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handoutMasterIdLst>
    <p:handoutMasterId r:id="rId42"/>
  </p:handoutMasterIdLst>
  <p:sldIdLst>
    <p:sldId id="256" r:id="rId2"/>
    <p:sldId id="258" r:id="rId3"/>
    <p:sldId id="259" r:id="rId4"/>
    <p:sldId id="296" r:id="rId5"/>
    <p:sldId id="291" r:id="rId6"/>
    <p:sldId id="292" r:id="rId7"/>
    <p:sldId id="293" r:id="rId8"/>
    <p:sldId id="294" r:id="rId9"/>
    <p:sldId id="304" r:id="rId10"/>
    <p:sldId id="295" r:id="rId11"/>
    <p:sldId id="298" r:id="rId12"/>
    <p:sldId id="265" r:id="rId13"/>
    <p:sldId id="285" r:id="rId14"/>
    <p:sldId id="266" r:id="rId15"/>
    <p:sldId id="267" r:id="rId16"/>
    <p:sldId id="299" r:id="rId17"/>
    <p:sldId id="300" r:id="rId18"/>
    <p:sldId id="305" r:id="rId19"/>
    <p:sldId id="268" r:id="rId20"/>
    <p:sldId id="269" r:id="rId21"/>
    <p:sldId id="270" r:id="rId22"/>
    <p:sldId id="271" r:id="rId23"/>
    <p:sldId id="279" r:id="rId24"/>
    <p:sldId id="264" r:id="rId25"/>
    <p:sldId id="306" r:id="rId26"/>
    <p:sldId id="280" r:id="rId27"/>
    <p:sldId id="282" r:id="rId28"/>
    <p:sldId id="288" r:id="rId29"/>
    <p:sldId id="301" r:id="rId30"/>
    <p:sldId id="302" r:id="rId31"/>
    <p:sldId id="272" r:id="rId32"/>
    <p:sldId id="307" r:id="rId33"/>
    <p:sldId id="273" r:id="rId34"/>
    <p:sldId id="281" r:id="rId35"/>
    <p:sldId id="276" r:id="rId36"/>
    <p:sldId id="277" r:id="rId37"/>
    <p:sldId id="287" r:id="rId38"/>
    <p:sldId id="278" r:id="rId39"/>
    <p:sldId id="303"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13" autoAdjust="0"/>
    <p:restoredTop sz="94660"/>
  </p:normalViewPr>
  <p:slideViewPr>
    <p:cSldViewPr snapToGrid="0">
      <p:cViewPr varScale="1">
        <p:scale>
          <a:sx n="76" d="100"/>
          <a:sy n="76" d="100"/>
        </p:scale>
        <p:origin x="534" y="90"/>
      </p:cViewPr>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2021/1/20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3776225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D228DD-FFCA-42EF-8F06-404D3A13F4AD}" type="datetimeFigureOut">
              <a:rPr lang="zh-CN" altLang="en-US" smtClean="0"/>
              <a:t>2021/1/20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6C0139-ECD2-4D55-808F-8AA14359D4E1}" type="slidenum">
              <a:rPr lang="zh-CN" altLang="en-US" smtClean="0"/>
              <a:t>‹#›</a:t>
            </a:fld>
            <a:endParaRPr lang="zh-CN" altLang="en-US"/>
          </a:p>
        </p:txBody>
      </p:sp>
    </p:spTree>
    <p:extLst>
      <p:ext uri="{BB962C8B-B14F-4D97-AF65-F5344CB8AC3E}">
        <p14:creationId xmlns:p14="http://schemas.microsoft.com/office/powerpoint/2010/main" val="637908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p:txBody>
      </p:sp>
    </p:spTree>
    <p:extLst>
      <p:ext uri="{BB962C8B-B14F-4D97-AF65-F5344CB8AC3E}">
        <p14:creationId xmlns:p14="http://schemas.microsoft.com/office/powerpoint/2010/main" val="106747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4</a:t>
            </a:fld>
            <a:endParaRPr lang="zh-CN" altLang="en-US"/>
          </a:p>
        </p:txBody>
      </p:sp>
    </p:spTree>
    <p:extLst>
      <p:ext uri="{BB962C8B-B14F-4D97-AF65-F5344CB8AC3E}">
        <p14:creationId xmlns:p14="http://schemas.microsoft.com/office/powerpoint/2010/main" val="3870960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5</a:t>
            </a:fld>
            <a:endParaRPr lang="zh-CN" altLang="en-US"/>
          </a:p>
        </p:txBody>
      </p:sp>
    </p:spTree>
    <p:extLst>
      <p:ext uri="{BB962C8B-B14F-4D97-AF65-F5344CB8AC3E}">
        <p14:creationId xmlns:p14="http://schemas.microsoft.com/office/powerpoint/2010/main" val="15727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6</a:t>
            </a:fld>
            <a:endParaRPr lang="zh-CN" altLang="en-US"/>
          </a:p>
        </p:txBody>
      </p:sp>
    </p:spTree>
    <p:extLst>
      <p:ext uri="{BB962C8B-B14F-4D97-AF65-F5344CB8AC3E}">
        <p14:creationId xmlns:p14="http://schemas.microsoft.com/office/powerpoint/2010/main" val="178604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7</a:t>
            </a:fld>
            <a:endParaRPr lang="zh-CN" altLang="en-US"/>
          </a:p>
        </p:txBody>
      </p:sp>
    </p:spTree>
    <p:extLst>
      <p:ext uri="{BB962C8B-B14F-4D97-AF65-F5344CB8AC3E}">
        <p14:creationId xmlns:p14="http://schemas.microsoft.com/office/powerpoint/2010/main" val="293521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8</a:t>
            </a:fld>
            <a:endParaRPr lang="zh-CN" altLang="en-US"/>
          </a:p>
        </p:txBody>
      </p:sp>
    </p:spTree>
    <p:extLst>
      <p:ext uri="{BB962C8B-B14F-4D97-AF65-F5344CB8AC3E}">
        <p14:creationId xmlns:p14="http://schemas.microsoft.com/office/powerpoint/2010/main" val="7123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10</a:t>
            </a:fld>
            <a:endParaRPr lang="zh-CN" altLang="en-US"/>
          </a:p>
        </p:txBody>
      </p:sp>
    </p:spTree>
    <p:extLst>
      <p:ext uri="{BB962C8B-B14F-4D97-AF65-F5344CB8AC3E}">
        <p14:creationId xmlns:p14="http://schemas.microsoft.com/office/powerpoint/2010/main" val="1294317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11</a:t>
            </a:fld>
            <a:endParaRPr lang="zh-CN" altLang="en-US"/>
          </a:p>
        </p:txBody>
      </p:sp>
    </p:spTree>
    <p:extLst>
      <p:ext uri="{BB962C8B-B14F-4D97-AF65-F5344CB8AC3E}">
        <p14:creationId xmlns:p14="http://schemas.microsoft.com/office/powerpoint/2010/main" val="3697339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12</a:t>
            </a:fld>
            <a:endParaRPr lang="zh-CN" altLang="en-US"/>
          </a:p>
        </p:txBody>
      </p:sp>
    </p:spTree>
    <p:extLst>
      <p:ext uri="{BB962C8B-B14F-4D97-AF65-F5344CB8AC3E}">
        <p14:creationId xmlns:p14="http://schemas.microsoft.com/office/powerpoint/2010/main" val="2356336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13</a:t>
            </a:fld>
            <a:endParaRPr lang="zh-CN" altLang="en-US"/>
          </a:p>
        </p:txBody>
      </p:sp>
    </p:spTree>
    <p:extLst>
      <p:ext uri="{BB962C8B-B14F-4D97-AF65-F5344CB8AC3E}">
        <p14:creationId xmlns:p14="http://schemas.microsoft.com/office/powerpoint/2010/main" val="87508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14</a:t>
            </a:fld>
            <a:endParaRPr lang="zh-CN" altLang="en-US"/>
          </a:p>
        </p:txBody>
      </p:sp>
    </p:spTree>
    <p:extLst>
      <p:ext uri="{BB962C8B-B14F-4D97-AF65-F5344CB8AC3E}">
        <p14:creationId xmlns:p14="http://schemas.microsoft.com/office/powerpoint/2010/main" val="1345367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15</a:t>
            </a:fld>
            <a:endParaRPr lang="zh-CN" altLang="en-US"/>
          </a:p>
        </p:txBody>
      </p:sp>
    </p:spTree>
    <p:extLst>
      <p:ext uri="{BB962C8B-B14F-4D97-AF65-F5344CB8AC3E}">
        <p14:creationId xmlns:p14="http://schemas.microsoft.com/office/powerpoint/2010/main" val="3843199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16</a:t>
            </a:fld>
            <a:endParaRPr lang="zh-CN" altLang="en-US"/>
          </a:p>
        </p:txBody>
      </p:sp>
    </p:spTree>
    <p:extLst>
      <p:ext uri="{BB962C8B-B14F-4D97-AF65-F5344CB8AC3E}">
        <p14:creationId xmlns:p14="http://schemas.microsoft.com/office/powerpoint/2010/main" val="2846839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17</a:t>
            </a:fld>
            <a:endParaRPr lang="zh-CN" altLang="en-US"/>
          </a:p>
        </p:txBody>
      </p:sp>
    </p:spTree>
    <p:extLst>
      <p:ext uri="{BB962C8B-B14F-4D97-AF65-F5344CB8AC3E}">
        <p14:creationId xmlns:p14="http://schemas.microsoft.com/office/powerpoint/2010/main" val="1622719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19</a:t>
            </a:fld>
            <a:endParaRPr lang="zh-CN" altLang="en-US"/>
          </a:p>
        </p:txBody>
      </p:sp>
    </p:spTree>
    <p:extLst>
      <p:ext uri="{BB962C8B-B14F-4D97-AF65-F5344CB8AC3E}">
        <p14:creationId xmlns:p14="http://schemas.microsoft.com/office/powerpoint/2010/main" val="2554201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20</a:t>
            </a:fld>
            <a:endParaRPr lang="zh-CN" altLang="en-US"/>
          </a:p>
        </p:txBody>
      </p:sp>
    </p:spTree>
    <p:extLst>
      <p:ext uri="{BB962C8B-B14F-4D97-AF65-F5344CB8AC3E}">
        <p14:creationId xmlns:p14="http://schemas.microsoft.com/office/powerpoint/2010/main" val="3304307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21</a:t>
            </a:fld>
            <a:endParaRPr lang="zh-CN" altLang="en-US"/>
          </a:p>
        </p:txBody>
      </p:sp>
    </p:spTree>
    <p:extLst>
      <p:ext uri="{BB962C8B-B14F-4D97-AF65-F5344CB8AC3E}">
        <p14:creationId xmlns:p14="http://schemas.microsoft.com/office/powerpoint/2010/main" val="1632794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22</a:t>
            </a:fld>
            <a:endParaRPr lang="zh-CN" altLang="en-US"/>
          </a:p>
        </p:txBody>
      </p:sp>
    </p:spTree>
    <p:extLst>
      <p:ext uri="{BB962C8B-B14F-4D97-AF65-F5344CB8AC3E}">
        <p14:creationId xmlns:p14="http://schemas.microsoft.com/office/powerpoint/2010/main" val="1770749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23</a:t>
            </a:fld>
            <a:endParaRPr lang="zh-CN" altLang="en-US"/>
          </a:p>
        </p:txBody>
      </p:sp>
    </p:spTree>
    <p:extLst>
      <p:ext uri="{BB962C8B-B14F-4D97-AF65-F5344CB8AC3E}">
        <p14:creationId xmlns:p14="http://schemas.microsoft.com/office/powerpoint/2010/main" val="33953825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24</a:t>
            </a:fld>
            <a:endParaRPr lang="zh-CN" altLang="en-US"/>
          </a:p>
        </p:txBody>
      </p:sp>
    </p:spTree>
    <p:extLst>
      <p:ext uri="{BB962C8B-B14F-4D97-AF65-F5344CB8AC3E}">
        <p14:creationId xmlns:p14="http://schemas.microsoft.com/office/powerpoint/2010/main" val="2530489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26</a:t>
            </a:fld>
            <a:endParaRPr lang="zh-CN" altLang="en-US"/>
          </a:p>
        </p:txBody>
      </p:sp>
    </p:spTree>
    <p:extLst>
      <p:ext uri="{BB962C8B-B14F-4D97-AF65-F5344CB8AC3E}">
        <p14:creationId xmlns:p14="http://schemas.microsoft.com/office/powerpoint/2010/main" val="3300379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27</a:t>
            </a:fld>
            <a:endParaRPr lang="zh-CN" altLang="en-US"/>
          </a:p>
        </p:txBody>
      </p:sp>
    </p:spTree>
    <p:extLst>
      <p:ext uri="{BB962C8B-B14F-4D97-AF65-F5344CB8AC3E}">
        <p14:creationId xmlns:p14="http://schemas.microsoft.com/office/powerpoint/2010/main" val="1098573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28</a:t>
            </a:fld>
            <a:endParaRPr lang="zh-CN" altLang="en-US"/>
          </a:p>
        </p:txBody>
      </p:sp>
    </p:spTree>
    <p:extLst>
      <p:ext uri="{BB962C8B-B14F-4D97-AF65-F5344CB8AC3E}">
        <p14:creationId xmlns:p14="http://schemas.microsoft.com/office/powerpoint/2010/main" val="2742344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29</a:t>
            </a:fld>
            <a:endParaRPr lang="zh-CN" altLang="en-US"/>
          </a:p>
        </p:txBody>
      </p:sp>
    </p:spTree>
    <p:extLst>
      <p:ext uri="{BB962C8B-B14F-4D97-AF65-F5344CB8AC3E}">
        <p14:creationId xmlns:p14="http://schemas.microsoft.com/office/powerpoint/2010/main" val="12800899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30</a:t>
            </a:fld>
            <a:endParaRPr lang="zh-CN" altLang="en-US"/>
          </a:p>
        </p:txBody>
      </p:sp>
    </p:spTree>
    <p:extLst>
      <p:ext uri="{BB962C8B-B14F-4D97-AF65-F5344CB8AC3E}">
        <p14:creationId xmlns:p14="http://schemas.microsoft.com/office/powerpoint/2010/main" val="2439928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31</a:t>
            </a:fld>
            <a:endParaRPr lang="zh-CN" altLang="en-US"/>
          </a:p>
        </p:txBody>
      </p:sp>
    </p:spTree>
    <p:extLst>
      <p:ext uri="{BB962C8B-B14F-4D97-AF65-F5344CB8AC3E}">
        <p14:creationId xmlns:p14="http://schemas.microsoft.com/office/powerpoint/2010/main" val="2086324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33</a:t>
            </a:fld>
            <a:endParaRPr lang="zh-CN" altLang="en-US"/>
          </a:p>
        </p:txBody>
      </p:sp>
    </p:spTree>
    <p:extLst>
      <p:ext uri="{BB962C8B-B14F-4D97-AF65-F5344CB8AC3E}">
        <p14:creationId xmlns:p14="http://schemas.microsoft.com/office/powerpoint/2010/main" val="2105259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34</a:t>
            </a:fld>
            <a:endParaRPr lang="zh-CN" altLang="en-US"/>
          </a:p>
        </p:txBody>
      </p:sp>
    </p:spTree>
    <p:extLst>
      <p:ext uri="{BB962C8B-B14F-4D97-AF65-F5344CB8AC3E}">
        <p14:creationId xmlns:p14="http://schemas.microsoft.com/office/powerpoint/2010/main" val="4053165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35</a:t>
            </a:fld>
            <a:endParaRPr lang="zh-CN" altLang="en-US"/>
          </a:p>
        </p:txBody>
      </p:sp>
    </p:spTree>
    <p:extLst>
      <p:ext uri="{BB962C8B-B14F-4D97-AF65-F5344CB8AC3E}">
        <p14:creationId xmlns:p14="http://schemas.microsoft.com/office/powerpoint/2010/main" val="34424811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36</a:t>
            </a:fld>
            <a:endParaRPr lang="zh-CN" altLang="en-US"/>
          </a:p>
        </p:txBody>
      </p:sp>
    </p:spTree>
    <p:extLst>
      <p:ext uri="{BB962C8B-B14F-4D97-AF65-F5344CB8AC3E}">
        <p14:creationId xmlns:p14="http://schemas.microsoft.com/office/powerpoint/2010/main" val="4431716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37</a:t>
            </a:fld>
            <a:endParaRPr lang="zh-CN" altLang="en-US"/>
          </a:p>
        </p:txBody>
      </p:sp>
    </p:spTree>
    <p:extLst>
      <p:ext uri="{BB962C8B-B14F-4D97-AF65-F5344CB8AC3E}">
        <p14:creationId xmlns:p14="http://schemas.microsoft.com/office/powerpoint/2010/main" val="2377807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38</a:t>
            </a:fld>
            <a:endParaRPr lang="zh-CN" altLang="en-US"/>
          </a:p>
        </p:txBody>
      </p:sp>
    </p:spTree>
    <p:extLst>
      <p:ext uri="{BB962C8B-B14F-4D97-AF65-F5344CB8AC3E}">
        <p14:creationId xmlns:p14="http://schemas.microsoft.com/office/powerpoint/2010/main" val="94522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72442" y="165619"/>
            <a:ext cx="10515600" cy="599151"/>
          </a:xfrm>
        </p:spPr>
        <p:txBody>
          <a:bodyPr>
            <a:normAutofit/>
          </a:bodyPr>
          <a:lstStyle>
            <a:lvl1pPr>
              <a:defRPr sz="3200" b="1">
                <a:solidFill>
                  <a:schemeClr val="bg1"/>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2021/1/20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0070C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空白页">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email">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2021/1/20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slideLayout" Target="../slideLayouts/slideLayout1.xml"/><Relationship Id="rId7"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tags" Target="../tags/tag18.xml"/><Relationship Id="rId10" Type="http://schemas.openxmlformats.org/officeDocument/2006/relationships/tags" Target="../tags/tag19.xml"/><Relationship Id="rId11" Type="http://schemas.openxmlformats.org/officeDocument/2006/relationships/tags" Target="../tags/tag20.xml"/><Relationship Id="rId12" Type="http://schemas.openxmlformats.org/officeDocument/2006/relationships/tags" Target="../tags/tag21.xml"/><Relationship Id="rId13"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tags" Target="../tags/tag44.xml"/><Relationship Id="rId12" Type="http://schemas.openxmlformats.org/officeDocument/2006/relationships/tags" Target="../tags/tag45.xml"/><Relationship Id="rId13"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tags" Target="../tags/tag56.xml"/><Relationship Id="rId12" Type="http://schemas.openxmlformats.org/officeDocument/2006/relationships/tags" Target="../tags/tag57.xml"/><Relationship Id="rId13"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91"/>
          <p:cNvSpPr/>
          <p:nvPr>
            <p:custDataLst>
              <p:tags r:id="rId1"/>
            </p:custDataLst>
          </p:nvPr>
        </p:nvSpPr>
        <p:spPr>
          <a:xfrm>
            <a:off x="2289497" y="3225929"/>
            <a:ext cx="4479111" cy="369332"/>
          </a:xfrm>
          <a:prstGeom prst="rect">
            <a:avLst/>
          </a:prstGeom>
        </p:spPr>
        <p:txBody>
          <a:bodyPr wrap="none">
            <a:spAutoFit/>
          </a:bodyPr>
          <a:lstStyle/>
          <a:p>
            <a:r>
              <a:rPr lang="zh-CN" altLang="en-US" dirty="0">
                <a:solidFill>
                  <a:schemeClr val="bg1"/>
                </a:solidFill>
                <a:latin typeface="微软雅黑" panose="020B0503020204020204" charset="-122"/>
                <a:ea typeface="微软雅黑" panose="020B0503020204020204" charset="-122"/>
                <a:cs typeface="微软雅黑" panose="020B0503020204020204" charset="-122"/>
              </a:rPr>
              <a:t>工作计划 </a:t>
            </a:r>
            <a:r>
              <a:rPr lang="en-US" altLang="zh-CN"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bg1"/>
                </a:solidFill>
                <a:latin typeface="微软雅黑" panose="020B0503020204020204" charset="-122"/>
                <a:ea typeface="微软雅黑" panose="020B0503020204020204" charset="-122"/>
                <a:cs typeface="微软雅黑" panose="020B0503020204020204" charset="-122"/>
              </a:rPr>
              <a:t>指标汇报 </a:t>
            </a:r>
            <a:r>
              <a:rPr lang="en-US" altLang="zh-CN"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bg1"/>
                </a:solidFill>
                <a:latin typeface="微软雅黑" panose="020B0503020204020204" charset="-122"/>
                <a:ea typeface="微软雅黑" panose="020B0503020204020204" charset="-122"/>
                <a:cs typeface="微软雅黑" panose="020B0503020204020204" charset="-122"/>
              </a:rPr>
              <a:t>总结汇报 </a:t>
            </a:r>
            <a:r>
              <a:rPr lang="en-US" altLang="zh-CN"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bg1"/>
                </a:solidFill>
                <a:latin typeface="微软雅黑" panose="020B0503020204020204" charset="-122"/>
                <a:ea typeface="微软雅黑" panose="020B0503020204020204" charset="-122"/>
                <a:cs typeface="微软雅黑" panose="020B0503020204020204" charset="-122"/>
              </a:rPr>
              <a:t>年度总结</a:t>
            </a:r>
          </a:p>
        </p:txBody>
      </p:sp>
      <p:sp>
        <p:nvSpPr>
          <p:cNvPr id="3" name="PA_文本框 198"/>
          <p:cNvSpPr txBox="1">
            <a:spLocks noChangeArrowheads="1"/>
          </p:cNvSpPr>
          <p:nvPr>
            <p:custDataLst>
              <p:tags r:id="rId2"/>
            </p:custDataLst>
          </p:nvPr>
        </p:nvSpPr>
        <p:spPr bwMode="ltGray">
          <a:xfrm>
            <a:off x="469691" y="2157728"/>
            <a:ext cx="6421468" cy="1005793"/>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eaLnBrk="1" hangingPunct="1">
              <a:buClrTx/>
              <a:buSzTx/>
            </a:pPr>
            <a:r>
              <a:rPr lang="zh-CN" altLang="en-US" sz="5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医疗报告</a:t>
            </a:r>
            <a:r>
              <a:rPr lang="en-US" altLang="zh-CN" sz="5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PPT</a:t>
            </a:r>
            <a:r>
              <a:rPr lang="zh-CN" altLang="en-US" sz="5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模板</a:t>
            </a:r>
          </a:p>
        </p:txBody>
      </p:sp>
      <p:sp>
        <p:nvSpPr>
          <p:cNvPr id="4" name="PA_文本框 198"/>
          <p:cNvSpPr txBox="1">
            <a:spLocks noChangeArrowheads="1"/>
          </p:cNvSpPr>
          <p:nvPr>
            <p:custDataLst>
              <p:tags r:id="rId3"/>
            </p:custDataLst>
          </p:nvPr>
        </p:nvSpPr>
        <p:spPr bwMode="ltGray">
          <a:xfrm>
            <a:off x="3144399" y="772093"/>
            <a:ext cx="3624209" cy="451795"/>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eaLnBrk="1" hangingPunct="1">
              <a:buClrTx/>
              <a:buSzTx/>
            </a:pPr>
            <a:r>
              <a:rPr lang="zh-CN" altLang="en-US" sz="2200" dirty="0">
                <a:solidFill>
                  <a:schemeClr val="bg1"/>
                </a:solidFill>
                <a:latin typeface="微软雅黑" panose="020B0503020204020204" charset="-122"/>
                <a:ea typeface="微软雅黑" panose="020B0503020204020204" charset="-122"/>
              </a:rPr>
              <a:t>医院或医疗名称在此输入</a:t>
            </a:r>
          </a:p>
        </p:txBody>
      </p:sp>
      <p:grpSp>
        <p:nvGrpSpPr>
          <p:cNvPr id="5" name="PA_组合 74"/>
          <p:cNvGrpSpPr/>
          <p:nvPr>
            <p:custDataLst>
              <p:tags r:id="rId4"/>
            </p:custDataLst>
          </p:nvPr>
        </p:nvGrpSpPr>
        <p:grpSpPr>
          <a:xfrm>
            <a:off x="3026225" y="1481133"/>
            <a:ext cx="3614811" cy="603335"/>
            <a:chOff x="7598226" y="974057"/>
            <a:chExt cx="3614811" cy="603335"/>
          </a:xfrm>
        </p:grpSpPr>
        <p:grpSp>
          <p:nvGrpSpPr>
            <p:cNvPr id="6" name="组合 5"/>
            <p:cNvGrpSpPr/>
            <p:nvPr/>
          </p:nvGrpSpPr>
          <p:grpSpPr>
            <a:xfrm>
              <a:off x="7598226" y="974057"/>
              <a:ext cx="602129" cy="602129"/>
              <a:chOff x="4092575" y="674688"/>
              <a:chExt cx="3171825" cy="3171825"/>
            </a:xfrm>
          </p:grpSpPr>
          <p:sp>
            <p:nvSpPr>
              <p:cNvPr id="23" name="Oval 10"/>
              <p:cNvSpPr>
                <a:spLocks noChangeArrowheads="1"/>
              </p:cNvSpPr>
              <p:nvPr/>
            </p:nvSpPr>
            <p:spPr bwMode="auto">
              <a:xfrm>
                <a:off x="4092575" y="674688"/>
                <a:ext cx="3171825" cy="3171825"/>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grpSp>
            <p:nvGrpSpPr>
              <p:cNvPr id="24" name="组合 23"/>
              <p:cNvGrpSpPr/>
              <p:nvPr/>
            </p:nvGrpSpPr>
            <p:grpSpPr>
              <a:xfrm>
                <a:off x="4727575" y="1306513"/>
                <a:ext cx="1900238" cy="1903413"/>
                <a:chOff x="4727575" y="1306513"/>
                <a:chExt cx="1900238" cy="1903413"/>
              </a:xfrm>
            </p:grpSpPr>
            <p:sp>
              <p:nvSpPr>
                <p:cNvPr id="25" name="Freeform 11"/>
                <p:cNvSpPr/>
                <p:nvPr/>
              </p:nvSpPr>
              <p:spPr bwMode="auto">
                <a:xfrm>
                  <a:off x="5246688" y="1306513"/>
                  <a:ext cx="865188" cy="1411288"/>
                </a:xfrm>
                <a:custGeom>
                  <a:avLst/>
                  <a:gdLst>
                    <a:gd name="T0" fmla="*/ 16 w 230"/>
                    <a:gd name="T1" fmla="*/ 185 h 375"/>
                    <a:gd name="T2" fmla="*/ 64 w 230"/>
                    <a:gd name="T3" fmla="*/ 254 h 375"/>
                    <a:gd name="T4" fmla="*/ 60 w 230"/>
                    <a:gd name="T5" fmla="*/ 285 h 375"/>
                    <a:gd name="T6" fmla="*/ 46 w 230"/>
                    <a:gd name="T7" fmla="*/ 290 h 375"/>
                    <a:gd name="T8" fmla="*/ 54 w 230"/>
                    <a:gd name="T9" fmla="*/ 321 h 375"/>
                    <a:gd name="T10" fmla="*/ 64 w 230"/>
                    <a:gd name="T11" fmla="*/ 347 h 375"/>
                    <a:gd name="T12" fmla="*/ 74 w 230"/>
                    <a:gd name="T13" fmla="*/ 366 h 375"/>
                    <a:gd name="T14" fmla="*/ 77 w 230"/>
                    <a:gd name="T15" fmla="*/ 369 h 375"/>
                    <a:gd name="T16" fmla="*/ 84 w 230"/>
                    <a:gd name="T17" fmla="*/ 372 h 375"/>
                    <a:gd name="T18" fmla="*/ 95 w 230"/>
                    <a:gd name="T19" fmla="*/ 373 h 375"/>
                    <a:gd name="T20" fmla="*/ 105 w 230"/>
                    <a:gd name="T21" fmla="*/ 374 h 375"/>
                    <a:gd name="T22" fmla="*/ 115 w 230"/>
                    <a:gd name="T23" fmla="*/ 375 h 375"/>
                    <a:gd name="T24" fmla="*/ 118 w 230"/>
                    <a:gd name="T25" fmla="*/ 375 h 375"/>
                    <a:gd name="T26" fmla="*/ 125 w 230"/>
                    <a:gd name="T27" fmla="*/ 374 h 375"/>
                    <a:gd name="T28" fmla="*/ 135 w 230"/>
                    <a:gd name="T29" fmla="*/ 374 h 375"/>
                    <a:gd name="T30" fmla="*/ 145 w 230"/>
                    <a:gd name="T31" fmla="*/ 373 h 375"/>
                    <a:gd name="T32" fmla="*/ 155 w 230"/>
                    <a:gd name="T33" fmla="*/ 371 h 375"/>
                    <a:gd name="T34" fmla="*/ 159 w 230"/>
                    <a:gd name="T35" fmla="*/ 369 h 375"/>
                    <a:gd name="T36" fmla="*/ 165 w 230"/>
                    <a:gd name="T37" fmla="*/ 357 h 375"/>
                    <a:gd name="T38" fmla="*/ 175 w 230"/>
                    <a:gd name="T39" fmla="*/ 327 h 375"/>
                    <a:gd name="T40" fmla="*/ 184 w 230"/>
                    <a:gd name="T41" fmla="*/ 290 h 375"/>
                    <a:gd name="T42" fmla="*/ 169 w 230"/>
                    <a:gd name="T43" fmla="*/ 285 h 375"/>
                    <a:gd name="T44" fmla="*/ 166 w 230"/>
                    <a:gd name="T45" fmla="*/ 255 h 375"/>
                    <a:gd name="T46" fmla="*/ 215 w 230"/>
                    <a:gd name="T47" fmla="*/ 184 h 375"/>
                    <a:gd name="T48" fmla="*/ 225 w 230"/>
                    <a:gd name="T49" fmla="*/ 178 h 375"/>
                    <a:gd name="T50" fmla="*/ 225 w 230"/>
                    <a:gd name="T51" fmla="*/ 126 h 375"/>
                    <a:gd name="T52" fmla="*/ 222 w 230"/>
                    <a:gd name="T53" fmla="*/ 123 h 375"/>
                    <a:gd name="T54" fmla="*/ 116 w 230"/>
                    <a:gd name="T55" fmla="*/ 0 h 375"/>
                    <a:gd name="T56" fmla="*/ 9 w 230"/>
                    <a:gd name="T57" fmla="*/ 123 h 375"/>
                    <a:gd name="T58" fmla="*/ 5 w 230"/>
                    <a:gd name="T59" fmla="*/ 126 h 375"/>
                    <a:gd name="T60" fmla="*/ 5 w 230"/>
                    <a:gd name="T61" fmla="*/ 178 h 375"/>
                    <a:gd name="T62" fmla="*/ 16 w 230"/>
                    <a:gd name="T63"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375">
                      <a:moveTo>
                        <a:pt x="16" y="185"/>
                      </a:moveTo>
                      <a:cubicBezTo>
                        <a:pt x="25" y="214"/>
                        <a:pt x="42" y="238"/>
                        <a:pt x="64" y="254"/>
                      </a:cubicBezTo>
                      <a:cubicBezTo>
                        <a:pt x="60" y="285"/>
                        <a:pt x="60" y="285"/>
                        <a:pt x="60" y="285"/>
                      </a:cubicBezTo>
                      <a:cubicBezTo>
                        <a:pt x="46" y="290"/>
                        <a:pt x="46" y="290"/>
                        <a:pt x="46" y="290"/>
                      </a:cubicBezTo>
                      <a:cubicBezTo>
                        <a:pt x="47" y="299"/>
                        <a:pt x="50" y="310"/>
                        <a:pt x="54" y="321"/>
                      </a:cubicBezTo>
                      <a:cubicBezTo>
                        <a:pt x="57" y="330"/>
                        <a:pt x="61" y="339"/>
                        <a:pt x="64" y="347"/>
                      </a:cubicBezTo>
                      <a:cubicBezTo>
                        <a:pt x="68" y="355"/>
                        <a:pt x="72" y="363"/>
                        <a:pt x="74" y="366"/>
                      </a:cubicBezTo>
                      <a:cubicBezTo>
                        <a:pt x="75" y="368"/>
                        <a:pt x="76" y="369"/>
                        <a:pt x="77" y="369"/>
                      </a:cubicBezTo>
                      <a:cubicBezTo>
                        <a:pt x="79" y="370"/>
                        <a:pt x="81" y="371"/>
                        <a:pt x="84" y="372"/>
                      </a:cubicBezTo>
                      <a:cubicBezTo>
                        <a:pt x="88" y="372"/>
                        <a:pt x="91" y="373"/>
                        <a:pt x="95" y="373"/>
                      </a:cubicBezTo>
                      <a:cubicBezTo>
                        <a:pt x="98" y="374"/>
                        <a:pt x="101" y="374"/>
                        <a:pt x="105" y="374"/>
                      </a:cubicBezTo>
                      <a:cubicBezTo>
                        <a:pt x="108" y="374"/>
                        <a:pt x="112" y="374"/>
                        <a:pt x="115" y="375"/>
                      </a:cubicBezTo>
                      <a:cubicBezTo>
                        <a:pt x="116" y="375"/>
                        <a:pt x="117" y="375"/>
                        <a:pt x="118" y="375"/>
                      </a:cubicBezTo>
                      <a:cubicBezTo>
                        <a:pt x="120" y="375"/>
                        <a:pt x="122" y="375"/>
                        <a:pt x="125" y="374"/>
                      </a:cubicBezTo>
                      <a:cubicBezTo>
                        <a:pt x="128" y="374"/>
                        <a:pt x="131" y="374"/>
                        <a:pt x="135" y="374"/>
                      </a:cubicBezTo>
                      <a:cubicBezTo>
                        <a:pt x="138" y="374"/>
                        <a:pt x="142" y="373"/>
                        <a:pt x="145" y="373"/>
                      </a:cubicBezTo>
                      <a:cubicBezTo>
                        <a:pt x="149" y="372"/>
                        <a:pt x="152" y="371"/>
                        <a:pt x="155" y="371"/>
                      </a:cubicBezTo>
                      <a:cubicBezTo>
                        <a:pt x="156" y="370"/>
                        <a:pt x="158" y="370"/>
                        <a:pt x="159" y="369"/>
                      </a:cubicBezTo>
                      <a:cubicBezTo>
                        <a:pt x="160" y="368"/>
                        <a:pt x="163" y="364"/>
                        <a:pt x="165" y="357"/>
                      </a:cubicBezTo>
                      <a:cubicBezTo>
                        <a:pt x="169" y="349"/>
                        <a:pt x="172" y="338"/>
                        <a:pt x="175" y="327"/>
                      </a:cubicBezTo>
                      <a:cubicBezTo>
                        <a:pt x="179" y="314"/>
                        <a:pt x="182" y="300"/>
                        <a:pt x="184" y="290"/>
                      </a:cubicBezTo>
                      <a:cubicBezTo>
                        <a:pt x="169" y="285"/>
                        <a:pt x="169" y="285"/>
                        <a:pt x="169" y="285"/>
                      </a:cubicBezTo>
                      <a:cubicBezTo>
                        <a:pt x="166" y="255"/>
                        <a:pt x="166" y="255"/>
                        <a:pt x="166" y="255"/>
                      </a:cubicBezTo>
                      <a:cubicBezTo>
                        <a:pt x="188" y="239"/>
                        <a:pt x="206" y="214"/>
                        <a:pt x="215" y="184"/>
                      </a:cubicBezTo>
                      <a:cubicBezTo>
                        <a:pt x="219" y="183"/>
                        <a:pt x="223" y="181"/>
                        <a:pt x="225" y="178"/>
                      </a:cubicBezTo>
                      <a:cubicBezTo>
                        <a:pt x="229" y="173"/>
                        <a:pt x="230" y="133"/>
                        <a:pt x="225" y="126"/>
                      </a:cubicBezTo>
                      <a:cubicBezTo>
                        <a:pt x="225" y="124"/>
                        <a:pt x="223" y="123"/>
                        <a:pt x="222" y="123"/>
                      </a:cubicBezTo>
                      <a:cubicBezTo>
                        <a:pt x="217" y="54"/>
                        <a:pt x="171" y="0"/>
                        <a:pt x="116" y="0"/>
                      </a:cubicBezTo>
                      <a:cubicBezTo>
                        <a:pt x="60" y="0"/>
                        <a:pt x="14" y="54"/>
                        <a:pt x="9" y="123"/>
                      </a:cubicBezTo>
                      <a:cubicBezTo>
                        <a:pt x="7" y="123"/>
                        <a:pt x="6" y="124"/>
                        <a:pt x="5" y="126"/>
                      </a:cubicBezTo>
                      <a:cubicBezTo>
                        <a:pt x="0" y="133"/>
                        <a:pt x="1" y="173"/>
                        <a:pt x="5" y="178"/>
                      </a:cubicBezTo>
                      <a:cubicBezTo>
                        <a:pt x="7" y="181"/>
                        <a:pt x="12" y="183"/>
                        <a:pt x="16" y="1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 name="Freeform 12"/>
                <p:cNvSpPr>
                  <a:spLocks noEditPoints="1"/>
                </p:cNvSpPr>
                <p:nvPr/>
              </p:nvSpPr>
              <p:spPr bwMode="auto">
                <a:xfrm>
                  <a:off x="4727575" y="2413001"/>
                  <a:ext cx="1900238" cy="796925"/>
                </a:xfrm>
                <a:custGeom>
                  <a:avLst/>
                  <a:gdLst>
                    <a:gd name="T0" fmla="*/ 333 w 505"/>
                    <a:gd name="T1" fmla="*/ 0 h 212"/>
                    <a:gd name="T2" fmla="*/ 303 w 505"/>
                    <a:gd name="T3" fmla="*/ 85 h 212"/>
                    <a:gd name="T4" fmla="*/ 283 w 505"/>
                    <a:gd name="T5" fmla="*/ 90 h 212"/>
                    <a:gd name="T6" fmla="*/ 262 w 505"/>
                    <a:gd name="T7" fmla="*/ 92 h 212"/>
                    <a:gd name="T8" fmla="*/ 270 w 505"/>
                    <a:gd name="T9" fmla="*/ 160 h 212"/>
                    <a:gd name="T10" fmla="*/ 287 w 505"/>
                    <a:gd name="T11" fmla="*/ 163 h 212"/>
                    <a:gd name="T12" fmla="*/ 300 w 505"/>
                    <a:gd name="T13" fmla="*/ 164 h 212"/>
                    <a:gd name="T14" fmla="*/ 318 w 505"/>
                    <a:gd name="T15" fmla="*/ 163 h 212"/>
                    <a:gd name="T16" fmla="*/ 331 w 505"/>
                    <a:gd name="T17" fmla="*/ 157 h 212"/>
                    <a:gd name="T18" fmla="*/ 336 w 505"/>
                    <a:gd name="T19" fmla="*/ 96 h 212"/>
                    <a:gd name="T20" fmla="*/ 328 w 505"/>
                    <a:gd name="T21" fmla="*/ 90 h 212"/>
                    <a:gd name="T22" fmla="*/ 326 w 505"/>
                    <a:gd name="T23" fmla="*/ 67 h 212"/>
                    <a:gd name="T24" fmla="*/ 333 w 505"/>
                    <a:gd name="T25" fmla="*/ 60 h 212"/>
                    <a:gd name="T26" fmla="*/ 341 w 505"/>
                    <a:gd name="T27" fmla="*/ 57 h 212"/>
                    <a:gd name="T28" fmla="*/ 346 w 505"/>
                    <a:gd name="T29" fmla="*/ 57 h 212"/>
                    <a:gd name="T30" fmla="*/ 353 w 505"/>
                    <a:gd name="T31" fmla="*/ 60 h 212"/>
                    <a:gd name="T32" fmla="*/ 361 w 505"/>
                    <a:gd name="T33" fmla="*/ 67 h 212"/>
                    <a:gd name="T34" fmla="*/ 358 w 505"/>
                    <a:gd name="T35" fmla="*/ 90 h 212"/>
                    <a:gd name="T36" fmla="*/ 351 w 505"/>
                    <a:gd name="T37" fmla="*/ 96 h 212"/>
                    <a:gd name="T38" fmla="*/ 337 w 505"/>
                    <a:gd name="T39" fmla="*/ 169 h 212"/>
                    <a:gd name="T40" fmla="*/ 324 w 505"/>
                    <a:gd name="T41" fmla="*/ 173 h 212"/>
                    <a:gd name="T42" fmla="*/ 306 w 505"/>
                    <a:gd name="T43" fmla="*/ 175 h 212"/>
                    <a:gd name="T44" fmla="*/ 300 w 505"/>
                    <a:gd name="T45" fmla="*/ 175 h 212"/>
                    <a:gd name="T46" fmla="*/ 287 w 505"/>
                    <a:gd name="T47" fmla="*/ 175 h 212"/>
                    <a:gd name="T48" fmla="*/ 269 w 505"/>
                    <a:gd name="T49" fmla="*/ 172 h 212"/>
                    <a:gd name="T50" fmla="*/ 256 w 505"/>
                    <a:gd name="T51" fmla="*/ 154 h 212"/>
                    <a:gd name="T52" fmla="*/ 233 w 505"/>
                    <a:gd name="T53" fmla="*/ 91 h 212"/>
                    <a:gd name="T54" fmla="*/ 210 w 505"/>
                    <a:gd name="T55" fmla="*/ 86 h 212"/>
                    <a:gd name="T56" fmla="*/ 182 w 505"/>
                    <a:gd name="T57" fmla="*/ 33 h 212"/>
                    <a:gd name="T58" fmla="*/ 23 w 505"/>
                    <a:gd name="T59" fmla="*/ 62 h 212"/>
                    <a:gd name="T60" fmla="*/ 253 w 505"/>
                    <a:gd name="T61" fmla="*/ 212 h 212"/>
                    <a:gd name="T62" fmla="*/ 170 w 505"/>
                    <a:gd name="T63" fmla="*/ 128 h 212"/>
                    <a:gd name="T64" fmla="*/ 154 w 505"/>
                    <a:gd name="T65" fmla="*/ 128 h 212"/>
                    <a:gd name="T66" fmla="*/ 138 w 505"/>
                    <a:gd name="T67" fmla="*/ 128 h 212"/>
                    <a:gd name="T68" fmla="*/ 134 w 505"/>
                    <a:gd name="T69" fmla="*/ 163 h 212"/>
                    <a:gd name="T70" fmla="*/ 131 w 505"/>
                    <a:gd name="T71" fmla="*/ 163 h 212"/>
                    <a:gd name="T72" fmla="*/ 128 w 505"/>
                    <a:gd name="T73" fmla="*/ 163 h 212"/>
                    <a:gd name="T74" fmla="*/ 125 w 505"/>
                    <a:gd name="T75" fmla="*/ 163 h 212"/>
                    <a:gd name="T76" fmla="*/ 122 w 505"/>
                    <a:gd name="T77" fmla="*/ 163 h 212"/>
                    <a:gd name="T78" fmla="*/ 119 w 505"/>
                    <a:gd name="T79" fmla="*/ 163 h 212"/>
                    <a:gd name="T80" fmla="*/ 111 w 505"/>
                    <a:gd name="T81" fmla="*/ 128 h 212"/>
                    <a:gd name="T82" fmla="*/ 95 w 505"/>
                    <a:gd name="T83" fmla="*/ 128 h 212"/>
                    <a:gd name="T84" fmla="*/ 84 w 505"/>
                    <a:gd name="T85" fmla="*/ 113 h 212"/>
                    <a:gd name="T86" fmla="*/ 100 w 505"/>
                    <a:gd name="T87" fmla="*/ 113 h 212"/>
                    <a:gd name="T88" fmla="*/ 116 w 505"/>
                    <a:gd name="T89" fmla="*/ 113 h 212"/>
                    <a:gd name="T90" fmla="*/ 120 w 505"/>
                    <a:gd name="T91" fmla="*/ 78 h 212"/>
                    <a:gd name="T92" fmla="*/ 123 w 505"/>
                    <a:gd name="T93" fmla="*/ 78 h 212"/>
                    <a:gd name="T94" fmla="*/ 126 w 505"/>
                    <a:gd name="T95" fmla="*/ 78 h 212"/>
                    <a:gd name="T96" fmla="*/ 129 w 505"/>
                    <a:gd name="T97" fmla="*/ 78 h 212"/>
                    <a:gd name="T98" fmla="*/ 132 w 505"/>
                    <a:gd name="T99" fmla="*/ 78 h 212"/>
                    <a:gd name="T100" fmla="*/ 135 w 505"/>
                    <a:gd name="T101" fmla="*/ 78 h 212"/>
                    <a:gd name="T102" fmla="*/ 143 w 505"/>
                    <a:gd name="T103" fmla="*/ 113 h 212"/>
                    <a:gd name="T104" fmla="*/ 159 w 505"/>
                    <a:gd name="T105" fmla="*/ 113 h 212"/>
                    <a:gd name="T106" fmla="*/ 170 w 505"/>
                    <a:gd name="T107" fmla="*/ 1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5" h="212">
                      <a:moveTo>
                        <a:pt x="483" y="62"/>
                      </a:moveTo>
                      <a:cubicBezTo>
                        <a:pt x="474" y="51"/>
                        <a:pt x="443" y="41"/>
                        <a:pt x="443" y="41"/>
                      </a:cubicBezTo>
                      <a:cubicBezTo>
                        <a:pt x="333" y="0"/>
                        <a:pt x="333" y="0"/>
                        <a:pt x="333" y="0"/>
                      </a:cubicBezTo>
                      <a:cubicBezTo>
                        <a:pt x="331" y="10"/>
                        <a:pt x="328" y="25"/>
                        <a:pt x="324" y="40"/>
                      </a:cubicBezTo>
                      <a:cubicBezTo>
                        <a:pt x="321" y="50"/>
                        <a:pt x="317" y="61"/>
                        <a:pt x="313" y="69"/>
                      </a:cubicBezTo>
                      <a:cubicBezTo>
                        <a:pt x="310" y="76"/>
                        <a:pt x="307" y="82"/>
                        <a:pt x="303" y="85"/>
                      </a:cubicBezTo>
                      <a:cubicBezTo>
                        <a:pt x="303" y="85"/>
                        <a:pt x="302" y="85"/>
                        <a:pt x="302" y="86"/>
                      </a:cubicBezTo>
                      <a:cubicBezTo>
                        <a:pt x="299" y="87"/>
                        <a:pt x="296" y="88"/>
                        <a:pt x="293" y="89"/>
                      </a:cubicBezTo>
                      <a:cubicBezTo>
                        <a:pt x="290" y="89"/>
                        <a:pt x="287" y="90"/>
                        <a:pt x="283" y="90"/>
                      </a:cubicBezTo>
                      <a:cubicBezTo>
                        <a:pt x="280" y="91"/>
                        <a:pt x="276" y="91"/>
                        <a:pt x="273" y="91"/>
                      </a:cubicBezTo>
                      <a:cubicBezTo>
                        <a:pt x="269" y="92"/>
                        <a:pt x="266" y="92"/>
                        <a:pt x="263" y="92"/>
                      </a:cubicBezTo>
                      <a:cubicBezTo>
                        <a:pt x="262" y="92"/>
                        <a:pt x="262" y="92"/>
                        <a:pt x="262" y="92"/>
                      </a:cubicBezTo>
                      <a:cubicBezTo>
                        <a:pt x="262" y="96"/>
                        <a:pt x="262" y="101"/>
                        <a:pt x="262" y="105"/>
                      </a:cubicBezTo>
                      <a:cubicBezTo>
                        <a:pt x="264" y="127"/>
                        <a:pt x="266" y="148"/>
                        <a:pt x="269" y="157"/>
                      </a:cubicBezTo>
                      <a:cubicBezTo>
                        <a:pt x="269" y="158"/>
                        <a:pt x="269" y="159"/>
                        <a:pt x="270" y="160"/>
                      </a:cubicBezTo>
                      <a:cubicBezTo>
                        <a:pt x="271" y="161"/>
                        <a:pt x="273" y="161"/>
                        <a:pt x="275" y="162"/>
                      </a:cubicBezTo>
                      <a:cubicBezTo>
                        <a:pt x="277" y="162"/>
                        <a:pt x="279" y="162"/>
                        <a:pt x="281" y="163"/>
                      </a:cubicBezTo>
                      <a:cubicBezTo>
                        <a:pt x="283" y="163"/>
                        <a:pt x="285" y="163"/>
                        <a:pt x="287" y="163"/>
                      </a:cubicBezTo>
                      <a:cubicBezTo>
                        <a:pt x="289" y="163"/>
                        <a:pt x="291" y="164"/>
                        <a:pt x="293" y="164"/>
                      </a:cubicBezTo>
                      <a:cubicBezTo>
                        <a:pt x="296" y="164"/>
                        <a:pt x="298" y="164"/>
                        <a:pt x="300" y="164"/>
                      </a:cubicBezTo>
                      <a:cubicBezTo>
                        <a:pt x="300" y="164"/>
                        <a:pt x="300" y="164"/>
                        <a:pt x="300" y="164"/>
                      </a:cubicBezTo>
                      <a:cubicBezTo>
                        <a:pt x="301" y="164"/>
                        <a:pt x="303" y="164"/>
                        <a:pt x="306" y="164"/>
                      </a:cubicBezTo>
                      <a:cubicBezTo>
                        <a:pt x="308" y="164"/>
                        <a:pt x="310" y="163"/>
                        <a:pt x="312" y="163"/>
                      </a:cubicBezTo>
                      <a:cubicBezTo>
                        <a:pt x="314" y="163"/>
                        <a:pt x="316" y="163"/>
                        <a:pt x="318" y="163"/>
                      </a:cubicBezTo>
                      <a:cubicBezTo>
                        <a:pt x="320" y="162"/>
                        <a:pt x="322" y="162"/>
                        <a:pt x="324" y="162"/>
                      </a:cubicBezTo>
                      <a:cubicBezTo>
                        <a:pt x="326" y="161"/>
                        <a:pt x="328" y="161"/>
                        <a:pt x="329" y="160"/>
                      </a:cubicBezTo>
                      <a:cubicBezTo>
                        <a:pt x="330" y="159"/>
                        <a:pt x="330" y="158"/>
                        <a:pt x="331" y="157"/>
                      </a:cubicBezTo>
                      <a:cubicBezTo>
                        <a:pt x="333" y="149"/>
                        <a:pt x="336" y="127"/>
                        <a:pt x="337" y="105"/>
                      </a:cubicBezTo>
                      <a:cubicBezTo>
                        <a:pt x="337" y="102"/>
                        <a:pt x="337" y="99"/>
                        <a:pt x="337" y="96"/>
                      </a:cubicBezTo>
                      <a:cubicBezTo>
                        <a:pt x="337" y="96"/>
                        <a:pt x="336" y="96"/>
                        <a:pt x="336" y="96"/>
                      </a:cubicBezTo>
                      <a:cubicBezTo>
                        <a:pt x="335" y="95"/>
                        <a:pt x="334" y="95"/>
                        <a:pt x="333" y="95"/>
                      </a:cubicBezTo>
                      <a:cubicBezTo>
                        <a:pt x="332" y="94"/>
                        <a:pt x="332" y="93"/>
                        <a:pt x="331" y="93"/>
                      </a:cubicBezTo>
                      <a:cubicBezTo>
                        <a:pt x="330" y="92"/>
                        <a:pt x="329" y="91"/>
                        <a:pt x="328" y="90"/>
                      </a:cubicBezTo>
                      <a:cubicBezTo>
                        <a:pt x="327" y="89"/>
                        <a:pt x="326" y="88"/>
                        <a:pt x="326" y="87"/>
                      </a:cubicBezTo>
                      <a:cubicBezTo>
                        <a:pt x="324" y="84"/>
                        <a:pt x="323" y="81"/>
                        <a:pt x="323" y="77"/>
                      </a:cubicBezTo>
                      <a:cubicBezTo>
                        <a:pt x="323" y="74"/>
                        <a:pt x="324" y="70"/>
                        <a:pt x="326" y="67"/>
                      </a:cubicBezTo>
                      <a:cubicBezTo>
                        <a:pt x="326" y="66"/>
                        <a:pt x="327" y="65"/>
                        <a:pt x="328" y="64"/>
                      </a:cubicBezTo>
                      <a:cubicBezTo>
                        <a:pt x="329" y="63"/>
                        <a:pt x="330" y="62"/>
                        <a:pt x="331" y="62"/>
                      </a:cubicBezTo>
                      <a:cubicBezTo>
                        <a:pt x="332" y="61"/>
                        <a:pt x="332" y="60"/>
                        <a:pt x="333" y="60"/>
                      </a:cubicBezTo>
                      <a:cubicBezTo>
                        <a:pt x="334" y="59"/>
                        <a:pt x="335" y="59"/>
                        <a:pt x="336" y="59"/>
                      </a:cubicBezTo>
                      <a:cubicBezTo>
                        <a:pt x="337" y="58"/>
                        <a:pt x="337" y="58"/>
                        <a:pt x="338" y="58"/>
                      </a:cubicBezTo>
                      <a:cubicBezTo>
                        <a:pt x="339" y="58"/>
                        <a:pt x="340" y="57"/>
                        <a:pt x="341" y="57"/>
                      </a:cubicBezTo>
                      <a:cubicBezTo>
                        <a:pt x="342" y="57"/>
                        <a:pt x="342" y="57"/>
                        <a:pt x="343" y="57"/>
                      </a:cubicBezTo>
                      <a:cubicBezTo>
                        <a:pt x="343" y="57"/>
                        <a:pt x="343" y="57"/>
                        <a:pt x="343" y="57"/>
                      </a:cubicBezTo>
                      <a:cubicBezTo>
                        <a:pt x="344" y="57"/>
                        <a:pt x="345" y="57"/>
                        <a:pt x="346" y="57"/>
                      </a:cubicBezTo>
                      <a:cubicBezTo>
                        <a:pt x="347" y="57"/>
                        <a:pt x="348" y="58"/>
                        <a:pt x="348" y="58"/>
                      </a:cubicBezTo>
                      <a:cubicBezTo>
                        <a:pt x="349" y="58"/>
                        <a:pt x="350" y="58"/>
                        <a:pt x="351" y="59"/>
                      </a:cubicBezTo>
                      <a:cubicBezTo>
                        <a:pt x="352" y="59"/>
                        <a:pt x="353" y="59"/>
                        <a:pt x="353" y="60"/>
                      </a:cubicBezTo>
                      <a:cubicBezTo>
                        <a:pt x="354" y="60"/>
                        <a:pt x="355" y="61"/>
                        <a:pt x="356" y="61"/>
                      </a:cubicBezTo>
                      <a:cubicBezTo>
                        <a:pt x="357" y="62"/>
                        <a:pt x="358" y="63"/>
                        <a:pt x="358" y="64"/>
                      </a:cubicBezTo>
                      <a:cubicBezTo>
                        <a:pt x="359" y="65"/>
                        <a:pt x="360" y="66"/>
                        <a:pt x="361" y="67"/>
                      </a:cubicBezTo>
                      <a:cubicBezTo>
                        <a:pt x="363" y="70"/>
                        <a:pt x="363" y="74"/>
                        <a:pt x="363" y="77"/>
                      </a:cubicBezTo>
                      <a:cubicBezTo>
                        <a:pt x="363" y="81"/>
                        <a:pt x="363" y="84"/>
                        <a:pt x="361" y="87"/>
                      </a:cubicBezTo>
                      <a:cubicBezTo>
                        <a:pt x="360" y="88"/>
                        <a:pt x="359" y="89"/>
                        <a:pt x="358" y="90"/>
                      </a:cubicBezTo>
                      <a:cubicBezTo>
                        <a:pt x="358" y="91"/>
                        <a:pt x="357" y="92"/>
                        <a:pt x="356" y="93"/>
                      </a:cubicBezTo>
                      <a:cubicBezTo>
                        <a:pt x="355" y="93"/>
                        <a:pt x="354" y="94"/>
                        <a:pt x="353" y="95"/>
                      </a:cubicBezTo>
                      <a:cubicBezTo>
                        <a:pt x="353" y="95"/>
                        <a:pt x="352" y="95"/>
                        <a:pt x="351" y="96"/>
                      </a:cubicBezTo>
                      <a:cubicBezTo>
                        <a:pt x="350" y="96"/>
                        <a:pt x="350" y="96"/>
                        <a:pt x="349" y="96"/>
                      </a:cubicBezTo>
                      <a:cubicBezTo>
                        <a:pt x="348" y="123"/>
                        <a:pt x="346" y="142"/>
                        <a:pt x="343" y="154"/>
                      </a:cubicBezTo>
                      <a:cubicBezTo>
                        <a:pt x="341" y="162"/>
                        <a:pt x="339" y="166"/>
                        <a:pt x="337" y="169"/>
                      </a:cubicBezTo>
                      <a:cubicBezTo>
                        <a:pt x="336" y="169"/>
                        <a:pt x="336" y="170"/>
                        <a:pt x="335" y="170"/>
                      </a:cubicBezTo>
                      <a:cubicBezTo>
                        <a:pt x="334" y="171"/>
                        <a:pt x="332" y="171"/>
                        <a:pt x="331" y="172"/>
                      </a:cubicBezTo>
                      <a:cubicBezTo>
                        <a:pt x="329" y="172"/>
                        <a:pt x="327" y="173"/>
                        <a:pt x="324" y="173"/>
                      </a:cubicBezTo>
                      <a:cubicBezTo>
                        <a:pt x="322" y="174"/>
                        <a:pt x="320" y="174"/>
                        <a:pt x="318" y="174"/>
                      </a:cubicBezTo>
                      <a:cubicBezTo>
                        <a:pt x="316" y="175"/>
                        <a:pt x="314" y="175"/>
                        <a:pt x="312" y="175"/>
                      </a:cubicBezTo>
                      <a:cubicBezTo>
                        <a:pt x="310" y="175"/>
                        <a:pt x="308" y="175"/>
                        <a:pt x="306" y="175"/>
                      </a:cubicBezTo>
                      <a:cubicBezTo>
                        <a:pt x="303" y="175"/>
                        <a:pt x="301" y="175"/>
                        <a:pt x="300" y="175"/>
                      </a:cubicBezTo>
                      <a:cubicBezTo>
                        <a:pt x="300" y="175"/>
                        <a:pt x="300" y="175"/>
                        <a:pt x="300" y="175"/>
                      </a:cubicBezTo>
                      <a:cubicBezTo>
                        <a:pt x="300" y="175"/>
                        <a:pt x="300" y="175"/>
                        <a:pt x="300" y="175"/>
                      </a:cubicBezTo>
                      <a:cubicBezTo>
                        <a:pt x="299" y="175"/>
                        <a:pt x="299" y="175"/>
                        <a:pt x="299" y="175"/>
                      </a:cubicBezTo>
                      <a:cubicBezTo>
                        <a:pt x="298" y="175"/>
                        <a:pt x="296" y="175"/>
                        <a:pt x="293" y="175"/>
                      </a:cubicBezTo>
                      <a:cubicBezTo>
                        <a:pt x="291" y="175"/>
                        <a:pt x="289" y="175"/>
                        <a:pt x="287" y="175"/>
                      </a:cubicBezTo>
                      <a:cubicBezTo>
                        <a:pt x="285" y="175"/>
                        <a:pt x="283" y="175"/>
                        <a:pt x="281" y="174"/>
                      </a:cubicBezTo>
                      <a:cubicBezTo>
                        <a:pt x="279" y="174"/>
                        <a:pt x="277" y="174"/>
                        <a:pt x="275" y="173"/>
                      </a:cubicBezTo>
                      <a:cubicBezTo>
                        <a:pt x="273" y="173"/>
                        <a:pt x="270" y="172"/>
                        <a:pt x="269" y="172"/>
                      </a:cubicBezTo>
                      <a:cubicBezTo>
                        <a:pt x="267" y="171"/>
                        <a:pt x="265" y="171"/>
                        <a:pt x="264" y="170"/>
                      </a:cubicBezTo>
                      <a:cubicBezTo>
                        <a:pt x="263" y="170"/>
                        <a:pt x="263" y="169"/>
                        <a:pt x="262" y="169"/>
                      </a:cubicBezTo>
                      <a:cubicBezTo>
                        <a:pt x="260" y="166"/>
                        <a:pt x="258" y="162"/>
                        <a:pt x="256" y="154"/>
                      </a:cubicBezTo>
                      <a:cubicBezTo>
                        <a:pt x="253" y="141"/>
                        <a:pt x="251" y="120"/>
                        <a:pt x="250" y="92"/>
                      </a:cubicBezTo>
                      <a:cubicBezTo>
                        <a:pt x="248" y="92"/>
                        <a:pt x="245" y="92"/>
                        <a:pt x="243" y="92"/>
                      </a:cubicBezTo>
                      <a:cubicBezTo>
                        <a:pt x="240" y="92"/>
                        <a:pt x="236" y="91"/>
                        <a:pt x="233" y="91"/>
                      </a:cubicBezTo>
                      <a:cubicBezTo>
                        <a:pt x="229" y="91"/>
                        <a:pt x="226" y="90"/>
                        <a:pt x="222" y="89"/>
                      </a:cubicBezTo>
                      <a:cubicBezTo>
                        <a:pt x="219" y="89"/>
                        <a:pt x="215" y="88"/>
                        <a:pt x="212" y="87"/>
                      </a:cubicBezTo>
                      <a:cubicBezTo>
                        <a:pt x="211" y="86"/>
                        <a:pt x="211" y="86"/>
                        <a:pt x="210" y="86"/>
                      </a:cubicBezTo>
                      <a:cubicBezTo>
                        <a:pt x="208" y="85"/>
                        <a:pt x="205" y="82"/>
                        <a:pt x="202" y="78"/>
                      </a:cubicBezTo>
                      <a:cubicBezTo>
                        <a:pt x="199" y="73"/>
                        <a:pt x="196" y="66"/>
                        <a:pt x="192" y="59"/>
                      </a:cubicBezTo>
                      <a:cubicBezTo>
                        <a:pt x="189" y="51"/>
                        <a:pt x="185" y="42"/>
                        <a:pt x="182" y="33"/>
                      </a:cubicBezTo>
                      <a:cubicBezTo>
                        <a:pt x="178" y="21"/>
                        <a:pt x="174" y="9"/>
                        <a:pt x="173" y="0"/>
                      </a:cubicBezTo>
                      <a:cubicBezTo>
                        <a:pt x="63" y="41"/>
                        <a:pt x="63" y="41"/>
                        <a:pt x="63" y="41"/>
                      </a:cubicBezTo>
                      <a:cubicBezTo>
                        <a:pt x="63" y="41"/>
                        <a:pt x="31" y="51"/>
                        <a:pt x="23" y="62"/>
                      </a:cubicBezTo>
                      <a:cubicBezTo>
                        <a:pt x="15" y="73"/>
                        <a:pt x="0" y="212"/>
                        <a:pt x="11" y="212"/>
                      </a:cubicBezTo>
                      <a:cubicBezTo>
                        <a:pt x="23" y="212"/>
                        <a:pt x="234" y="212"/>
                        <a:pt x="252" y="212"/>
                      </a:cubicBezTo>
                      <a:cubicBezTo>
                        <a:pt x="253" y="212"/>
                        <a:pt x="253" y="212"/>
                        <a:pt x="253" y="212"/>
                      </a:cubicBezTo>
                      <a:cubicBezTo>
                        <a:pt x="271" y="212"/>
                        <a:pt x="483" y="212"/>
                        <a:pt x="495" y="212"/>
                      </a:cubicBezTo>
                      <a:cubicBezTo>
                        <a:pt x="505" y="212"/>
                        <a:pt x="491" y="73"/>
                        <a:pt x="483" y="62"/>
                      </a:cubicBezTo>
                      <a:close/>
                      <a:moveTo>
                        <a:pt x="170" y="128"/>
                      </a:moveTo>
                      <a:cubicBezTo>
                        <a:pt x="165" y="128"/>
                        <a:pt x="165" y="128"/>
                        <a:pt x="165" y="128"/>
                      </a:cubicBezTo>
                      <a:cubicBezTo>
                        <a:pt x="159" y="128"/>
                        <a:pt x="159" y="128"/>
                        <a:pt x="159" y="128"/>
                      </a:cubicBezTo>
                      <a:cubicBezTo>
                        <a:pt x="154" y="128"/>
                        <a:pt x="154" y="128"/>
                        <a:pt x="154" y="128"/>
                      </a:cubicBezTo>
                      <a:cubicBezTo>
                        <a:pt x="148" y="128"/>
                        <a:pt x="148" y="128"/>
                        <a:pt x="148" y="128"/>
                      </a:cubicBezTo>
                      <a:cubicBezTo>
                        <a:pt x="143" y="128"/>
                        <a:pt x="143" y="128"/>
                        <a:pt x="143" y="128"/>
                      </a:cubicBezTo>
                      <a:cubicBezTo>
                        <a:pt x="138" y="128"/>
                        <a:pt x="138" y="128"/>
                        <a:pt x="138" y="128"/>
                      </a:cubicBezTo>
                      <a:cubicBezTo>
                        <a:pt x="135" y="128"/>
                        <a:pt x="135" y="128"/>
                        <a:pt x="135" y="128"/>
                      </a:cubicBezTo>
                      <a:cubicBezTo>
                        <a:pt x="135" y="163"/>
                        <a:pt x="135" y="163"/>
                        <a:pt x="135" y="163"/>
                      </a:cubicBezTo>
                      <a:cubicBezTo>
                        <a:pt x="134" y="163"/>
                        <a:pt x="134" y="163"/>
                        <a:pt x="134" y="163"/>
                      </a:cubicBezTo>
                      <a:cubicBezTo>
                        <a:pt x="133" y="163"/>
                        <a:pt x="133" y="163"/>
                        <a:pt x="133" y="163"/>
                      </a:cubicBezTo>
                      <a:cubicBezTo>
                        <a:pt x="132" y="163"/>
                        <a:pt x="132" y="163"/>
                        <a:pt x="132" y="163"/>
                      </a:cubicBezTo>
                      <a:cubicBezTo>
                        <a:pt x="131" y="163"/>
                        <a:pt x="131" y="163"/>
                        <a:pt x="131" y="163"/>
                      </a:cubicBezTo>
                      <a:cubicBezTo>
                        <a:pt x="130" y="163"/>
                        <a:pt x="130" y="163"/>
                        <a:pt x="130" y="163"/>
                      </a:cubicBezTo>
                      <a:cubicBezTo>
                        <a:pt x="129" y="163"/>
                        <a:pt x="129" y="163"/>
                        <a:pt x="129" y="163"/>
                      </a:cubicBezTo>
                      <a:cubicBezTo>
                        <a:pt x="128" y="163"/>
                        <a:pt x="128" y="163"/>
                        <a:pt x="128" y="163"/>
                      </a:cubicBezTo>
                      <a:cubicBezTo>
                        <a:pt x="127" y="163"/>
                        <a:pt x="127" y="163"/>
                        <a:pt x="127" y="163"/>
                      </a:cubicBezTo>
                      <a:cubicBezTo>
                        <a:pt x="126" y="163"/>
                        <a:pt x="126" y="163"/>
                        <a:pt x="126" y="163"/>
                      </a:cubicBezTo>
                      <a:cubicBezTo>
                        <a:pt x="125" y="163"/>
                        <a:pt x="125" y="163"/>
                        <a:pt x="125" y="163"/>
                      </a:cubicBezTo>
                      <a:cubicBezTo>
                        <a:pt x="124" y="163"/>
                        <a:pt x="124" y="163"/>
                        <a:pt x="124" y="163"/>
                      </a:cubicBezTo>
                      <a:cubicBezTo>
                        <a:pt x="123" y="163"/>
                        <a:pt x="123" y="163"/>
                        <a:pt x="123" y="163"/>
                      </a:cubicBezTo>
                      <a:cubicBezTo>
                        <a:pt x="122" y="163"/>
                        <a:pt x="122" y="163"/>
                        <a:pt x="122" y="163"/>
                      </a:cubicBezTo>
                      <a:cubicBezTo>
                        <a:pt x="121" y="163"/>
                        <a:pt x="121" y="163"/>
                        <a:pt x="121" y="163"/>
                      </a:cubicBezTo>
                      <a:cubicBezTo>
                        <a:pt x="120" y="163"/>
                        <a:pt x="120" y="163"/>
                        <a:pt x="120" y="163"/>
                      </a:cubicBezTo>
                      <a:cubicBezTo>
                        <a:pt x="119" y="163"/>
                        <a:pt x="119" y="163"/>
                        <a:pt x="119" y="163"/>
                      </a:cubicBezTo>
                      <a:cubicBezTo>
                        <a:pt x="119" y="128"/>
                        <a:pt x="119" y="128"/>
                        <a:pt x="119" y="128"/>
                      </a:cubicBezTo>
                      <a:cubicBezTo>
                        <a:pt x="116" y="128"/>
                        <a:pt x="116" y="128"/>
                        <a:pt x="116" y="128"/>
                      </a:cubicBezTo>
                      <a:cubicBezTo>
                        <a:pt x="111" y="128"/>
                        <a:pt x="111" y="128"/>
                        <a:pt x="111" y="128"/>
                      </a:cubicBezTo>
                      <a:cubicBezTo>
                        <a:pt x="106" y="128"/>
                        <a:pt x="106" y="128"/>
                        <a:pt x="106" y="128"/>
                      </a:cubicBezTo>
                      <a:cubicBezTo>
                        <a:pt x="100" y="128"/>
                        <a:pt x="100" y="128"/>
                        <a:pt x="100" y="128"/>
                      </a:cubicBezTo>
                      <a:cubicBezTo>
                        <a:pt x="95" y="128"/>
                        <a:pt x="95" y="128"/>
                        <a:pt x="95" y="128"/>
                      </a:cubicBezTo>
                      <a:cubicBezTo>
                        <a:pt x="90" y="128"/>
                        <a:pt x="90" y="128"/>
                        <a:pt x="90" y="128"/>
                      </a:cubicBezTo>
                      <a:cubicBezTo>
                        <a:pt x="84" y="128"/>
                        <a:pt x="84" y="128"/>
                        <a:pt x="84" y="128"/>
                      </a:cubicBezTo>
                      <a:cubicBezTo>
                        <a:pt x="84" y="113"/>
                        <a:pt x="84" y="113"/>
                        <a:pt x="84" y="113"/>
                      </a:cubicBezTo>
                      <a:cubicBezTo>
                        <a:pt x="90" y="113"/>
                        <a:pt x="90" y="113"/>
                        <a:pt x="90" y="113"/>
                      </a:cubicBezTo>
                      <a:cubicBezTo>
                        <a:pt x="95" y="113"/>
                        <a:pt x="95" y="113"/>
                        <a:pt x="95" y="113"/>
                      </a:cubicBezTo>
                      <a:cubicBezTo>
                        <a:pt x="100" y="113"/>
                        <a:pt x="100" y="113"/>
                        <a:pt x="100" y="113"/>
                      </a:cubicBezTo>
                      <a:cubicBezTo>
                        <a:pt x="106" y="113"/>
                        <a:pt x="106" y="113"/>
                        <a:pt x="106" y="113"/>
                      </a:cubicBezTo>
                      <a:cubicBezTo>
                        <a:pt x="111" y="113"/>
                        <a:pt x="111" y="113"/>
                        <a:pt x="111" y="113"/>
                      </a:cubicBezTo>
                      <a:cubicBezTo>
                        <a:pt x="116" y="113"/>
                        <a:pt x="116" y="113"/>
                        <a:pt x="116" y="113"/>
                      </a:cubicBezTo>
                      <a:cubicBezTo>
                        <a:pt x="119" y="113"/>
                        <a:pt x="119" y="113"/>
                        <a:pt x="119" y="113"/>
                      </a:cubicBezTo>
                      <a:cubicBezTo>
                        <a:pt x="119" y="78"/>
                        <a:pt x="119" y="78"/>
                        <a:pt x="119" y="78"/>
                      </a:cubicBezTo>
                      <a:cubicBezTo>
                        <a:pt x="120" y="78"/>
                        <a:pt x="120" y="78"/>
                        <a:pt x="120" y="78"/>
                      </a:cubicBezTo>
                      <a:cubicBezTo>
                        <a:pt x="121" y="78"/>
                        <a:pt x="121" y="78"/>
                        <a:pt x="121" y="78"/>
                      </a:cubicBezTo>
                      <a:cubicBezTo>
                        <a:pt x="122" y="78"/>
                        <a:pt x="122" y="78"/>
                        <a:pt x="122" y="78"/>
                      </a:cubicBezTo>
                      <a:cubicBezTo>
                        <a:pt x="123" y="78"/>
                        <a:pt x="123" y="78"/>
                        <a:pt x="123" y="78"/>
                      </a:cubicBezTo>
                      <a:cubicBezTo>
                        <a:pt x="124" y="78"/>
                        <a:pt x="124" y="78"/>
                        <a:pt x="124" y="78"/>
                      </a:cubicBezTo>
                      <a:cubicBezTo>
                        <a:pt x="125" y="78"/>
                        <a:pt x="125" y="78"/>
                        <a:pt x="125" y="78"/>
                      </a:cubicBezTo>
                      <a:cubicBezTo>
                        <a:pt x="126" y="78"/>
                        <a:pt x="126" y="78"/>
                        <a:pt x="126" y="78"/>
                      </a:cubicBezTo>
                      <a:cubicBezTo>
                        <a:pt x="127" y="78"/>
                        <a:pt x="127" y="78"/>
                        <a:pt x="127" y="78"/>
                      </a:cubicBezTo>
                      <a:cubicBezTo>
                        <a:pt x="128" y="78"/>
                        <a:pt x="128" y="78"/>
                        <a:pt x="128" y="78"/>
                      </a:cubicBezTo>
                      <a:cubicBezTo>
                        <a:pt x="129" y="78"/>
                        <a:pt x="129" y="78"/>
                        <a:pt x="129" y="78"/>
                      </a:cubicBezTo>
                      <a:cubicBezTo>
                        <a:pt x="130" y="78"/>
                        <a:pt x="130" y="78"/>
                        <a:pt x="130" y="78"/>
                      </a:cubicBezTo>
                      <a:cubicBezTo>
                        <a:pt x="131" y="78"/>
                        <a:pt x="131" y="78"/>
                        <a:pt x="131" y="78"/>
                      </a:cubicBezTo>
                      <a:cubicBezTo>
                        <a:pt x="132" y="78"/>
                        <a:pt x="132" y="78"/>
                        <a:pt x="132" y="78"/>
                      </a:cubicBezTo>
                      <a:cubicBezTo>
                        <a:pt x="133" y="78"/>
                        <a:pt x="133" y="78"/>
                        <a:pt x="133" y="78"/>
                      </a:cubicBezTo>
                      <a:cubicBezTo>
                        <a:pt x="134" y="78"/>
                        <a:pt x="134" y="78"/>
                        <a:pt x="134" y="78"/>
                      </a:cubicBezTo>
                      <a:cubicBezTo>
                        <a:pt x="135" y="78"/>
                        <a:pt x="135" y="78"/>
                        <a:pt x="135" y="78"/>
                      </a:cubicBezTo>
                      <a:cubicBezTo>
                        <a:pt x="135" y="113"/>
                        <a:pt x="135" y="113"/>
                        <a:pt x="135" y="113"/>
                      </a:cubicBezTo>
                      <a:cubicBezTo>
                        <a:pt x="138" y="113"/>
                        <a:pt x="138" y="113"/>
                        <a:pt x="138" y="113"/>
                      </a:cubicBezTo>
                      <a:cubicBezTo>
                        <a:pt x="143" y="113"/>
                        <a:pt x="143" y="113"/>
                        <a:pt x="143" y="113"/>
                      </a:cubicBezTo>
                      <a:cubicBezTo>
                        <a:pt x="148" y="113"/>
                        <a:pt x="148" y="113"/>
                        <a:pt x="148" y="113"/>
                      </a:cubicBezTo>
                      <a:cubicBezTo>
                        <a:pt x="154" y="113"/>
                        <a:pt x="154" y="113"/>
                        <a:pt x="154" y="113"/>
                      </a:cubicBezTo>
                      <a:cubicBezTo>
                        <a:pt x="159" y="113"/>
                        <a:pt x="159" y="113"/>
                        <a:pt x="159" y="113"/>
                      </a:cubicBezTo>
                      <a:cubicBezTo>
                        <a:pt x="165" y="113"/>
                        <a:pt x="165" y="113"/>
                        <a:pt x="165" y="113"/>
                      </a:cubicBezTo>
                      <a:cubicBezTo>
                        <a:pt x="170" y="113"/>
                        <a:pt x="170" y="113"/>
                        <a:pt x="170" y="113"/>
                      </a:cubicBezTo>
                      <a:lnTo>
                        <a:pt x="17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 name="组合 6"/>
            <p:cNvGrpSpPr/>
            <p:nvPr/>
          </p:nvGrpSpPr>
          <p:grpSpPr>
            <a:xfrm>
              <a:off x="9103964" y="974057"/>
              <a:ext cx="603033" cy="602430"/>
              <a:chOff x="4724400" y="4673600"/>
              <a:chExt cx="3176588" cy="3173413"/>
            </a:xfrm>
          </p:grpSpPr>
          <p:sp>
            <p:nvSpPr>
              <p:cNvPr id="21" name="Oval 22"/>
              <p:cNvSpPr>
                <a:spLocks noChangeArrowheads="1"/>
              </p:cNvSpPr>
              <p:nvPr/>
            </p:nvSpPr>
            <p:spPr bwMode="auto">
              <a:xfrm>
                <a:off x="4724400" y="4673600"/>
                <a:ext cx="3176588" cy="3173413"/>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sp>
            <p:nvSpPr>
              <p:cNvPr id="22" name="Freeform 23"/>
              <p:cNvSpPr>
                <a:spLocks noEditPoints="1"/>
              </p:cNvSpPr>
              <p:nvPr/>
            </p:nvSpPr>
            <p:spPr bwMode="auto">
              <a:xfrm>
                <a:off x="5402263" y="5283200"/>
                <a:ext cx="1806575" cy="1957388"/>
              </a:xfrm>
              <a:custGeom>
                <a:avLst/>
                <a:gdLst>
                  <a:gd name="T0" fmla="*/ 480 w 480"/>
                  <a:gd name="T1" fmla="*/ 277 h 520"/>
                  <a:gd name="T2" fmla="*/ 429 w 480"/>
                  <a:gd name="T3" fmla="*/ 227 h 520"/>
                  <a:gd name="T4" fmla="*/ 379 w 480"/>
                  <a:gd name="T5" fmla="*/ 277 h 520"/>
                  <a:gd name="T6" fmla="*/ 416 w 480"/>
                  <a:gd name="T7" fmla="*/ 326 h 520"/>
                  <a:gd name="T8" fmla="*/ 396 w 480"/>
                  <a:gd name="T9" fmla="*/ 485 h 520"/>
                  <a:gd name="T10" fmla="*/ 320 w 480"/>
                  <a:gd name="T11" fmla="*/ 495 h 520"/>
                  <a:gd name="T12" fmla="*/ 245 w 480"/>
                  <a:gd name="T13" fmla="*/ 485 h 520"/>
                  <a:gd name="T14" fmla="*/ 224 w 480"/>
                  <a:gd name="T15" fmla="*/ 312 h 520"/>
                  <a:gd name="T16" fmla="*/ 325 w 480"/>
                  <a:gd name="T17" fmla="*/ 297 h 520"/>
                  <a:gd name="T18" fmla="*/ 391 w 480"/>
                  <a:gd name="T19" fmla="*/ 134 h 520"/>
                  <a:gd name="T20" fmla="*/ 399 w 480"/>
                  <a:gd name="T21" fmla="*/ 39 h 520"/>
                  <a:gd name="T22" fmla="*/ 271 w 480"/>
                  <a:gd name="T23" fmla="*/ 20 h 520"/>
                  <a:gd name="T24" fmla="*/ 242 w 480"/>
                  <a:gd name="T25" fmla="*/ 0 h 520"/>
                  <a:gd name="T26" fmla="*/ 209 w 480"/>
                  <a:gd name="T27" fmla="*/ 32 h 520"/>
                  <a:gd name="T28" fmla="*/ 242 w 480"/>
                  <a:gd name="T29" fmla="*/ 64 h 520"/>
                  <a:gd name="T30" fmla="*/ 272 w 480"/>
                  <a:gd name="T31" fmla="*/ 44 h 520"/>
                  <a:gd name="T32" fmla="*/ 379 w 480"/>
                  <a:gd name="T33" fmla="*/ 54 h 520"/>
                  <a:gd name="T34" fmla="*/ 357 w 480"/>
                  <a:gd name="T35" fmla="*/ 167 h 520"/>
                  <a:gd name="T36" fmla="*/ 314 w 480"/>
                  <a:gd name="T37" fmla="*/ 275 h 520"/>
                  <a:gd name="T38" fmla="*/ 211 w 480"/>
                  <a:gd name="T39" fmla="*/ 288 h 520"/>
                  <a:gd name="T40" fmla="*/ 109 w 480"/>
                  <a:gd name="T41" fmla="*/ 275 h 520"/>
                  <a:gd name="T42" fmla="*/ 56 w 480"/>
                  <a:gd name="T43" fmla="*/ 168 h 520"/>
                  <a:gd name="T44" fmla="*/ 30 w 480"/>
                  <a:gd name="T45" fmla="*/ 54 h 520"/>
                  <a:gd name="T46" fmla="*/ 132 w 480"/>
                  <a:gd name="T47" fmla="*/ 43 h 520"/>
                  <a:gd name="T48" fmla="*/ 162 w 480"/>
                  <a:gd name="T49" fmla="*/ 64 h 520"/>
                  <a:gd name="T50" fmla="*/ 195 w 480"/>
                  <a:gd name="T51" fmla="*/ 32 h 520"/>
                  <a:gd name="T52" fmla="*/ 162 w 480"/>
                  <a:gd name="T53" fmla="*/ 0 h 520"/>
                  <a:gd name="T54" fmla="*/ 133 w 480"/>
                  <a:gd name="T55" fmla="*/ 19 h 520"/>
                  <a:gd name="T56" fmla="*/ 10 w 480"/>
                  <a:gd name="T57" fmla="*/ 40 h 520"/>
                  <a:gd name="T58" fmla="*/ 13 w 480"/>
                  <a:gd name="T59" fmla="*/ 112 h 520"/>
                  <a:gd name="T60" fmla="*/ 98 w 480"/>
                  <a:gd name="T61" fmla="*/ 297 h 520"/>
                  <a:gd name="T62" fmla="*/ 199 w 480"/>
                  <a:gd name="T63" fmla="*/ 312 h 520"/>
                  <a:gd name="T64" fmla="*/ 204 w 480"/>
                  <a:gd name="T65" fmla="*/ 394 h 520"/>
                  <a:gd name="T66" fmla="*/ 233 w 480"/>
                  <a:gd name="T67" fmla="*/ 506 h 520"/>
                  <a:gd name="T68" fmla="*/ 319 w 480"/>
                  <a:gd name="T69" fmla="*/ 520 h 520"/>
                  <a:gd name="T70" fmla="*/ 322 w 480"/>
                  <a:gd name="T71" fmla="*/ 520 h 520"/>
                  <a:gd name="T72" fmla="*/ 322 w 480"/>
                  <a:gd name="T73" fmla="*/ 520 h 520"/>
                  <a:gd name="T74" fmla="*/ 408 w 480"/>
                  <a:gd name="T75" fmla="*/ 506 h 520"/>
                  <a:gd name="T76" fmla="*/ 436 w 480"/>
                  <a:gd name="T77" fmla="*/ 394 h 520"/>
                  <a:gd name="T78" fmla="*/ 441 w 480"/>
                  <a:gd name="T79" fmla="*/ 326 h 520"/>
                  <a:gd name="T80" fmla="*/ 480 w 480"/>
                  <a:gd name="T81" fmla="*/ 277 h 520"/>
                  <a:gd name="T82" fmla="*/ 242 w 480"/>
                  <a:gd name="T83" fmla="*/ 40 h 520"/>
                  <a:gd name="T84" fmla="*/ 234 w 480"/>
                  <a:gd name="T85" fmla="*/ 32 h 520"/>
                  <a:gd name="T86" fmla="*/ 242 w 480"/>
                  <a:gd name="T87" fmla="*/ 24 h 520"/>
                  <a:gd name="T88" fmla="*/ 249 w 480"/>
                  <a:gd name="T89" fmla="*/ 32 h 520"/>
                  <a:gd name="T90" fmla="*/ 242 w 480"/>
                  <a:gd name="T91" fmla="*/ 40 h 520"/>
                  <a:gd name="T92" fmla="*/ 162 w 480"/>
                  <a:gd name="T93" fmla="*/ 24 h 520"/>
                  <a:gd name="T94" fmla="*/ 170 w 480"/>
                  <a:gd name="T95" fmla="*/ 32 h 520"/>
                  <a:gd name="T96" fmla="*/ 162 w 480"/>
                  <a:gd name="T97" fmla="*/ 40 h 520"/>
                  <a:gd name="T98" fmla="*/ 154 w 480"/>
                  <a:gd name="T99" fmla="*/ 32 h 520"/>
                  <a:gd name="T100" fmla="*/ 162 w 480"/>
                  <a:gd name="T101" fmla="*/ 24 h 520"/>
                  <a:gd name="T102" fmla="*/ 429 w 480"/>
                  <a:gd name="T103" fmla="*/ 298 h 520"/>
                  <a:gd name="T104" fmla="*/ 408 w 480"/>
                  <a:gd name="T105" fmla="*/ 277 h 520"/>
                  <a:gd name="T106" fmla="*/ 429 w 480"/>
                  <a:gd name="T107" fmla="*/ 256 h 520"/>
                  <a:gd name="T108" fmla="*/ 450 w 480"/>
                  <a:gd name="T109" fmla="*/ 277 h 520"/>
                  <a:gd name="T110" fmla="*/ 429 w 480"/>
                  <a:gd name="T111" fmla="*/ 298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0" h="520">
                    <a:moveTo>
                      <a:pt x="480" y="277"/>
                    </a:moveTo>
                    <a:cubicBezTo>
                      <a:pt x="480" y="249"/>
                      <a:pt x="457" y="227"/>
                      <a:pt x="429" y="227"/>
                    </a:cubicBezTo>
                    <a:cubicBezTo>
                      <a:pt x="401" y="227"/>
                      <a:pt x="379" y="249"/>
                      <a:pt x="379" y="277"/>
                    </a:cubicBezTo>
                    <a:cubicBezTo>
                      <a:pt x="379" y="300"/>
                      <a:pt x="395" y="320"/>
                      <a:pt x="416" y="326"/>
                    </a:cubicBezTo>
                    <a:cubicBezTo>
                      <a:pt x="413" y="398"/>
                      <a:pt x="405" y="473"/>
                      <a:pt x="396" y="485"/>
                    </a:cubicBezTo>
                    <a:cubicBezTo>
                      <a:pt x="381" y="492"/>
                      <a:pt x="343" y="495"/>
                      <a:pt x="320" y="495"/>
                    </a:cubicBezTo>
                    <a:cubicBezTo>
                      <a:pt x="298" y="495"/>
                      <a:pt x="259" y="492"/>
                      <a:pt x="245" y="485"/>
                    </a:cubicBezTo>
                    <a:cubicBezTo>
                      <a:pt x="235" y="472"/>
                      <a:pt x="227" y="388"/>
                      <a:pt x="224" y="312"/>
                    </a:cubicBezTo>
                    <a:cubicBezTo>
                      <a:pt x="250" y="311"/>
                      <a:pt x="301" y="308"/>
                      <a:pt x="325" y="297"/>
                    </a:cubicBezTo>
                    <a:cubicBezTo>
                      <a:pt x="355" y="281"/>
                      <a:pt x="387" y="149"/>
                      <a:pt x="391" y="134"/>
                    </a:cubicBezTo>
                    <a:cubicBezTo>
                      <a:pt x="410" y="54"/>
                      <a:pt x="402" y="44"/>
                      <a:pt x="399" y="39"/>
                    </a:cubicBezTo>
                    <a:cubicBezTo>
                      <a:pt x="386" y="22"/>
                      <a:pt x="325" y="19"/>
                      <a:pt x="271" y="20"/>
                    </a:cubicBezTo>
                    <a:cubicBezTo>
                      <a:pt x="267" y="8"/>
                      <a:pt x="255" y="0"/>
                      <a:pt x="242" y="0"/>
                    </a:cubicBezTo>
                    <a:cubicBezTo>
                      <a:pt x="224" y="0"/>
                      <a:pt x="209" y="14"/>
                      <a:pt x="209" y="32"/>
                    </a:cubicBezTo>
                    <a:cubicBezTo>
                      <a:pt x="209" y="50"/>
                      <a:pt x="224" y="64"/>
                      <a:pt x="242" y="64"/>
                    </a:cubicBezTo>
                    <a:cubicBezTo>
                      <a:pt x="255" y="64"/>
                      <a:pt x="267" y="56"/>
                      <a:pt x="272" y="44"/>
                    </a:cubicBezTo>
                    <a:cubicBezTo>
                      <a:pt x="317" y="44"/>
                      <a:pt x="368" y="47"/>
                      <a:pt x="379" y="54"/>
                    </a:cubicBezTo>
                    <a:cubicBezTo>
                      <a:pt x="380" y="65"/>
                      <a:pt x="374" y="108"/>
                      <a:pt x="357" y="167"/>
                    </a:cubicBezTo>
                    <a:cubicBezTo>
                      <a:pt x="337" y="238"/>
                      <a:pt x="320" y="271"/>
                      <a:pt x="314" y="275"/>
                    </a:cubicBezTo>
                    <a:cubicBezTo>
                      <a:pt x="293" y="285"/>
                      <a:pt x="234" y="288"/>
                      <a:pt x="211" y="288"/>
                    </a:cubicBezTo>
                    <a:cubicBezTo>
                      <a:pt x="188" y="288"/>
                      <a:pt x="130" y="285"/>
                      <a:pt x="109" y="275"/>
                    </a:cubicBezTo>
                    <a:cubicBezTo>
                      <a:pt x="102" y="271"/>
                      <a:pt x="80" y="234"/>
                      <a:pt x="56" y="168"/>
                    </a:cubicBezTo>
                    <a:cubicBezTo>
                      <a:pt x="32" y="102"/>
                      <a:pt x="26" y="61"/>
                      <a:pt x="30" y="54"/>
                    </a:cubicBezTo>
                    <a:cubicBezTo>
                      <a:pt x="38" y="42"/>
                      <a:pt x="87" y="39"/>
                      <a:pt x="132" y="43"/>
                    </a:cubicBezTo>
                    <a:cubicBezTo>
                      <a:pt x="137" y="56"/>
                      <a:pt x="148" y="64"/>
                      <a:pt x="162" y="64"/>
                    </a:cubicBezTo>
                    <a:cubicBezTo>
                      <a:pt x="180" y="64"/>
                      <a:pt x="195" y="50"/>
                      <a:pt x="195" y="32"/>
                    </a:cubicBezTo>
                    <a:cubicBezTo>
                      <a:pt x="195" y="14"/>
                      <a:pt x="180" y="0"/>
                      <a:pt x="162" y="0"/>
                    </a:cubicBezTo>
                    <a:cubicBezTo>
                      <a:pt x="149" y="0"/>
                      <a:pt x="138" y="7"/>
                      <a:pt x="133" y="19"/>
                    </a:cubicBezTo>
                    <a:cubicBezTo>
                      <a:pt x="99" y="16"/>
                      <a:pt x="28" y="13"/>
                      <a:pt x="10" y="40"/>
                    </a:cubicBezTo>
                    <a:cubicBezTo>
                      <a:pt x="4" y="47"/>
                      <a:pt x="0" y="62"/>
                      <a:pt x="13" y="112"/>
                    </a:cubicBezTo>
                    <a:cubicBezTo>
                      <a:pt x="27" y="167"/>
                      <a:pt x="70" y="282"/>
                      <a:pt x="98" y="297"/>
                    </a:cubicBezTo>
                    <a:cubicBezTo>
                      <a:pt x="122" y="309"/>
                      <a:pt x="174" y="311"/>
                      <a:pt x="199" y="312"/>
                    </a:cubicBezTo>
                    <a:cubicBezTo>
                      <a:pt x="200" y="329"/>
                      <a:pt x="202" y="361"/>
                      <a:pt x="204" y="394"/>
                    </a:cubicBezTo>
                    <a:cubicBezTo>
                      <a:pt x="212" y="488"/>
                      <a:pt x="223" y="501"/>
                      <a:pt x="233" y="506"/>
                    </a:cubicBezTo>
                    <a:cubicBezTo>
                      <a:pt x="255" y="518"/>
                      <a:pt x="305" y="519"/>
                      <a:pt x="319" y="520"/>
                    </a:cubicBezTo>
                    <a:cubicBezTo>
                      <a:pt x="322" y="520"/>
                      <a:pt x="322" y="520"/>
                      <a:pt x="322" y="520"/>
                    </a:cubicBezTo>
                    <a:cubicBezTo>
                      <a:pt x="322" y="520"/>
                      <a:pt x="322" y="520"/>
                      <a:pt x="322" y="520"/>
                    </a:cubicBezTo>
                    <a:cubicBezTo>
                      <a:pt x="335" y="519"/>
                      <a:pt x="386" y="518"/>
                      <a:pt x="408" y="506"/>
                    </a:cubicBezTo>
                    <a:cubicBezTo>
                      <a:pt x="418" y="501"/>
                      <a:pt x="428" y="488"/>
                      <a:pt x="436" y="394"/>
                    </a:cubicBezTo>
                    <a:cubicBezTo>
                      <a:pt x="438" y="369"/>
                      <a:pt x="440" y="344"/>
                      <a:pt x="441" y="326"/>
                    </a:cubicBezTo>
                    <a:cubicBezTo>
                      <a:pt x="463" y="321"/>
                      <a:pt x="480" y="301"/>
                      <a:pt x="480" y="277"/>
                    </a:cubicBezTo>
                    <a:close/>
                    <a:moveTo>
                      <a:pt x="242" y="40"/>
                    </a:moveTo>
                    <a:cubicBezTo>
                      <a:pt x="237" y="40"/>
                      <a:pt x="234" y="36"/>
                      <a:pt x="234" y="32"/>
                    </a:cubicBezTo>
                    <a:cubicBezTo>
                      <a:pt x="234" y="28"/>
                      <a:pt x="237" y="24"/>
                      <a:pt x="242" y="24"/>
                    </a:cubicBezTo>
                    <a:cubicBezTo>
                      <a:pt x="246" y="24"/>
                      <a:pt x="249" y="28"/>
                      <a:pt x="249" y="32"/>
                    </a:cubicBezTo>
                    <a:cubicBezTo>
                      <a:pt x="249" y="36"/>
                      <a:pt x="246" y="40"/>
                      <a:pt x="242" y="40"/>
                    </a:cubicBezTo>
                    <a:close/>
                    <a:moveTo>
                      <a:pt x="162" y="24"/>
                    </a:moveTo>
                    <a:cubicBezTo>
                      <a:pt x="167" y="24"/>
                      <a:pt x="170" y="28"/>
                      <a:pt x="170" y="32"/>
                    </a:cubicBezTo>
                    <a:cubicBezTo>
                      <a:pt x="170" y="36"/>
                      <a:pt x="167" y="40"/>
                      <a:pt x="162" y="40"/>
                    </a:cubicBezTo>
                    <a:cubicBezTo>
                      <a:pt x="158" y="40"/>
                      <a:pt x="154" y="36"/>
                      <a:pt x="154" y="32"/>
                    </a:cubicBezTo>
                    <a:cubicBezTo>
                      <a:pt x="154" y="28"/>
                      <a:pt x="158" y="24"/>
                      <a:pt x="162" y="24"/>
                    </a:cubicBezTo>
                    <a:close/>
                    <a:moveTo>
                      <a:pt x="429" y="298"/>
                    </a:moveTo>
                    <a:cubicBezTo>
                      <a:pt x="418" y="298"/>
                      <a:pt x="408" y="289"/>
                      <a:pt x="408" y="277"/>
                    </a:cubicBezTo>
                    <a:cubicBezTo>
                      <a:pt x="408" y="266"/>
                      <a:pt x="418" y="256"/>
                      <a:pt x="429" y="256"/>
                    </a:cubicBezTo>
                    <a:cubicBezTo>
                      <a:pt x="441" y="256"/>
                      <a:pt x="450" y="266"/>
                      <a:pt x="450" y="277"/>
                    </a:cubicBezTo>
                    <a:cubicBezTo>
                      <a:pt x="450" y="289"/>
                      <a:pt x="441" y="298"/>
                      <a:pt x="429" y="29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8" name="组合 7"/>
            <p:cNvGrpSpPr/>
            <p:nvPr/>
          </p:nvGrpSpPr>
          <p:grpSpPr>
            <a:xfrm>
              <a:off x="10610305" y="974057"/>
              <a:ext cx="602732" cy="603335"/>
              <a:chOff x="5795963" y="3938588"/>
              <a:chExt cx="3175000" cy="3178175"/>
            </a:xfrm>
          </p:grpSpPr>
          <p:sp>
            <p:nvSpPr>
              <p:cNvPr id="18" name="Oval 27"/>
              <p:cNvSpPr>
                <a:spLocks noChangeArrowheads="1"/>
              </p:cNvSpPr>
              <p:nvPr/>
            </p:nvSpPr>
            <p:spPr bwMode="auto">
              <a:xfrm>
                <a:off x="5795963" y="3938588"/>
                <a:ext cx="3175000" cy="3178175"/>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sp>
            <p:nvSpPr>
              <p:cNvPr id="19" name="Freeform 28"/>
              <p:cNvSpPr/>
              <p:nvPr/>
            </p:nvSpPr>
            <p:spPr bwMode="auto">
              <a:xfrm>
                <a:off x="6438901" y="5783263"/>
                <a:ext cx="685800" cy="674688"/>
              </a:xfrm>
              <a:custGeom>
                <a:avLst/>
                <a:gdLst>
                  <a:gd name="T0" fmla="*/ 84 w 182"/>
                  <a:gd name="T1" fmla="*/ 61 h 179"/>
                  <a:gd name="T2" fmla="*/ 60 w 182"/>
                  <a:gd name="T3" fmla="*/ 88 h 179"/>
                  <a:gd name="T4" fmla="*/ 69 w 182"/>
                  <a:gd name="T5" fmla="*/ 99 h 179"/>
                  <a:gd name="T6" fmla="*/ 0 w 182"/>
                  <a:gd name="T7" fmla="*/ 176 h 179"/>
                  <a:gd name="T8" fmla="*/ 4 w 182"/>
                  <a:gd name="T9" fmla="*/ 179 h 179"/>
                  <a:gd name="T10" fmla="*/ 83 w 182"/>
                  <a:gd name="T11" fmla="*/ 113 h 179"/>
                  <a:gd name="T12" fmla="*/ 95 w 182"/>
                  <a:gd name="T13" fmla="*/ 123 h 179"/>
                  <a:gd name="T14" fmla="*/ 121 w 182"/>
                  <a:gd name="T15" fmla="*/ 99 h 179"/>
                  <a:gd name="T16" fmla="*/ 182 w 182"/>
                  <a:gd name="T17" fmla="*/ 108 h 179"/>
                  <a:gd name="T18" fmla="*/ 76 w 182"/>
                  <a:gd name="T19" fmla="*/ 0 h 179"/>
                  <a:gd name="T20" fmla="*/ 84 w 182"/>
                  <a:gd name="T21" fmla="*/ 6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2" h="179">
                    <a:moveTo>
                      <a:pt x="84" y="61"/>
                    </a:moveTo>
                    <a:cubicBezTo>
                      <a:pt x="73" y="71"/>
                      <a:pt x="60" y="85"/>
                      <a:pt x="60" y="88"/>
                    </a:cubicBezTo>
                    <a:cubicBezTo>
                      <a:pt x="60" y="89"/>
                      <a:pt x="64" y="94"/>
                      <a:pt x="69" y="99"/>
                    </a:cubicBezTo>
                    <a:cubicBezTo>
                      <a:pt x="0" y="176"/>
                      <a:pt x="0" y="176"/>
                      <a:pt x="0" y="176"/>
                    </a:cubicBezTo>
                    <a:cubicBezTo>
                      <a:pt x="4" y="179"/>
                      <a:pt x="4" y="179"/>
                      <a:pt x="4" y="179"/>
                    </a:cubicBezTo>
                    <a:cubicBezTo>
                      <a:pt x="83" y="113"/>
                      <a:pt x="83" y="113"/>
                      <a:pt x="83" y="113"/>
                    </a:cubicBezTo>
                    <a:cubicBezTo>
                      <a:pt x="88" y="118"/>
                      <a:pt x="93" y="123"/>
                      <a:pt x="95" y="123"/>
                    </a:cubicBezTo>
                    <a:cubicBezTo>
                      <a:pt x="97" y="123"/>
                      <a:pt x="111" y="109"/>
                      <a:pt x="121" y="99"/>
                    </a:cubicBezTo>
                    <a:cubicBezTo>
                      <a:pt x="150" y="112"/>
                      <a:pt x="182" y="108"/>
                      <a:pt x="182" y="108"/>
                    </a:cubicBezTo>
                    <a:cubicBezTo>
                      <a:pt x="76" y="0"/>
                      <a:pt x="76" y="0"/>
                      <a:pt x="76" y="0"/>
                    </a:cubicBezTo>
                    <a:cubicBezTo>
                      <a:pt x="76" y="0"/>
                      <a:pt x="71" y="32"/>
                      <a:pt x="84"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 name="Freeform 29"/>
              <p:cNvSpPr>
                <a:spLocks noEditPoints="1"/>
              </p:cNvSpPr>
              <p:nvPr/>
            </p:nvSpPr>
            <p:spPr bwMode="auto">
              <a:xfrm>
                <a:off x="6740526" y="4597401"/>
                <a:ext cx="1587500" cy="1573213"/>
              </a:xfrm>
              <a:custGeom>
                <a:avLst/>
                <a:gdLst>
                  <a:gd name="T0" fmla="*/ 1000 w 1000"/>
                  <a:gd name="T1" fmla="*/ 256 h 991"/>
                  <a:gd name="T2" fmla="*/ 694 w 1000"/>
                  <a:gd name="T3" fmla="*/ 55 h 991"/>
                  <a:gd name="T4" fmla="*/ 694 w 1000"/>
                  <a:gd name="T5" fmla="*/ 216 h 991"/>
                  <a:gd name="T6" fmla="*/ 533 w 1000"/>
                  <a:gd name="T7" fmla="*/ 128 h 991"/>
                  <a:gd name="T8" fmla="*/ 0 w 1000"/>
                  <a:gd name="T9" fmla="*/ 738 h 991"/>
                  <a:gd name="T10" fmla="*/ 827 w 1000"/>
                  <a:gd name="T11" fmla="*/ 427 h 991"/>
                  <a:gd name="T12" fmla="*/ 908 w 1000"/>
                  <a:gd name="T13" fmla="*/ 434 h 991"/>
                  <a:gd name="T14" fmla="*/ 865 w 1000"/>
                  <a:gd name="T15" fmla="*/ 228 h 991"/>
                  <a:gd name="T16" fmla="*/ 780 w 1000"/>
                  <a:gd name="T17" fmla="*/ 420 h 991"/>
                  <a:gd name="T18" fmla="*/ 434 w 1000"/>
                  <a:gd name="T19" fmla="*/ 766 h 991"/>
                  <a:gd name="T20" fmla="*/ 434 w 1000"/>
                  <a:gd name="T21" fmla="*/ 766 h 991"/>
                  <a:gd name="T22" fmla="*/ 417 w 1000"/>
                  <a:gd name="T23" fmla="*/ 750 h 991"/>
                  <a:gd name="T24" fmla="*/ 400 w 1000"/>
                  <a:gd name="T25" fmla="*/ 735 h 991"/>
                  <a:gd name="T26" fmla="*/ 384 w 1000"/>
                  <a:gd name="T27" fmla="*/ 719 h 991"/>
                  <a:gd name="T28" fmla="*/ 367 w 1000"/>
                  <a:gd name="T29" fmla="*/ 702 h 991"/>
                  <a:gd name="T30" fmla="*/ 351 w 1000"/>
                  <a:gd name="T31" fmla="*/ 686 h 991"/>
                  <a:gd name="T32" fmla="*/ 334 w 1000"/>
                  <a:gd name="T33" fmla="*/ 669 h 991"/>
                  <a:gd name="T34" fmla="*/ 318 w 1000"/>
                  <a:gd name="T35" fmla="*/ 652 h 991"/>
                  <a:gd name="T36" fmla="*/ 301 w 1000"/>
                  <a:gd name="T37" fmla="*/ 636 h 991"/>
                  <a:gd name="T38" fmla="*/ 287 w 1000"/>
                  <a:gd name="T39" fmla="*/ 619 h 991"/>
                  <a:gd name="T40" fmla="*/ 270 w 1000"/>
                  <a:gd name="T41" fmla="*/ 603 h 991"/>
                  <a:gd name="T42" fmla="*/ 254 w 1000"/>
                  <a:gd name="T43" fmla="*/ 586 h 991"/>
                  <a:gd name="T44" fmla="*/ 237 w 1000"/>
                  <a:gd name="T45" fmla="*/ 572 h 991"/>
                  <a:gd name="T46" fmla="*/ 227 w 1000"/>
                  <a:gd name="T47" fmla="*/ 562 h 991"/>
                  <a:gd name="T48" fmla="*/ 353 w 1000"/>
                  <a:gd name="T49" fmla="*/ 439 h 991"/>
                  <a:gd name="T50" fmla="*/ 483 w 1000"/>
                  <a:gd name="T51" fmla="*/ 529 h 991"/>
                  <a:gd name="T52" fmla="*/ 417 w 1000"/>
                  <a:gd name="T53" fmla="*/ 375 h 991"/>
                  <a:gd name="T54" fmla="*/ 540 w 1000"/>
                  <a:gd name="T55" fmla="*/ 456 h 991"/>
                  <a:gd name="T56" fmla="*/ 476 w 1000"/>
                  <a:gd name="T57" fmla="*/ 313 h 991"/>
                  <a:gd name="T58" fmla="*/ 588 w 1000"/>
                  <a:gd name="T59" fmla="*/ 382 h 991"/>
                  <a:gd name="T60" fmla="*/ 576 w 1000"/>
                  <a:gd name="T61" fmla="*/ 216 h 991"/>
                  <a:gd name="T62" fmla="*/ 592 w 1000"/>
                  <a:gd name="T63" fmla="*/ 233 h 991"/>
                  <a:gd name="T64" fmla="*/ 607 w 1000"/>
                  <a:gd name="T65" fmla="*/ 249 h 991"/>
                  <a:gd name="T66" fmla="*/ 623 w 1000"/>
                  <a:gd name="T67" fmla="*/ 266 h 991"/>
                  <a:gd name="T68" fmla="*/ 640 w 1000"/>
                  <a:gd name="T69" fmla="*/ 280 h 991"/>
                  <a:gd name="T70" fmla="*/ 656 w 1000"/>
                  <a:gd name="T71" fmla="*/ 297 h 991"/>
                  <a:gd name="T72" fmla="*/ 673 w 1000"/>
                  <a:gd name="T73" fmla="*/ 313 h 991"/>
                  <a:gd name="T74" fmla="*/ 690 w 1000"/>
                  <a:gd name="T75" fmla="*/ 330 h 991"/>
                  <a:gd name="T76" fmla="*/ 706 w 1000"/>
                  <a:gd name="T77" fmla="*/ 347 h 991"/>
                  <a:gd name="T78" fmla="*/ 723 w 1000"/>
                  <a:gd name="T79" fmla="*/ 363 h 991"/>
                  <a:gd name="T80" fmla="*/ 739 w 1000"/>
                  <a:gd name="T81" fmla="*/ 380 h 991"/>
                  <a:gd name="T82" fmla="*/ 754 w 1000"/>
                  <a:gd name="T83" fmla="*/ 396 h 991"/>
                  <a:gd name="T84" fmla="*/ 770 w 1000"/>
                  <a:gd name="T85" fmla="*/ 413 h 991"/>
                  <a:gd name="T86" fmla="*/ 780 w 1000"/>
                  <a:gd name="T87" fmla="*/ 42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00" h="991">
                    <a:moveTo>
                      <a:pt x="946" y="309"/>
                    </a:moveTo>
                    <a:lnTo>
                      <a:pt x="1000" y="256"/>
                    </a:lnTo>
                    <a:lnTo>
                      <a:pt x="749" y="0"/>
                    </a:lnTo>
                    <a:lnTo>
                      <a:pt x="694" y="55"/>
                    </a:lnTo>
                    <a:lnTo>
                      <a:pt x="775" y="136"/>
                    </a:lnTo>
                    <a:lnTo>
                      <a:pt x="694" y="216"/>
                    </a:lnTo>
                    <a:lnTo>
                      <a:pt x="571" y="90"/>
                    </a:lnTo>
                    <a:lnTo>
                      <a:pt x="533" y="128"/>
                    </a:lnTo>
                    <a:lnTo>
                      <a:pt x="576" y="171"/>
                    </a:lnTo>
                    <a:lnTo>
                      <a:pt x="0" y="738"/>
                    </a:lnTo>
                    <a:lnTo>
                      <a:pt x="254" y="991"/>
                    </a:lnTo>
                    <a:lnTo>
                      <a:pt x="827" y="427"/>
                    </a:lnTo>
                    <a:lnTo>
                      <a:pt x="870" y="470"/>
                    </a:lnTo>
                    <a:lnTo>
                      <a:pt x="908" y="434"/>
                    </a:lnTo>
                    <a:lnTo>
                      <a:pt x="784" y="309"/>
                    </a:lnTo>
                    <a:lnTo>
                      <a:pt x="865" y="228"/>
                    </a:lnTo>
                    <a:lnTo>
                      <a:pt x="946" y="309"/>
                    </a:lnTo>
                    <a:close/>
                    <a:moveTo>
                      <a:pt x="780" y="420"/>
                    </a:moveTo>
                    <a:lnTo>
                      <a:pt x="780" y="420"/>
                    </a:lnTo>
                    <a:lnTo>
                      <a:pt x="434" y="766"/>
                    </a:lnTo>
                    <a:lnTo>
                      <a:pt x="780" y="420"/>
                    </a:lnTo>
                    <a:lnTo>
                      <a:pt x="434" y="766"/>
                    </a:lnTo>
                    <a:lnTo>
                      <a:pt x="424" y="759"/>
                    </a:lnTo>
                    <a:lnTo>
                      <a:pt x="417" y="750"/>
                    </a:lnTo>
                    <a:lnTo>
                      <a:pt x="408" y="742"/>
                    </a:lnTo>
                    <a:lnTo>
                      <a:pt x="400" y="735"/>
                    </a:lnTo>
                    <a:lnTo>
                      <a:pt x="391" y="726"/>
                    </a:lnTo>
                    <a:lnTo>
                      <a:pt x="384" y="719"/>
                    </a:lnTo>
                    <a:lnTo>
                      <a:pt x="374" y="709"/>
                    </a:lnTo>
                    <a:lnTo>
                      <a:pt x="367" y="702"/>
                    </a:lnTo>
                    <a:lnTo>
                      <a:pt x="360" y="693"/>
                    </a:lnTo>
                    <a:lnTo>
                      <a:pt x="351" y="686"/>
                    </a:lnTo>
                    <a:lnTo>
                      <a:pt x="344" y="676"/>
                    </a:lnTo>
                    <a:lnTo>
                      <a:pt x="334" y="669"/>
                    </a:lnTo>
                    <a:lnTo>
                      <a:pt x="327" y="662"/>
                    </a:lnTo>
                    <a:lnTo>
                      <a:pt x="318" y="652"/>
                    </a:lnTo>
                    <a:lnTo>
                      <a:pt x="310" y="645"/>
                    </a:lnTo>
                    <a:lnTo>
                      <a:pt x="301" y="636"/>
                    </a:lnTo>
                    <a:lnTo>
                      <a:pt x="294" y="629"/>
                    </a:lnTo>
                    <a:lnTo>
                      <a:pt x="287" y="619"/>
                    </a:lnTo>
                    <a:lnTo>
                      <a:pt x="277" y="612"/>
                    </a:lnTo>
                    <a:lnTo>
                      <a:pt x="270" y="603"/>
                    </a:lnTo>
                    <a:lnTo>
                      <a:pt x="261" y="595"/>
                    </a:lnTo>
                    <a:lnTo>
                      <a:pt x="254" y="586"/>
                    </a:lnTo>
                    <a:lnTo>
                      <a:pt x="244" y="579"/>
                    </a:lnTo>
                    <a:lnTo>
                      <a:pt x="237" y="572"/>
                    </a:lnTo>
                    <a:lnTo>
                      <a:pt x="227" y="562"/>
                    </a:lnTo>
                    <a:lnTo>
                      <a:pt x="227" y="562"/>
                    </a:lnTo>
                    <a:lnTo>
                      <a:pt x="282" y="508"/>
                    </a:lnTo>
                    <a:lnTo>
                      <a:pt x="353" y="439"/>
                    </a:lnTo>
                    <a:lnTo>
                      <a:pt x="464" y="548"/>
                    </a:lnTo>
                    <a:lnTo>
                      <a:pt x="483" y="529"/>
                    </a:lnTo>
                    <a:lnTo>
                      <a:pt x="372" y="418"/>
                    </a:lnTo>
                    <a:lnTo>
                      <a:pt x="417" y="375"/>
                    </a:lnTo>
                    <a:lnTo>
                      <a:pt x="519" y="477"/>
                    </a:lnTo>
                    <a:lnTo>
                      <a:pt x="540" y="456"/>
                    </a:lnTo>
                    <a:lnTo>
                      <a:pt x="436" y="354"/>
                    </a:lnTo>
                    <a:lnTo>
                      <a:pt x="476" y="313"/>
                    </a:lnTo>
                    <a:lnTo>
                      <a:pt x="566" y="403"/>
                    </a:lnTo>
                    <a:lnTo>
                      <a:pt x="588" y="382"/>
                    </a:lnTo>
                    <a:lnTo>
                      <a:pt x="498" y="294"/>
                    </a:lnTo>
                    <a:lnTo>
                      <a:pt x="576" y="216"/>
                    </a:lnTo>
                    <a:lnTo>
                      <a:pt x="583" y="223"/>
                    </a:lnTo>
                    <a:lnTo>
                      <a:pt x="592" y="233"/>
                    </a:lnTo>
                    <a:lnTo>
                      <a:pt x="600" y="240"/>
                    </a:lnTo>
                    <a:lnTo>
                      <a:pt x="607" y="249"/>
                    </a:lnTo>
                    <a:lnTo>
                      <a:pt x="616" y="256"/>
                    </a:lnTo>
                    <a:lnTo>
                      <a:pt x="623" y="266"/>
                    </a:lnTo>
                    <a:lnTo>
                      <a:pt x="633" y="273"/>
                    </a:lnTo>
                    <a:lnTo>
                      <a:pt x="640" y="280"/>
                    </a:lnTo>
                    <a:lnTo>
                      <a:pt x="649" y="290"/>
                    </a:lnTo>
                    <a:lnTo>
                      <a:pt x="656" y="297"/>
                    </a:lnTo>
                    <a:lnTo>
                      <a:pt x="666" y="306"/>
                    </a:lnTo>
                    <a:lnTo>
                      <a:pt x="673" y="313"/>
                    </a:lnTo>
                    <a:lnTo>
                      <a:pt x="680" y="323"/>
                    </a:lnTo>
                    <a:lnTo>
                      <a:pt x="690" y="330"/>
                    </a:lnTo>
                    <a:lnTo>
                      <a:pt x="697" y="339"/>
                    </a:lnTo>
                    <a:lnTo>
                      <a:pt x="706" y="347"/>
                    </a:lnTo>
                    <a:lnTo>
                      <a:pt x="713" y="354"/>
                    </a:lnTo>
                    <a:lnTo>
                      <a:pt x="723" y="363"/>
                    </a:lnTo>
                    <a:lnTo>
                      <a:pt x="730" y="370"/>
                    </a:lnTo>
                    <a:lnTo>
                      <a:pt x="739" y="380"/>
                    </a:lnTo>
                    <a:lnTo>
                      <a:pt x="747" y="387"/>
                    </a:lnTo>
                    <a:lnTo>
                      <a:pt x="754" y="396"/>
                    </a:lnTo>
                    <a:lnTo>
                      <a:pt x="763" y="403"/>
                    </a:lnTo>
                    <a:lnTo>
                      <a:pt x="770" y="413"/>
                    </a:lnTo>
                    <a:lnTo>
                      <a:pt x="780" y="420"/>
                    </a:lnTo>
                    <a:lnTo>
                      <a:pt x="780" y="4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9" name="组合 8"/>
            <p:cNvGrpSpPr/>
            <p:nvPr/>
          </p:nvGrpSpPr>
          <p:grpSpPr>
            <a:xfrm>
              <a:off x="8350643" y="974057"/>
              <a:ext cx="603033" cy="602732"/>
              <a:chOff x="2185988" y="3163888"/>
              <a:chExt cx="3176587" cy="3175000"/>
            </a:xfrm>
          </p:grpSpPr>
          <p:sp>
            <p:nvSpPr>
              <p:cNvPr id="15" name="Oval 33"/>
              <p:cNvSpPr>
                <a:spLocks noChangeArrowheads="1"/>
              </p:cNvSpPr>
              <p:nvPr/>
            </p:nvSpPr>
            <p:spPr bwMode="auto">
              <a:xfrm>
                <a:off x="2185988" y="3163888"/>
                <a:ext cx="3176587" cy="3175000"/>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sp>
            <p:nvSpPr>
              <p:cNvPr id="16" name="Freeform 34"/>
              <p:cNvSpPr/>
              <p:nvPr/>
            </p:nvSpPr>
            <p:spPr bwMode="auto">
              <a:xfrm>
                <a:off x="3379788" y="4443413"/>
                <a:ext cx="788987" cy="790575"/>
              </a:xfrm>
              <a:custGeom>
                <a:avLst/>
                <a:gdLst>
                  <a:gd name="T0" fmla="*/ 305 w 497"/>
                  <a:gd name="T1" fmla="*/ 0 h 498"/>
                  <a:gd name="T2" fmla="*/ 192 w 497"/>
                  <a:gd name="T3" fmla="*/ 0 h 498"/>
                  <a:gd name="T4" fmla="*/ 192 w 497"/>
                  <a:gd name="T5" fmla="*/ 192 h 498"/>
                  <a:gd name="T6" fmla="*/ 0 w 497"/>
                  <a:gd name="T7" fmla="*/ 192 h 498"/>
                  <a:gd name="T8" fmla="*/ 0 w 497"/>
                  <a:gd name="T9" fmla="*/ 303 h 498"/>
                  <a:gd name="T10" fmla="*/ 192 w 497"/>
                  <a:gd name="T11" fmla="*/ 303 h 498"/>
                  <a:gd name="T12" fmla="*/ 192 w 497"/>
                  <a:gd name="T13" fmla="*/ 498 h 498"/>
                  <a:gd name="T14" fmla="*/ 305 w 497"/>
                  <a:gd name="T15" fmla="*/ 498 h 498"/>
                  <a:gd name="T16" fmla="*/ 305 w 497"/>
                  <a:gd name="T17" fmla="*/ 303 h 498"/>
                  <a:gd name="T18" fmla="*/ 497 w 497"/>
                  <a:gd name="T19" fmla="*/ 303 h 498"/>
                  <a:gd name="T20" fmla="*/ 497 w 497"/>
                  <a:gd name="T21" fmla="*/ 192 h 498"/>
                  <a:gd name="T22" fmla="*/ 305 w 497"/>
                  <a:gd name="T23" fmla="*/ 192 h 498"/>
                  <a:gd name="T24" fmla="*/ 305 w 497"/>
                  <a:gd name="T25"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7" h="498">
                    <a:moveTo>
                      <a:pt x="305" y="0"/>
                    </a:moveTo>
                    <a:lnTo>
                      <a:pt x="192" y="0"/>
                    </a:lnTo>
                    <a:lnTo>
                      <a:pt x="192" y="192"/>
                    </a:lnTo>
                    <a:lnTo>
                      <a:pt x="0" y="192"/>
                    </a:lnTo>
                    <a:lnTo>
                      <a:pt x="0" y="303"/>
                    </a:lnTo>
                    <a:lnTo>
                      <a:pt x="192" y="303"/>
                    </a:lnTo>
                    <a:lnTo>
                      <a:pt x="192" y="498"/>
                    </a:lnTo>
                    <a:lnTo>
                      <a:pt x="305" y="498"/>
                    </a:lnTo>
                    <a:lnTo>
                      <a:pt x="305" y="303"/>
                    </a:lnTo>
                    <a:lnTo>
                      <a:pt x="497" y="303"/>
                    </a:lnTo>
                    <a:lnTo>
                      <a:pt x="497" y="192"/>
                    </a:lnTo>
                    <a:lnTo>
                      <a:pt x="305" y="192"/>
                    </a:lnTo>
                    <a:lnTo>
                      <a:pt x="30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 name="Freeform 35"/>
              <p:cNvSpPr>
                <a:spLocks noEditPoints="1"/>
              </p:cNvSpPr>
              <p:nvPr/>
            </p:nvSpPr>
            <p:spPr bwMode="auto">
              <a:xfrm>
                <a:off x="2879725" y="3878263"/>
                <a:ext cx="1790700" cy="1746250"/>
              </a:xfrm>
              <a:custGeom>
                <a:avLst/>
                <a:gdLst>
                  <a:gd name="T0" fmla="*/ 451 w 476"/>
                  <a:gd name="T1" fmla="*/ 65 h 464"/>
                  <a:gd name="T2" fmla="*/ 321 w 476"/>
                  <a:gd name="T3" fmla="*/ 65 h 464"/>
                  <a:gd name="T4" fmla="*/ 321 w 476"/>
                  <a:gd name="T5" fmla="*/ 0 h 464"/>
                  <a:gd name="T6" fmla="*/ 155 w 476"/>
                  <a:gd name="T7" fmla="*/ 0 h 464"/>
                  <a:gd name="T8" fmla="*/ 155 w 476"/>
                  <a:gd name="T9" fmla="*/ 65 h 464"/>
                  <a:gd name="T10" fmla="*/ 25 w 476"/>
                  <a:gd name="T11" fmla="*/ 65 h 464"/>
                  <a:gd name="T12" fmla="*/ 0 w 476"/>
                  <a:gd name="T13" fmla="*/ 90 h 464"/>
                  <a:gd name="T14" fmla="*/ 0 w 476"/>
                  <a:gd name="T15" fmla="*/ 420 h 464"/>
                  <a:gd name="T16" fmla="*/ 25 w 476"/>
                  <a:gd name="T17" fmla="*/ 445 h 464"/>
                  <a:gd name="T18" fmla="*/ 71 w 476"/>
                  <a:gd name="T19" fmla="*/ 445 h 464"/>
                  <a:gd name="T20" fmla="*/ 78 w 476"/>
                  <a:gd name="T21" fmla="*/ 464 h 464"/>
                  <a:gd name="T22" fmla="*/ 113 w 476"/>
                  <a:gd name="T23" fmla="*/ 464 h 464"/>
                  <a:gd name="T24" fmla="*/ 115 w 476"/>
                  <a:gd name="T25" fmla="*/ 445 h 464"/>
                  <a:gd name="T26" fmla="*/ 366 w 476"/>
                  <a:gd name="T27" fmla="*/ 445 h 464"/>
                  <a:gd name="T28" fmla="*/ 368 w 476"/>
                  <a:gd name="T29" fmla="*/ 464 h 464"/>
                  <a:gd name="T30" fmla="*/ 403 w 476"/>
                  <a:gd name="T31" fmla="*/ 464 h 464"/>
                  <a:gd name="T32" fmla="*/ 410 w 476"/>
                  <a:gd name="T33" fmla="*/ 445 h 464"/>
                  <a:gd name="T34" fmla="*/ 451 w 476"/>
                  <a:gd name="T35" fmla="*/ 445 h 464"/>
                  <a:gd name="T36" fmla="*/ 476 w 476"/>
                  <a:gd name="T37" fmla="*/ 420 h 464"/>
                  <a:gd name="T38" fmla="*/ 476 w 476"/>
                  <a:gd name="T39" fmla="*/ 90 h 464"/>
                  <a:gd name="T40" fmla="*/ 451 w 476"/>
                  <a:gd name="T41" fmla="*/ 65 h 464"/>
                  <a:gd name="T42" fmla="*/ 187 w 476"/>
                  <a:gd name="T43" fmla="*/ 28 h 464"/>
                  <a:gd name="T44" fmla="*/ 187 w 476"/>
                  <a:gd name="T45" fmla="*/ 28 h 464"/>
                  <a:gd name="T46" fmla="*/ 291 w 476"/>
                  <a:gd name="T47" fmla="*/ 28 h 464"/>
                  <a:gd name="T48" fmla="*/ 291 w 476"/>
                  <a:gd name="T49" fmla="*/ 65 h 464"/>
                  <a:gd name="T50" fmla="*/ 291 w 476"/>
                  <a:gd name="T51" fmla="*/ 65 h 464"/>
                  <a:gd name="T52" fmla="*/ 287 w 476"/>
                  <a:gd name="T53" fmla="*/ 65 h 464"/>
                  <a:gd name="T54" fmla="*/ 283 w 476"/>
                  <a:gd name="T55" fmla="*/ 65 h 464"/>
                  <a:gd name="T56" fmla="*/ 278 w 476"/>
                  <a:gd name="T57" fmla="*/ 65 h 464"/>
                  <a:gd name="T58" fmla="*/ 274 w 476"/>
                  <a:gd name="T59" fmla="*/ 65 h 464"/>
                  <a:gd name="T60" fmla="*/ 270 w 476"/>
                  <a:gd name="T61" fmla="*/ 65 h 464"/>
                  <a:gd name="T62" fmla="*/ 266 w 476"/>
                  <a:gd name="T63" fmla="*/ 65 h 464"/>
                  <a:gd name="T64" fmla="*/ 262 w 476"/>
                  <a:gd name="T65" fmla="*/ 65 h 464"/>
                  <a:gd name="T66" fmla="*/ 258 w 476"/>
                  <a:gd name="T67" fmla="*/ 65 h 464"/>
                  <a:gd name="T68" fmla="*/ 253 w 476"/>
                  <a:gd name="T69" fmla="*/ 65 h 464"/>
                  <a:gd name="T70" fmla="*/ 249 w 476"/>
                  <a:gd name="T71" fmla="*/ 65 h 464"/>
                  <a:gd name="T72" fmla="*/ 245 w 476"/>
                  <a:gd name="T73" fmla="*/ 65 h 464"/>
                  <a:gd name="T74" fmla="*/ 241 w 476"/>
                  <a:gd name="T75" fmla="*/ 65 h 464"/>
                  <a:gd name="T76" fmla="*/ 237 w 476"/>
                  <a:gd name="T77" fmla="*/ 65 h 464"/>
                  <a:gd name="T78" fmla="*/ 233 w 476"/>
                  <a:gd name="T79" fmla="*/ 65 h 464"/>
                  <a:gd name="T80" fmla="*/ 228 w 476"/>
                  <a:gd name="T81" fmla="*/ 65 h 464"/>
                  <a:gd name="T82" fmla="*/ 224 w 476"/>
                  <a:gd name="T83" fmla="*/ 65 h 464"/>
                  <a:gd name="T84" fmla="*/ 220 w 476"/>
                  <a:gd name="T85" fmla="*/ 65 h 464"/>
                  <a:gd name="T86" fmla="*/ 216 w 476"/>
                  <a:gd name="T87" fmla="*/ 65 h 464"/>
                  <a:gd name="T88" fmla="*/ 212 w 476"/>
                  <a:gd name="T89" fmla="*/ 65 h 464"/>
                  <a:gd name="T90" fmla="*/ 208 w 476"/>
                  <a:gd name="T91" fmla="*/ 65 h 464"/>
                  <a:gd name="T92" fmla="*/ 203 w 476"/>
                  <a:gd name="T93" fmla="*/ 65 h 464"/>
                  <a:gd name="T94" fmla="*/ 199 w 476"/>
                  <a:gd name="T95" fmla="*/ 65 h 464"/>
                  <a:gd name="T96" fmla="*/ 195 w 476"/>
                  <a:gd name="T97" fmla="*/ 65 h 464"/>
                  <a:gd name="T98" fmla="*/ 191 w 476"/>
                  <a:gd name="T99" fmla="*/ 65 h 464"/>
                  <a:gd name="T100" fmla="*/ 187 w 476"/>
                  <a:gd name="T101" fmla="*/ 65 h 464"/>
                  <a:gd name="T102" fmla="*/ 187 w 476"/>
                  <a:gd name="T103" fmla="*/ 28 h 464"/>
                  <a:gd name="T104" fmla="*/ 238 w 476"/>
                  <a:gd name="T105" fmla="*/ 402 h 464"/>
                  <a:gd name="T106" fmla="*/ 91 w 476"/>
                  <a:gd name="T107" fmla="*/ 255 h 464"/>
                  <a:gd name="T108" fmla="*/ 238 w 476"/>
                  <a:gd name="T109" fmla="*/ 108 h 464"/>
                  <a:gd name="T110" fmla="*/ 385 w 476"/>
                  <a:gd name="T111" fmla="*/ 255 h 464"/>
                  <a:gd name="T112" fmla="*/ 238 w 476"/>
                  <a:gd name="T113" fmla="*/ 402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6" h="464">
                    <a:moveTo>
                      <a:pt x="451" y="65"/>
                    </a:moveTo>
                    <a:cubicBezTo>
                      <a:pt x="321" y="65"/>
                      <a:pt x="321" y="65"/>
                      <a:pt x="321" y="65"/>
                    </a:cubicBezTo>
                    <a:cubicBezTo>
                      <a:pt x="321" y="0"/>
                      <a:pt x="321" y="0"/>
                      <a:pt x="321" y="0"/>
                    </a:cubicBezTo>
                    <a:cubicBezTo>
                      <a:pt x="155" y="0"/>
                      <a:pt x="155" y="0"/>
                      <a:pt x="155" y="0"/>
                    </a:cubicBezTo>
                    <a:cubicBezTo>
                      <a:pt x="155" y="65"/>
                      <a:pt x="155" y="65"/>
                      <a:pt x="155" y="65"/>
                    </a:cubicBezTo>
                    <a:cubicBezTo>
                      <a:pt x="25" y="65"/>
                      <a:pt x="25" y="65"/>
                      <a:pt x="25" y="65"/>
                    </a:cubicBezTo>
                    <a:cubicBezTo>
                      <a:pt x="11" y="65"/>
                      <a:pt x="0" y="76"/>
                      <a:pt x="0" y="90"/>
                    </a:cubicBezTo>
                    <a:cubicBezTo>
                      <a:pt x="0" y="420"/>
                      <a:pt x="0" y="420"/>
                      <a:pt x="0" y="420"/>
                    </a:cubicBezTo>
                    <a:cubicBezTo>
                      <a:pt x="0" y="434"/>
                      <a:pt x="11" y="445"/>
                      <a:pt x="25" y="445"/>
                    </a:cubicBezTo>
                    <a:cubicBezTo>
                      <a:pt x="71" y="445"/>
                      <a:pt x="71" y="445"/>
                      <a:pt x="71" y="445"/>
                    </a:cubicBezTo>
                    <a:cubicBezTo>
                      <a:pt x="78" y="464"/>
                      <a:pt x="78" y="464"/>
                      <a:pt x="78" y="464"/>
                    </a:cubicBezTo>
                    <a:cubicBezTo>
                      <a:pt x="113" y="464"/>
                      <a:pt x="113" y="464"/>
                      <a:pt x="113" y="464"/>
                    </a:cubicBezTo>
                    <a:cubicBezTo>
                      <a:pt x="115" y="445"/>
                      <a:pt x="115" y="445"/>
                      <a:pt x="115" y="445"/>
                    </a:cubicBezTo>
                    <a:cubicBezTo>
                      <a:pt x="366" y="445"/>
                      <a:pt x="366" y="445"/>
                      <a:pt x="366" y="445"/>
                    </a:cubicBezTo>
                    <a:cubicBezTo>
                      <a:pt x="368" y="464"/>
                      <a:pt x="368" y="464"/>
                      <a:pt x="368" y="464"/>
                    </a:cubicBezTo>
                    <a:cubicBezTo>
                      <a:pt x="403" y="464"/>
                      <a:pt x="403" y="464"/>
                      <a:pt x="403" y="464"/>
                    </a:cubicBezTo>
                    <a:cubicBezTo>
                      <a:pt x="410" y="445"/>
                      <a:pt x="410" y="445"/>
                      <a:pt x="410" y="445"/>
                    </a:cubicBezTo>
                    <a:cubicBezTo>
                      <a:pt x="451" y="445"/>
                      <a:pt x="451" y="445"/>
                      <a:pt x="451" y="445"/>
                    </a:cubicBezTo>
                    <a:cubicBezTo>
                      <a:pt x="465" y="445"/>
                      <a:pt x="476" y="434"/>
                      <a:pt x="476" y="420"/>
                    </a:cubicBezTo>
                    <a:cubicBezTo>
                      <a:pt x="476" y="90"/>
                      <a:pt x="476" y="90"/>
                      <a:pt x="476" y="90"/>
                    </a:cubicBezTo>
                    <a:cubicBezTo>
                      <a:pt x="476" y="76"/>
                      <a:pt x="465" y="65"/>
                      <a:pt x="451" y="65"/>
                    </a:cubicBezTo>
                    <a:close/>
                    <a:moveTo>
                      <a:pt x="187" y="28"/>
                    </a:moveTo>
                    <a:cubicBezTo>
                      <a:pt x="187" y="28"/>
                      <a:pt x="187" y="28"/>
                      <a:pt x="187" y="28"/>
                    </a:cubicBezTo>
                    <a:cubicBezTo>
                      <a:pt x="291" y="28"/>
                      <a:pt x="291" y="28"/>
                      <a:pt x="291" y="28"/>
                    </a:cubicBezTo>
                    <a:cubicBezTo>
                      <a:pt x="291" y="65"/>
                      <a:pt x="291" y="65"/>
                      <a:pt x="291" y="65"/>
                    </a:cubicBezTo>
                    <a:cubicBezTo>
                      <a:pt x="291" y="65"/>
                      <a:pt x="291" y="65"/>
                      <a:pt x="291" y="65"/>
                    </a:cubicBezTo>
                    <a:cubicBezTo>
                      <a:pt x="287" y="65"/>
                      <a:pt x="287" y="65"/>
                      <a:pt x="287" y="65"/>
                    </a:cubicBezTo>
                    <a:cubicBezTo>
                      <a:pt x="283" y="65"/>
                      <a:pt x="283" y="65"/>
                      <a:pt x="283" y="65"/>
                    </a:cubicBezTo>
                    <a:cubicBezTo>
                      <a:pt x="278" y="65"/>
                      <a:pt x="278" y="65"/>
                      <a:pt x="278" y="65"/>
                    </a:cubicBezTo>
                    <a:cubicBezTo>
                      <a:pt x="274" y="65"/>
                      <a:pt x="274" y="65"/>
                      <a:pt x="274" y="65"/>
                    </a:cubicBezTo>
                    <a:cubicBezTo>
                      <a:pt x="270" y="65"/>
                      <a:pt x="270" y="65"/>
                      <a:pt x="270" y="65"/>
                    </a:cubicBezTo>
                    <a:cubicBezTo>
                      <a:pt x="266" y="65"/>
                      <a:pt x="266" y="65"/>
                      <a:pt x="266" y="65"/>
                    </a:cubicBezTo>
                    <a:cubicBezTo>
                      <a:pt x="262" y="65"/>
                      <a:pt x="262" y="65"/>
                      <a:pt x="262" y="65"/>
                    </a:cubicBezTo>
                    <a:cubicBezTo>
                      <a:pt x="258" y="65"/>
                      <a:pt x="258" y="65"/>
                      <a:pt x="258" y="65"/>
                    </a:cubicBezTo>
                    <a:cubicBezTo>
                      <a:pt x="253" y="65"/>
                      <a:pt x="253" y="65"/>
                      <a:pt x="253" y="65"/>
                    </a:cubicBezTo>
                    <a:cubicBezTo>
                      <a:pt x="249" y="65"/>
                      <a:pt x="249" y="65"/>
                      <a:pt x="249" y="65"/>
                    </a:cubicBezTo>
                    <a:cubicBezTo>
                      <a:pt x="245" y="65"/>
                      <a:pt x="245" y="65"/>
                      <a:pt x="245" y="65"/>
                    </a:cubicBezTo>
                    <a:cubicBezTo>
                      <a:pt x="241" y="65"/>
                      <a:pt x="241" y="65"/>
                      <a:pt x="241" y="65"/>
                    </a:cubicBezTo>
                    <a:cubicBezTo>
                      <a:pt x="237" y="65"/>
                      <a:pt x="237" y="65"/>
                      <a:pt x="237" y="65"/>
                    </a:cubicBezTo>
                    <a:cubicBezTo>
                      <a:pt x="233" y="65"/>
                      <a:pt x="233" y="65"/>
                      <a:pt x="233" y="65"/>
                    </a:cubicBezTo>
                    <a:cubicBezTo>
                      <a:pt x="228" y="65"/>
                      <a:pt x="228" y="65"/>
                      <a:pt x="228" y="65"/>
                    </a:cubicBezTo>
                    <a:cubicBezTo>
                      <a:pt x="224" y="65"/>
                      <a:pt x="224" y="65"/>
                      <a:pt x="224" y="65"/>
                    </a:cubicBezTo>
                    <a:cubicBezTo>
                      <a:pt x="220" y="65"/>
                      <a:pt x="220" y="65"/>
                      <a:pt x="220" y="65"/>
                    </a:cubicBezTo>
                    <a:cubicBezTo>
                      <a:pt x="216" y="65"/>
                      <a:pt x="216" y="65"/>
                      <a:pt x="216" y="65"/>
                    </a:cubicBezTo>
                    <a:cubicBezTo>
                      <a:pt x="212" y="65"/>
                      <a:pt x="212" y="65"/>
                      <a:pt x="212" y="65"/>
                    </a:cubicBezTo>
                    <a:cubicBezTo>
                      <a:pt x="208" y="65"/>
                      <a:pt x="208" y="65"/>
                      <a:pt x="208" y="65"/>
                    </a:cubicBezTo>
                    <a:cubicBezTo>
                      <a:pt x="203" y="65"/>
                      <a:pt x="203" y="65"/>
                      <a:pt x="203" y="65"/>
                    </a:cubicBezTo>
                    <a:cubicBezTo>
                      <a:pt x="199" y="65"/>
                      <a:pt x="199" y="65"/>
                      <a:pt x="199" y="65"/>
                    </a:cubicBezTo>
                    <a:cubicBezTo>
                      <a:pt x="195" y="65"/>
                      <a:pt x="195" y="65"/>
                      <a:pt x="195" y="65"/>
                    </a:cubicBezTo>
                    <a:cubicBezTo>
                      <a:pt x="191" y="65"/>
                      <a:pt x="191" y="65"/>
                      <a:pt x="191" y="65"/>
                    </a:cubicBezTo>
                    <a:cubicBezTo>
                      <a:pt x="187" y="65"/>
                      <a:pt x="187" y="65"/>
                      <a:pt x="187" y="65"/>
                    </a:cubicBezTo>
                    <a:lnTo>
                      <a:pt x="187" y="28"/>
                    </a:lnTo>
                    <a:close/>
                    <a:moveTo>
                      <a:pt x="238" y="402"/>
                    </a:moveTo>
                    <a:cubicBezTo>
                      <a:pt x="157" y="402"/>
                      <a:pt x="91" y="336"/>
                      <a:pt x="91" y="255"/>
                    </a:cubicBezTo>
                    <a:cubicBezTo>
                      <a:pt x="91" y="174"/>
                      <a:pt x="157" y="108"/>
                      <a:pt x="238" y="108"/>
                    </a:cubicBezTo>
                    <a:cubicBezTo>
                      <a:pt x="319" y="108"/>
                      <a:pt x="385" y="174"/>
                      <a:pt x="385" y="255"/>
                    </a:cubicBezTo>
                    <a:cubicBezTo>
                      <a:pt x="385" y="336"/>
                      <a:pt x="319" y="402"/>
                      <a:pt x="238" y="40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10" name="组合 9"/>
            <p:cNvGrpSpPr/>
            <p:nvPr/>
          </p:nvGrpSpPr>
          <p:grpSpPr>
            <a:xfrm>
              <a:off x="9857285" y="974057"/>
              <a:ext cx="602732" cy="602129"/>
              <a:chOff x="4470400" y="4495800"/>
              <a:chExt cx="3175000" cy="3171825"/>
            </a:xfrm>
          </p:grpSpPr>
          <p:sp>
            <p:nvSpPr>
              <p:cNvPr id="11" name="Oval 39"/>
              <p:cNvSpPr>
                <a:spLocks noChangeArrowheads="1"/>
              </p:cNvSpPr>
              <p:nvPr/>
            </p:nvSpPr>
            <p:spPr bwMode="auto">
              <a:xfrm>
                <a:off x="4470400" y="4495800"/>
                <a:ext cx="3175000" cy="3171825"/>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sp>
            <p:nvSpPr>
              <p:cNvPr id="12" name="Oval 40"/>
              <p:cNvSpPr>
                <a:spLocks noChangeArrowheads="1"/>
              </p:cNvSpPr>
              <p:nvPr/>
            </p:nvSpPr>
            <p:spPr bwMode="auto">
              <a:xfrm>
                <a:off x="5357813" y="6391275"/>
                <a:ext cx="315913" cy="3159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 name="Oval 41"/>
              <p:cNvSpPr>
                <a:spLocks noChangeArrowheads="1"/>
              </p:cNvSpPr>
              <p:nvPr/>
            </p:nvSpPr>
            <p:spPr bwMode="auto">
              <a:xfrm>
                <a:off x="6475413" y="6391275"/>
                <a:ext cx="315913" cy="3159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 name="Freeform 42"/>
              <p:cNvSpPr>
                <a:spLocks noEditPoints="1"/>
              </p:cNvSpPr>
              <p:nvPr/>
            </p:nvSpPr>
            <p:spPr bwMode="auto">
              <a:xfrm>
                <a:off x="5000625" y="5457825"/>
                <a:ext cx="2117725" cy="1092200"/>
              </a:xfrm>
              <a:custGeom>
                <a:avLst/>
                <a:gdLst>
                  <a:gd name="T0" fmla="*/ 0 w 563"/>
                  <a:gd name="T1" fmla="*/ 169 h 290"/>
                  <a:gd name="T2" fmla="*/ 85 w 563"/>
                  <a:gd name="T3" fmla="*/ 290 h 290"/>
                  <a:gd name="T4" fmla="*/ 189 w 563"/>
                  <a:gd name="T5" fmla="*/ 290 h 290"/>
                  <a:gd name="T6" fmla="*/ 434 w 563"/>
                  <a:gd name="T7" fmla="*/ 238 h 290"/>
                  <a:gd name="T8" fmla="*/ 563 w 563"/>
                  <a:gd name="T9" fmla="*/ 290 h 290"/>
                  <a:gd name="T10" fmla="*/ 153 w 563"/>
                  <a:gd name="T11" fmla="*/ 0 h 290"/>
                  <a:gd name="T12" fmla="*/ 254 w 563"/>
                  <a:gd name="T13" fmla="*/ 169 h 290"/>
                  <a:gd name="T14" fmla="*/ 228 w 563"/>
                  <a:gd name="T15" fmla="*/ 169 h 290"/>
                  <a:gd name="T16" fmla="*/ 201 w 563"/>
                  <a:gd name="T17" fmla="*/ 169 h 290"/>
                  <a:gd name="T18" fmla="*/ 175 w 563"/>
                  <a:gd name="T19" fmla="*/ 169 h 290"/>
                  <a:gd name="T20" fmla="*/ 149 w 563"/>
                  <a:gd name="T21" fmla="*/ 169 h 290"/>
                  <a:gd name="T22" fmla="*/ 122 w 563"/>
                  <a:gd name="T23" fmla="*/ 169 h 290"/>
                  <a:gd name="T24" fmla="*/ 96 w 563"/>
                  <a:gd name="T25" fmla="*/ 169 h 290"/>
                  <a:gd name="T26" fmla="*/ 69 w 563"/>
                  <a:gd name="T27" fmla="*/ 169 h 290"/>
                  <a:gd name="T28" fmla="*/ 50 w 563"/>
                  <a:gd name="T29" fmla="*/ 169 h 290"/>
                  <a:gd name="T30" fmla="*/ 43 w 563"/>
                  <a:gd name="T31" fmla="*/ 169 h 290"/>
                  <a:gd name="T32" fmla="*/ 16 w 563"/>
                  <a:gd name="T33" fmla="*/ 169 h 290"/>
                  <a:gd name="T34" fmla="*/ 43 w 563"/>
                  <a:gd name="T35" fmla="*/ 139 h 290"/>
                  <a:gd name="T36" fmla="*/ 69 w 563"/>
                  <a:gd name="T37" fmla="*/ 109 h 290"/>
                  <a:gd name="T38" fmla="*/ 96 w 563"/>
                  <a:gd name="T39" fmla="*/ 80 h 290"/>
                  <a:gd name="T40" fmla="*/ 122 w 563"/>
                  <a:gd name="T41" fmla="*/ 50 h 290"/>
                  <a:gd name="T42" fmla="*/ 149 w 563"/>
                  <a:gd name="T43" fmla="*/ 20 h 290"/>
                  <a:gd name="T44" fmla="*/ 162 w 563"/>
                  <a:gd name="T45" fmla="*/ 11 h 290"/>
                  <a:gd name="T46" fmla="*/ 188 w 563"/>
                  <a:gd name="T47" fmla="*/ 11 h 290"/>
                  <a:gd name="T48" fmla="*/ 215 w 563"/>
                  <a:gd name="T49" fmla="*/ 11 h 290"/>
                  <a:gd name="T50" fmla="*/ 241 w 563"/>
                  <a:gd name="T51" fmla="*/ 11 h 290"/>
                  <a:gd name="T52" fmla="*/ 268 w 563"/>
                  <a:gd name="T53" fmla="*/ 11 h 290"/>
                  <a:gd name="T54" fmla="*/ 512 w 563"/>
                  <a:gd name="T55" fmla="*/ 104 h 290"/>
                  <a:gd name="T56" fmla="*/ 461 w 563"/>
                  <a:gd name="T57" fmla="*/ 155 h 290"/>
                  <a:gd name="T58" fmla="*/ 434 w 563"/>
                  <a:gd name="T59" fmla="*/ 104 h 290"/>
                  <a:gd name="T60" fmla="*/ 382 w 563"/>
                  <a:gd name="T61" fmla="*/ 77 h 290"/>
                  <a:gd name="T62" fmla="*/ 434 w 563"/>
                  <a:gd name="T63" fmla="*/ 25 h 290"/>
                  <a:gd name="T64" fmla="*/ 461 w 563"/>
                  <a:gd name="T65" fmla="*/ 77 h 290"/>
                  <a:gd name="T66" fmla="*/ 512 w 563"/>
                  <a:gd name="T67" fmla="*/ 10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290">
                    <a:moveTo>
                      <a:pt x="153" y="0"/>
                    </a:moveTo>
                    <a:cubicBezTo>
                      <a:pt x="0" y="169"/>
                      <a:pt x="0" y="169"/>
                      <a:pt x="0" y="169"/>
                    </a:cubicBezTo>
                    <a:cubicBezTo>
                      <a:pt x="0" y="290"/>
                      <a:pt x="0" y="290"/>
                      <a:pt x="0" y="290"/>
                    </a:cubicBezTo>
                    <a:cubicBezTo>
                      <a:pt x="85" y="290"/>
                      <a:pt x="85" y="290"/>
                      <a:pt x="85" y="290"/>
                    </a:cubicBezTo>
                    <a:cubicBezTo>
                      <a:pt x="86" y="261"/>
                      <a:pt x="109" y="238"/>
                      <a:pt x="137" y="238"/>
                    </a:cubicBezTo>
                    <a:cubicBezTo>
                      <a:pt x="166" y="238"/>
                      <a:pt x="189" y="261"/>
                      <a:pt x="189" y="290"/>
                    </a:cubicBezTo>
                    <a:cubicBezTo>
                      <a:pt x="382" y="290"/>
                      <a:pt x="382" y="290"/>
                      <a:pt x="382" y="290"/>
                    </a:cubicBezTo>
                    <a:cubicBezTo>
                      <a:pt x="383" y="261"/>
                      <a:pt x="406" y="238"/>
                      <a:pt x="434" y="238"/>
                    </a:cubicBezTo>
                    <a:cubicBezTo>
                      <a:pt x="463" y="238"/>
                      <a:pt x="486" y="261"/>
                      <a:pt x="487" y="290"/>
                    </a:cubicBezTo>
                    <a:cubicBezTo>
                      <a:pt x="563" y="290"/>
                      <a:pt x="563" y="290"/>
                      <a:pt x="563" y="290"/>
                    </a:cubicBezTo>
                    <a:cubicBezTo>
                      <a:pt x="563" y="0"/>
                      <a:pt x="563" y="0"/>
                      <a:pt x="563" y="0"/>
                    </a:cubicBezTo>
                    <a:lnTo>
                      <a:pt x="153" y="0"/>
                    </a:lnTo>
                    <a:close/>
                    <a:moveTo>
                      <a:pt x="268" y="169"/>
                    </a:moveTo>
                    <a:cubicBezTo>
                      <a:pt x="254" y="169"/>
                      <a:pt x="254" y="169"/>
                      <a:pt x="254" y="169"/>
                    </a:cubicBezTo>
                    <a:cubicBezTo>
                      <a:pt x="241" y="169"/>
                      <a:pt x="241" y="169"/>
                      <a:pt x="241" y="169"/>
                    </a:cubicBezTo>
                    <a:cubicBezTo>
                      <a:pt x="228" y="169"/>
                      <a:pt x="228" y="169"/>
                      <a:pt x="228" y="169"/>
                    </a:cubicBezTo>
                    <a:cubicBezTo>
                      <a:pt x="215" y="169"/>
                      <a:pt x="215" y="169"/>
                      <a:pt x="215" y="169"/>
                    </a:cubicBezTo>
                    <a:cubicBezTo>
                      <a:pt x="201" y="169"/>
                      <a:pt x="201" y="169"/>
                      <a:pt x="201" y="169"/>
                    </a:cubicBezTo>
                    <a:cubicBezTo>
                      <a:pt x="188" y="169"/>
                      <a:pt x="188" y="169"/>
                      <a:pt x="188" y="169"/>
                    </a:cubicBezTo>
                    <a:cubicBezTo>
                      <a:pt x="175" y="169"/>
                      <a:pt x="175" y="169"/>
                      <a:pt x="175" y="169"/>
                    </a:cubicBezTo>
                    <a:cubicBezTo>
                      <a:pt x="162" y="169"/>
                      <a:pt x="162" y="169"/>
                      <a:pt x="162" y="169"/>
                    </a:cubicBezTo>
                    <a:cubicBezTo>
                      <a:pt x="149" y="169"/>
                      <a:pt x="149" y="169"/>
                      <a:pt x="149" y="169"/>
                    </a:cubicBezTo>
                    <a:cubicBezTo>
                      <a:pt x="135" y="169"/>
                      <a:pt x="135" y="169"/>
                      <a:pt x="135" y="169"/>
                    </a:cubicBezTo>
                    <a:cubicBezTo>
                      <a:pt x="122" y="169"/>
                      <a:pt x="122" y="169"/>
                      <a:pt x="122" y="169"/>
                    </a:cubicBezTo>
                    <a:cubicBezTo>
                      <a:pt x="109" y="169"/>
                      <a:pt x="109" y="169"/>
                      <a:pt x="109" y="169"/>
                    </a:cubicBezTo>
                    <a:cubicBezTo>
                      <a:pt x="96" y="169"/>
                      <a:pt x="96" y="169"/>
                      <a:pt x="96" y="169"/>
                    </a:cubicBezTo>
                    <a:cubicBezTo>
                      <a:pt x="82" y="169"/>
                      <a:pt x="82" y="169"/>
                      <a:pt x="82" y="169"/>
                    </a:cubicBezTo>
                    <a:cubicBezTo>
                      <a:pt x="69" y="169"/>
                      <a:pt x="69" y="169"/>
                      <a:pt x="69" y="169"/>
                    </a:cubicBezTo>
                    <a:cubicBezTo>
                      <a:pt x="56" y="169"/>
                      <a:pt x="56" y="169"/>
                      <a:pt x="56" y="169"/>
                    </a:cubicBezTo>
                    <a:cubicBezTo>
                      <a:pt x="50" y="169"/>
                      <a:pt x="50" y="169"/>
                      <a:pt x="50" y="169"/>
                    </a:cubicBezTo>
                    <a:cubicBezTo>
                      <a:pt x="50" y="169"/>
                      <a:pt x="50" y="169"/>
                      <a:pt x="50" y="169"/>
                    </a:cubicBezTo>
                    <a:cubicBezTo>
                      <a:pt x="43" y="169"/>
                      <a:pt x="43" y="169"/>
                      <a:pt x="43" y="169"/>
                    </a:cubicBezTo>
                    <a:cubicBezTo>
                      <a:pt x="29" y="169"/>
                      <a:pt x="29" y="169"/>
                      <a:pt x="29" y="169"/>
                    </a:cubicBezTo>
                    <a:cubicBezTo>
                      <a:pt x="16" y="169"/>
                      <a:pt x="16" y="169"/>
                      <a:pt x="16" y="169"/>
                    </a:cubicBezTo>
                    <a:cubicBezTo>
                      <a:pt x="29" y="154"/>
                      <a:pt x="29" y="154"/>
                      <a:pt x="29" y="154"/>
                    </a:cubicBezTo>
                    <a:cubicBezTo>
                      <a:pt x="43" y="139"/>
                      <a:pt x="43" y="139"/>
                      <a:pt x="43" y="139"/>
                    </a:cubicBezTo>
                    <a:cubicBezTo>
                      <a:pt x="56" y="124"/>
                      <a:pt x="56" y="124"/>
                      <a:pt x="56" y="124"/>
                    </a:cubicBezTo>
                    <a:cubicBezTo>
                      <a:pt x="69" y="109"/>
                      <a:pt x="69" y="109"/>
                      <a:pt x="69" y="109"/>
                    </a:cubicBezTo>
                    <a:cubicBezTo>
                      <a:pt x="82" y="95"/>
                      <a:pt x="82" y="95"/>
                      <a:pt x="82" y="95"/>
                    </a:cubicBezTo>
                    <a:cubicBezTo>
                      <a:pt x="96" y="80"/>
                      <a:pt x="96" y="80"/>
                      <a:pt x="96" y="80"/>
                    </a:cubicBezTo>
                    <a:cubicBezTo>
                      <a:pt x="109" y="65"/>
                      <a:pt x="109" y="65"/>
                      <a:pt x="109" y="65"/>
                    </a:cubicBezTo>
                    <a:cubicBezTo>
                      <a:pt x="122" y="50"/>
                      <a:pt x="122" y="50"/>
                      <a:pt x="122" y="50"/>
                    </a:cubicBezTo>
                    <a:cubicBezTo>
                      <a:pt x="135" y="35"/>
                      <a:pt x="135" y="35"/>
                      <a:pt x="135" y="35"/>
                    </a:cubicBezTo>
                    <a:cubicBezTo>
                      <a:pt x="149" y="20"/>
                      <a:pt x="149" y="20"/>
                      <a:pt x="149" y="20"/>
                    </a:cubicBezTo>
                    <a:cubicBezTo>
                      <a:pt x="156" y="11"/>
                      <a:pt x="156" y="11"/>
                      <a:pt x="156" y="11"/>
                    </a:cubicBezTo>
                    <a:cubicBezTo>
                      <a:pt x="162" y="11"/>
                      <a:pt x="162" y="11"/>
                      <a:pt x="162" y="11"/>
                    </a:cubicBezTo>
                    <a:cubicBezTo>
                      <a:pt x="175" y="11"/>
                      <a:pt x="175" y="11"/>
                      <a:pt x="175" y="11"/>
                    </a:cubicBezTo>
                    <a:cubicBezTo>
                      <a:pt x="188" y="11"/>
                      <a:pt x="188" y="11"/>
                      <a:pt x="188" y="11"/>
                    </a:cubicBezTo>
                    <a:cubicBezTo>
                      <a:pt x="201" y="11"/>
                      <a:pt x="201" y="11"/>
                      <a:pt x="201" y="11"/>
                    </a:cubicBezTo>
                    <a:cubicBezTo>
                      <a:pt x="215" y="11"/>
                      <a:pt x="215" y="11"/>
                      <a:pt x="215" y="11"/>
                    </a:cubicBezTo>
                    <a:cubicBezTo>
                      <a:pt x="228" y="11"/>
                      <a:pt x="228" y="11"/>
                      <a:pt x="228" y="11"/>
                    </a:cubicBezTo>
                    <a:cubicBezTo>
                      <a:pt x="241" y="11"/>
                      <a:pt x="241" y="11"/>
                      <a:pt x="241" y="11"/>
                    </a:cubicBezTo>
                    <a:cubicBezTo>
                      <a:pt x="254" y="11"/>
                      <a:pt x="254" y="11"/>
                      <a:pt x="254" y="11"/>
                    </a:cubicBezTo>
                    <a:cubicBezTo>
                      <a:pt x="268" y="11"/>
                      <a:pt x="268" y="11"/>
                      <a:pt x="268" y="11"/>
                    </a:cubicBezTo>
                    <a:lnTo>
                      <a:pt x="268" y="169"/>
                    </a:lnTo>
                    <a:close/>
                    <a:moveTo>
                      <a:pt x="512" y="104"/>
                    </a:moveTo>
                    <a:cubicBezTo>
                      <a:pt x="461" y="104"/>
                      <a:pt x="461" y="104"/>
                      <a:pt x="461" y="104"/>
                    </a:cubicBezTo>
                    <a:cubicBezTo>
                      <a:pt x="461" y="155"/>
                      <a:pt x="461" y="155"/>
                      <a:pt x="461" y="155"/>
                    </a:cubicBezTo>
                    <a:cubicBezTo>
                      <a:pt x="434" y="155"/>
                      <a:pt x="434" y="155"/>
                      <a:pt x="434" y="155"/>
                    </a:cubicBezTo>
                    <a:cubicBezTo>
                      <a:pt x="434" y="104"/>
                      <a:pt x="434" y="104"/>
                      <a:pt x="434" y="104"/>
                    </a:cubicBezTo>
                    <a:cubicBezTo>
                      <a:pt x="382" y="104"/>
                      <a:pt x="382" y="104"/>
                      <a:pt x="382" y="104"/>
                    </a:cubicBezTo>
                    <a:cubicBezTo>
                      <a:pt x="382" y="77"/>
                      <a:pt x="382" y="77"/>
                      <a:pt x="382" y="77"/>
                    </a:cubicBezTo>
                    <a:cubicBezTo>
                      <a:pt x="434" y="77"/>
                      <a:pt x="434" y="77"/>
                      <a:pt x="434" y="77"/>
                    </a:cubicBezTo>
                    <a:cubicBezTo>
                      <a:pt x="434" y="25"/>
                      <a:pt x="434" y="25"/>
                      <a:pt x="434" y="25"/>
                    </a:cubicBezTo>
                    <a:cubicBezTo>
                      <a:pt x="461" y="25"/>
                      <a:pt x="461" y="25"/>
                      <a:pt x="461" y="25"/>
                    </a:cubicBezTo>
                    <a:cubicBezTo>
                      <a:pt x="461" y="77"/>
                      <a:pt x="461" y="77"/>
                      <a:pt x="461" y="77"/>
                    </a:cubicBezTo>
                    <a:cubicBezTo>
                      <a:pt x="512" y="77"/>
                      <a:pt x="512" y="77"/>
                      <a:pt x="512" y="77"/>
                    </a:cubicBezTo>
                    <a:lnTo>
                      <a:pt x="512"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2500"/>
                            </p:stCondLst>
                            <p:childTnLst>
                              <p:par>
                                <p:cTn id="19" presetID="2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圆角矩形 100"/>
          <p:cNvSpPr/>
          <p:nvPr/>
        </p:nvSpPr>
        <p:spPr>
          <a:xfrm>
            <a:off x="7069864" y="2681931"/>
            <a:ext cx="3600000" cy="480000"/>
          </a:xfrm>
          <a:prstGeom prst="roundRect">
            <a:avLst>
              <a:gd name="adj" fmla="val 20450"/>
            </a:avLst>
          </a:prstGeom>
          <a:solidFill>
            <a:schemeClr val="accent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665" b="1" dirty="0">
              <a:cs typeface="+mn-ea"/>
              <a:sym typeface="+mn-lt"/>
            </a:endParaRPr>
          </a:p>
        </p:txBody>
      </p:sp>
      <p:sp>
        <p:nvSpPr>
          <p:cNvPr id="102" name="圆角矩形 101"/>
          <p:cNvSpPr/>
          <p:nvPr/>
        </p:nvSpPr>
        <p:spPr>
          <a:xfrm>
            <a:off x="7369445" y="3621051"/>
            <a:ext cx="3600000" cy="480000"/>
          </a:xfrm>
          <a:prstGeom prst="roundRect">
            <a:avLst>
              <a:gd name="adj" fmla="val 20450"/>
            </a:avLst>
          </a:prstGeom>
          <a:solidFill>
            <a:schemeClr val="accent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665" b="1" dirty="0">
              <a:cs typeface="+mn-ea"/>
              <a:sym typeface="+mn-lt"/>
            </a:endParaRPr>
          </a:p>
        </p:txBody>
      </p:sp>
      <p:sp>
        <p:nvSpPr>
          <p:cNvPr id="103" name="圆角矩形 102"/>
          <p:cNvSpPr/>
          <p:nvPr/>
        </p:nvSpPr>
        <p:spPr>
          <a:xfrm>
            <a:off x="7669027" y="4560171"/>
            <a:ext cx="3600000" cy="480000"/>
          </a:xfrm>
          <a:prstGeom prst="roundRect">
            <a:avLst>
              <a:gd name="adj" fmla="val 20450"/>
            </a:avLst>
          </a:prstGeom>
          <a:solidFill>
            <a:schemeClr val="accent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665" b="1" dirty="0">
              <a:cs typeface="+mn-ea"/>
              <a:sym typeface="+mn-lt"/>
            </a:endParaRPr>
          </a:p>
        </p:txBody>
      </p:sp>
      <p:sp>
        <p:nvSpPr>
          <p:cNvPr id="104" name="圆角矩形 103"/>
          <p:cNvSpPr/>
          <p:nvPr/>
        </p:nvSpPr>
        <p:spPr>
          <a:xfrm>
            <a:off x="6770283" y="1742808"/>
            <a:ext cx="3600000" cy="480000"/>
          </a:xfrm>
          <a:prstGeom prst="roundRect">
            <a:avLst>
              <a:gd name="adj" fmla="val 20450"/>
            </a:avLst>
          </a:prstGeom>
          <a:solidFill>
            <a:schemeClr val="accent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665" b="1" dirty="0">
              <a:cs typeface="+mn-ea"/>
              <a:sym typeface="+mn-lt"/>
            </a:endParaRPr>
          </a:p>
        </p:txBody>
      </p:sp>
      <p:sp>
        <p:nvSpPr>
          <p:cNvPr id="105" name="文本框 24"/>
          <p:cNvSpPr txBox="1"/>
          <p:nvPr/>
        </p:nvSpPr>
        <p:spPr>
          <a:xfrm>
            <a:off x="7990449" y="191157"/>
            <a:ext cx="3962207" cy="933652"/>
          </a:xfrm>
          <a:prstGeom prst="rect">
            <a:avLst/>
          </a:prstGeom>
          <a:noFill/>
        </p:spPr>
        <p:txBody>
          <a:bodyPr wrap="square" lIns="91439" tIns="45719" rIns="91439" bIns="45719" rtlCol="0">
            <a:spAutoFit/>
          </a:bodyPr>
          <a:lstStyle/>
          <a:p>
            <a:pPr algn="ctr"/>
            <a:r>
              <a:rPr sz="5265" b="1" u="sng">
                <a:latin typeface="Times New Roman"/>
              </a:rPr>
              <a:t>内容</a:t>
            </a:r>
            <a:endParaRPr lang="zh-CN" altLang="en-US" sz="5465" b="1" u="sng" dirty="0">
              <a:solidFill>
                <a:schemeClr val="accent1"/>
              </a:solidFill>
              <a:latin typeface="Times New Roman" panose="02020603050405020304" pitchFamily="18" charset="0"/>
              <a:ea typeface="微软雅黑" panose="020B0503020204020204" charset="-122"/>
              <a:cs typeface="Times New Roman" panose="02020603050405020304" pitchFamily="18" charset="0"/>
            </a:endParaRPr>
          </a:p>
        </p:txBody>
      </p:sp>
      <p:sp>
        <p:nvSpPr>
          <p:cNvPr id="106" name="文本框 25"/>
          <p:cNvSpPr txBox="1"/>
          <p:nvPr/>
        </p:nvSpPr>
        <p:spPr>
          <a:xfrm>
            <a:off x="7413263" y="1793016"/>
            <a:ext cx="2400000" cy="379654"/>
          </a:xfrm>
          <a:prstGeom prst="rect">
            <a:avLst/>
          </a:prstGeom>
          <a:noFill/>
        </p:spPr>
        <p:txBody>
          <a:bodyPr wrap="square" lIns="91439" tIns="45719" rIns="91439" bIns="45719" rtlCol="0">
            <a:spAutoFit/>
          </a:bodyPr>
          <a:lstStyle/>
          <a:p>
            <a:pPr algn="ctr"/>
            <a:r>
              <a:rPr lang="zh-CN" altLang="en-US" sz="1664" b="1" dirty="0">
                <a:solidFill>
                  <a:schemeClr val="bg1"/>
                </a:solidFill>
                <a:latin typeface="Arial" panose="020B0604020202020204" pitchFamily="34" charset="0"/>
                <a:ea typeface="微软雅黑" panose="020B0503020204020204" charset="-122"/>
                <a:cs typeface="Arial" panose="020B0604020202020204" pitchFamily="34" charset="0"/>
              </a:rPr>
              <a:t>年度基本情况介绍</a:t>
            </a:r>
          </a:p>
        </p:txBody>
      </p:sp>
      <p:sp>
        <p:nvSpPr>
          <p:cNvPr id="107" name="文本框 39"/>
          <p:cNvSpPr txBox="1"/>
          <p:nvPr/>
        </p:nvSpPr>
        <p:spPr>
          <a:xfrm>
            <a:off x="7705173" y="2732139"/>
            <a:ext cx="2400000" cy="379654"/>
          </a:xfrm>
          <a:prstGeom prst="rect">
            <a:avLst/>
          </a:prstGeom>
          <a:noFill/>
        </p:spPr>
        <p:txBody>
          <a:bodyPr wrap="square" lIns="91439" tIns="45719" rIns="91439" bIns="45719" rtlCol="0">
            <a:spAutoFit/>
          </a:bodyPr>
          <a:lstStyle>
            <a:defPPr>
              <a:defRPr lang="zh-CN"/>
            </a:defPPr>
            <a:lvl1pPr>
              <a:defRPr>
                <a:latin typeface="Arial" panose="020B0604020202020204" pitchFamily="34" charset="0"/>
                <a:ea typeface="微软雅黑" panose="020B0503020204020204" charset="-122"/>
                <a:cs typeface="Arial" panose="020B0604020202020204" pitchFamily="34" charset="0"/>
              </a:defRPr>
            </a:lvl1pPr>
          </a:lstStyle>
          <a:p>
            <a:pPr algn="ctr"/>
            <a:r>
              <a:rPr lang="zh-CN" altLang="en-US" sz="1664" b="1" dirty="0">
                <a:solidFill>
                  <a:schemeClr val="bg1"/>
                </a:solidFill>
              </a:rPr>
              <a:t>加强医院内涵建设</a:t>
            </a:r>
          </a:p>
        </p:txBody>
      </p:sp>
      <p:sp>
        <p:nvSpPr>
          <p:cNvPr id="108" name="文本框 42"/>
          <p:cNvSpPr txBox="1"/>
          <p:nvPr/>
        </p:nvSpPr>
        <p:spPr>
          <a:xfrm>
            <a:off x="7798144" y="3671259"/>
            <a:ext cx="3194400" cy="379654"/>
          </a:xfrm>
          <a:prstGeom prst="rect">
            <a:avLst/>
          </a:prstGeom>
          <a:noFill/>
        </p:spPr>
        <p:txBody>
          <a:bodyPr wrap="square" lIns="91439" tIns="45719" rIns="91439" bIns="45719" rtlCol="0">
            <a:spAutoFit/>
          </a:bodyPr>
          <a:lstStyle>
            <a:defPPr>
              <a:defRPr lang="zh-CN"/>
            </a:defPPr>
            <a:lvl1pPr>
              <a:defRPr>
                <a:latin typeface="Arial" panose="020B0604020202020204" pitchFamily="34" charset="0"/>
                <a:ea typeface="微软雅黑" panose="020B0503020204020204" charset="-122"/>
                <a:cs typeface="Arial" panose="020B0604020202020204" pitchFamily="34" charset="0"/>
              </a:defRPr>
            </a:lvl1pPr>
          </a:lstStyle>
          <a:p>
            <a:pPr algn="ctr"/>
            <a:r>
              <a:rPr lang="zh-CN" altLang="en-US" sz="1664" b="1" dirty="0">
                <a:solidFill>
                  <a:schemeClr val="bg1"/>
                </a:solidFill>
              </a:rPr>
              <a:t>学科建设和人才培养</a:t>
            </a:r>
          </a:p>
        </p:txBody>
      </p:sp>
      <p:sp>
        <p:nvSpPr>
          <p:cNvPr id="109" name="文本框 42"/>
          <p:cNvSpPr txBox="1"/>
          <p:nvPr/>
        </p:nvSpPr>
        <p:spPr>
          <a:xfrm>
            <a:off x="8288995" y="4610379"/>
            <a:ext cx="2400000" cy="379654"/>
          </a:xfrm>
          <a:prstGeom prst="rect">
            <a:avLst/>
          </a:prstGeom>
          <a:noFill/>
        </p:spPr>
        <p:txBody>
          <a:bodyPr wrap="square" lIns="91439" tIns="45719" rIns="91439" bIns="45719" rtlCol="0">
            <a:spAutoFit/>
          </a:bodyPr>
          <a:lstStyle>
            <a:defPPr>
              <a:defRPr lang="zh-CN"/>
            </a:defPPr>
            <a:lvl1pPr>
              <a:defRPr>
                <a:latin typeface="Arial" panose="020B0604020202020204" pitchFamily="34" charset="0"/>
                <a:ea typeface="微软雅黑" panose="020B0503020204020204" charset="-122"/>
                <a:cs typeface="Arial" panose="020B0604020202020204" pitchFamily="34" charset="0"/>
              </a:defRPr>
            </a:lvl1pPr>
          </a:lstStyle>
          <a:p>
            <a:pPr algn="ctr"/>
            <a:r>
              <a:rPr lang="zh-CN" altLang="en-US" sz="1664" b="1" dirty="0">
                <a:solidFill>
                  <a:schemeClr val="bg1"/>
                </a:solidFill>
              </a:rPr>
              <a:t>加强服务和文化建设</a:t>
            </a:r>
          </a:p>
        </p:txBody>
      </p:sp>
      <p:sp>
        <p:nvSpPr>
          <p:cNvPr id="110" name="MH_Other_2"/>
          <p:cNvSpPr/>
          <p:nvPr>
            <p:custDataLst>
              <p:tags r:id="rId1"/>
            </p:custDataLst>
          </p:nvPr>
        </p:nvSpPr>
        <p:spPr>
          <a:xfrm>
            <a:off x="6278717" y="1604798"/>
            <a:ext cx="760265" cy="756021"/>
          </a:xfrm>
          <a:prstGeom prst="star8">
            <a:avLst>
              <a:gd name="adj" fmla="val 42115"/>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wrap="none" lIns="0" rIns="0" anchor="ctr"/>
          <a:lstStyle/>
          <a:p>
            <a:pPr algn="ctr">
              <a:lnSpc>
                <a:spcPct val="120000"/>
              </a:lnSpc>
            </a:pPr>
            <a:r>
              <a:rPr lang="en-US" altLang="zh-CN" sz="2465" kern="0" dirty="0">
                <a:solidFill>
                  <a:schemeClr val="accent1"/>
                </a:solidFill>
                <a:latin typeface="Impact" panose="020B0806030902050204" pitchFamily="34" charset="0"/>
                <a:cs typeface="+mn-ea"/>
              </a:rPr>
              <a:t>01</a:t>
            </a:r>
            <a:endParaRPr lang="zh-CN" altLang="en-US" sz="2665" kern="0" dirty="0">
              <a:solidFill>
                <a:schemeClr val="accent1"/>
              </a:solidFill>
              <a:latin typeface="Impact" panose="020B0806030902050204" pitchFamily="34" charset="0"/>
              <a:cs typeface="+mn-ea"/>
            </a:endParaRPr>
          </a:p>
        </p:txBody>
      </p:sp>
      <p:sp>
        <p:nvSpPr>
          <p:cNvPr id="111" name="MH_Other_2"/>
          <p:cNvSpPr/>
          <p:nvPr>
            <p:custDataLst>
              <p:tags r:id="rId2"/>
            </p:custDataLst>
          </p:nvPr>
        </p:nvSpPr>
        <p:spPr>
          <a:xfrm>
            <a:off x="6594428" y="2543920"/>
            <a:ext cx="760265" cy="756021"/>
          </a:xfrm>
          <a:prstGeom prst="star8">
            <a:avLst>
              <a:gd name="adj" fmla="val 42115"/>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wrap="none" lIns="0" rIns="0" anchor="ctr"/>
          <a:lstStyle/>
          <a:p>
            <a:pPr algn="ctr">
              <a:lnSpc>
                <a:spcPct val="120000"/>
              </a:lnSpc>
            </a:pPr>
            <a:r>
              <a:rPr lang="en-US" altLang="zh-CN" sz="2465" kern="0" dirty="0">
                <a:solidFill>
                  <a:schemeClr val="accent1"/>
                </a:solidFill>
                <a:latin typeface="Impact" panose="020B0806030902050204" pitchFamily="34" charset="0"/>
                <a:cs typeface="+mn-ea"/>
              </a:rPr>
              <a:t>02</a:t>
            </a:r>
            <a:endParaRPr lang="zh-CN" altLang="en-US" sz="2665" kern="0" dirty="0">
              <a:solidFill>
                <a:schemeClr val="accent1"/>
              </a:solidFill>
              <a:latin typeface="Impact" panose="020B0806030902050204" pitchFamily="34" charset="0"/>
              <a:cs typeface="+mn-ea"/>
            </a:endParaRPr>
          </a:p>
        </p:txBody>
      </p:sp>
      <p:sp>
        <p:nvSpPr>
          <p:cNvPr id="112" name="MH_Other_2"/>
          <p:cNvSpPr/>
          <p:nvPr>
            <p:custDataLst>
              <p:tags r:id="rId3"/>
            </p:custDataLst>
          </p:nvPr>
        </p:nvSpPr>
        <p:spPr>
          <a:xfrm>
            <a:off x="6910164" y="3483040"/>
            <a:ext cx="760265" cy="756021"/>
          </a:xfrm>
          <a:prstGeom prst="star8">
            <a:avLst>
              <a:gd name="adj" fmla="val 42115"/>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wrap="none" lIns="0" rIns="0" anchor="ctr"/>
          <a:lstStyle/>
          <a:p>
            <a:pPr algn="ctr">
              <a:lnSpc>
                <a:spcPct val="120000"/>
              </a:lnSpc>
            </a:pPr>
            <a:r>
              <a:rPr lang="en-US" altLang="zh-CN" sz="2465" kern="0" dirty="0">
                <a:solidFill>
                  <a:schemeClr val="accent1"/>
                </a:solidFill>
                <a:latin typeface="Impact" panose="020B0806030902050204" pitchFamily="34" charset="0"/>
                <a:cs typeface="+mn-ea"/>
              </a:rPr>
              <a:t>03</a:t>
            </a:r>
            <a:endParaRPr lang="zh-CN" altLang="en-US" sz="2665" kern="0" dirty="0">
              <a:solidFill>
                <a:schemeClr val="accent1"/>
              </a:solidFill>
              <a:latin typeface="Impact" panose="020B0806030902050204" pitchFamily="34" charset="0"/>
              <a:cs typeface="+mn-ea"/>
            </a:endParaRPr>
          </a:p>
        </p:txBody>
      </p:sp>
      <p:sp>
        <p:nvSpPr>
          <p:cNvPr id="113" name="MH_Other_2"/>
          <p:cNvSpPr/>
          <p:nvPr>
            <p:custDataLst>
              <p:tags r:id="rId4"/>
            </p:custDataLst>
          </p:nvPr>
        </p:nvSpPr>
        <p:spPr>
          <a:xfrm>
            <a:off x="7225865" y="4422160"/>
            <a:ext cx="760265" cy="756021"/>
          </a:xfrm>
          <a:prstGeom prst="star8">
            <a:avLst>
              <a:gd name="adj" fmla="val 42115"/>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wrap="none" lIns="0" rIns="0" anchor="ctr"/>
          <a:lstStyle/>
          <a:p>
            <a:pPr algn="ctr">
              <a:lnSpc>
                <a:spcPct val="120000"/>
              </a:lnSpc>
            </a:pPr>
            <a:r>
              <a:rPr lang="en-US" altLang="zh-CN" sz="2465" kern="0" dirty="0">
                <a:solidFill>
                  <a:schemeClr val="accent1"/>
                </a:solidFill>
                <a:latin typeface="Impact" panose="020B0806030902050204" pitchFamily="34" charset="0"/>
                <a:cs typeface="+mn-ea"/>
              </a:rPr>
              <a:t>04</a:t>
            </a:r>
            <a:endParaRPr lang="zh-CN" altLang="en-US" sz="2665" kern="0" dirty="0">
              <a:solidFill>
                <a:schemeClr val="accent1"/>
              </a:solidFill>
              <a:latin typeface="Impact" panose="020B0806030902050204" pitchFamily="34" charset="0"/>
              <a:cs typeface="+mn-ea"/>
            </a:endParaRPr>
          </a:p>
        </p:txBody>
      </p:sp>
      <p:pic>
        <p:nvPicPr>
          <p:cNvPr id="114" name="图片 113"/>
          <p:cNvPicPr>
            <a:picLocks noChangeAspect="1"/>
          </p:cNvPicPr>
          <p:nvPr/>
        </p:nvPicPr>
        <p:blipFill rotWithShape="1">
          <a:blip r:embed="rId7" cstate="email"/>
          <a:srcRect l="15396"/>
          <a:stretch>
            <a:fillRect/>
          </a:stretch>
        </p:blipFill>
        <p:spPr>
          <a:xfrm>
            <a:off x="0" y="0"/>
            <a:ext cx="6040973" cy="6858000"/>
          </a:xfrm>
          <a:prstGeom prst="rect">
            <a:avLst/>
          </a:prstGeom>
        </p:spPr>
      </p:pic>
      <p:sp>
        <p:nvSpPr>
          <p:cNvPr id="115" name="圆角矩形 114"/>
          <p:cNvSpPr/>
          <p:nvPr/>
        </p:nvSpPr>
        <p:spPr>
          <a:xfrm>
            <a:off x="7968608" y="5499291"/>
            <a:ext cx="3600000" cy="480000"/>
          </a:xfrm>
          <a:prstGeom prst="roundRect">
            <a:avLst>
              <a:gd name="adj" fmla="val 20450"/>
            </a:avLst>
          </a:prstGeom>
          <a:solidFill>
            <a:schemeClr val="accent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665" b="1" dirty="0">
              <a:cs typeface="+mn-ea"/>
              <a:sym typeface="+mn-lt"/>
            </a:endParaRPr>
          </a:p>
        </p:txBody>
      </p:sp>
      <p:sp>
        <p:nvSpPr>
          <p:cNvPr id="116" name="文本框 42"/>
          <p:cNvSpPr txBox="1"/>
          <p:nvPr/>
        </p:nvSpPr>
        <p:spPr>
          <a:xfrm>
            <a:off x="8580905" y="5549499"/>
            <a:ext cx="2400000" cy="379654"/>
          </a:xfrm>
          <a:prstGeom prst="rect">
            <a:avLst/>
          </a:prstGeom>
          <a:noFill/>
        </p:spPr>
        <p:txBody>
          <a:bodyPr wrap="square" lIns="91439" tIns="45719" rIns="91439" bIns="45719" rtlCol="0">
            <a:spAutoFit/>
          </a:bodyPr>
          <a:lstStyle>
            <a:defPPr>
              <a:defRPr lang="zh-CN"/>
            </a:defPPr>
            <a:lvl1pPr>
              <a:defRPr>
                <a:latin typeface="Arial" panose="020B0604020202020204" pitchFamily="34" charset="0"/>
                <a:ea typeface="微软雅黑" panose="020B0503020204020204" charset="-122"/>
                <a:cs typeface="Arial" panose="020B0604020202020204" pitchFamily="34" charset="0"/>
              </a:defRPr>
            </a:lvl1pPr>
          </a:lstStyle>
          <a:p>
            <a:pPr algn="ctr"/>
            <a:r>
              <a:rPr lang="zh-CN" altLang="en-US" sz="1664" b="1" dirty="0">
                <a:solidFill>
                  <a:schemeClr val="bg1"/>
                </a:solidFill>
              </a:rPr>
              <a:t>存在不足及努力方向</a:t>
            </a:r>
          </a:p>
        </p:txBody>
      </p:sp>
      <p:sp>
        <p:nvSpPr>
          <p:cNvPr id="117" name="MH_Other_2"/>
          <p:cNvSpPr/>
          <p:nvPr>
            <p:custDataLst>
              <p:tags r:id="rId5"/>
            </p:custDataLst>
          </p:nvPr>
        </p:nvSpPr>
        <p:spPr>
          <a:xfrm>
            <a:off x="7541601" y="5361280"/>
            <a:ext cx="760265" cy="756021"/>
          </a:xfrm>
          <a:prstGeom prst="star8">
            <a:avLst>
              <a:gd name="adj" fmla="val 42115"/>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wrap="none" lIns="0" rIns="0" anchor="ctr"/>
          <a:lstStyle/>
          <a:p>
            <a:pPr algn="ctr">
              <a:lnSpc>
                <a:spcPct val="120000"/>
              </a:lnSpc>
            </a:pPr>
            <a:r>
              <a:rPr lang="en-US" altLang="zh-CN" sz="2465" kern="0" dirty="0">
                <a:solidFill>
                  <a:schemeClr val="accent1"/>
                </a:solidFill>
                <a:latin typeface="Impact" panose="020B0806030902050204" pitchFamily="34" charset="0"/>
                <a:cs typeface="+mn-ea"/>
              </a:rPr>
              <a:t>05</a:t>
            </a:r>
            <a:endParaRPr lang="zh-CN" altLang="en-US" sz="2665" kern="0" dirty="0">
              <a:solidFill>
                <a:schemeClr val="accent1"/>
              </a:solidFill>
              <a:latin typeface="Impact" panose="020B0806030902050204" pitchFamily="34" charset="0"/>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1500" fill="hold"/>
                                        <p:tgtEl>
                                          <p:spTgt spid="114"/>
                                        </p:tgtEl>
                                        <p:attrNameLst>
                                          <p:attrName>ppt_x</p:attrName>
                                        </p:attrNameLst>
                                      </p:cBhvr>
                                      <p:tavLst>
                                        <p:tav tm="0">
                                          <p:val>
                                            <p:strVal val="0-#ppt_w/2"/>
                                          </p:val>
                                        </p:tav>
                                        <p:tav tm="100000">
                                          <p:val>
                                            <p:strVal val="#ppt_x"/>
                                          </p:val>
                                        </p:tav>
                                      </p:tavLst>
                                    </p:anim>
                                    <p:anim calcmode="lin" valueType="num">
                                      <p:cBhvr additive="base">
                                        <p:cTn id="8" dur="1500" fill="hold"/>
                                        <p:tgtEl>
                                          <p:spTgt spid="11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fill="hold" grpId="0" nodeType="afterEffect">
                                  <p:stCondLst>
                                    <p:cond delay="0"/>
                                  </p:stCondLst>
                                  <p:childTnLst>
                                    <p:set>
                                      <p:cBhvr>
                                        <p:cTn id="11" dur="1" fill="hold">
                                          <p:stCondLst>
                                            <p:cond delay="0"/>
                                          </p:stCondLst>
                                        </p:cTn>
                                        <p:tgtEl>
                                          <p:spTgt spid="105"/>
                                        </p:tgtEl>
                                        <p:attrNameLst>
                                          <p:attrName>style.visibility</p:attrName>
                                        </p:attrNameLst>
                                      </p:cBhvr>
                                      <p:to>
                                        <p:strVal val="visible"/>
                                      </p:to>
                                    </p:set>
                                    <p:anim calcmode="lin" valueType="num">
                                      <p:cBhvr additive="base">
                                        <p:cTn id="12" dur="750" fill="hold"/>
                                        <p:tgtEl>
                                          <p:spTgt spid="105"/>
                                        </p:tgtEl>
                                        <p:attrNameLst>
                                          <p:attrName>ppt_x</p:attrName>
                                        </p:attrNameLst>
                                      </p:cBhvr>
                                      <p:tavLst>
                                        <p:tav tm="0">
                                          <p:val>
                                            <p:strVal val="1+#ppt_w/2"/>
                                          </p:val>
                                        </p:tav>
                                        <p:tav tm="100000">
                                          <p:val>
                                            <p:strVal val="#ppt_x"/>
                                          </p:val>
                                        </p:tav>
                                      </p:tavLst>
                                    </p:anim>
                                    <p:anim calcmode="lin" valueType="num">
                                      <p:cBhvr additive="base">
                                        <p:cTn id="13" dur="750" fill="hold"/>
                                        <p:tgtEl>
                                          <p:spTgt spid="105"/>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31" presetClass="entr" presetSubtype="0" fill="hold" grpId="0" nodeType="after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 calcmode="lin" valueType="num">
                                      <p:cBhvr>
                                        <p:cTn id="19" dur="500" fill="hold"/>
                                        <p:tgtEl>
                                          <p:spTgt spid="110"/>
                                        </p:tgtEl>
                                        <p:attrNameLst>
                                          <p:attrName>style.rotation</p:attrName>
                                        </p:attrNameLst>
                                      </p:cBhvr>
                                      <p:tavLst>
                                        <p:tav tm="0">
                                          <p:val>
                                            <p:fltVal val="90"/>
                                          </p:val>
                                        </p:tav>
                                        <p:tav tm="100000">
                                          <p:val>
                                            <p:fltVal val="0"/>
                                          </p:val>
                                        </p:tav>
                                      </p:tavLst>
                                    </p:anim>
                                    <p:animEffect transition="in" filter="fade">
                                      <p:cBhvr>
                                        <p:cTn id="20" dur="500"/>
                                        <p:tgtEl>
                                          <p:spTgt spid="110"/>
                                        </p:tgtEl>
                                      </p:cBhvr>
                                    </p:animEffect>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104"/>
                                        </p:tgtEl>
                                        <p:attrNameLst>
                                          <p:attrName>style.visibility</p:attrName>
                                        </p:attrNameLst>
                                      </p:cBhvr>
                                      <p:to>
                                        <p:strVal val="visible"/>
                                      </p:to>
                                    </p:set>
                                    <p:animEffect transition="in" filter="wipe(left)">
                                      <p:cBhvr>
                                        <p:cTn id="24" dur="500"/>
                                        <p:tgtEl>
                                          <p:spTgt spid="104"/>
                                        </p:tgtEl>
                                      </p:cBhvr>
                                    </p:animEffect>
                                  </p:childTnLst>
                                </p:cTn>
                              </p:par>
                            </p:childTnLst>
                          </p:cTn>
                        </p:par>
                        <p:par>
                          <p:cTn id="25" fill="hold">
                            <p:stCondLst>
                              <p:cond delay="3500"/>
                            </p:stCondLst>
                            <p:childTnLst>
                              <p:par>
                                <p:cTn id="26" presetID="41" presetClass="entr" presetSubtype="0" fill="hold" grpId="0" nodeType="afterEffect">
                                  <p:stCondLst>
                                    <p:cond delay="0"/>
                                  </p:stCondLst>
                                  <p:iterate type="lt">
                                    <p:tmPct val="15000"/>
                                  </p:iterate>
                                  <p:childTnLst>
                                    <p:set>
                                      <p:cBhvr>
                                        <p:cTn id="27" dur="1" fill="hold">
                                          <p:stCondLst>
                                            <p:cond delay="0"/>
                                          </p:stCondLst>
                                        </p:cTn>
                                        <p:tgtEl>
                                          <p:spTgt spid="106"/>
                                        </p:tgtEl>
                                        <p:attrNameLst>
                                          <p:attrName>style.visibility</p:attrName>
                                        </p:attrNameLst>
                                      </p:cBhvr>
                                      <p:to>
                                        <p:strVal val="visible"/>
                                      </p:to>
                                    </p:set>
                                    <p:anim calcmode="lin" valueType="num">
                                      <p:cBhvr>
                                        <p:cTn id="28" dur="5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6"/>
                                        </p:tgtEl>
                                        <p:attrNameLst>
                                          <p:attrName>ppt_y</p:attrName>
                                        </p:attrNameLst>
                                      </p:cBhvr>
                                      <p:tavLst>
                                        <p:tav tm="0">
                                          <p:val>
                                            <p:strVal val="#ppt_y"/>
                                          </p:val>
                                        </p:tav>
                                        <p:tav tm="100000">
                                          <p:val>
                                            <p:strVal val="#ppt_y"/>
                                          </p:val>
                                        </p:tav>
                                      </p:tavLst>
                                    </p:anim>
                                    <p:anim calcmode="lin" valueType="num">
                                      <p:cBhvr>
                                        <p:cTn id="30" dur="5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6"/>
                                        </p:tgtEl>
                                      </p:cBhvr>
                                    </p:animEffect>
                                  </p:childTnLst>
                                </p:cTn>
                              </p:par>
                            </p:childTnLst>
                          </p:cTn>
                        </p:par>
                        <p:par>
                          <p:cTn id="33" fill="hold">
                            <p:stCondLst>
                              <p:cond delay="2775"/>
                            </p:stCondLst>
                            <p:childTnLst>
                              <p:par>
                                <p:cTn id="34" presetID="31" presetClass="entr" presetSubtype="0" fill="hold" grpId="0" nodeType="afterEffect">
                                  <p:stCondLst>
                                    <p:cond delay="0"/>
                                  </p:stCondLst>
                                  <p:childTnLst>
                                    <p:set>
                                      <p:cBhvr>
                                        <p:cTn id="35" dur="1" fill="hold">
                                          <p:stCondLst>
                                            <p:cond delay="0"/>
                                          </p:stCondLst>
                                        </p:cTn>
                                        <p:tgtEl>
                                          <p:spTgt spid="111"/>
                                        </p:tgtEl>
                                        <p:attrNameLst>
                                          <p:attrName>style.visibility</p:attrName>
                                        </p:attrNameLst>
                                      </p:cBhvr>
                                      <p:to>
                                        <p:strVal val="visible"/>
                                      </p:to>
                                    </p:set>
                                    <p:anim calcmode="lin" valueType="num">
                                      <p:cBhvr>
                                        <p:cTn id="36" dur="500" fill="hold"/>
                                        <p:tgtEl>
                                          <p:spTgt spid="111"/>
                                        </p:tgtEl>
                                        <p:attrNameLst>
                                          <p:attrName>ppt_w</p:attrName>
                                        </p:attrNameLst>
                                      </p:cBhvr>
                                      <p:tavLst>
                                        <p:tav tm="0">
                                          <p:val>
                                            <p:fltVal val="0"/>
                                          </p:val>
                                        </p:tav>
                                        <p:tav tm="100000">
                                          <p:val>
                                            <p:strVal val="#ppt_w"/>
                                          </p:val>
                                        </p:tav>
                                      </p:tavLst>
                                    </p:anim>
                                    <p:anim calcmode="lin" valueType="num">
                                      <p:cBhvr>
                                        <p:cTn id="37" dur="500" fill="hold"/>
                                        <p:tgtEl>
                                          <p:spTgt spid="111"/>
                                        </p:tgtEl>
                                        <p:attrNameLst>
                                          <p:attrName>ppt_h</p:attrName>
                                        </p:attrNameLst>
                                      </p:cBhvr>
                                      <p:tavLst>
                                        <p:tav tm="0">
                                          <p:val>
                                            <p:fltVal val="0"/>
                                          </p:val>
                                        </p:tav>
                                        <p:tav tm="100000">
                                          <p:val>
                                            <p:strVal val="#ppt_h"/>
                                          </p:val>
                                        </p:tav>
                                      </p:tavLst>
                                    </p:anim>
                                    <p:anim calcmode="lin" valueType="num">
                                      <p:cBhvr>
                                        <p:cTn id="38" dur="500" fill="hold"/>
                                        <p:tgtEl>
                                          <p:spTgt spid="111"/>
                                        </p:tgtEl>
                                        <p:attrNameLst>
                                          <p:attrName>style.rotation</p:attrName>
                                        </p:attrNameLst>
                                      </p:cBhvr>
                                      <p:tavLst>
                                        <p:tav tm="0">
                                          <p:val>
                                            <p:fltVal val="90"/>
                                          </p:val>
                                        </p:tav>
                                        <p:tav tm="100000">
                                          <p:val>
                                            <p:fltVal val="0"/>
                                          </p:val>
                                        </p:tav>
                                      </p:tavLst>
                                    </p:anim>
                                    <p:animEffect transition="in" filter="fade">
                                      <p:cBhvr>
                                        <p:cTn id="39" dur="500"/>
                                        <p:tgtEl>
                                          <p:spTgt spid="111"/>
                                        </p:tgtEl>
                                      </p:cBhvr>
                                    </p:animEffect>
                                  </p:childTnLst>
                                </p:cTn>
                              </p:par>
                            </p:childTnLst>
                          </p:cTn>
                        </p:par>
                        <p:par>
                          <p:cTn id="40" fill="hold">
                            <p:stCondLst>
                              <p:cond delay="3275"/>
                            </p:stCondLst>
                            <p:childTnLst>
                              <p:par>
                                <p:cTn id="41" presetID="22" presetClass="entr" presetSubtype="8" fill="hold" grpId="0" nodeType="afterEffect">
                                  <p:stCondLst>
                                    <p:cond delay="0"/>
                                  </p:stCondLst>
                                  <p:childTnLst>
                                    <p:set>
                                      <p:cBhvr>
                                        <p:cTn id="42" dur="1" fill="hold">
                                          <p:stCondLst>
                                            <p:cond delay="0"/>
                                          </p:stCondLst>
                                        </p:cTn>
                                        <p:tgtEl>
                                          <p:spTgt spid="101"/>
                                        </p:tgtEl>
                                        <p:attrNameLst>
                                          <p:attrName>style.visibility</p:attrName>
                                        </p:attrNameLst>
                                      </p:cBhvr>
                                      <p:to>
                                        <p:strVal val="visible"/>
                                      </p:to>
                                    </p:set>
                                    <p:animEffect transition="in" filter="wipe(left)">
                                      <p:cBhvr>
                                        <p:cTn id="43" dur="500"/>
                                        <p:tgtEl>
                                          <p:spTgt spid="101"/>
                                        </p:tgtEl>
                                      </p:cBhvr>
                                    </p:animEffect>
                                  </p:childTnLst>
                                </p:cTn>
                              </p:par>
                            </p:childTnLst>
                          </p:cTn>
                        </p:par>
                        <p:par>
                          <p:cTn id="44" fill="hold">
                            <p:stCondLst>
                              <p:cond delay="3775"/>
                            </p:stCondLst>
                            <p:childTnLst>
                              <p:par>
                                <p:cTn id="45" presetID="41" presetClass="entr" presetSubtype="0" fill="hold" grpId="0" nodeType="afterEffect">
                                  <p:stCondLst>
                                    <p:cond delay="0"/>
                                  </p:stCondLst>
                                  <p:iterate type="lt">
                                    <p:tmPct val="15000"/>
                                  </p:iterate>
                                  <p:childTnLst>
                                    <p:set>
                                      <p:cBhvr>
                                        <p:cTn id="46" dur="1" fill="hold">
                                          <p:stCondLst>
                                            <p:cond delay="0"/>
                                          </p:stCondLst>
                                        </p:cTn>
                                        <p:tgtEl>
                                          <p:spTgt spid="107"/>
                                        </p:tgtEl>
                                        <p:attrNameLst>
                                          <p:attrName>style.visibility</p:attrName>
                                        </p:attrNameLst>
                                      </p:cBhvr>
                                      <p:to>
                                        <p:strVal val="visible"/>
                                      </p:to>
                                    </p:set>
                                    <p:anim calcmode="lin" valueType="num">
                                      <p:cBhvr>
                                        <p:cTn id="47" dur="500" fill="hold"/>
                                        <p:tgtEl>
                                          <p:spTgt spid="107"/>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07"/>
                                        </p:tgtEl>
                                        <p:attrNameLst>
                                          <p:attrName>ppt_y</p:attrName>
                                        </p:attrNameLst>
                                      </p:cBhvr>
                                      <p:tavLst>
                                        <p:tav tm="0">
                                          <p:val>
                                            <p:strVal val="#ppt_y"/>
                                          </p:val>
                                        </p:tav>
                                        <p:tav tm="100000">
                                          <p:val>
                                            <p:strVal val="#ppt_y"/>
                                          </p:val>
                                        </p:tav>
                                      </p:tavLst>
                                    </p:anim>
                                    <p:anim calcmode="lin" valueType="num">
                                      <p:cBhvr>
                                        <p:cTn id="49" dur="500" fill="hold"/>
                                        <p:tgtEl>
                                          <p:spTgt spid="107"/>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07"/>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07"/>
                                        </p:tgtEl>
                                      </p:cBhvr>
                                    </p:animEffect>
                                  </p:childTnLst>
                                </p:cTn>
                              </p:par>
                            </p:childTnLst>
                          </p:cTn>
                        </p:par>
                        <p:par>
                          <p:cTn id="52" fill="hold">
                            <p:stCondLst>
                              <p:cond delay="4800"/>
                            </p:stCondLst>
                            <p:childTnLst>
                              <p:par>
                                <p:cTn id="53" presetID="31" presetClass="entr" presetSubtype="0" fill="hold" grpId="0" nodeType="after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p:cTn id="55" dur="500" fill="hold"/>
                                        <p:tgtEl>
                                          <p:spTgt spid="112"/>
                                        </p:tgtEl>
                                        <p:attrNameLst>
                                          <p:attrName>ppt_w</p:attrName>
                                        </p:attrNameLst>
                                      </p:cBhvr>
                                      <p:tavLst>
                                        <p:tav tm="0">
                                          <p:val>
                                            <p:fltVal val="0"/>
                                          </p:val>
                                        </p:tav>
                                        <p:tav tm="100000">
                                          <p:val>
                                            <p:strVal val="#ppt_w"/>
                                          </p:val>
                                        </p:tav>
                                      </p:tavLst>
                                    </p:anim>
                                    <p:anim calcmode="lin" valueType="num">
                                      <p:cBhvr>
                                        <p:cTn id="56" dur="500" fill="hold"/>
                                        <p:tgtEl>
                                          <p:spTgt spid="112"/>
                                        </p:tgtEl>
                                        <p:attrNameLst>
                                          <p:attrName>ppt_h</p:attrName>
                                        </p:attrNameLst>
                                      </p:cBhvr>
                                      <p:tavLst>
                                        <p:tav tm="0">
                                          <p:val>
                                            <p:fltVal val="0"/>
                                          </p:val>
                                        </p:tav>
                                        <p:tav tm="100000">
                                          <p:val>
                                            <p:strVal val="#ppt_h"/>
                                          </p:val>
                                        </p:tav>
                                      </p:tavLst>
                                    </p:anim>
                                    <p:anim calcmode="lin" valueType="num">
                                      <p:cBhvr>
                                        <p:cTn id="57" dur="500" fill="hold"/>
                                        <p:tgtEl>
                                          <p:spTgt spid="112"/>
                                        </p:tgtEl>
                                        <p:attrNameLst>
                                          <p:attrName>style.rotation</p:attrName>
                                        </p:attrNameLst>
                                      </p:cBhvr>
                                      <p:tavLst>
                                        <p:tav tm="0">
                                          <p:val>
                                            <p:fltVal val="90"/>
                                          </p:val>
                                        </p:tav>
                                        <p:tav tm="100000">
                                          <p:val>
                                            <p:fltVal val="0"/>
                                          </p:val>
                                        </p:tav>
                                      </p:tavLst>
                                    </p:anim>
                                    <p:animEffect transition="in" filter="fade">
                                      <p:cBhvr>
                                        <p:cTn id="58" dur="500"/>
                                        <p:tgtEl>
                                          <p:spTgt spid="112"/>
                                        </p:tgtEl>
                                      </p:cBhvr>
                                    </p:animEffect>
                                  </p:childTnLst>
                                </p:cTn>
                              </p:par>
                            </p:childTnLst>
                          </p:cTn>
                        </p:par>
                        <p:par>
                          <p:cTn id="59" fill="hold">
                            <p:stCondLst>
                              <p:cond delay="5300"/>
                            </p:stCondLst>
                            <p:childTnLst>
                              <p:par>
                                <p:cTn id="60" presetID="22" presetClass="entr" presetSubtype="8" fill="hold" grpId="0" nodeType="after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wipe(left)">
                                      <p:cBhvr>
                                        <p:cTn id="62" dur="500"/>
                                        <p:tgtEl>
                                          <p:spTgt spid="102"/>
                                        </p:tgtEl>
                                      </p:cBhvr>
                                    </p:animEffect>
                                  </p:childTnLst>
                                </p:cTn>
                              </p:par>
                            </p:childTnLst>
                          </p:cTn>
                        </p:par>
                        <p:par>
                          <p:cTn id="63" fill="hold">
                            <p:stCondLst>
                              <p:cond delay="5800"/>
                            </p:stCondLst>
                            <p:childTnLst>
                              <p:par>
                                <p:cTn id="64" presetID="41" presetClass="entr" presetSubtype="0" fill="hold" grpId="0" nodeType="afterEffect">
                                  <p:stCondLst>
                                    <p:cond delay="0"/>
                                  </p:stCondLst>
                                  <p:iterate type="lt">
                                    <p:tmPct val="15000"/>
                                  </p:iterate>
                                  <p:childTnLst>
                                    <p:set>
                                      <p:cBhvr>
                                        <p:cTn id="65" dur="1" fill="hold">
                                          <p:stCondLst>
                                            <p:cond delay="0"/>
                                          </p:stCondLst>
                                        </p:cTn>
                                        <p:tgtEl>
                                          <p:spTgt spid="108"/>
                                        </p:tgtEl>
                                        <p:attrNameLst>
                                          <p:attrName>style.visibility</p:attrName>
                                        </p:attrNameLst>
                                      </p:cBhvr>
                                      <p:to>
                                        <p:strVal val="visible"/>
                                      </p:to>
                                    </p:set>
                                    <p:anim calcmode="lin" valueType="num">
                                      <p:cBhvr>
                                        <p:cTn id="66"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08"/>
                                        </p:tgtEl>
                                        <p:attrNameLst>
                                          <p:attrName>ppt_y</p:attrName>
                                        </p:attrNameLst>
                                      </p:cBhvr>
                                      <p:tavLst>
                                        <p:tav tm="0">
                                          <p:val>
                                            <p:strVal val="#ppt_y"/>
                                          </p:val>
                                        </p:tav>
                                        <p:tav tm="100000">
                                          <p:val>
                                            <p:strVal val="#ppt_y"/>
                                          </p:val>
                                        </p:tav>
                                      </p:tavLst>
                                    </p:anim>
                                    <p:anim calcmode="lin" valueType="num">
                                      <p:cBhvr>
                                        <p:cTn id="68"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08"/>
                                        </p:tgtEl>
                                      </p:cBhvr>
                                    </p:animEffect>
                                  </p:childTnLst>
                                </p:cTn>
                              </p:par>
                            </p:childTnLst>
                          </p:cTn>
                        </p:par>
                        <p:par>
                          <p:cTn id="71" fill="hold">
                            <p:stCondLst>
                              <p:cond delay="6900"/>
                            </p:stCondLst>
                            <p:childTnLst>
                              <p:par>
                                <p:cTn id="72" presetID="31" presetClass="entr" presetSubtype="0" fill="hold" grpId="0" nodeType="afterEffect">
                                  <p:stCondLst>
                                    <p:cond delay="0"/>
                                  </p:stCondLst>
                                  <p:childTnLst>
                                    <p:set>
                                      <p:cBhvr>
                                        <p:cTn id="73" dur="1" fill="hold">
                                          <p:stCondLst>
                                            <p:cond delay="0"/>
                                          </p:stCondLst>
                                        </p:cTn>
                                        <p:tgtEl>
                                          <p:spTgt spid="113"/>
                                        </p:tgtEl>
                                        <p:attrNameLst>
                                          <p:attrName>style.visibility</p:attrName>
                                        </p:attrNameLst>
                                      </p:cBhvr>
                                      <p:to>
                                        <p:strVal val="visible"/>
                                      </p:to>
                                    </p:set>
                                    <p:anim calcmode="lin" valueType="num">
                                      <p:cBhvr>
                                        <p:cTn id="74" dur="500" fill="hold"/>
                                        <p:tgtEl>
                                          <p:spTgt spid="113"/>
                                        </p:tgtEl>
                                        <p:attrNameLst>
                                          <p:attrName>ppt_w</p:attrName>
                                        </p:attrNameLst>
                                      </p:cBhvr>
                                      <p:tavLst>
                                        <p:tav tm="0">
                                          <p:val>
                                            <p:fltVal val="0"/>
                                          </p:val>
                                        </p:tav>
                                        <p:tav tm="100000">
                                          <p:val>
                                            <p:strVal val="#ppt_w"/>
                                          </p:val>
                                        </p:tav>
                                      </p:tavLst>
                                    </p:anim>
                                    <p:anim calcmode="lin" valueType="num">
                                      <p:cBhvr>
                                        <p:cTn id="75" dur="500" fill="hold"/>
                                        <p:tgtEl>
                                          <p:spTgt spid="113"/>
                                        </p:tgtEl>
                                        <p:attrNameLst>
                                          <p:attrName>ppt_h</p:attrName>
                                        </p:attrNameLst>
                                      </p:cBhvr>
                                      <p:tavLst>
                                        <p:tav tm="0">
                                          <p:val>
                                            <p:fltVal val="0"/>
                                          </p:val>
                                        </p:tav>
                                        <p:tav tm="100000">
                                          <p:val>
                                            <p:strVal val="#ppt_h"/>
                                          </p:val>
                                        </p:tav>
                                      </p:tavLst>
                                    </p:anim>
                                    <p:anim calcmode="lin" valueType="num">
                                      <p:cBhvr>
                                        <p:cTn id="76" dur="500" fill="hold"/>
                                        <p:tgtEl>
                                          <p:spTgt spid="113"/>
                                        </p:tgtEl>
                                        <p:attrNameLst>
                                          <p:attrName>style.rotation</p:attrName>
                                        </p:attrNameLst>
                                      </p:cBhvr>
                                      <p:tavLst>
                                        <p:tav tm="0">
                                          <p:val>
                                            <p:fltVal val="90"/>
                                          </p:val>
                                        </p:tav>
                                        <p:tav tm="100000">
                                          <p:val>
                                            <p:fltVal val="0"/>
                                          </p:val>
                                        </p:tav>
                                      </p:tavLst>
                                    </p:anim>
                                    <p:animEffect transition="in" filter="fade">
                                      <p:cBhvr>
                                        <p:cTn id="77" dur="500"/>
                                        <p:tgtEl>
                                          <p:spTgt spid="113"/>
                                        </p:tgtEl>
                                      </p:cBhvr>
                                    </p:animEffect>
                                  </p:childTnLst>
                                </p:cTn>
                              </p:par>
                            </p:childTnLst>
                          </p:cTn>
                        </p:par>
                        <p:par>
                          <p:cTn id="78" fill="hold">
                            <p:stCondLst>
                              <p:cond delay="7400"/>
                            </p:stCondLst>
                            <p:childTnLst>
                              <p:par>
                                <p:cTn id="79" presetID="22" presetClass="entr" presetSubtype="8" fill="hold" grpId="0"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wipe(left)">
                                      <p:cBhvr>
                                        <p:cTn id="81" dur="500"/>
                                        <p:tgtEl>
                                          <p:spTgt spid="103"/>
                                        </p:tgtEl>
                                      </p:cBhvr>
                                    </p:animEffect>
                                  </p:childTnLst>
                                </p:cTn>
                              </p:par>
                            </p:childTnLst>
                          </p:cTn>
                        </p:par>
                        <p:par>
                          <p:cTn id="82" fill="hold">
                            <p:stCondLst>
                              <p:cond delay="7900"/>
                            </p:stCondLst>
                            <p:childTnLst>
                              <p:par>
                                <p:cTn id="83" presetID="41" presetClass="entr" presetSubtype="0" fill="hold" grpId="0" nodeType="afterEffect">
                                  <p:stCondLst>
                                    <p:cond delay="0"/>
                                  </p:stCondLst>
                                  <p:iterate type="lt">
                                    <p:tmPct val="15000"/>
                                  </p:iterate>
                                  <p:childTnLst>
                                    <p:set>
                                      <p:cBhvr>
                                        <p:cTn id="84" dur="1" fill="hold">
                                          <p:stCondLst>
                                            <p:cond delay="0"/>
                                          </p:stCondLst>
                                        </p:cTn>
                                        <p:tgtEl>
                                          <p:spTgt spid="109"/>
                                        </p:tgtEl>
                                        <p:attrNameLst>
                                          <p:attrName>style.visibility</p:attrName>
                                        </p:attrNameLst>
                                      </p:cBhvr>
                                      <p:to>
                                        <p:strVal val="visible"/>
                                      </p:to>
                                    </p:set>
                                    <p:anim calcmode="lin" valueType="num">
                                      <p:cBhvr>
                                        <p:cTn id="85" dur="500" fill="hold"/>
                                        <p:tgtEl>
                                          <p:spTgt spid="109"/>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109"/>
                                        </p:tgtEl>
                                        <p:attrNameLst>
                                          <p:attrName>ppt_y</p:attrName>
                                        </p:attrNameLst>
                                      </p:cBhvr>
                                      <p:tavLst>
                                        <p:tav tm="0">
                                          <p:val>
                                            <p:strVal val="#ppt_y"/>
                                          </p:val>
                                        </p:tav>
                                        <p:tav tm="100000">
                                          <p:val>
                                            <p:strVal val="#ppt_y"/>
                                          </p:val>
                                        </p:tav>
                                      </p:tavLst>
                                    </p:anim>
                                    <p:anim calcmode="lin" valueType="num">
                                      <p:cBhvr>
                                        <p:cTn id="87" dur="500" fill="hold"/>
                                        <p:tgtEl>
                                          <p:spTgt spid="109"/>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109"/>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109"/>
                                        </p:tgtEl>
                                      </p:cBhvr>
                                    </p:animEffect>
                                  </p:childTnLst>
                                </p:cTn>
                              </p:par>
                            </p:childTnLst>
                          </p:cTn>
                        </p:par>
                        <p:par>
                          <p:cTn id="90" fill="hold">
                            <p:stCondLst>
                              <p:cond delay="9000"/>
                            </p:stCondLst>
                            <p:childTnLst>
                              <p:par>
                                <p:cTn id="91" presetID="31" presetClass="entr" presetSubtype="0" fill="hold" grpId="0" nodeType="afterEffect">
                                  <p:stCondLst>
                                    <p:cond delay="0"/>
                                  </p:stCondLst>
                                  <p:childTnLst>
                                    <p:set>
                                      <p:cBhvr>
                                        <p:cTn id="92" dur="1" fill="hold">
                                          <p:stCondLst>
                                            <p:cond delay="0"/>
                                          </p:stCondLst>
                                        </p:cTn>
                                        <p:tgtEl>
                                          <p:spTgt spid="117"/>
                                        </p:tgtEl>
                                        <p:attrNameLst>
                                          <p:attrName>style.visibility</p:attrName>
                                        </p:attrNameLst>
                                      </p:cBhvr>
                                      <p:to>
                                        <p:strVal val="visible"/>
                                      </p:to>
                                    </p:set>
                                    <p:anim calcmode="lin" valueType="num">
                                      <p:cBhvr>
                                        <p:cTn id="93" dur="500" fill="hold"/>
                                        <p:tgtEl>
                                          <p:spTgt spid="117"/>
                                        </p:tgtEl>
                                        <p:attrNameLst>
                                          <p:attrName>ppt_w</p:attrName>
                                        </p:attrNameLst>
                                      </p:cBhvr>
                                      <p:tavLst>
                                        <p:tav tm="0">
                                          <p:val>
                                            <p:fltVal val="0"/>
                                          </p:val>
                                        </p:tav>
                                        <p:tav tm="100000">
                                          <p:val>
                                            <p:strVal val="#ppt_w"/>
                                          </p:val>
                                        </p:tav>
                                      </p:tavLst>
                                    </p:anim>
                                    <p:anim calcmode="lin" valueType="num">
                                      <p:cBhvr>
                                        <p:cTn id="94" dur="500" fill="hold"/>
                                        <p:tgtEl>
                                          <p:spTgt spid="117"/>
                                        </p:tgtEl>
                                        <p:attrNameLst>
                                          <p:attrName>ppt_h</p:attrName>
                                        </p:attrNameLst>
                                      </p:cBhvr>
                                      <p:tavLst>
                                        <p:tav tm="0">
                                          <p:val>
                                            <p:fltVal val="0"/>
                                          </p:val>
                                        </p:tav>
                                        <p:tav tm="100000">
                                          <p:val>
                                            <p:strVal val="#ppt_h"/>
                                          </p:val>
                                        </p:tav>
                                      </p:tavLst>
                                    </p:anim>
                                    <p:anim calcmode="lin" valueType="num">
                                      <p:cBhvr>
                                        <p:cTn id="95" dur="500" fill="hold"/>
                                        <p:tgtEl>
                                          <p:spTgt spid="117"/>
                                        </p:tgtEl>
                                        <p:attrNameLst>
                                          <p:attrName>style.rotation</p:attrName>
                                        </p:attrNameLst>
                                      </p:cBhvr>
                                      <p:tavLst>
                                        <p:tav tm="0">
                                          <p:val>
                                            <p:fltVal val="90"/>
                                          </p:val>
                                        </p:tav>
                                        <p:tav tm="100000">
                                          <p:val>
                                            <p:fltVal val="0"/>
                                          </p:val>
                                        </p:tav>
                                      </p:tavLst>
                                    </p:anim>
                                    <p:animEffect transition="in" filter="fade">
                                      <p:cBhvr>
                                        <p:cTn id="96" dur="500"/>
                                        <p:tgtEl>
                                          <p:spTgt spid="117"/>
                                        </p:tgtEl>
                                      </p:cBhvr>
                                    </p:animEffect>
                                  </p:childTnLst>
                                </p:cTn>
                              </p:par>
                            </p:childTnLst>
                          </p:cTn>
                        </p:par>
                        <p:par>
                          <p:cTn id="97" fill="hold">
                            <p:stCondLst>
                              <p:cond delay="9500"/>
                            </p:stCondLst>
                            <p:childTnLst>
                              <p:par>
                                <p:cTn id="98" presetID="22" presetClass="entr" presetSubtype="8" fill="hold" grpId="0" nodeType="afterEffect">
                                  <p:stCondLst>
                                    <p:cond delay="0"/>
                                  </p:stCondLst>
                                  <p:childTnLst>
                                    <p:set>
                                      <p:cBhvr>
                                        <p:cTn id="99" dur="1" fill="hold">
                                          <p:stCondLst>
                                            <p:cond delay="0"/>
                                          </p:stCondLst>
                                        </p:cTn>
                                        <p:tgtEl>
                                          <p:spTgt spid="115"/>
                                        </p:tgtEl>
                                        <p:attrNameLst>
                                          <p:attrName>style.visibility</p:attrName>
                                        </p:attrNameLst>
                                      </p:cBhvr>
                                      <p:to>
                                        <p:strVal val="visible"/>
                                      </p:to>
                                    </p:set>
                                    <p:animEffect transition="in" filter="wipe(left)">
                                      <p:cBhvr>
                                        <p:cTn id="100" dur="500"/>
                                        <p:tgtEl>
                                          <p:spTgt spid="115"/>
                                        </p:tgtEl>
                                      </p:cBhvr>
                                    </p:animEffect>
                                  </p:childTnLst>
                                </p:cTn>
                              </p:par>
                            </p:childTnLst>
                          </p:cTn>
                        </p:par>
                        <p:par>
                          <p:cTn id="101" fill="hold">
                            <p:stCondLst>
                              <p:cond delay="10000"/>
                            </p:stCondLst>
                            <p:childTnLst>
                              <p:par>
                                <p:cTn id="102" presetID="41" presetClass="entr" presetSubtype="0" fill="hold" grpId="0" nodeType="afterEffect">
                                  <p:stCondLst>
                                    <p:cond delay="0"/>
                                  </p:stCondLst>
                                  <p:iterate type="lt">
                                    <p:tmPct val="15000"/>
                                  </p:iterate>
                                  <p:childTnLst>
                                    <p:set>
                                      <p:cBhvr>
                                        <p:cTn id="103" dur="1" fill="hold">
                                          <p:stCondLst>
                                            <p:cond delay="0"/>
                                          </p:stCondLst>
                                        </p:cTn>
                                        <p:tgtEl>
                                          <p:spTgt spid="116"/>
                                        </p:tgtEl>
                                        <p:attrNameLst>
                                          <p:attrName>style.visibility</p:attrName>
                                        </p:attrNameLst>
                                      </p:cBhvr>
                                      <p:to>
                                        <p:strVal val="visible"/>
                                      </p:to>
                                    </p:set>
                                    <p:anim calcmode="lin" valueType="num">
                                      <p:cBhvr>
                                        <p:cTn id="104"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105" dur="500" fill="hold"/>
                                        <p:tgtEl>
                                          <p:spTgt spid="116"/>
                                        </p:tgtEl>
                                        <p:attrNameLst>
                                          <p:attrName>ppt_y</p:attrName>
                                        </p:attrNameLst>
                                      </p:cBhvr>
                                      <p:tavLst>
                                        <p:tav tm="0">
                                          <p:val>
                                            <p:strVal val="#ppt_y"/>
                                          </p:val>
                                        </p:tav>
                                        <p:tav tm="100000">
                                          <p:val>
                                            <p:strVal val="#ppt_y"/>
                                          </p:val>
                                        </p:tav>
                                      </p:tavLst>
                                    </p:anim>
                                    <p:anim calcmode="lin" valueType="num">
                                      <p:cBhvr>
                                        <p:cTn id="106"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107"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500" tmFilter="0,0; .5, 1; 1, 1"/>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animBg="1"/>
      <p:bldP spid="104" grpId="0" animBg="1"/>
      <p:bldP spid="105" grpId="0"/>
      <p:bldP spid="106" grpId="0"/>
      <p:bldP spid="107" grpId="0"/>
      <p:bldP spid="108" grpId="0"/>
      <p:bldP spid="109" grpId="0"/>
      <p:bldP spid="110" grpId="0" animBg="1"/>
      <p:bldP spid="111" grpId="0" animBg="1"/>
      <p:bldP spid="112" grpId="0" animBg="1"/>
      <p:bldP spid="113" grpId="0" animBg="1"/>
      <p:bldP spid="115" grpId="0" animBg="1"/>
      <p:bldP spid="116" grpId="0"/>
      <p:bldP spid="1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2"/>
          <p:cNvSpPr/>
          <p:nvPr/>
        </p:nvSpPr>
        <p:spPr>
          <a:xfrm>
            <a:off x="0" y="2372884"/>
            <a:ext cx="12192000" cy="2784309"/>
          </a:xfrm>
          <a:custGeom>
            <a:avLst/>
            <a:gdLst/>
            <a:ahLst/>
            <a:cxnLst/>
            <a:rect l="l" t="t" r="r" b="b"/>
            <a:pathLst>
              <a:path w="9144000" h="2088232">
                <a:moveTo>
                  <a:pt x="0" y="0"/>
                </a:moveTo>
                <a:lnTo>
                  <a:pt x="3816349" y="0"/>
                </a:lnTo>
                <a:lnTo>
                  <a:pt x="3815397" y="194197"/>
                </a:lnTo>
                <a:cubicBezTo>
                  <a:pt x="3815639" y="203899"/>
                  <a:pt x="3815881" y="213599"/>
                  <a:pt x="3816123" y="223301"/>
                </a:cubicBezTo>
                <a:cubicBezTo>
                  <a:pt x="3815485" y="285565"/>
                  <a:pt x="3825627" y="323840"/>
                  <a:pt x="3858310" y="352306"/>
                </a:cubicBezTo>
                <a:cubicBezTo>
                  <a:pt x="3881863" y="374186"/>
                  <a:pt x="3885380" y="375377"/>
                  <a:pt x="3918032" y="397060"/>
                </a:cubicBezTo>
                <a:cubicBezTo>
                  <a:pt x="4077997" y="488212"/>
                  <a:pt x="4205762" y="552810"/>
                  <a:pt x="4362649" y="637807"/>
                </a:cubicBezTo>
                <a:cubicBezTo>
                  <a:pt x="4506032" y="713448"/>
                  <a:pt x="4580496" y="685782"/>
                  <a:pt x="4677699" y="644009"/>
                </a:cubicBezTo>
                <a:cubicBezTo>
                  <a:pt x="4888543" y="533160"/>
                  <a:pt x="5015771" y="470067"/>
                  <a:pt x="5093398" y="425358"/>
                </a:cubicBezTo>
                <a:cubicBezTo>
                  <a:pt x="5189998" y="369721"/>
                  <a:pt x="5153077" y="389285"/>
                  <a:pt x="5151235" y="389737"/>
                </a:cubicBezTo>
                <a:cubicBezTo>
                  <a:pt x="5229523" y="352156"/>
                  <a:pt x="5228181" y="330135"/>
                  <a:pt x="5233105" y="228248"/>
                </a:cubicBezTo>
                <a:cubicBezTo>
                  <a:pt x="5233287" y="209652"/>
                  <a:pt x="5231995" y="192531"/>
                  <a:pt x="5232177" y="173935"/>
                </a:cubicBezTo>
                <a:cubicBezTo>
                  <a:pt x="5232188" y="153706"/>
                  <a:pt x="5232933" y="81947"/>
                  <a:pt x="5233810" y="0"/>
                </a:cubicBezTo>
                <a:lnTo>
                  <a:pt x="9144000" y="0"/>
                </a:lnTo>
                <a:lnTo>
                  <a:pt x="9144000" y="2088232"/>
                </a:lnTo>
                <a:lnTo>
                  <a:pt x="0" y="2088232"/>
                </a:ln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a:solidFill>
                <a:prstClr val="white"/>
              </a:solidFill>
              <a:latin typeface="Impact" panose="020B0806030902050204" pitchFamily="34" charset="0"/>
            </a:endParaRPr>
          </a:p>
        </p:txBody>
      </p:sp>
      <p:sp>
        <p:nvSpPr>
          <p:cNvPr id="8" name="矩形 10"/>
          <p:cNvSpPr>
            <a:spLocks noChangeAspect="1"/>
          </p:cNvSpPr>
          <p:nvPr/>
        </p:nvSpPr>
        <p:spPr>
          <a:xfrm>
            <a:off x="5207067" y="1316854"/>
            <a:ext cx="1676267" cy="182745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9" name="TextBox 9"/>
          <p:cNvSpPr txBox="1"/>
          <p:nvPr/>
        </p:nvSpPr>
        <p:spPr>
          <a:xfrm>
            <a:off x="2792891" y="3478995"/>
            <a:ext cx="6509215" cy="666786"/>
          </a:xfrm>
          <a:prstGeom prst="rect">
            <a:avLst/>
          </a:prstGeom>
          <a:noFill/>
        </p:spPr>
        <p:txBody>
          <a:bodyPr wrap="square" lIns="0" rIns="0" rtlCol="0">
            <a:spAutoFit/>
          </a:bodyPr>
          <a:lstStyle/>
          <a:p>
            <a:pPr algn="ctr"/>
            <a:r>
              <a:rPr lang="zh-CN" altLang="en-US" sz="3535" b="1" dirty="0">
                <a:solidFill>
                  <a:schemeClr val="bg1"/>
                </a:solidFill>
              </a:rPr>
              <a:t>年度基本情况介绍</a:t>
            </a:r>
          </a:p>
        </p:txBody>
      </p:sp>
      <p:sp>
        <p:nvSpPr>
          <p:cNvPr id="10" name="TextBox 10"/>
          <p:cNvSpPr txBox="1"/>
          <p:nvPr/>
        </p:nvSpPr>
        <p:spPr>
          <a:xfrm>
            <a:off x="4026341"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1" name="TextBox 11"/>
          <p:cNvSpPr txBox="1"/>
          <p:nvPr/>
        </p:nvSpPr>
        <p:spPr>
          <a:xfrm>
            <a:off x="5431099"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2" name="TextBox 12"/>
          <p:cNvSpPr txBox="1"/>
          <p:nvPr/>
        </p:nvSpPr>
        <p:spPr>
          <a:xfrm>
            <a:off x="4026341"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3" name="TextBox 13"/>
          <p:cNvSpPr txBox="1"/>
          <p:nvPr/>
        </p:nvSpPr>
        <p:spPr>
          <a:xfrm>
            <a:off x="5431099"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4" name="TextBox 14"/>
          <p:cNvSpPr txBox="1"/>
          <p:nvPr/>
        </p:nvSpPr>
        <p:spPr>
          <a:xfrm>
            <a:off x="6835863" y="420979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5" name="2"/>
          <p:cNvSpPr/>
          <p:nvPr>
            <p:custDataLst>
              <p:tags r:id="rId1"/>
            </p:custDataLst>
          </p:nvPr>
        </p:nvSpPr>
        <p:spPr>
          <a:xfrm>
            <a:off x="7997361" y="105211"/>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6" name="1"/>
          <p:cNvSpPr/>
          <p:nvPr>
            <p:custDataLst>
              <p:tags r:id="rId2"/>
            </p:custDataLst>
          </p:nvPr>
        </p:nvSpPr>
        <p:spPr>
          <a:xfrm>
            <a:off x="7029794" y="-380516"/>
            <a:ext cx="694423" cy="694423"/>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7" name="3"/>
          <p:cNvSpPr/>
          <p:nvPr>
            <p:custDataLst>
              <p:tags r:id="rId3"/>
            </p:custDataLst>
          </p:nvPr>
        </p:nvSpPr>
        <p:spPr>
          <a:xfrm>
            <a:off x="9119768" y="-762913"/>
            <a:ext cx="1263219" cy="1248624"/>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8" name="4"/>
          <p:cNvSpPr/>
          <p:nvPr>
            <p:custDataLst>
              <p:tags r:id="rId4"/>
            </p:custDataLst>
          </p:nvPr>
        </p:nvSpPr>
        <p:spPr>
          <a:xfrm>
            <a:off x="10639553" y="-160268"/>
            <a:ext cx="795559" cy="786367"/>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9" name="6"/>
          <p:cNvSpPr/>
          <p:nvPr>
            <p:custDataLst>
              <p:tags r:id="rId5"/>
            </p:custDataLst>
          </p:nvPr>
        </p:nvSpPr>
        <p:spPr>
          <a:xfrm>
            <a:off x="11729450" y="-680908"/>
            <a:ext cx="962673" cy="95155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0" name="5"/>
          <p:cNvSpPr/>
          <p:nvPr>
            <p:custDataLst>
              <p:tags r:id="rId6"/>
            </p:custDataLst>
          </p:nvPr>
        </p:nvSpPr>
        <p:spPr>
          <a:xfrm>
            <a:off x="11530545" y="564845"/>
            <a:ext cx="260408" cy="260408"/>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6332" tIns="68164" rIns="136332" bIns="68164" anchor="ctr"/>
          <a:lstStyle/>
          <a:p>
            <a:pPr algn="ctr"/>
            <a:endParaRPr lang="en-US" sz="2400">
              <a:solidFill>
                <a:prstClr val="white"/>
              </a:solidFill>
              <a:sym typeface="+mn-lt"/>
            </a:endParaRPr>
          </a:p>
        </p:txBody>
      </p:sp>
      <p:sp>
        <p:nvSpPr>
          <p:cNvPr id="21" name="8"/>
          <p:cNvSpPr/>
          <p:nvPr>
            <p:custDataLst>
              <p:tags r:id="rId7"/>
            </p:custDataLst>
          </p:nvPr>
        </p:nvSpPr>
        <p:spPr>
          <a:xfrm flipH="1">
            <a:off x="3162027" y="6550497"/>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2" name="7"/>
          <p:cNvSpPr/>
          <p:nvPr>
            <p:custDataLst>
              <p:tags r:id="rId8"/>
            </p:custDataLst>
          </p:nvPr>
        </p:nvSpPr>
        <p:spPr>
          <a:xfrm flipH="1">
            <a:off x="4464210" y="6311753"/>
            <a:ext cx="694423" cy="69442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3" name="9"/>
          <p:cNvSpPr/>
          <p:nvPr>
            <p:custDataLst>
              <p:tags r:id="rId9"/>
            </p:custDataLst>
          </p:nvPr>
        </p:nvSpPr>
        <p:spPr>
          <a:xfrm flipH="1">
            <a:off x="1679509" y="6117299"/>
            <a:ext cx="1263219" cy="1248624"/>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4" name="9"/>
          <p:cNvSpPr/>
          <p:nvPr>
            <p:custDataLst>
              <p:tags r:id="rId10"/>
            </p:custDataLst>
          </p:nvPr>
        </p:nvSpPr>
        <p:spPr>
          <a:xfrm flipH="1">
            <a:off x="699534" y="6579081"/>
            <a:ext cx="795559" cy="786367"/>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5" name="11"/>
          <p:cNvSpPr/>
          <p:nvPr>
            <p:custDataLst>
              <p:tags r:id="rId11"/>
            </p:custDataLst>
          </p:nvPr>
        </p:nvSpPr>
        <p:spPr>
          <a:xfrm flipH="1">
            <a:off x="-557539" y="6103430"/>
            <a:ext cx="962673" cy="951551"/>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6" name="10"/>
          <p:cNvSpPr/>
          <p:nvPr>
            <p:custDataLst>
              <p:tags r:id="rId12"/>
            </p:custDataLst>
          </p:nvPr>
        </p:nvSpPr>
        <p:spPr>
          <a:xfrm flipH="1">
            <a:off x="343613" y="7349047"/>
            <a:ext cx="260408" cy="26040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grpSp>
        <p:nvGrpSpPr>
          <p:cNvPr id="27" name="组合 26"/>
          <p:cNvGrpSpPr/>
          <p:nvPr/>
        </p:nvGrpSpPr>
        <p:grpSpPr>
          <a:xfrm>
            <a:off x="5570273" y="1712664"/>
            <a:ext cx="950052" cy="1035741"/>
            <a:chOff x="822984" y="81171"/>
            <a:chExt cx="712539" cy="776806"/>
          </a:xfrm>
        </p:grpSpPr>
        <p:sp>
          <p:nvSpPr>
            <p:cNvPr id="28" name="矩形 10"/>
            <p:cNvSpPr/>
            <p:nvPr/>
          </p:nvSpPr>
          <p:spPr>
            <a:xfrm>
              <a:off x="822984" y="81171"/>
              <a:ext cx="712539" cy="77680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dirty="0">
                <a:solidFill>
                  <a:prstClr val="white"/>
                </a:solidFill>
                <a:latin typeface="Impact" panose="020B0806030902050204" pitchFamily="34" charset="0"/>
              </a:endParaRPr>
            </a:p>
          </p:txBody>
        </p:sp>
        <p:sp>
          <p:nvSpPr>
            <p:cNvPr id="29" name="KSO_Shape"/>
            <p:cNvSpPr/>
            <p:nvPr/>
          </p:nvSpPr>
          <p:spPr bwMode="auto">
            <a:xfrm>
              <a:off x="999253" y="289574"/>
              <a:ext cx="360000" cy="360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
        <p:nvSpPr>
          <p:cNvPr id="30" name="TextBox 24"/>
          <p:cNvSpPr txBox="1"/>
          <p:nvPr/>
        </p:nvSpPr>
        <p:spPr>
          <a:xfrm>
            <a:off x="6835863"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6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6000">
                                          <p:cBhvr additive="base">
                                            <p:cTn id="7" dur="1500" fill="hold"/>
                                            <p:tgtEl>
                                              <p:spTgt spid="8"/>
                                            </p:tgtEl>
                                            <p:attrNameLst>
                                              <p:attrName>ppt_x</p:attrName>
                                            </p:attrNameLst>
                                          </p:cBhvr>
                                          <p:tavLst>
                                            <p:tav tm="0">
                                              <p:val>
                                                <p:strVal val="#ppt_x"/>
                                              </p:val>
                                            </p:tav>
                                            <p:tav tm="100000">
                                              <p:val>
                                                <p:strVal val="#ppt_x"/>
                                              </p:val>
                                            </p:tav>
                                          </p:tavLst>
                                        </p:anim>
                                        <p:anim calcmode="lin" valueType="num" p14:bounceEnd="66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ppt_x"/>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320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grpSp>
        <p:nvGrpSpPr>
          <p:cNvPr id="51" name="组合 50"/>
          <p:cNvGrpSpPr/>
          <p:nvPr/>
        </p:nvGrpSpPr>
        <p:grpSpPr>
          <a:xfrm>
            <a:off x="7046714" y="2197350"/>
            <a:ext cx="1512285" cy="514351"/>
            <a:chOff x="4452173" y="720606"/>
            <a:chExt cx="1134214" cy="385763"/>
          </a:xfrm>
        </p:grpSpPr>
        <p:grpSp>
          <p:nvGrpSpPr>
            <p:cNvPr id="52" name="组合 51"/>
            <p:cNvGrpSpPr/>
            <p:nvPr/>
          </p:nvGrpSpPr>
          <p:grpSpPr>
            <a:xfrm>
              <a:off x="4452173" y="720606"/>
              <a:ext cx="1134214" cy="385763"/>
              <a:chOff x="2099498" y="1186788"/>
              <a:chExt cx="1134214" cy="385763"/>
            </a:xfrm>
          </p:grpSpPr>
          <p:sp>
            <p:nvSpPr>
              <p:cNvPr id="54" name="圆角矩形 5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endParaRPr>
              </a:p>
            </p:txBody>
          </p:sp>
          <p:sp>
            <p:nvSpPr>
              <p:cNvPr id="55" name="圆角矩形 54"/>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chemeClr val="bg1"/>
                  </a:solidFill>
                  <a:ea typeface="宋体" panose="02010600030101010101" pitchFamily="2" charset="-122"/>
                </a:endParaRPr>
              </a:p>
            </p:txBody>
          </p:sp>
        </p:grpSp>
        <p:sp>
          <p:nvSpPr>
            <p:cNvPr id="53" name="矩形 52"/>
            <p:cNvSpPr/>
            <p:nvPr/>
          </p:nvSpPr>
          <p:spPr>
            <a:xfrm>
              <a:off x="4538860" y="759599"/>
              <a:ext cx="960840" cy="315423"/>
            </a:xfrm>
            <a:prstGeom prst="rect">
              <a:avLst/>
            </a:prstGeom>
          </p:spPr>
          <p:txBody>
            <a:bodyPr wrap="none">
              <a:spAutoFit/>
            </a:bodyPr>
            <a:lstStyle/>
            <a:p>
              <a:pPr algn="ctr"/>
              <a:r>
                <a:rPr sz="1935">
                  <a:solidFill/>
                  <a:latin typeface="微软雅黑"/>
                </a:rPr>
                <a:t>添加XX内容</a:t>
              </a:r>
            </a:p>
          </p:txBody>
        </p:sp>
      </p:grpSp>
      <p:sp>
        <p:nvSpPr>
          <p:cNvPr id="56" name="Oval 5"/>
          <p:cNvSpPr/>
          <p:nvPr/>
        </p:nvSpPr>
        <p:spPr>
          <a:xfrm>
            <a:off x="4969886" y="1769577"/>
            <a:ext cx="408404" cy="40840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grpSp>
        <p:nvGrpSpPr>
          <p:cNvPr id="58" name="Group 40"/>
          <p:cNvGrpSpPr/>
          <p:nvPr/>
        </p:nvGrpSpPr>
        <p:grpSpPr>
          <a:xfrm>
            <a:off x="1433688" y="1960033"/>
            <a:ext cx="4106715" cy="4115020"/>
            <a:chOff x="3692576" y="1742634"/>
            <a:chExt cx="2790379" cy="2796023"/>
          </a:xfrm>
        </p:grpSpPr>
        <p:grpSp>
          <p:nvGrpSpPr>
            <p:cNvPr id="59" name="组合 79"/>
            <p:cNvGrpSpPr/>
            <p:nvPr/>
          </p:nvGrpSpPr>
          <p:grpSpPr bwMode="auto">
            <a:xfrm>
              <a:off x="3692576" y="1742634"/>
              <a:ext cx="2790379" cy="2796023"/>
              <a:chOff x="6379729" y="2488774"/>
              <a:chExt cx="2513016" cy="2513016"/>
            </a:xfrm>
          </p:grpSpPr>
          <p:sp>
            <p:nvSpPr>
              <p:cNvPr id="6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6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3" name="椭圆 80"/>
            <p:cNvSpPr/>
            <p:nvPr/>
          </p:nvSpPr>
          <p:spPr bwMode="auto">
            <a:xfrm>
              <a:off x="4101618" y="2137562"/>
              <a:ext cx="2016471" cy="2020558"/>
            </a:xfrm>
            <a:prstGeom prst="ellipse">
              <a:avLst/>
            </a:prstGeom>
            <a:blipFill>
              <a:blip r:embed="rId3" cstate="email"/>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9" name="Oval 9"/>
          <p:cNvSpPr/>
          <p:nvPr/>
        </p:nvSpPr>
        <p:spPr>
          <a:xfrm>
            <a:off x="2880972" y="1818047"/>
            <a:ext cx="553208" cy="553208"/>
          </a:xfrm>
          <a:prstGeom prst="ellipse">
            <a:avLst/>
          </a:prstGeom>
          <a:solidFill>
            <a:schemeClr val="accent3">
              <a:lumMod val="40000"/>
              <a:lumOff val="60000"/>
            </a:schemeClr>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2" name="Oval 12"/>
          <p:cNvSpPr/>
          <p:nvPr/>
        </p:nvSpPr>
        <p:spPr>
          <a:xfrm>
            <a:off x="3204081" y="6087522"/>
            <a:ext cx="230100" cy="230100"/>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5" name="Oval 14"/>
          <p:cNvSpPr/>
          <p:nvPr/>
        </p:nvSpPr>
        <p:spPr>
          <a:xfrm>
            <a:off x="6204137" y="4144476"/>
            <a:ext cx="472224" cy="47222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6" name="Oval 6"/>
          <p:cNvSpPr/>
          <p:nvPr/>
        </p:nvSpPr>
        <p:spPr>
          <a:xfrm>
            <a:off x="8141680" y="5789177"/>
            <a:ext cx="268024" cy="268024"/>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77" name="矩形 76"/>
          <p:cNvSpPr/>
          <p:nvPr/>
        </p:nvSpPr>
        <p:spPr>
          <a:xfrm>
            <a:off x="7026394" y="2944265"/>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1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单击此处添加段落文本单击此处添加段落文本单击此处添加段落文本单击此处添加段落文本</a:t>
            </a:r>
          </a:p>
        </p:txBody>
      </p:sp>
      <p:sp>
        <p:nvSpPr>
          <p:cNvPr id="80" name="矩形 79"/>
          <p:cNvSpPr/>
          <p:nvPr/>
        </p:nvSpPr>
        <p:spPr>
          <a:xfrm>
            <a:off x="7026394" y="3777449"/>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1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单击此处添加段落文本单击此处添加段落文本单击此处添加段落文本单击此处添加段落文本</a:t>
            </a:r>
          </a:p>
        </p:txBody>
      </p:sp>
      <p:grpSp>
        <p:nvGrpSpPr>
          <p:cNvPr id="81" name="组合 80"/>
          <p:cNvGrpSpPr/>
          <p:nvPr/>
        </p:nvGrpSpPr>
        <p:grpSpPr>
          <a:xfrm>
            <a:off x="5174088" y="2593980"/>
            <a:ext cx="986491" cy="986491"/>
            <a:chOff x="3791666" y="1894685"/>
            <a:chExt cx="739868" cy="739868"/>
          </a:xfrm>
        </p:grpSpPr>
        <p:sp>
          <p:nvSpPr>
            <p:cNvPr id="82" name="Oval 32"/>
            <p:cNvSpPr/>
            <p:nvPr/>
          </p:nvSpPr>
          <p:spPr>
            <a:xfrm>
              <a:off x="3791666" y="1894685"/>
              <a:ext cx="739868" cy="7398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3" name="矩形 82"/>
            <p:cNvSpPr/>
            <p:nvPr/>
          </p:nvSpPr>
          <p:spPr>
            <a:xfrm>
              <a:off x="3809822" y="2057369"/>
              <a:ext cx="703558" cy="407756"/>
            </a:xfrm>
            <a:prstGeom prst="rect">
              <a:avLst/>
            </a:prstGeom>
          </p:spPr>
          <p:txBody>
            <a:bodyPr wrap="none">
              <a:spAutoFit/>
            </a:bodyPr>
            <a:lstStyle/>
            <a:p>
              <a:pPr algn="ctr"/>
              <a:r>
                <a:rPr lang="zh-CN" altLang="en-US" sz="2735" b="1" dirty="0">
                  <a:solidFill>
                    <a:schemeClr val="tx2"/>
                  </a:solidFill>
                  <a:latin typeface="微软雅黑" panose="020B0503020204020204" charset="-122"/>
                </a:rPr>
                <a:t>专业</a:t>
              </a:r>
            </a:p>
          </p:txBody>
        </p:sp>
      </p:grpSp>
      <p:grpSp>
        <p:nvGrpSpPr>
          <p:cNvPr id="86" name="组合 85"/>
          <p:cNvGrpSpPr/>
          <p:nvPr/>
        </p:nvGrpSpPr>
        <p:grpSpPr>
          <a:xfrm>
            <a:off x="1419702" y="1720780"/>
            <a:ext cx="954107" cy="914400"/>
            <a:chOff x="975876" y="1239785"/>
            <a:chExt cx="715580" cy="685800"/>
          </a:xfrm>
        </p:grpSpPr>
        <p:sp>
          <p:nvSpPr>
            <p:cNvPr id="87" name="Oval 35"/>
            <p:cNvSpPr/>
            <p:nvPr/>
          </p:nvSpPr>
          <p:spPr>
            <a:xfrm>
              <a:off x="999188" y="1239785"/>
              <a:ext cx="685800" cy="6858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8" name="矩形 87"/>
            <p:cNvSpPr/>
            <p:nvPr/>
          </p:nvSpPr>
          <p:spPr>
            <a:xfrm>
              <a:off x="975876" y="1399022"/>
              <a:ext cx="715580" cy="300083"/>
            </a:xfrm>
            <a:prstGeom prst="rect">
              <a:avLst/>
            </a:prstGeom>
          </p:spPr>
          <p:txBody>
            <a:bodyPr wrap="none">
              <a:spAutoFit/>
            </a:bodyPr>
            <a:lstStyle/>
            <a:p>
              <a:pPr algn="ctr"/>
              <a:r>
                <a:rPr lang="zh-CN" altLang="en-US" sz="1800" b="1" dirty="0">
                  <a:solidFill>
                    <a:schemeClr val="bg2"/>
                  </a:solidFill>
                  <a:latin typeface="微软雅黑" panose="020B0503020204020204" charset="-122"/>
                </a:rPr>
                <a:t>有梦想</a:t>
              </a:r>
            </a:p>
          </p:txBody>
        </p:sp>
      </p:grpSp>
      <p:grpSp>
        <p:nvGrpSpPr>
          <p:cNvPr id="89" name="组合 88"/>
          <p:cNvGrpSpPr/>
          <p:nvPr/>
        </p:nvGrpSpPr>
        <p:grpSpPr>
          <a:xfrm>
            <a:off x="693894" y="3056451"/>
            <a:ext cx="800219" cy="759456"/>
            <a:chOff x="431520" y="2241539"/>
            <a:chExt cx="600164" cy="569592"/>
          </a:xfrm>
        </p:grpSpPr>
        <p:sp>
          <p:nvSpPr>
            <p:cNvPr id="97" name="Oval 13"/>
            <p:cNvSpPr/>
            <p:nvPr/>
          </p:nvSpPr>
          <p:spPr>
            <a:xfrm>
              <a:off x="440281" y="2241539"/>
              <a:ext cx="569592" cy="569592"/>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98" name="矩形 97"/>
            <p:cNvSpPr/>
            <p:nvPr/>
          </p:nvSpPr>
          <p:spPr>
            <a:xfrm>
              <a:off x="431520" y="2355726"/>
              <a:ext cx="600164" cy="346249"/>
            </a:xfrm>
            <a:prstGeom prst="rect">
              <a:avLst/>
            </a:prstGeom>
          </p:spPr>
          <p:txBody>
            <a:bodyPr wrap="none">
              <a:spAutoFit/>
            </a:bodyPr>
            <a:lstStyle/>
            <a:p>
              <a:pPr algn="ctr"/>
              <a:r>
                <a:rPr lang="zh-CN" altLang="en-US" sz="2200" b="1" dirty="0">
                  <a:solidFill>
                    <a:schemeClr val="tx2"/>
                  </a:solidFill>
                  <a:latin typeface="微软雅黑" panose="020B0503020204020204" charset="-122"/>
                </a:rPr>
                <a:t>年轻</a:t>
              </a:r>
            </a:p>
          </p:txBody>
        </p:sp>
      </p:grpSp>
      <p:grpSp>
        <p:nvGrpSpPr>
          <p:cNvPr id="99" name="组合 98"/>
          <p:cNvGrpSpPr/>
          <p:nvPr/>
        </p:nvGrpSpPr>
        <p:grpSpPr>
          <a:xfrm>
            <a:off x="5631720" y="5023030"/>
            <a:ext cx="837162" cy="766148"/>
            <a:chOff x="5094905" y="4056086"/>
            <a:chExt cx="627871" cy="574611"/>
          </a:xfrm>
        </p:grpSpPr>
        <p:sp>
          <p:nvSpPr>
            <p:cNvPr id="100" name="Oval 6"/>
            <p:cNvSpPr/>
            <p:nvPr/>
          </p:nvSpPr>
          <p:spPr>
            <a:xfrm>
              <a:off x="5094905" y="4056086"/>
              <a:ext cx="574611" cy="57461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102" name="矩形 101"/>
            <p:cNvSpPr/>
            <p:nvPr/>
          </p:nvSpPr>
          <p:spPr>
            <a:xfrm>
              <a:off x="5122612" y="4158725"/>
              <a:ext cx="600164" cy="346249"/>
            </a:xfrm>
            <a:prstGeom prst="rect">
              <a:avLst/>
            </a:prstGeom>
          </p:spPr>
          <p:txBody>
            <a:bodyPr wrap="none">
              <a:spAutoFit/>
            </a:bodyPr>
            <a:lstStyle/>
            <a:p>
              <a:pPr algn="ctr"/>
              <a:r>
                <a:rPr lang="zh-CN" altLang="en-US" sz="2200" b="1" dirty="0">
                  <a:solidFill>
                    <a:schemeClr val="bg2"/>
                  </a:solidFill>
                  <a:latin typeface="微软雅黑" panose="020B0503020204020204" charset="-122"/>
                </a:rPr>
                <a:t>潜力</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ppt_x"/>
                                          </p:val>
                                        </p:tav>
                                        <p:tav tm="100000">
                                          <p:val>
                                            <p:strVal val="#ppt_x"/>
                                          </p:val>
                                        </p:tav>
                                      </p:tavLst>
                                    </p:anim>
                                    <p:anim calcmode="lin" valueType="num">
                                      <p:cBhvr additive="base">
                                        <p:cTn id="18" dur="500" fill="hold"/>
                                        <p:tgtEl>
                                          <p:spTgt spid="69"/>
                                        </p:tgtEl>
                                        <p:attrNameLst>
                                          <p:attrName>ppt_y</p:attrName>
                                        </p:attrNameLst>
                                      </p:cBhvr>
                                      <p:tavLst>
                                        <p:tav tm="0">
                                          <p:val>
                                            <p:strVal val="1+#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fill="hold"/>
                                        <p:tgtEl>
                                          <p:spTgt spid="56"/>
                                        </p:tgtEl>
                                        <p:attrNameLst>
                                          <p:attrName>ppt_x</p:attrName>
                                        </p:attrNameLst>
                                      </p:cBhvr>
                                      <p:tavLst>
                                        <p:tav tm="0">
                                          <p:val>
                                            <p:strVal val="#ppt_x"/>
                                          </p:val>
                                        </p:tav>
                                        <p:tav tm="100000">
                                          <p:val>
                                            <p:strVal val="#ppt_x"/>
                                          </p:val>
                                        </p:tav>
                                      </p:tavLst>
                                    </p:anim>
                                    <p:anim calcmode="lin" valueType="num">
                                      <p:cBhvr additive="base">
                                        <p:cTn id="22" dur="500" fill="hold"/>
                                        <p:tgtEl>
                                          <p:spTgt spid="56"/>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0"/>
                                  </p:stCondLst>
                                  <p:childTnLst>
                                    <p:set>
                                      <p:cBhvr>
                                        <p:cTn id="24" dur="1" fill="hold">
                                          <p:stCondLst>
                                            <p:cond delay="0"/>
                                          </p:stCondLst>
                                        </p:cTn>
                                        <p:tgtEl>
                                          <p:spTgt spid="99"/>
                                        </p:tgtEl>
                                        <p:attrNameLst>
                                          <p:attrName>style.visibility</p:attrName>
                                        </p:attrNameLst>
                                      </p:cBhvr>
                                      <p:to>
                                        <p:strVal val="visible"/>
                                      </p:to>
                                    </p:set>
                                    <p:anim calcmode="lin" valueType="num">
                                      <p:cBhvr>
                                        <p:cTn id="25" dur="500" fill="hold"/>
                                        <p:tgtEl>
                                          <p:spTgt spid="99"/>
                                        </p:tgtEl>
                                        <p:attrNameLst>
                                          <p:attrName>ppt_w</p:attrName>
                                        </p:attrNameLst>
                                      </p:cBhvr>
                                      <p:tavLst>
                                        <p:tav tm="0">
                                          <p:val>
                                            <p:fltVal val="0"/>
                                          </p:val>
                                        </p:tav>
                                        <p:tav tm="100000">
                                          <p:val>
                                            <p:strVal val="#ppt_w"/>
                                          </p:val>
                                        </p:tav>
                                      </p:tavLst>
                                    </p:anim>
                                    <p:anim calcmode="lin" valueType="num">
                                      <p:cBhvr>
                                        <p:cTn id="26" dur="500" fill="hold"/>
                                        <p:tgtEl>
                                          <p:spTgt spid="99"/>
                                        </p:tgtEl>
                                        <p:attrNameLst>
                                          <p:attrName>ppt_h</p:attrName>
                                        </p:attrNameLst>
                                      </p:cBhvr>
                                      <p:tavLst>
                                        <p:tav tm="0">
                                          <p:val>
                                            <p:fltVal val="0"/>
                                          </p:val>
                                        </p:tav>
                                        <p:tav tm="100000">
                                          <p:val>
                                            <p:strVal val="#ppt_h"/>
                                          </p:val>
                                        </p:tav>
                                      </p:tavLst>
                                    </p:anim>
                                    <p:animEffect transition="in" filter="fade">
                                      <p:cBhvr>
                                        <p:cTn id="27" dur="500"/>
                                        <p:tgtEl>
                                          <p:spTgt spid="99"/>
                                        </p:tgtEl>
                                      </p:cBhvr>
                                    </p:animEffect>
                                  </p:childTnLst>
                                </p:cTn>
                              </p:par>
                              <p:par>
                                <p:cTn id="28" presetID="53" presetClass="entr" presetSubtype="16" fill="hold" nodeType="with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p:cTn id="30" dur="500" fill="hold"/>
                                        <p:tgtEl>
                                          <p:spTgt spid="81"/>
                                        </p:tgtEl>
                                        <p:attrNameLst>
                                          <p:attrName>ppt_w</p:attrName>
                                        </p:attrNameLst>
                                      </p:cBhvr>
                                      <p:tavLst>
                                        <p:tav tm="0">
                                          <p:val>
                                            <p:fltVal val="0"/>
                                          </p:val>
                                        </p:tav>
                                        <p:tav tm="100000">
                                          <p:val>
                                            <p:strVal val="#ppt_w"/>
                                          </p:val>
                                        </p:tav>
                                      </p:tavLst>
                                    </p:anim>
                                    <p:anim calcmode="lin" valueType="num">
                                      <p:cBhvr>
                                        <p:cTn id="31" dur="500" fill="hold"/>
                                        <p:tgtEl>
                                          <p:spTgt spid="81"/>
                                        </p:tgtEl>
                                        <p:attrNameLst>
                                          <p:attrName>ppt_h</p:attrName>
                                        </p:attrNameLst>
                                      </p:cBhvr>
                                      <p:tavLst>
                                        <p:tav tm="0">
                                          <p:val>
                                            <p:fltVal val="0"/>
                                          </p:val>
                                        </p:tav>
                                        <p:tav tm="100000">
                                          <p:val>
                                            <p:strVal val="#ppt_h"/>
                                          </p:val>
                                        </p:tav>
                                      </p:tavLst>
                                    </p:anim>
                                    <p:animEffect transition="in" filter="fade">
                                      <p:cBhvr>
                                        <p:cTn id="32" dur="500"/>
                                        <p:tgtEl>
                                          <p:spTgt spid="81"/>
                                        </p:tgtEl>
                                      </p:cBhvr>
                                    </p:animEffect>
                                  </p:childTnLst>
                                </p:cTn>
                              </p:par>
                              <p:par>
                                <p:cTn id="33" presetID="53" presetClass="entr" presetSubtype="16" fill="hold" nodeType="withEffect">
                                  <p:stCondLst>
                                    <p:cond delay="0"/>
                                  </p:stCondLst>
                                  <p:childTnLst>
                                    <p:set>
                                      <p:cBhvr>
                                        <p:cTn id="34" dur="1" fill="hold">
                                          <p:stCondLst>
                                            <p:cond delay="0"/>
                                          </p:stCondLst>
                                        </p:cTn>
                                        <p:tgtEl>
                                          <p:spTgt spid="86"/>
                                        </p:tgtEl>
                                        <p:attrNameLst>
                                          <p:attrName>style.visibility</p:attrName>
                                        </p:attrNameLst>
                                      </p:cBhvr>
                                      <p:to>
                                        <p:strVal val="visible"/>
                                      </p:to>
                                    </p:set>
                                    <p:anim calcmode="lin" valueType="num">
                                      <p:cBhvr>
                                        <p:cTn id="35" dur="500" fill="hold"/>
                                        <p:tgtEl>
                                          <p:spTgt spid="86"/>
                                        </p:tgtEl>
                                        <p:attrNameLst>
                                          <p:attrName>ppt_w</p:attrName>
                                        </p:attrNameLst>
                                      </p:cBhvr>
                                      <p:tavLst>
                                        <p:tav tm="0">
                                          <p:val>
                                            <p:fltVal val="0"/>
                                          </p:val>
                                        </p:tav>
                                        <p:tav tm="100000">
                                          <p:val>
                                            <p:strVal val="#ppt_w"/>
                                          </p:val>
                                        </p:tav>
                                      </p:tavLst>
                                    </p:anim>
                                    <p:anim calcmode="lin" valueType="num">
                                      <p:cBhvr>
                                        <p:cTn id="36" dur="500" fill="hold"/>
                                        <p:tgtEl>
                                          <p:spTgt spid="86"/>
                                        </p:tgtEl>
                                        <p:attrNameLst>
                                          <p:attrName>ppt_h</p:attrName>
                                        </p:attrNameLst>
                                      </p:cBhvr>
                                      <p:tavLst>
                                        <p:tav tm="0">
                                          <p:val>
                                            <p:fltVal val="0"/>
                                          </p:val>
                                        </p:tav>
                                        <p:tav tm="100000">
                                          <p:val>
                                            <p:strVal val="#ppt_h"/>
                                          </p:val>
                                        </p:tav>
                                      </p:tavLst>
                                    </p:anim>
                                    <p:animEffect transition="in" filter="fade">
                                      <p:cBhvr>
                                        <p:cTn id="37" dur="500"/>
                                        <p:tgtEl>
                                          <p:spTgt spid="86"/>
                                        </p:tgtEl>
                                      </p:cBhvr>
                                    </p:animEffect>
                                  </p:childTnLst>
                                </p:cTn>
                              </p:par>
                              <p:par>
                                <p:cTn id="38" presetID="53" presetClass="entr" presetSubtype="16" fill="hold" nodeType="withEffect">
                                  <p:stCondLst>
                                    <p:cond delay="0"/>
                                  </p:stCondLst>
                                  <p:childTnLst>
                                    <p:set>
                                      <p:cBhvr>
                                        <p:cTn id="39" dur="1" fill="hold">
                                          <p:stCondLst>
                                            <p:cond delay="0"/>
                                          </p:stCondLst>
                                        </p:cTn>
                                        <p:tgtEl>
                                          <p:spTgt spid="89"/>
                                        </p:tgtEl>
                                        <p:attrNameLst>
                                          <p:attrName>style.visibility</p:attrName>
                                        </p:attrNameLst>
                                      </p:cBhvr>
                                      <p:to>
                                        <p:strVal val="visible"/>
                                      </p:to>
                                    </p:set>
                                    <p:anim calcmode="lin" valueType="num">
                                      <p:cBhvr>
                                        <p:cTn id="40" dur="500" fill="hold"/>
                                        <p:tgtEl>
                                          <p:spTgt spid="89"/>
                                        </p:tgtEl>
                                        <p:attrNameLst>
                                          <p:attrName>ppt_w</p:attrName>
                                        </p:attrNameLst>
                                      </p:cBhvr>
                                      <p:tavLst>
                                        <p:tav tm="0">
                                          <p:val>
                                            <p:fltVal val="0"/>
                                          </p:val>
                                        </p:tav>
                                        <p:tav tm="100000">
                                          <p:val>
                                            <p:strVal val="#ppt_w"/>
                                          </p:val>
                                        </p:tav>
                                      </p:tavLst>
                                    </p:anim>
                                    <p:anim calcmode="lin" valueType="num">
                                      <p:cBhvr>
                                        <p:cTn id="41" dur="500" fill="hold"/>
                                        <p:tgtEl>
                                          <p:spTgt spid="89"/>
                                        </p:tgtEl>
                                        <p:attrNameLst>
                                          <p:attrName>ppt_h</p:attrName>
                                        </p:attrNameLst>
                                      </p:cBhvr>
                                      <p:tavLst>
                                        <p:tav tm="0">
                                          <p:val>
                                            <p:fltVal val="0"/>
                                          </p:val>
                                        </p:tav>
                                        <p:tav tm="100000">
                                          <p:val>
                                            <p:strVal val="#ppt_h"/>
                                          </p:val>
                                        </p:tav>
                                      </p:tavLst>
                                    </p:anim>
                                    <p:animEffect transition="in" filter="fade">
                                      <p:cBhvr>
                                        <p:cTn id="42" dur="500"/>
                                        <p:tgtEl>
                                          <p:spTgt spid="89"/>
                                        </p:tgtEl>
                                      </p:cBhvr>
                                    </p:animEffect>
                                  </p:childTnLst>
                                </p:cTn>
                              </p:par>
                              <p:par>
                                <p:cTn id="43" presetID="2" presetClass="entr" presetSubtype="1"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ppt_x"/>
                                          </p:val>
                                        </p:tav>
                                        <p:tav tm="100000">
                                          <p:val>
                                            <p:strVal val="#ppt_x"/>
                                          </p:val>
                                        </p:tav>
                                      </p:tavLst>
                                    </p:anim>
                                    <p:anim calcmode="lin" valueType="num">
                                      <p:cBhvr additive="base">
                                        <p:cTn id="46" dur="500" fill="hold"/>
                                        <p:tgtEl>
                                          <p:spTgt spid="7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fill="hold"/>
                                        <p:tgtEl>
                                          <p:spTgt spid="76"/>
                                        </p:tgtEl>
                                        <p:attrNameLst>
                                          <p:attrName>ppt_x</p:attrName>
                                        </p:attrNameLst>
                                      </p:cBhvr>
                                      <p:tavLst>
                                        <p:tav tm="0">
                                          <p:val>
                                            <p:strVal val="#ppt_x"/>
                                          </p:val>
                                        </p:tav>
                                        <p:tav tm="100000">
                                          <p:val>
                                            <p:strVal val="#ppt_x"/>
                                          </p:val>
                                        </p:tav>
                                      </p:tavLst>
                                    </p:anim>
                                    <p:anim calcmode="lin" valueType="num">
                                      <p:cBhvr additive="base">
                                        <p:cTn id="5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77"/>
                                        </p:tgtEl>
                                        <p:attrNameLst>
                                          <p:attrName>style.visibility</p:attrName>
                                        </p:attrNameLst>
                                      </p:cBhvr>
                                      <p:to>
                                        <p:strVal val="visible"/>
                                      </p:to>
                                    </p:set>
                                    <p:anim calcmode="lin" valueType="num">
                                      <p:cBhvr additive="base">
                                        <p:cTn id="66" dur="500" fill="hold"/>
                                        <p:tgtEl>
                                          <p:spTgt spid="77"/>
                                        </p:tgtEl>
                                        <p:attrNameLst>
                                          <p:attrName>ppt_x</p:attrName>
                                        </p:attrNameLst>
                                      </p:cBhvr>
                                      <p:tavLst>
                                        <p:tav tm="0">
                                          <p:val>
                                            <p:strVal val="1+#ppt_w/2"/>
                                          </p:val>
                                        </p:tav>
                                        <p:tav tm="100000">
                                          <p:val>
                                            <p:strVal val="#ppt_x"/>
                                          </p:val>
                                        </p:tav>
                                      </p:tavLst>
                                    </p:anim>
                                    <p:anim calcmode="lin" valueType="num">
                                      <p:cBhvr additive="base">
                                        <p:cTn id="6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80"/>
                                        </p:tgtEl>
                                        <p:attrNameLst>
                                          <p:attrName>style.visibility</p:attrName>
                                        </p:attrNameLst>
                                      </p:cBhvr>
                                      <p:to>
                                        <p:strVal val="visible"/>
                                      </p:to>
                                    </p:set>
                                    <p:anim calcmode="lin" valueType="num">
                                      <p:cBhvr additive="base">
                                        <p:cTn id="72" dur="500" fill="hold"/>
                                        <p:tgtEl>
                                          <p:spTgt spid="80"/>
                                        </p:tgtEl>
                                        <p:attrNameLst>
                                          <p:attrName>ppt_x</p:attrName>
                                        </p:attrNameLst>
                                      </p:cBhvr>
                                      <p:tavLst>
                                        <p:tav tm="0">
                                          <p:val>
                                            <p:strVal val="1+#ppt_w/2"/>
                                          </p:val>
                                        </p:tav>
                                        <p:tav tm="100000">
                                          <p:val>
                                            <p:strVal val="#ppt_x"/>
                                          </p:val>
                                        </p:tav>
                                      </p:tavLst>
                                    </p:anim>
                                    <p:anim calcmode="lin" valueType="num">
                                      <p:cBhvr additive="base">
                                        <p:cTn id="73"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9" grpId="0" animBg="1"/>
      <p:bldP spid="72" grpId="0" animBg="1"/>
      <p:bldP spid="75" grpId="0" animBg="1"/>
      <p:bldP spid="76" grpId="0" animBg="1"/>
      <p:bldP spid="77" grpId="0"/>
      <p:bldP spid="8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4" name="组合 3"/>
          <p:cNvGrpSpPr/>
          <p:nvPr/>
        </p:nvGrpSpPr>
        <p:grpSpPr>
          <a:xfrm>
            <a:off x="836547" y="2553454"/>
            <a:ext cx="2364291" cy="2816772"/>
            <a:chOff x="640110" y="1915090"/>
            <a:chExt cx="1773218" cy="2112579"/>
          </a:xfrm>
        </p:grpSpPr>
        <p:sp>
          <p:nvSpPr>
            <p:cNvPr id="46" name="矩形 45"/>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47" name="矩形 46"/>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文本框 29"/>
            <p:cNvSpPr txBox="1"/>
            <p:nvPr/>
          </p:nvSpPr>
          <p:spPr>
            <a:xfrm>
              <a:off x="930644" y="1922171"/>
              <a:ext cx="1342656" cy="315423"/>
            </a:xfrm>
            <a:prstGeom prst="rect">
              <a:avLst/>
            </a:prstGeom>
            <a:noFill/>
          </p:spPr>
          <p:txBody>
            <a:bodyPr wrap="square" rtlCol="0">
              <a:spAutoFit/>
            </a:bodyPr>
            <a:lstStyle/>
            <a:p>
              <a:pPr algn="ctr"/>
              <a:r>
                <a:rPr sz="1935">
                  <a:solidFill/>
                  <a:latin typeface="微软雅黑"/>
                </a:rPr>
                <a:t>XX内容文字</a:t>
              </a:r>
            </a:p>
          </p:txBody>
        </p:sp>
        <p:sp>
          <p:nvSpPr>
            <p:cNvPr id="52" name="文本框 33"/>
            <p:cNvSpPr txBox="1"/>
            <p:nvPr/>
          </p:nvSpPr>
          <p:spPr>
            <a:xfrm>
              <a:off x="905244" y="2557147"/>
              <a:ext cx="1342656" cy="1177245"/>
            </a:xfrm>
            <a:prstGeom prst="rect">
              <a:avLst/>
            </a:prstGeom>
            <a:noFill/>
          </p:spPr>
          <p:txBody>
            <a:bodyPr wrap="square" rtlCol="0">
              <a:spAutoFit/>
            </a:bodyPr>
            <a:lstStyle/>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58" name="组合 57"/>
          <p:cNvGrpSpPr/>
          <p:nvPr/>
        </p:nvGrpSpPr>
        <p:grpSpPr>
          <a:xfrm>
            <a:off x="3536852" y="2553454"/>
            <a:ext cx="2364291" cy="2816772"/>
            <a:chOff x="640110" y="1915090"/>
            <a:chExt cx="1773218" cy="2112579"/>
          </a:xfrm>
        </p:grpSpPr>
        <p:sp>
          <p:nvSpPr>
            <p:cNvPr id="59" name="矩形 5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0" name="矩形 5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文本框 29"/>
            <p:cNvSpPr txBox="1"/>
            <p:nvPr/>
          </p:nvSpPr>
          <p:spPr>
            <a:xfrm>
              <a:off x="930644" y="1922171"/>
              <a:ext cx="1342656" cy="315423"/>
            </a:xfrm>
            <a:prstGeom prst="rect">
              <a:avLst/>
            </a:prstGeom>
            <a:noFill/>
          </p:spPr>
          <p:txBody>
            <a:bodyPr wrap="square" rtlCol="0">
              <a:spAutoFit/>
            </a:bodyPr>
            <a:lstStyle/>
            <a:p>
              <a:pPr algn="ctr"/>
              <a:r>
                <a:rPr sz="1935">
                  <a:solidFill/>
                  <a:latin typeface="微软雅黑"/>
                </a:rPr>
                <a:t>XX内容文字</a:t>
              </a:r>
            </a:p>
          </p:txBody>
        </p:sp>
        <p:sp>
          <p:nvSpPr>
            <p:cNvPr id="62" name="文本框 33"/>
            <p:cNvSpPr txBox="1"/>
            <p:nvPr/>
          </p:nvSpPr>
          <p:spPr>
            <a:xfrm>
              <a:off x="905244" y="2557147"/>
              <a:ext cx="1342656" cy="1177245"/>
            </a:xfrm>
            <a:prstGeom prst="rect">
              <a:avLst/>
            </a:prstGeom>
            <a:noFill/>
          </p:spPr>
          <p:txBody>
            <a:bodyPr wrap="square" rtlCol="0">
              <a:spAutoFit/>
            </a:bodyPr>
            <a:lstStyle/>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3" name="组合 62"/>
          <p:cNvGrpSpPr/>
          <p:nvPr/>
        </p:nvGrpSpPr>
        <p:grpSpPr>
          <a:xfrm>
            <a:off x="6237157" y="2553454"/>
            <a:ext cx="2364291" cy="2816772"/>
            <a:chOff x="640110" y="1915090"/>
            <a:chExt cx="1773218" cy="2112579"/>
          </a:xfrm>
        </p:grpSpPr>
        <p:sp>
          <p:nvSpPr>
            <p:cNvPr id="64" name="矩形 63"/>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5" name="矩形 64"/>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6" name="文本框 29"/>
            <p:cNvSpPr txBox="1"/>
            <p:nvPr/>
          </p:nvSpPr>
          <p:spPr>
            <a:xfrm>
              <a:off x="930644" y="1922171"/>
              <a:ext cx="1342656" cy="315423"/>
            </a:xfrm>
            <a:prstGeom prst="rect">
              <a:avLst/>
            </a:prstGeom>
            <a:noFill/>
          </p:spPr>
          <p:txBody>
            <a:bodyPr wrap="square" rtlCol="0">
              <a:spAutoFit/>
            </a:bodyPr>
            <a:lstStyle/>
            <a:p>
              <a:pPr algn="ctr"/>
              <a:r>
                <a:rPr sz="1935">
                  <a:solidFill/>
                  <a:latin typeface="微软雅黑"/>
                </a:rPr>
                <a:t>XX内容文字</a:t>
              </a:r>
            </a:p>
          </p:txBody>
        </p:sp>
        <p:sp>
          <p:nvSpPr>
            <p:cNvPr id="67" name="文本框 33"/>
            <p:cNvSpPr txBox="1"/>
            <p:nvPr/>
          </p:nvSpPr>
          <p:spPr>
            <a:xfrm>
              <a:off x="905244" y="2557147"/>
              <a:ext cx="1342656" cy="1177245"/>
            </a:xfrm>
            <a:prstGeom prst="rect">
              <a:avLst/>
            </a:prstGeom>
            <a:noFill/>
          </p:spPr>
          <p:txBody>
            <a:bodyPr wrap="square" rtlCol="0">
              <a:spAutoFit/>
            </a:bodyPr>
            <a:lstStyle/>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8" name="组合 67"/>
          <p:cNvGrpSpPr/>
          <p:nvPr/>
        </p:nvGrpSpPr>
        <p:grpSpPr>
          <a:xfrm>
            <a:off x="8937461" y="2553454"/>
            <a:ext cx="2364291" cy="2816772"/>
            <a:chOff x="640110" y="1915090"/>
            <a:chExt cx="1773218" cy="2112579"/>
          </a:xfrm>
        </p:grpSpPr>
        <p:sp>
          <p:nvSpPr>
            <p:cNvPr id="69" name="矩形 6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70" name="矩形 6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71" name="文本框 29"/>
            <p:cNvSpPr txBox="1"/>
            <p:nvPr/>
          </p:nvSpPr>
          <p:spPr>
            <a:xfrm>
              <a:off x="930644" y="1922171"/>
              <a:ext cx="1342656" cy="315423"/>
            </a:xfrm>
            <a:prstGeom prst="rect">
              <a:avLst/>
            </a:prstGeom>
            <a:noFill/>
          </p:spPr>
          <p:txBody>
            <a:bodyPr wrap="square" rtlCol="0">
              <a:spAutoFit/>
            </a:bodyPr>
            <a:lstStyle/>
            <a:p>
              <a:pPr algn="ctr"/>
              <a:r>
                <a:rPr sz="1935">
                  <a:solidFill/>
                  <a:latin typeface="微软雅黑"/>
                </a:rPr>
                <a:t>XX内容文字</a:t>
              </a:r>
            </a:p>
          </p:txBody>
        </p:sp>
        <p:sp>
          <p:nvSpPr>
            <p:cNvPr id="72" name="文本框 33"/>
            <p:cNvSpPr txBox="1"/>
            <p:nvPr/>
          </p:nvSpPr>
          <p:spPr>
            <a:xfrm>
              <a:off x="905244" y="2557147"/>
              <a:ext cx="1342656" cy="1177245"/>
            </a:xfrm>
            <a:prstGeom prst="rect">
              <a:avLst/>
            </a:prstGeom>
            <a:noFill/>
          </p:spPr>
          <p:txBody>
            <a:bodyPr wrap="square" rtlCol="0">
              <a:spAutoFit/>
            </a:bodyPr>
            <a:lstStyle/>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a:t>
              </a:r>
              <a:endParaRPr lang="en-US" altLang="zh-CN" sz="1600" dirty="0">
                <a:solidFill>
                  <a:schemeClr val="accent5"/>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ppt_x"/>
                                          </p:val>
                                        </p:tav>
                                        <p:tav tm="100000">
                                          <p:val>
                                            <p:strVal val="#ppt_x"/>
                                          </p:val>
                                        </p:tav>
                                      </p:tavLst>
                                    </p:anim>
                                    <p:anim calcmode="lin" valueType="num">
                                      <p:cBhvr additive="base">
                                        <p:cTn id="18" dur="500" fill="hold"/>
                                        <p:tgtEl>
                                          <p:spTgt spid="5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additive="base">
                                        <p:cTn id="22" dur="500" fill="hold"/>
                                        <p:tgtEl>
                                          <p:spTgt spid="63"/>
                                        </p:tgtEl>
                                        <p:attrNameLst>
                                          <p:attrName>ppt_x</p:attrName>
                                        </p:attrNameLst>
                                      </p:cBhvr>
                                      <p:tavLst>
                                        <p:tav tm="0">
                                          <p:val>
                                            <p:strVal val="#ppt_x"/>
                                          </p:val>
                                        </p:tav>
                                        <p:tav tm="100000">
                                          <p:val>
                                            <p:strVal val="#ppt_x"/>
                                          </p:val>
                                        </p:tav>
                                      </p:tavLst>
                                    </p:anim>
                                    <p:anim calcmode="lin" valueType="num">
                                      <p:cBhvr additive="base">
                                        <p:cTn id="23" dur="500" fill="hold"/>
                                        <p:tgtEl>
                                          <p:spTgt spid="6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ppt_x"/>
                                          </p:val>
                                        </p:tav>
                                        <p:tav tm="100000">
                                          <p:val>
                                            <p:strVal val="#ppt_x"/>
                                          </p:val>
                                        </p:tav>
                                      </p:tavLst>
                                    </p:anim>
                                    <p:anim calcmode="lin" valueType="num">
                                      <p:cBhvr additive="base">
                                        <p:cTn id="2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sp>
        <p:nvSpPr>
          <p:cNvPr id="97" name="任意多边形 96"/>
          <p:cNvSpPr/>
          <p:nvPr/>
        </p:nvSpPr>
        <p:spPr>
          <a:xfrm>
            <a:off x="3487170" y="2333564"/>
            <a:ext cx="5177711" cy="2789873"/>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35"/>
          </a:p>
        </p:txBody>
      </p:sp>
      <p:sp>
        <p:nvSpPr>
          <p:cNvPr id="100" name="椭圆 99"/>
          <p:cNvSpPr/>
          <p:nvPr/>
        </p:nvSpPr>
        <p:spPr>
          <a:xfrm>
            <a:off x="4946404" y="3235095"/>
            <a:ext cx="2119816" cy="211981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4" name="文本框 15"/>
          <p:cNvSpPr txBox="1">
            <a:spLocks noChangeArrowheads="1"/>
          </p:cNvSpPr>
          <p:nvPr/>
        </p:nvSpPr>
        <p:spPr bwMode="auto">
          <a:xfrm>
            <a:off x="5213953" y="4046251"/>
            <a:ext cx="1550424" cy="502766"/>
          </a:xfrm>
          <a:prstGeom prst="rect">
            <a:avLst/>
          </a:prstGeom>
          <a:noFill/>
          <a:ln w="9525">
            <a:noFill/>
            <a:miter lim="800000"/>
          </a:ln>
        </p:spPr>
        <p:txBody>
          <a:bodyPr wrap="none">
            <a:spAutoFit/>
          </a:bodyPr>
          <a:lstStyle/>
          <a:p>
            <a:r>
              <a:rPr sz="2465">
                <a:solidFill/>
                <a:latin typeface="微软雅黑"/>
              </a:rPr>
              <a:t>XX内容文字</a:t>
            </a:r>
          </a:p>
        </p:txBody>
      </p:sp>
      <p:sp>
        <p:nvSpPr>
          <p:cNvPr id="107" name="椭圆 106"/>
          <p:cNvSpPr/>
          <p:nvPr/>
        </p:nvSpPr>
        <p:spPr>
          <a:xfrm>
            <a:off x="6764355" y="1742019"/>
            <a:ext cx="1644685" cy="164468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9" name="文本框 16"/>
          <p:cNvSpPr txBox="1">
            <a:spLocks noChangeArrowheads="1"/>
          </p:cNvSpPr>
          <p:nvPr/>
        </p:nvSpPr>
        <p:spPr bwMode="auto">
          <a:xfrm>
            <a:off x="6978379" y="2362369"/>
            <a:ext cx="1210588" cy="400110"/>
          </a:xfrm>
          <a:prstGeom prst="rect">
            <a:avLst/>
          </a:prstGeom>
          <a:noFill/>
          <a:ln w="9525">
            <a:noFill/>
            <a:miter lim="800000"/>
          </a:ln>
        </p:spPr>
        <p:txBody>
          <a:bodyPr wrap="none">
            <a:spAutoFit/>
          </a:bodyPr>
          <a:lstStyle/>
          <a:p>
            <a:r>
              <a:rPr sz="1800">
                <a:solidFill/>
                <a:latin typeface="微软雅黑"/>
              </a:rPr>
              <a:t>XX内容文字</a:t>
            </a:r>
          </a:p>
        </p:txBody>
      </p:sp>
      <p:sp>
        <p:nvSpPr>
          <p:cNvPr id="112" name="椭圆 111"/>
          <p:cNvSpPr/>
          <p:nvPr/>
        </p:nvSpPr>
        <p:spPr>
          <a:xfrm>
            <a:off x="2929465" y="2112919"/>
            <a:ext cx="1353651" cy="13536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0" name="椭圆 129"/>
          <p:cNvSpPr/>
          <p:nvPr/>
        </p:nvSpPr>
        <p:spPr>
          <a:xfrm>
            <a:off x="2811697" y="4295004"/>
            <a:ext cx="1471419" cy="147141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3" name="椭圆 132"/>
          <p:cNvSpPr/>
          <p:nvPr/>
        </p:nvSpPr>
        <p:spPr>
          <a:xfrm>
            <a:off x="7728154" y="4175882"/>
            <a:ext cx="1610844" cy="161084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4" name="文本框 19"/>
          <p:cNvSpPr txBox="1">
            <a:spLocks noChangeArrowheads="1"/>
          </p:cNvSpPr>
          <p:nvPr/>
        </p:nvSpPr>
        <p:spPr bwMode="auto">
          <a:xfrm>
            <a:off x="7900775" y="4769881"/>
            <a:ext cx="1210588" cy="400110"/>
          </a:xfrm>
          <a:prstGeom prst="rect">
            <a:avLst/>
          </a:prstGeom>
          <a:noFill/>
          <a:ln w="9525">
            <a:noFill/>
            <a:miter lim="800000"/>
          </a:ln>
        </p:spPr>
        <p:txBody>
          <a:bodyPr wrap="none">
            <a:spAutoFit/>
          </a:bodyPr>
          <a:lstStyle/>
          <a:p>
            <a:r>
              <a:rPr sz="1800">
                <a:solidFill/>
                <a:latin typeface="微软雅黑"/>
              </a:rPr>
              <a:t>XX内容文字</a:t>
            </a:r>
          </a:p>
        </p:txBody>
      </p:sp>
      <p:sp>
        <p:nvSpPr>
          <p:cNvPr id="135" name="椭圆 134"/>
          <p:cNvSpPr/>
          <p:nvPr/>
        </p:nvSpPr>
        <p:spPr>
          <a:xfrm>
            <a:off x="6880770" y="5407704"/>
            <a:ext cx="506265" cy="506265"/>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6" name="椭圆 135"/>
          <p:cNvSpPr/>
          <p:nvPr/>
        </p:nvSpPr>
        <p:spPr>
          <a:xfrm>
            <a:off x="1799167" y="3734593"/>
            <a:ext cx="675472" cy="67547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7" name="椭圆 136"/>
          <p:cNvSpPr/>
          <p:nvPr/>
        </p:nvSpPr>
        <p:spPr>
          <a:xfrm>
            <a:off x="8946439" y="2297015"/>
            <a:ext cx="675472" cy="674117"/>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椭圆 137"/>
          <p:cNvSpPr/>
          <p:nvPr/>
        </p:nvSpPr>
        <p:spPr>
          <a:xfrm>
            <a:off x="9777580" y="4477745"/>
            <a:ext cx="448059" cy="448059"/>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9" name="椭圆 138"/>
          <p:cNvSpPr/>
          <p:nvPr/>
        </p:nvSpPr>
        <p:spPr>
          <a:xfrm>
            <a:off x="5085830" y="1928823"/>
            <a:ext cx="621325" cy="621325"/>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40" name="文本框 19"/>
          <p:cNvSpPr txBox="1">
            <a:spLocks noChangeArrowheads="1"/>
          </p:cNvSpPr>
          <p:nvPr/>
        </p:nvSpPr>
        <p:spPr bwMode="auto">
          <a:xfrm>
            <a:off x="2972874" y="2595973"/>
            <a:ext cx="1210588" cy="400110"/>
          </a:xfrm>
          <a:prstGeom prst="rect">
            <a:avLst/>
          </a:prstGeom>
          <a:noFill/>
          <a:ln w="9525">
            <a:noFill/>
            <a:miter lim="800000"/>
          </a:ln>
        </p:spPr>
        <p:txBody>
          <a:bodyPr wrap="none">
            <a:spAutoFit/>
          </a:bodyPr>
          <a:lstStyle/>
          <a:p>
            <a:r>
              <a:rPr sz="1800">
                <a:solidFill/>
                <a:latin typeface="微软雅黑"/>
              </a:rPr>
              <a:t>XX内容文字</a:t>
            </a:r>
          </a:p>
        </p:txBody>
      </p:sp>
      <p:sp>
        <p:nvSpPr>
          <p:cNvPr id="141" name="文本框 16"/>
          <p:cNvSpPr txBox="1">
            <a:spLocks noChangeArrowheads="1"/>
          </p:cNvSpPr>
          <p:nvPr/>
        </p:nvSpPr>
        <p:spPr bwMode="auto">
          <a:xfrm>
            <a:off x="2911335" y="4782751"/>
            <a:ext cx="1210588" cy="400110"/>
          </a:xfrm>
          <a:prstGeom prst="rect">
            <a:avLst/>
          </a:prstGeom>
          <a:noFill/>
          <a:ln w="9525">
            <a:noFill/>
            <a:miter lim="800000"/>
          </a:ln>
        </p:spPr>
        <p:txBody>
          <a:bodyPr wrap="none">
            <a:spAutoFit/>
          </a:bodyPr>
          <a:lstStyle/>
          <a:p>
            <a:r>
              <a:rPr sz="1800">
                <a:solidFill/>
                <a:latin typeface="微软雅黑"/>
              </a:rPr>
              <a:t>XX内容文字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anim calcmode="lin" valueType="num">
                                      <p:cBhvr>
                                        <p:cTn id="13" dur="500" fill="hold"/>
                                        <p:tgtEl>
                                          <p:spTgt spid="97"/>
                                        </p:tgtEl>
                                        <p:attrNameLst>
                                          <p:attrName>ppt_w</p:attrName>
                                        </p:attrNameLst>
                                      </p:cBhvr>
                                      <p:tavLst>
                                        <p:tav tm="0">
                                          <p:val>
                                            <p:fltVal val="0"/>
                                          </p:val>
                                        </p:tav>
                                        <p:tav tm="100000">
                                          <p:val>
                                            <p:strVal val="#ppt_w"/>
                                          </p:val>
                                        </p:tav>
                                      </p:tavLst>
                                    </p:anim>
                                    <p:anim calcmode="lin" valueType="num">
                                      <p:cBhvr>
                                        <p:cTn id="14" dur="500" fill="hold"/>
                                        <p:tgtEl>
                                          <p:spTgt spid="97"/>
                                        </p:tgtEl>
                                        <p:attrNameLst>
                                          <p:attrName>ppt_h</p:attrName>
                                        </p:attrNameLst>
                                      </p:cBhvr>
                                      <p:tavLst>
                                        <p:tav tm="0">
                                          <p:val>
                                            <p:fltVal val="0"/>
                                          </p:val>
                                        </p:tav>
                                        <p:tav tm="100000">
                                          <p:val>
                                            <p:strVal val="#ppt_h"/>
                                          </p:val>
                                        </p:tav>
                                      </p:tavLst>
                                    </p:anim>
                                    <p:animEffect transition="in" filter="fade">
                                      <p:cBhvr>
                                        <p:cTn id="15" dur="500"/>
                                        <p:tgtEl>
                                          <p:spTgt spid="9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p:cTn id="18" dur="500" fill="hold"/>
                                        <p:tgtEl>
                                          <p:spTgt spid="100"/>
                                        </p:tgtEl>
                                        <p:attrNameLst>
                                          <p:attrName>ppt_w</p:attrName>
                                        </p:attrNameLst>
                                      </p:cBhvr>
                                      <p:tavLst>
                                        <p:tav tm="0">
                                          <p:val>
                                            <p:fltVal val="0"/>
                                          </p:val>
                                        </p:tav>
                                        <p:tav tm="100000">
                                          <p:val>
                                            <p:strVal val="#ppt_w"/>
                                          </p:val>
                                        </p:tav>
                                      </p:tavLst>
                                    </p:anim>
                                    <p:anim calcmode="lin" valueType="num">
                                      <p:cBhvr>
                                        <p:cTn id="19" dur="500" fill="hold"/>
                                        <p:tgtEl>
                                          <p:spTgt spid="100"/>
                                        </p:tgtEl>
                                        <p:attrNameLst>
                                          <p:attrName>ppt_h</p:attrName>
                                        </p:attrNameLst>
                                      </p:cBhvr>
                                      <p:tavLst>
                                        <p:tav tm="0">
                                          <p:val>
                                            <p:fltVal val="0"/>
                                          </p:val>
                                        </p:tav>
                                        <p:tav tm="100000">
                                          <p:val>
                                            <p:strVal val="#ppt_h"/>
                                          </p:val>
                                        </p:tav>
                                      </p:tavLst>
                                    </p:anim>
                                    <p:animEffect transition="in" filter="fade">
                                      <p:cBhvr>
                                        <p:cTn id="20" dur="500"/>
                                        <p:tgtEl>
                                          <p:spTgt spid="10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p:cTn id="23" dur="500" fill="hold"/>
                                        <p:tgtEl>
                                          <p:spTgt spid="104"/>
                                        </p:tgtEl>
                                        <p:attrNameLst>
                                          <p:attrName>ppt_w</p:attrName>
                                        </p:attrNameLst>
                                      </p:cBhvr>
                                      <p:tavLst>
                                        <p:tav tm="0">
                                          <p:val>
                                            <p:fltVal val="0"/>
                                          </p:val>
                                        </p:tav>
                                        <p:tav tm="100000">
                                          <p:val>
                                            <p:strVal val="#ppt_w"/>
                                          </p:val>
                                        </p:tav>
                                      </p:tavLst>
                                    </p:anim>
                                    <p:anim calcmode="lin" valueType="num">
                                      <p:cBhvr>
                                        <p:cTn id="24" dur="500" fill="hold"/>
                                        <p:tgtEl>
                                          <p:spTgt spid="104"/>
                                        </p:tgtEl>
                                        <p:attrNameLst>
                                          <p:attrName>ppt_h</p:attrName>
                                        </p:attrNameLst>
                                      </p:cBhvr>
                                      <p:tavLst>
                                        <p:tav tm="0">
                                          <p:val>
                                            <p:fltVal val="0"/>
                                          </p:val>
                                        </p:tav>
                                        <p:tav tm="100000">
                                          <p:val>
                                            <p:strVal val="#ppt_h"/>
                                          </p:val>
                                        </p:tav>
                                      </p:tavLst>
                                    </p:anim>
                                    <p:animEffect transition="in" filter="fade">
                                      <p:cBhvr>
                                        <p:cTn id="25" dur="500"/>
                                        <p:tgtEl>
                                          <p:spTgt spid="10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07"/>
                                        </p:tgtEl>
                                        <p:attrNameLst>
                                          <p:attrName>style.visibility</p:attrName>
                                        </p:attrNameLst>
                                      </p:cBhvr>
                                      <p:to>
                                        <p:strVal val="visible"/>
                                      </p:to>
                                    </p:set>
                                    <p:anim calcmode="lin" valueType="num">
                                      <p:cBhvr>
                                        <p:cTn id="28" dur="500" fill="hold"/>
                                        <p:tgtEl>
                                          <p:spTgt spid="107"/>
                                        </p:tgtEl>
                                        <p:attrNameLst>
                                          <p:attrName>ppt_w</p:attrName>
                                        </p:attrNameLst>
                                      </p:cBhvr>
                                      <p:tavLst>
                                        <p:tav tm="0">
                                          <p:val>
                                            <p:fltVal val="0"/>
                                          </p:val>
                                        </p:tav>
                                        <p:tav tm="100000">
                                          <p:val>
                                            <p:strVal val="#ppt_w"/>
                                          </p:val>
                                        </p:tav>
                                      </p:tavLst>
                                    </p:anim>
                                    <p:anim calcmode="lin" valueType="num">
                                      <p:cBhvr>
                                        <p:cTn id="29" dur="500" fill="hold"/>
                                        <p:tgtEl>
                                          <p:spTgt spid="107"/>
                                        </p:tgtEl>
                                        <p:attrNameLst>
                                          <p:attrName>ppt_h</p:attrName>
                                        </p:attrNameLst>
                                      </p:cBhvr>
                                      <p:tavLst>
                                        <p:tav tm="0">
                                          <p:val>
                                            <p:fltVal val="0"/>
                                          </p:val>
                                        </p:tav>
                                        <p:tav tm="100000">
                                          <p:val>
                                            <p:strVal val="#ppt_h"/>
                                          </p:val>
                                        </p:tav>
                                      </p:tavLst>
                                    </p:anim>
                                    <p:animEffect transition="in" filter="fade">
                                      <p:cBhvr>
                                        <p:cTn id="30" dur="500"/>
                                        <p:tgtEl>
                                          <p:spTgt spid="10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p:cTn id="33" dur="500" fill="hold"/>
                                        <p:tgtEl>
                                          <p:spTgt spid="109"/>
                                        </p:tgtEl>
                                        <p:attrNameLst>
                                          <p:attrName>ppt_w</p:attrName>
                                        </p:attrNameLst>
                                      </p:cBhvr>
                                      <p:tavLst>
                                        <p:tav tm="0">
                                          <p:val>
                                            <p:fltVal val="0"/>
                                          </p:val>
                                        </p:tav>
                                        <p:tav tm="100000">
                                          <p:val>
                                            <p:strVal val="#ppt_w"/>
                                          </p:val>
                                        </p:tav>
                                      </p:tavLst>
                                    </p:anim>
                                    <p:anim calcmode="lin" valueType="num">
                                      <p:cBhvr>
                                        <p:cTn id="34" dur="500" fill="hold"/>
                                        <p:tgtEl>
                                          <p:spTgt spid="109"/>
                                        </p:tgtEl>
                                        <p:attrNameLst>
                                          <p:attrName>ppt_h</p:attrName>
                                        </p:attrNameLst>
                                      </p:cBhvr>
                                      <p:tavLst>
                                        <p:tav tm="0">
                                          <p:val>
                                            <p:fltVal val="0"/>
                                          </p:val>
                                        </p:tav>
                                        <p:tav tm="100000">
                                          <p:val>
                                            <p:strVal val="#ppt_h"/>
                                          </p:val>
                                        </p:tav>
                                      </p:tavLst>
                                    </p:anim>
                                    <p:animEffect transition="in" filter="fade">
                                      <p:cBhvr>
                                        <p:cTn id="35" dur="500"/>
                                        <p:tgtEl>
                                          <p:spTgt spid="10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 calcmode="lin" valueType="num">
                                      <p:cBhvr>
                                        <p:cTn id="38" dur="500" fill="hold"/>
                                        <p:tgtEl>
                                          <p:spTgt spid="112"/>
                                        </p:tgtEl>
                                        <p:attrNameLst>
                                          <p:attrName>ppt_w</p:attrName>
                                        </p:attrNameLst>
                                      </p:cBhvr>
                                      <p:tavLst>
                                        <p:tav tm="0">
                                          <p:val>
                                            <p:fltVal val="0"/>
                                          </p:val>
                                        </p:tav>
                                        <p:tav tm="100000">
                                          <p:val>
                                            <p:strVal val="#ppt_w"/>
                                          </p:val>
                                        </p:tav>
                                      </p:tavLst>
                                    </p:anim>
                                    <p:anim calcmode="lin" valueType="num">
                                      <p:cBhvr>
                                        <p:cTn id="39" dur="500" fill="hold"/>
                                        <p:tgtEl>
                                          <p:spTgt spid="112"/>
                                        </p:tgtEl>
                                        <p:attrNameLst>
                                          <p:attrName>ppt_h</p:attrName>
                                        </p:attrNameLst>
                                      </p:cBhvr>
                                      <p:tavLst>
                                        <p:tav tm="0">
                                          <p:val>
                                            <p:fltVal val="0"/>
                                          </p:val>
                                        </p:tav>
                                        <p:tav tm="100000">
                                          <p:val>
                                            <p:strVal val="#ppt_h"/>
                                          </p:val>
                                        </p:tav>
                                      </p:tavLst>
                                    </p:anim>
                                    <p:animEffect transition="in" filter="fade">
                                      <p:cBhvr>
                                        <p:cTn id="40" dur="500"/>
                                        <p:tgtEl>
                                          <p:spTgt spid="1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p:cTn id="43" dur="500" fill="hold"/>
                                        <p:tgtEl>
                                          <p:spTgt spid="130"/>
                                        </p:tgtEl>
                                        <p:attrNameLst>
                                          <p:attrName>ppt_w</p:attrName>
                                        </p:attrNameLst>
                                      </p:cBhvr>
                                      <p:tavLst>
                                        <p:tav tm="0">
                                          <p:val>
                                            <p:fltVal val="0"/>
                                          </p:val>
                                        </p:tav>
                                        <p:tav tm="100000">
                                          <p:val>
                                            <p:strVal val="#ppt_w"/>
                                          </p:val>
                                        </p:tav>
                                      </p:tavLst>
                                    </p:anim>
                                    <p:anim calcmode="lin" valueType="num">
                                      <p:cBhvr>
                                        <p:cTn id="44" dur="500" fill="hold"/>
                                        <p:tgtEl>
                                          <p:spTgt spid="130"/>
                                        </p:tgtEl>
                                        <p:attrNameLst>
                                          <p:attrName>ppt_h</p:attrName>
                                        </p:attrNameLst>
                                      </p:cBhvr>
                                      <p:tavLst>
                                        <p:tav tm="0">
                                          <p:val>
                                            <p:fltVal val="0"/>
                                          </p:val>
                                        </p:tav>
                                        <p:tav tm="100000">
                                          <p:val>
                                            <p:strVal val="#ppt_h"/>
                                          </p:val>
                                        </p:tav>
                                      </p:tavLst>
                                    </p:anim>
                                    <p:animEffect transition="in" filter="fade">
                                      <p:cBhvr>
                                        <p:cTn id="45" dur="500"/>
                                        <p:tgtEl>
                                          <p:spTgt spid="13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3"/>
                                        </p:tgtEl>
                                        <p:attrNameLst>
                                          <p:attrName>style.visibility</p:attrName>
                                        </p:attrNameLst>
                                      </p:cBhvr>
                                      <p:to>
                                        <p:strVal val="visible"/>
                                      </p:to>
                                    </p:set>
                                    <p:anim calcmode="lin" valueType="num">
                                      <p:cBhvr>
                                        <p:cTn id="48" dur="500" fill="hold"/>
                                        <p:tgtEl>
                                          <p:spTgt spid="133"/>
                                        </p:tgtEl>
                                        <p:attrNameLst>
                                          <p:attrName>ppt_w</p:attrName>
                                        </p:attrNameLst>
                                      </p:cBhvr>
                                      <p:tavLst>
                                        <p:tav tm="0">
                                          <p:val>
                                            <p:fltVal val="0"/>
                                          </p:val>
                                        </p:tav>
                                        <p:tav tm="100000">
                                          <p:val>
                                            <p:strVal val="#ppt_w"/>
                                          </p:val>
                                        </p:tav>
                                      </p:tavLst>
                                    </p:anim>
                                    <p:anim calcmode="lin" valueType="num">
                                      <p:cBhvr>
                                        <p:cTn id="49" dur="500" fill="hold"/>
                                        <p:tgtEl>
                                          <p:spTgt spid="133"/>
                                        </p:tgtEl>
                                        <p:attrNameLst>
                                          <p:attrName>ppt_h</p:attrName>
                                        </p:attrNameLst>
                                      </p:cBhvr>
                                      <p:tavLst>
                                        <p:tav tm="0">
                                          <p:val>
                                            <p:fltVal val="0"/>
                                          </p:val>
                                        </p:tav>
                                        <p:tav tm="100000">
                                          <p:val>
                                            <p:strVal val="#ppt_h"/>
                                          </p:val>
                                        </p:tav>
                                      </p:tavLst>
                                    </p:anim>
                                    <p:animEffect transition="in" filter="fade">
                                      <p:cBhvr>
                                        <p:cTn id="50" dur="500"/>
                                        <p:tgtEl>
                                          <p:spTgt spid="13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34"/>
                                        </p:tgtEl>
                                        <p:attrNameLst>
                                          <p:attrName>style.visibility</p:attrName>
                                        </p:attrNameLst>
                                      </p:cBhvr>
                                      <p:to>
                                        <p:strVal val="visible"/>
                                      </p:to>
                                    </p:set>
                                    <p:anim calcmode="lin" valueType="num">
                                      <p:cBhvr>
                                        <p:cTn id="53" dur="500" fill="hold"/>
                                        <p:tgtEl>
                                          <p:spTgt spid="134"/>
                                        </p:tgtEl>
                                        <p:attrNameLst>
                                          <p:attrName>ppt_w</p:attrName>
                                        </p:attrNameLst>
                                      </p:cBhvr>
                                      <p:tavLst>
                                        <p:tav tm="0">
                                          <p:val>
                                            <p:fltVal val="0"/>
                                          </p:val>
                                        </p:tav>
                                        <p:tav tm="100000">
                                          <p:val>
                                            <p:strVal val="#ppt_w"/>
                                          </p:val>
                                        </p:tav>
                                      </p:tavLst>
                                    </p:anim>
                                    <p:anim calcmode="lin" valueType="num">
                                      <p:cBhvr>
                                        <p:cTn id="54" dur="500" fill="hold"/>
                                        <p:tgtEl>
                                          <p:spTgt spid="134"/>
                                        </p:tgtEl>
                                        <p:attrNameLst>
                                          <p:attrName>ppt_h</p:attrName>
                                        </p:attrNameLst>
                                      </p:cBhvr>
                                      <p:tavLst>
                                        <p:tav tm="0">
                                          <p:val>
                                            <p:fltVal val="0"/>
                                          </p:val>
                                        </p:tav>
                                        <p:tav tm="100000">
                                          <p:val>
                                            <p:strVal val="#ppt_h"/>
                                          </p:val>
                                        </p:tav>
                                      </p:tavLst>
                                    </p:anim>
                                    <p:animEffect transition="in" filter="fade">
                                      <p:cBhvr>
                                        <p:cTn id="55" dur="500"/>
                                        <p:tgtEl>
                                          <p:spTgt spid="13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35"/>
                                        </p:tgtEl>
                                        <p:attrNameLst>
                                          <p:attrName>style.visibility</p:attrName>
                                        </p:attrNameLst>
                                      </p:cBhvr>
                                      <p:to>
                                        <p:strVal val="visible"/>
                                      </p:to>
                                    </p:set>
                                    <p:anim calcmode="lin" valueType="num">
                                      <p:cBhvr>
                                        <p:cTn id="58" dur="500" fill="hold"/>
                                        <p:tgtEl>
                                          <p:spTgt spid="135"/>
                                        </p:tgtEl>
                                        <p:attrNameLst>
                                          <p:attrName>ppt_w</p:attrName>
                                        </p:attrNameLst>
                                      </p:cBhvr>
                                      <p:tavLst>
                                        <p:tav tm="0">
                                          <p:val>
                                            <p:fltVal val="0"/>
                                          </p:val>
                                        </p:tav>
                                        <p:tav tm="100000">
                                          <p:val>
                                            <p:strVal val="#ppt_w"/>
                                          </p:val>
                                        </p:tav>
                                      </p:tavLst>
                                    </p:anim>
                                    <p:anim calcmode="lin" valueType="num">
                                      <p:cBhvr>
                                        <p:cTn id="59" dur="500" fill="hold"/>
                                        <p:tgtEl>
                                          <p:spTgt spid="135"/>
                                        </p:tgtEl>
                                        <p:attrNameLst>
                                          <p:attrName>ppt_h</p:attrName>
                                        </p:attrNameLst>
                                      </p:cBhvr>
                                      <p:tavLst>
                                        <p:tav tm="0">
                                          <p:val>
                                            <p:fltVal val="0"/>
                                          </p:val>
                                        </p:tav>
                                        <p:tav tm="100000">
                                          <p:val>
                                            <p:strVal val="#ppt_h"/>
                                          </p:val>
                                        </p:tav>
                                      </p:tavLst>
                                    </p:anim>
                                    <p:animEffect transition="in" filter="fade">
                                      <p:cBhvr>
                                        <p:cTn id="60" dur="500"/>
                                        <p:tgtEl>
                                          <p:spTgt spid="13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36"/>
                                        </p:tgtEl>
                                        <p:attrNameLst>
                                          <p:attrName>style.visibility</p:attrName>
                                        </p:attrNameLst>
                                      </p:cBhvr>
                                      <p:to>
                                        <p:strVal val="visible"/>
                                      </p:to>
                                    </p:set>
                                    <p:anim calcmode="lin" valueType="num">
                                      <p:cBhvr>
                                        <p:cTn id="63" dur="500" fill="hold"/>
                                        <p:tgtEl>
                                          <p:spTgt spid="136"/>
                                        </p:tgtEl>
                                        <p:attrNameLst>
                                          <p:attrName>ppt_w</p:attrName>
                                        </p:attrNameLst>
                                      </p:cBhvr>
                                      <p:tavLst>
                                        <p:tav tm="0">
                                          <p:val>
                                            <p:fltVal val="0"/>
                                          </p:val>
                                        </p:tav>
                                        <p:tav tm="100000">
                                          <p:val>
                                            <p:strVal val="#ppt_w"/>
                                          </p:val>
                                        </p:tav>
                                      </p:tavLst>
                                    </p:anim>
                                    <p:anim calcmode="lin" valueType="num">
                                      <p:cBhvr>
                                        <p:cTn id="64" dur="500" fill="hold"/>
                                        <p:tgtEl>
                                          <p:spTgt spid="136"/>
                                        </p:tgtEl>
                                        <p:attrNameLst>
                                          <p:attrName>ppt_h</p:attrName>
                                        </p:attrNameLst>
                                      </p:cBhvr>
                                      <p:tavLst>
                                        <p:tav tm="0">
                                          <p:val>
                                            <p:fltVal val="0"/>
                                          </p:val>
                                        </p:tav>
                                        <p:tav tm="100000">
                                          <p:val>
                                            <p:strVal val="#ppt_h"/>
                                          </p:val>
                                        </p:tav>
                                      </p:tavLst>
                                    </p:anim>
                                    <p:animEffect transition="in" filter="fade">
                                      <p:cBhvr>
                                        <p:cTn id="65" dur="500"/>
                                        <p:tgtEl>
                                          <p:spTgt spid="13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38"/>
                                        </p:tgtEl>
                                        <p:attrNameLst>
                                          <p:attrName>style.visibility</p:attrName>
                                        </p:attrNameLst>
                                      </p:cBhvr>
                                      <p:to>
                                        <p:strVal val="visible"/>
                                      </p:to>
                                    </p:set>
                                    <p:anim calcmode="lin" valueType="num">
                                      <p:cBhvr>
                                        <p:cTn id="73" dur="500" fill="hold"/>
                                        <p:tgtEl>
                                          <p:spTgt spid="138"/>
                                        </p:tgtEl>
                                        <p:attrNameLst>
                                          <p:attrName>ppt_w</p:attrName>
                                        </p:attrNameLst>
                                      </p:cBhvr>
                                      <p:tavLst>
                                        <p:tav tm="0">
                                          <p:val>
                                            <p:fltVal val="0"/>
                                          </p:val>
                                        </p:tav>
                                        <p:tav tm="100000">
                                          <p:val>
                                            <p:strVal val="#ppt_w"/>
                                          </p:val>
                                        </p:tav>
                                      </p:tavLst>
                                    </p:anim>
                                    <p:anim calcmode="lin" valueType="num">
                                      <p:cBhvr>
                                        <p:cTn id="74" dur="500" fill="hold"/>
                                        <p:tgtEl>
                                          <p:spTgt spid="138"/>
                                        </p:tgtEl>
                                        <p:attrNameLst>
                                          <p:attrName>ppt_h</p:attrName>
                                        </p:attrNameLst>
                                      </p:cBhvr>
                                      <p:tavLst>
                                        <p:tav tm="0">
                                          <p:val>
                                            <p:fltVal val="0"/>
                                          </p:val>
                                        </p:tav>
                                        <p:tav tm="100000">
                                          <p:val>
                                            <p:strVal val="#ppt_h"/>
                                          </p:val>
                                        </p:tav>
                                      </p:tavLst>
                                    </p:anim>
                                    <p:animEffect transition="in" filter="fade">
                                      <p:cBhvr>
                                        <p:cTn id="75" dur="500"/>
                                        <p:tgtEl>
                                          <p:spTgt spid="13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39"/>
                                        </p:tgtEl>
                                        <p:attrNameLst>
                                          <p:attrName>style.visibility</p:attrName>
                                        </p:attrNameLst>
                                      </p:cBhvr>
                                      <p:to>
                                        <p:strVal val="visible"/>
                                      </p:to>
                                    </p:set>
                                    <p:anim calcmode="lin" valueType="num">
                                      <p:cBhvr>
                                        <p:cTn id="78" dur="500" fill="hold"/>
                                        <p:tgtEl>
                                          <p:spTgt spid="139"/>
                                        </p:tgtEl>
                                        <p:attrNameLst>
                                          <p:attrName>ppt_w</p:attrName>
                                        </p:attrNameLst>
                                      </p:cBhvr>
                                      <p:tavLst>
                                        <p:tav tm="0">
                                          <p:val>
                                            <p:fltVal val="0"/>
                                          </p:val>
                                        </p:tav>
                                        <p:tav tm="100000">
                                          <p:val>
                                            <p:strVal val="#ppt_w"/>
                                          </p:val>
                                        </p:tav>
                                      </p:tavLst>
                                    </p:anim>
                                    <p:anim calcmode="lin" valueType="num">
                                      <p:cBhvr>
                                        <p:cTn id="79" dur="500" fill="hold"/>
                                        <p:tgtEl>
                                          <p:spTgt spid="139"/>
                                        </p:tgtEl>
                                        <p:attrNameLst>
                                          <p:attrName>ppt_h</p:attrName>
                                        </p:attrNameLst>
                                      </p:cBhvr>
                                      <p:tavLst>
                                        <p:tav tm="0">
                                          <p:val>
                                            <p:fltVal val="0"/>
                                          </p:val>
                                        </p:tav>
                                        <p:tav tm="100000">
                                          <p:val>
                                            <p:strVal val="#ppt_h"/>
                                          </p:val>
                                        </p:tav>
                                      </p:tavLst>
                                    </p:anim>
                                    <p:animEffect transition="in" filter="fade">
                                      <p:cBhvr>
                                        <p:cTn id="80" dur="500"/>
                                        <p:tgtEl>
                                          <p:spTgt spid="13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40"/>
                                        </p:tgtEl>
                                        <p:attrNameLst>
                                          <p:attrName>style.visibility</p:attrName>
                                        </p:attrNameLst>
                                      </p:cBhvr>
                                      <p:to>
                                        <p:strVal val="visible"/>
                                      </p:to>
                                    </p:set>
                                    <p:anim calcmode="lin" valueType="num">
                                      <p:cBhvr>
                                        <p:cTn id="83" dur="500" fill="hold"/>
                                        <p:tgtEl>
                                          <p:spTgt spid="140"/>
                                        </p:tgtEl>
                                        <p:attrNameLst>
                                          <p:attrName>ppt_w</p:attrName>
                                        </p:attrNameLst>
                                      </p:cBhvr>
                                      <p:tavLst>
                                        <p:tav tm="0">
                                          <p:val>
                                            <p:fltVal val="0"/>
                                          </p:val>
                                        </p:tav>
                                        <p:tav tm="100000">
                                          <p:val>
                                            <p:strVal val="#ppt_w"/>
                                          </p:val>
                                        </p:tav>
                                      </p:tavLst>
                                    </p:anim>
                                    <p:anim calcmode="lin" valueType="num">
                                      <p:cBhvr>
                                        <p:cTn id="84" dur="500" fill="hold"/>
                                        <p:tgtEl>
                                          <p:spTgt spid="140"/>
                                        </p:tgtEl>
                                        <p:attrNameLst>
                                          <p:attrName>ppt_h</p:attrName>
                                        </p:attrNameLst>
                                      </p:cBhvr>
                                      <p:tavLst>
                                        <p:tav tm="0">
                                          <p:val>
                                            <p:fltVal val="0"/>
                                          </p:val>
                                        </p:tav>
                                        <p:tav tm="100000">
                                          <p:val>
                                            <p:strVal val="#ppt_h"/>
                                          </p:val>
                                        </p:tav>
                                      </p:tavLst>
                                    </p:anim>
                                    <p:animEffect transition="in" filter="fade">
                                      <p:cBhvr>
                                        <p:cTn id="85" dur="500"/>
                                        <p:tgtEl>
                                          <p:spTgt spid="14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41"/>
                                        </p:tgtEl>
                                        <p:attrNameLst>
                                          <p:attrName>style.visibility</p:attrName>
                                        </p:attrNameLst>
                                      </p:cBhvr>
                                      <p:to>
                                        <p:strVal val="visible"/>
                                      </p:to>
                                    </p:set>
                                    <p:anim calcmode="lin" valueType="num">
                                      <p:cBhvr>
                                        <p:cTn id="88" dur="500" fill="hold"/>
                                        <p:tgtEl>
                                          <p:spTgt spid="141"/>
                                        </p:tgtEl>
                                        <p:attrNameLst>
                                          <p:attrName>ppt_w</p:attrName>
                                        </p:attrNameLst>
                                      </p:cBhvr>
                                      <p:tavLst>
                                        <p:tav tm="0">
                                          <p:val>
                                            <p:fltVal val="0"/>
                                          </p:val>
                                        </p:tav>
                                        <p:tav tm="100000">
                                          <p:val>
                                            <p:strVal val="#ppt_w"/>
                                          </p:val>
                                        </p:tav>
                                      </p:tavLst>
                                    </p:anim>
                                    <p:anim calcmode="lin" valueType="num">
                                      <p:cBhvr>
                                        <p:cTn id="89" dur="500" fill="hold"/>
                                        <p:tgtEl>
                                          <p:spTgt spid="141"/>
                                        </p:tgtEl>
                                        <p:attrNameLst>
                                          <p:attrName>ppt_h</p:attrName>
                                        </p:attrNameLst>
                                      </p:cBhvr>
                                      <p:tavLst>
                                        <p:tav tm="0">
                                          <p:val>
                                            <p:fltVal val="0"/>
                                          </p:val>
                                        </p:tav>
                                        <p:tav tm="100000">
                                          <p:val>
                                            <p:strVal val="#ppt_h"/>
                                          </p:val>
                                        </p:tav>
                                      </p:tavLst>
                                    </p:anim>
                                    <p:animEffect transition="in" filter="fade">
                                      <p:cBhvr>
                                        <p:cTn id="90"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4" grpId="0"/>
      <p:bldP spid="107" grpId="0" animBg="1"/>
      <p:bldP spid="109" grpId="0"/>
      <p:bldP spid="112" grpId="0" animBg="1"/>
      <p:bldP spid="130" grpId="0" animBg="1"/>
      <p:bldP spid="133" grpId="0" animBg="1"/>
      <p:bldP spid="134" grpId="0"/>
      <p:bldP spid="135" grpId="0" animBg="1"/>
      <p:bldP spid="136" grpId="0" animBg="1"/>
      <p:bldP spid="137" grpId="0" animBg="1"/>
      <p:bldP spid="138" grpId="0" animBg="1"/>
      <p:bldP spid="139" grpId="0" animBg="1"/>
      <p:bldP spid="140" grpId="0"/>
      <p:bldP spid="1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cxnSp>
        <p:nvCxnSpPr>
          <p:cNvPr id="38" name="直接连接符 37"/>
          <p:cNvCxnSpPr/>
          <p:nvPr/>
        </p:nvCxnSpPr>
        <p:spPr>
          <a:xfrm>
            <a:off x="648519" y="4383705"/>
            <a:ext cx="10736827"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830989" y="4782760"/>
            <a:ext cx="10454955" cy="928588"/>
            <a:chOff x="689917" y="3167971"/>
            <a:chExt cx="7841216" cy="696441"/>
          </a:xfrm>
        </p:grpSpPr>
        <p:sp>
          <p:nvSpPr>
            <p:cNvPr id="40" name="文本框 7"/>
            <p:cNvSpPr txBox="1"/>
            <p:nvPr/>
          </p:nvSpPr>
          <p:spPr>
            <a:xfrm>
              <a:off x="689917" y="3167971"/>
              <a:ext cx="1945974" cy="696441"/>
            </a:xfrm>
            <a:prstGeom prst="rect">
              <a:avLst/>
            </a:prstGeom>
            <a:noFill/>
          </p:spPr>
          <p:txBody>
            <a:bodyPr wrap="square" lIns="91440" tIns="45720" rIns="91440" bIns="45720" rtlCol="0">
              <a:spAutoFit/>
            </a:bodyPr>
            <a:lstStyle/>
            <a:p>
              <a:pPr algn="ctr">
                <a:spcBef>
                  <a:spcPts val="600"/>
                </a:spcBef>
              </a:pPr>
              <a:r>
                <a:rPr sz="1800">
                  <a:solidFill/>
                  <a:latin typeface="微软雅黑"/>
                </a:rPr>
                <a:t>添加XX内容</a:t>
              </a:r>
              <a:endParaRPr lang="en-US" altLang="zh-CN" sz="2000" dirty="0">
                <a:solidFill>
                  <a:schemeClr val="bg1"/>
                </a:solidFill>
                <a:latin typeface="微软雅黑" panose="020B0503020204020204" charset="-122"/>
              </a:endParaRPr>
            </a:p>
            <a:p>
              <a:pPr algn="ctr">
                <a:spcBef>
                  <a:spcPts val="600"/>
                </a:spcBef>
              </a:pPr>
              <a:r>
                <a:rPr lang="zh-CN" altLang="en-US" sz="1265" dirty="0">
                  <a:solidFill>
                    <a:schemeClr val="bg1"/>
                  </a:solidFill>
                  <a:latin typeface="微软雅黑" panose="020B0503020204020204" charset="-122"/>
                </a:rPr>
                <a:t>在此处添加文字在此处添加文字，在此处添加文字。</a:t>
              </a:r>
              <a:endParaRPr lang="en-US" altLang="zh-CN" sz="1465" dirty="0">
                <a:solidFill>
                  <a:schemeClr val="bg1"/>
                </a:solidFill>
                <a:latin typeface="微软雅黑" panose="020B0503020204020204" charset="-122"/>
              </a:endParaRPr>
            </a:p>
          </p:txBody>
        </p:sp>
        <p:sp>
          <p:nvSpPr>
            <p:cNvPr id="41" name="文本框 8"/>
            <p:cNvSpPr txBox="1"/>
            <p:nvPr/>
          </p:nvSpPr>
          <p:spPr>
            <a:xfrm>
              <a:off x="2654998" y="3167971"/>
              <a:ext cx="1945974" cy="696441"/>
            </a:xfrm>
            <a:prstGeom prst="rect">
              <a:avLst/>
            </a:prstGeom>
            <a:noFill/>
          </p:spPr>
          <p:txBody>
            <a:bodyPr wrap="square" lIns="91440" tIns="45720" rIns="91440" bIns="45720" rtlCol="0">
              <a:spAutoFit/>
            </a:bodyPr>
            <a:lstStyle/>
            <a:p>
              <a:pPr algn="ctr">
                <a:spcBef>
                  <a:spcPts val="600"/>
                </a:spcBef>
              </a:pPr>
              <a:r>
                <a:rPr sz="1800">
                  <a:solidFill/>
                  <a:latin typeface="微软雅黑"/>
                </a:rPr>
                <a:t>添加XX内容</a:t>
              </a:r>
              <a:endParaRPr lang="en-US" altLang="zh-CN" sz="2000" dirty="0">
                <a:solidFill>
                  <a:schemeClr val="bg1"/>
                </a:solidFill>
                <a:latin typeface="微软雅黑" panose="020B0503020204020204" charset="-122"/>
              </a:endParaRPr>
            </a:p>
            <a:p>
              <a:pPr algn="ctr">
                <a:spcBef>
                  <a:spcPts val="600"/>
                </a:spcBef>
              </a:pPr>
              <a:r>
                <a:rPr lang="zh-CN" altLang="en-US" sz="1265" dirty="0">
                  <a:solidFill>
                    <a:schemeClr val="bg1"/>
                  </a:solidFill>
                  <a:latin typeface="微软雅黑" panose="020B0503020204020204" charset="-122"/>
                </a:rPr>
                <a:t>在此处添加文字在此处添加文字，在此处添加文字。</a:t>
              </a:r>
              <a:endParaRPr lang="en-US" altLang="zh-CN" sz="1465" dirty="0">
                <a:solidFill>
                  <a:schemeClr val="bg1"/>
                </a:solidFill>
                <a:latin typeface="微软雅黑" panose="020B0503020204020204" charset="-122"/>
              </a:endParaRPr>
            </a:p>
          </p:txBody>
        </p:sp>
        <p:sp>
          <p:nvSpPr>
            <p:cNvPr id="42" name="文本框 9"/>
            <p:cNvSpPr txBox="1"/>
            <p:nvPr/>
          </p:nvSpPr>
          <p:spPr>
            <a:xfrm>
              <a:off x="4620079" y="3167971"/>
              <a:ext cx="1945974" cy="696441"/>
            </a:xfrm>
            <a:prstGeom prst="rect">
              <a:avLst/>
            </a:prstGeom>
            <a:noFill/>
          </p:spPr>
          <p:txBody>
            <a:bodyPr wrap="square" lIns="91440" tIns="45720" rIns="91440" bIns="45720" rtlCol="0">
              <a:spAutoFit/>
            </a:bodyPr>
            <a:lstStyle/>
            <a:p>
              <a:pPr algn="ctr">
                <a:spcBef>
                  <a:spcPts val="600"/>
                </a:spcBef>
              </a:pPr>
              <a:r>
                <a:rPr sz="1800">
                  <a:solidFill/>
                  <a:latin typeface="微软雅黑"/>
                </a:rPr>
                <a:t>添加XX内容</a:t>
              </a:r>
              <a:endParaRPr lang="en-US" altLang="zh-CN" sz="2000" dirty="0">
                <a:solidFill>
                  <a:schemeClr val="bg1"/>
                </a:solidFill>
                <a:latin typeface="微软雅黑" panose="020B0503020204020204" charset="-122"/>
              </a:endParaRPr>
            </a:p>
            <a:p>
              <a:pPr algn="ctr">
                <a:spcBef>
                  <a:spcPts val="600"/>
                </a:spcBef>
              </a:pPr>
              <a:r>
                <a:rPr lang="zh-CN" altLang="en-US" sz="1265" dirty="0">
                  <a:solidFill>
                    <a:schemeClr val="bg1"/>
                  </a:solidFill>
                  <a:latin typeface="微软雅黑" panose="020B0503020204020204" charset="-122"/>
                </a:rPr>
                <a:t>在此处添加文字在此处添加文字，在此处添加文字。</a:t>
              </a:r>
              <a:endParaRPr lang="en-US" altLang="zh-CN" sz="1465" dirty="0">
                <a:solidFill>
                  <a:schemeClr val="bg1"/>
                </a:solidFill>
                <a:latin typeface="微软雅黑" panose="020B0503020204020204" charset="-122"/>
              </a:endParaRPr>
            </a:p>
          </p:txBody>
        </p:sp>
        <p:sp>
          <p:nvSpPr>
            <p:cNvPr id="43" name="文本框 10"/>
            <p:cNvSpPr txBox="1"/>
            <p:nvPr/>
          </p:nvSpPr>
          <p:spPr>
            <a:xfrm>
              <a:off x="6585159" y="3167971"/>
              <a:ext cx="1945974" cy="696441"/>
            </a:xfrm>
            <a:prstGeom prst="rect">
              <a:avLst/>
            </a:prstGeom>
            <a:noFill/>
          </p:spPr>
          <p:txBody>
            <a:bodyPr wrap="square" lIns="91440" tIns="45720" rIns="91440" bIns="45720" rtlCol="0">
              <a:spAutoFit/>
            </a:bodyPr>
            <a:lstStyle/>
            <a:p>
              <a:pPr algn="ctr">
                <a:spcBef>
                  <a:spcPts val="600"/>
                </a:spcBef>
              </a:pPr>
              <a:r>
                <a:rPr sz="1800">
                  <a:solidFill/>
                  <a:latin typeface="微软雅黑"/>
                </a:rPr>
                <a:t>添加XX内容</a:t>
              </a:r>
              <a:endParaRPr lang="en-US" altLang="zh-CN" sz="2000" dirty="0">
                <a:solidFill>
                  <a:schemeClr val="bg1"/>
                </a:solidFill>
                <a:latin typeface="微软雅黑" panose="020B0503020204020204" charset="-122"/>
              </a:endParaRPr>
            </a:p>
            <a:p>
              <a:pPr algn="ctr">
                <a:spcBef>
                  <a:spcPts val="600"/>
                </a:spcBef>
              </a:pPr>
              <a:r>
                <a:rPr lang="zh-CN" altLang="en-US" sz="1265" dirty="0">
                  <a:solidFill>
                    <a:schemeClr val="bg1"/>
                  </a:solidFill>
                  <a:latin typeface="微软雅黑" panose="020B0503020204020204" charset="-122"/>
                </a:rPr>
                <a:t>在此处添加文字在此处添加文字，在此处添加文字。</a:t>
              </a:r>
              <a:endParaRPr lang="en-US" altLang="zh-CN" sz="1465" dirty="0">
                <a:solidFill>
                  <a:schemeClr val="bg1"/>
                </a:solidFill>
                <a:latin typeface="微软雅黑" panose="020B0503020204020204" charset="-122"/>
              </a:endParaRPr>
            </a:p>
          </p:txBody>
        </p:sp>
      </p:grpSp>
      <p:grpSp>
        <p:nvGrpSpPr>
          <p:cNvPr id="44" name="Group 22"/>
          <p:cNvGrpSpPr/>
          <p:nvPr/>
        </p:nvGrpSpPr>
        <p:grpSpPr>
          <a:xfrm>
            <a:off x="1936746" y="4155939"/>
            <a:ext cx="379399" cy="380167"/>
            <a:chOff x="2495600" y="3102417"/>
            <a:chExt cx="646764" cy="648072"/>
          </a:xfrm>
        </p:grpSpPr>
        <p:grpSp>
          <p:nvGrpSpPr>
            <p:cNvPr id="45" name="组合 79"/>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46"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49" name="组合 48"/>
          <p:cNvGrpSpPr/>
          <p:nvPr/>
        </p:nvGrpSpPr>
        <p:grpSpPr>
          <a:xfrm>
            <a:off x="1220237" y="1705309"/>
            <a:ext cx="1897416" cy="2363937"/>
            <a:chOff x="587259" y="980731"/>
            <a:chExt cx="1560385" cy="1944040"/>
          </a:xfrm>
        </p:grpSpPr>
        <p:grpSp>
          <p:nvGrpSpPr>
            <p:cNvPr id="50" name="组合 49"/>
            <p:cNvGrpSpPr/>
            <p:nvPr/>
          </p:nvGrpSpPr>
          <p:grpSpPr>
            <a:xfrm>
              <a:off x="587259" y="980731"/>
              <a:ext cx="1544387" cy="1944040"/>
              <a:chOff x="2806339" y="956606"/>
              <a:chExt cx="1215256" cy="1529737"/>
            </a:xfrm>
          </p:grpSpPr>
          <p:sp>
            <p:nvSpPr>
              <p:cNvPr id="53"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54"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51" name="TextBox 34"/>
            <p:cNvSpPr txBox="1"/>
            <p:nvPr/>
          </p:nvSpPr>
          <p:spPr>
            <a:xfrm>
              <a:off x="938481" y="1802709"/>
              <a:ext cx="1063999" cy="329040"/>
            </a:xfrm>
            <a:prstGeom prst="rect">
              <a:avLst/>
            </a:prstGeom>
            <a:noFill/>
          </p:spPr>
          <p:txBody>
            <a:bodyPr wrap="square" lIns="91440" tIns="45720" rIns="91440" bIns="45720" rtlCol="0">
              <a:spAutoFit/>
            </a:bodyPr>
            <a:lstStyle/>
            <a:p>
              <a:r>
                <a:rPr sz="1800">
                  <a:solidFill/>
                </a:rPr>
                <a:t>XX内容文字</a:t>
              </a:r>
              <a:endParaRPr lang="en-US" altLang="zh-CN" sz="2000" dirty="0">
                <a:solidFill>
                  <a:prstClr val="white"/>
                </a:solidFill>
              </a:endParaRPr>
            </a:p>
          </p:txBody>
        </p:sp>
        <p:sp>
          <p:nvSpPr>
            <p:cNvPr id="52"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3800" dirty="0">
                  <a:solidFill>
                    <a:prstClr val="white"/>
                  </a:solidFill>
                  <a:latin typeface="微软雅黑" panose="020B0503020204020204" charset="-122"/>
                </a:rPr>
                <a:t>01</a:t>
              </a:r>
            </a:p>
          </p:txBody>
        </p:sp>
      </p:grpSp>
      <p:grpSp>
        <p:nvGrpSpPr>
          <p:cNvPr id="55" name="Group 22"/>
          <p:cNvGrpSpPr/>
          <p:nvPr/>
        </p:nvGrpSpPr>
        <p:grpSpPr>
          <a:xfrm>
            <a:off x="4556854" y="4166099"/>
            <a:ext cx="379399" cy="380167"/>
            <a:chOff x="2495600" y="3102417"/>
            <a:chExt cx="646764" cy="648072"/>
          </a:xfrm>
        </p:grpSpPr>
        <p:grpSp>
          <p:nvGrpSpPr>
            <p:cNvPr id="56" name="组合 79"/>
            <p:cNvGrpSpPr/>
            <p:nvPr/>
          </p:nvGrpSpPr>
          <p:grpSpPr bwMode="auto">
            <a:xfrm>
              <a:off x="2495600" y="3102417"/>
              <a:ext cx="646764" cy="648072"/>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5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5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60" name="组合 59"/>
          <p:cNvGrpSpPr/>
          <p:nvPr/>
        </p:nvGrpSpPr>
        <p:grpSpPr>
          <a:xfrm>
            <a:off x="3840345" y="1715469"/>
            <a:ext cx="1897416" cy="2363937"/>
            <a:chOff x="587259" y="980731"/>
            <a:chExt cx="1560385" cy="1944040"/>
          </a:xfrm>
        </p:grpSpPr>
        <p:grpSp>
          <p:nvGrpSpPr>
            <p:cNvPr id="61" name="组合 60"/>
            <p:cNvGrpSpPr/>
            <p:nvPr/>
          </p:nvGrpSpPr>
          <p:grpSpPr>
            <a:xfrm>
              <a:off x="587259" y="980731"/>
              <a:ext cx="1544387" cy="1944040"/>
              <a:chOff x="2806339" y="956606"/>
              <a:chExt cx="1215256" cy="1529737"/>
            </a:xfrm>
          </p:grpSpPr>
          <p:sp>
            <p:nvSpPr>
              <p:cNvPr id="6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6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62" name="TextBox 34"/>
            <p:cNvSpPr txBox="1"/>
            <p:nvPr/>
          </p:nvSpPr>
          <p:spPr>
            <a:xfrm>
              <a:off x="938481" y="1802709"/>
              <a:ext cx="1063999" cy="329040"/>
            </a:xfrm>
            <a:prstGeom prst="rect">
              <a:avLst/>
            </a:prstGeom>
            <a:noFill/>
          </p:spPr>
          <p:txBody>
            <a:bodyPr wrap="square" lIns="91440" tIns="45720" rIns="91440" bIns="45720" rtlCol="0">
              <a:spAutoFit/>
            </a:bodyPr>
            <a:lstStyle/>
            <a:p>
              <a:r>
                <a:rPr sz="1800">
                  <a:solidFill/>
                </a:rPr>
                <a:t>XX内容文字</a:t>
              </a:r>
              <a:endParaRPr lang="en-US" altLang="zh-CN" sz="2000" dirty="0">
                <a:solidFill>
                  <a:prstClr val="white"/>
                </a:solidFill>
              </a:endParaRPr>
            </a:p>
          </p:txBody>
        </p:sp>
        <p:sp>
          <p:nvSpPr>
            <p:cNvPr id="63"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3800" dirty="0">
                  <a:solidFill>
                    <a:prstClr val="white"/>
                  </a:solidFill>
                  <a:latin typeface="微软雅黑" panose="020B0503020204020204" charset="-122"/>
                </a:rPr>
                <a:t>02</a:t>
              </a:r>
            </a:p>
          </p:txBody>
        </p:sp>
      </p:grpSp>
      <p:grpSp>
        <p:nvGrpSpPr>
          <p:cNvPr id="66" name="Group 22"/>
          <p:cNvGrpSpPr/>
          <p:nvPr/>
        </p:nvGrpSpPr>
        <p:grpSpPr>
          <a:xfrm>
            <a:off x="7239094" y="4166099"/>
            <a:ext cx="379399" cy="380167"/>
            <a:chOff x="2495600" y="3102417"/>
            <a:chExt cx="646764" cy="648072"/>
          </a:xfrm>
        </p:grpSpPr>
        <p:grpSp>
          <p:nvGrpSpPr>
            <p:cNvPr id="67" name="组合 79"/>
            <p:cNvGrpSpPr/>
            <p:nvPr/>
          </p:nvGrpSpPr>
          <p:grpSpPr bwMode="auto">
            <a:xfrm>
              <a:off x="2495600" y="3102417"/>
              <a:ext cx="646764" cy="648072"/>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8"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75" name="组合 74"/>
          <p:cNvGrpSpPr/>
          <p:nvPr/>
        </p:nvGrpSpPr>
        <p:grpSpPr>
          <a:xfrm>
            <a:off x="6522585" y="1715469"/>
            <a:ext cx="1897416" cy="2363937"/>
            <a:chOff x="587259" y="980731"/>
            <a:chExt cx="1560385" cy="1944040"/>
          </a:xfrm>
        </p:grpSpPr>
        <p:grpSp>
          <p:nvGrpSpPr>
            <p:cNvPr id="76" name="组合 75"/>
            <p:cNvGrpSpPr/>
            <p:nvPr/>
          </p:nvGrpSpPr>
          <p:grpSpPr>
            <a:xfrm>
              <a:off x="587259" y="980731"/>
              <a:ext cx="1544387" cy="1944040"/>
              <a:chOff x="2806339" y="956606"/>
              <a:chExt cx="1215256" cy="1529737"/>
            </a:xfrm>
          </p:grpSpPr>
          <p:sp>
            <p:nvSpPr>
              <p:cNvPr id="81"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82"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77" name="TextBox 34"/>
            <p:cNvSpPr txBox="1"/>
            <p:nvPr/>
          </p:nvSpPr>
          <p:spPr>
            <a:xfrm>
              <a:off x="938481" y="1802709"/>
              <a:ext cx="1063999" cy="329040"/>
            </a:xfrm>
            <a:prstGeom prst="rect">
              <a:avLst/>
            </a:prstGeom>
            <a:noFill/>
          </p:spPr>
          <p:txBody>
            <a:bodyPr wrap="square" lIns="91440" tIns="45720" rIns="91440" bIns="45720" rtlCol="0">
              <a:spAutoFit/>
            </a:bodyPr>
            <a:lstStyle/>
            <a:p>
              <a:r>
                <a:rPr sz="1800">
                  <a:solidFill/>
                </a:rPr>
                <a:t>XX内容文字</a:t>
              </a:r>
              <a:endParaRPr lang="en-US" altLang="zh-CN" sz="2000" dirty="0">
                <a:solidFill>
                  <a:prstClr val="white"/>
                </a:solidFill>
              </a:endParaRPr>
            </a:p>
          </p:txBody>
        </p:sp>
        <p:sp>
          <p:nvSpPr>
            <p:cNvPr id="8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3800" dirty="0">
                  <a:solidFill>
                    <a:prstClr val="white"/>
                  </a:solidFill>
                  <a:latin typeface="微软雅黑" panose="020B0503020204020204" charset="-122"/>
                </a:rPr>
                <a:t>03</a:t>
              </a:r>
            </a:p>
          </p:txBody>
        </p:sp>
      </p:grpSp>
      <p:grpSp>
        <p:nvGrpSpPr>
          <p:cNvPr id="83" name="Group 22"/>
          <p:cNvGrpSpPr/>
          <p:nvPr/>
        </p:nvGrpSpPr>
        <p:grpSpPr>
          <a:xfrm>
            <a:off x="9756429" y="4166099"/>
            <a:ext cx="379399" cy="380167"/>
            <a:chOff x="2495600" y="3102417"/>
            <a:chExt cx="646764" cy="648072"/>
          </a:xfrm>
        </p:grpSpPr>
        <p:grpSp>
          <p:nvGrpSpPr>
            <p:cNvPr id="86" name="组合 79"/>
            <p:cNvGrpSpPr/>
            <p:nvPr/>
          </p:nvGrpSpPr>
          <p:grpSpPr bwMode="auto">
            <a:xfrm>
              <a:off x="2495600" y="3102417"/>
              <a:ext cx="646764" cy="648072"/>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8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97" name="组合 96"/>
          <p:cNvGrpSpPr/>
          <p:nvPr/>
        </p:nvGrpSpPr>
        <p:grpSpPr>
          <a:xfrm>
            <a:off x="9039920" y="1715469"/>
            <a:ext cx="1897416" cy="2363937"/>
            <a:chOff x="587259" y="980731"/>
            <a:chExt cx="1560385" cy="1944040"/>
          </a:xfrm>
        </p:grpSpPr>
        <p:grpSp>
          <p:nvGrpSpPr>
            <p:cNvPr id="98" name="组合 97"/>
            <p:cNvGrpSpPr/>
            <p:nvPr/>
          </p:nvGrpSpPr>
          <p:grpSpPr>
            <a:xfrm>
              <a:off x="587259" y="980731"/>
              <a:ext cx="1544387" cy="1944040"/>
              <a:chOff x="2806339" y="956606"/>
              <a:chExt cx="1215256" cy="1529737"/>
            </a:xfrm>
          </p:grpSpPr>
          <p:sp>
            <p:nvSpPr>
              <p:cNvPr id="102"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11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99" name="TextBox 34"/>
            <p:cNvSpPr txBox="1"/>
            <p:nvPr/>
          </p:nvSpPr>
          <p:spPr>
            <a:xfrm>
              <a:off x="938481" y="1802709"/>
              <a:ext cx="1063999" cy="329040"/>
            </a:xfrm>
            <a:prstGeom prst="rect">
              <a:avLst/>
            </a:prstGeom>
            <a:noFill/>
          </p:spPr>
          <p:txBody>
            <a:bodyPr wrap="square" lIns="91440" tIns="45720" rIns="91440" bIns="45720" rtlCol="0">
              <a:spAutoFit/>
            </a:bodyPr>
            <a:lstStyle/>
            <a:p>
              <a:r>
                <a:rPr sz="1800">
                  <a:solidFill/>
                </a:rPr>
                <a:t>XX内容文字</a:t>
              </a:r>
              <a:endParaRPr lang="en-US" altLang="zh-CN" sz="2000" dirty="0">
                <a:solidFill>
                  <a:prstClr val="white"/>
                </a:solidFill>
              </a:endParaRPr>
            </a:p>
          </p:txBody>
        </p:sp>
        <p:sp>
          <p:nvSpPr>
            <p:cNvPr id="10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3800" dirty="0">
                  <a:solidFill>
                    <a:prstClr val="white"/>
                  </a:solidFill>
                  <a:latin typeface="微软雅黑" panose="020B0503020204020204" charset="-122"/>
                </a:rPr>
                <a:t>04</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anim calcmode="lin" valueType="num">
                                      <p:cBhvr>
                                        <p:cTn id="19" dur="500" fill="hold"/>
                                        <p:tgtEl>
                                          <p:spTgt spid="39"/>
                                        </p:tgtEl>
                                        <p:attrNameLst>
                                          <p:attrName>ppt_x</p:attrName>
                                        </p:attrNameLst>
                                      </p:cBhvr>
                                      <p:tavLst>
                                        <p:tav tm="0">
                                          <p:val>
                                            <p:strVal val="#ppt_x"/>
                                          </p:val>
                                        </p:tav>
                                        <p:tav tm="100000">
                                          <p:val>
                                            <p:strVal val="#ppt_x"/>
                                          </p:val>
                                        </p:tav>
                                      </p:tavLst>
                                    </p:anim>
                                    <p:anim calcmode="lin" valueType="num">
                                      <p:cBhvr>
                                        <p:cTn id="20" dur="5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anim calcmode="lin" valueType="num">
                                      <p:cBhvr>
                                        <p:cTn id="30" dur="500" fill="hold"/>
                                        <p:tgtEl>
                                          <p:spTgt spid="49"/>
                                        </p:tgtEl>
                                        <p:attrNameLst>
                                          <p:attrName>ppt_x</p:attrName>
                                        </p:attrNameLst>
                                      </p:cBhvr>
                                      <p:tavLst>
                                        <p:tav tm="0">
                                          <p:val>
                                            <p:strVal val="#ppt_x"/>
                                          </p:val>
                                        </p:tav>
                                        <p:tav tm="100000">
                                          <p:val>
                                            <p:strVal val="#ppt_x"/>
                                          </p:val>
                                        </p:tav>
                                      </p:tavLst>
                                    </p:anim>
                                    <p:anim calcmode="lin" valueType="num">
                                      <p:cBhvr>
                                        <p:cTn id="31" dur="5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anim calcmode="lin" valueType="num">
                                      <p:cBhvr>
                                        <p:cTn id="41" dur="500" fill="hold"/>
                                        <p:tgtEl>
                                          <p:spTgt spid="60"/>
                                        </p:tgtEl>
                                        <p:attrNameLst>
                                          <p:attrName>ppt_x</p:attrName>
                                        </p:attrNameLst>
                                      </p:cBhvr>
                                      <p:tavLst>
                                        <p:tav tm="0">
                                          <p:val>
                                            <p:strVal val="#ppt_x"/>
                                          </p:val>
                                        </p:tav>
                                        <p:tav tm="100000">
                                          <p:val>
                                            <p:strVal val="#ppt_x"/>
                                          </p:val>
                                        </p:tav>
                                      </p:tavLst>
                                    </p:anim>
                                    <p:anim calcmode="lin" valueType="num">
                                      <p:cBhvr>
                                        <p:cTn id="42" dur="500" fill="hold"/>
                                        <p:tgtEl>
                                          <p:spTgt spid="60"/>
                                        </p:tgtEl>
                                        <p:attrNameLst>
                                          <p:attrName>ppt_y</p:attrName>
                                        </p:attrNameLst>
                                      </p:cBhvr>
                                      <p:tavLst>
                                        <p:tav tm="0">
                                          <p:val>
                                            <p:strVal val="#ppt_y-.1"/>
                                          </p:val>
                                        </p:tav>
                                        <p:tav tm="100000">
                                          <p:val>
                                            <p:strVal val="#ppt_y"/>
                                          </p:val>
                                        </p:tav>
                                      </p:tavLst>
                                    </p:anim>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anim calcmode="lin" valueType="num">
                                      <p:cBhvr>
                                        <p:cTn id="52" dur="500" fill="hold"/>
                                        <p:tgtEl>
                                          <p:spTgt spid="75"/>
                                        </p:tgtEl>
                                        <p:attrNameLst>
                                          <p:attrName>ppt_x</p:attrName>
                                        </p:attrNameLst>
                                      </p:cBhvr>
                                      <p:tavLst>
                                        <p:tav tm="0">
                                          <p:val>
                                            <p:strVal val="#ppt_x"/>
                                          </p:val>
                                        </p:tav>
                                        <p:tav tm="100000">
                                          <p:val>
                                            <p:strVal val="#ppt_x"/>
                                          </p:val>
                                        </p:tav>
                                      </p:tavLst>
                                    </p:anim>
                                    <p:anim calcmode="lin" valueType="num">
                                      <p:cBhvr>
                                        <p:cTn id="53" dur="500" fill="hold"/>
                                        <p:tgtEl>
                                          <p:spTgt spid="75"/>
                                        </p:tgtEl>
                                        <p:attrNameLst>
                                          <p:attrName>ppt_y</p:attrName>
                                        </p:attrNameLst>
                                      </p:cBhvr>
                                      <p:tavLst>
                                        <p:tav tm="0">
                                          <p:val>
                                            <p:strVal val="#ppt_y-.1"/>
                                          </p:val>
                                        </p:tav>
                                        <p:tav tm="100000">
                                          <p:val>
                                            <p:strVal val="#ppt_y"/>
                                          </p:val>
                                        </p:tav>
                                      </p:tavLst>
                                    </p:anim>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500"/>
                                        <p:tgtEl>
                                          <p:spTgt spid="97"/>
                                        </p:tgtEl>
                                      </p:cBhvr>
                                    </p:animEffect>
                                    <p:anim calcmode="lin" valueType="num">
                                      <p:cBhvr>
                                        <p:cTn id="63" dur="500" fill="hold"/>
                                        <p:tgtEl>
                                          <p:spTgt spid="97"/>
                                        </p:tgtEl>
                                        <p:attrNameLst>
                                          <p:attrName>ppt_x</p:attrName>
                                        </p:attrNameLst>
                                      </p:cBhvr>
                                      <p:tavLst>
                                        <p:tav tm="0">
                                          <p:val>
                                            <p:strVal val="#ppt_x"/>
                                          </p:val>
                                        </p:tav>
                                        <p:tav tm="100000">
                                          <p:val>
                                            <p:strVal val="#ppt_x"/>
                                          </p:val>
                                        </p:tav>
                                      </p:tavLst>
                                    </p:anim>
                                    <p:anim calcmode="lin" valueType="num">
                                      <p:cBhvr>
                                        <p:cTn id="64"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sp>
        <p:nvSpPr>
          <p:cNvPr id="54" name="Oval 22"/>
          <p:cNvSpPr>
            <a:spLocks noChangeArrowheads="1"/>
          </p:cNvSpPr>
          <p:nvPr/>
        </p:nvSpPr>
        <p:spPr bwMode="auto">
          <a:xfrm>
            <a:off x="4762397" y="1616423"/>
            <a:ext cx="1366603" cy="136572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2200" b="1">
                <a:solidFill/>
                <a:latin typeface="+mj-ea"/>
              </a:rPr>
              <a:t>XX内容文字</a:t>
            </a:r>
          </a:p>
        </p:txBody>
      </p:sp>
      <p:sp>
        <p:nvSpPr>
          <p:cNvPr id="56" name="Line 23"/>
          <p:cNvSpPr>
            <a:spLocks noChangeShapeType="1"/>
          </p:cNvSpPr>
          <p:nvPr/>
        </p:nvSpPr>
        <p:spPr bwMode="auto">
          <a:xfrm flipH="1">
            <a:off x="1445016" y="2301012"/>
            <a:ext cx="3317381" cy="0"/>
          </a:xfrm>
          <a:prstGeom prst="line">
            <a:avLst/>
          </a:prstGeom>
          <a:noFill/>
          <a:ln w="5" cap="flat">
            <a:solidFill>
              <a:schemeClr val="bg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100657" tIns="50328" rIns="100657" bIns="50328" numCol="1" anchor="t" anchorCtr="0" compatLnSpc="1"/>
          <a:lstStyle/>
          <a:p>
            <a:endParaRPr lang="zh-CN" altLang="en-US" sz="2400"/>
          </a:p>
        </p:txBody>
      </p:sp>
      <p:sp>
        <p:nvSpPr>
          <p:cNvPr id="60" name="Freeform 27"/>
          <p:cNvSpPr/>
          <p:nvPr/>
        </p:nvSpPr>
        <p:spPr bwMode="auto">
          <a:xfrm>
            <a:off x="3874451" y="2408197"/>
            <a:ext cx="1827917" cy="1552428"/>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28"/>
          <p:cNvSpPr/>
          <p:nvPr/>
        </p:nvSpPr>
        <p:spPr bwMode="auto">
          <a:xfrm>
            <a:off x="2948353" y="2408196"/>
            <a:ext cx="2754016" cy="2475587"/>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2" name="Freeform 29"/>
          <p:cNvSpPr/>
          <p:nvPr/>
        </p:nvSpPr>
        <p:spPr bwMode="auto">
          <a:xfrm>
            <a:off x="2050005" y="2408197"/>
            <a:ext cx="3652367" cy="337454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 name="矩形 2"/>
          <p:cNvSpPr/>
          <p:nvPr/>
        </p:nvSpPr>
        <p:spPr>
          <a:xfrm>
            <a:off x="5856223" y="3526754"/>
            <a:ext cx="6096000" cy="502573"/>
          </a:xfrm>
          <a:prstGeom prst="rect">
            <a:avLst/>
          </a:prstGeom>
        </p:spPr>
        <p:txBody>
          <a:bodyPr>
            <a:spAutoFit/>
          </a:bodyPr>
          <a:lstStyle/>
          <a:p>
            <a:r>
              <a:rPr lang="zh-CN" altLang="en-US" sz="11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1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3" name="矩形 72"/>
          <p:cNvSpPr/>
          <p:nvPr/>
        </p:nvSpPr>
        <p:spPr>
          <a:xfrm>
            <a:off x="5913932" y="4350303"/>
            <a:ext cx="6096000" cy="502573"/>
          </a:xfrm>
          <a:prstGeom prst="rect">
            <a:avLst/>
          </a:prstGeom>
        </p:spPr>
        <p:txBody>
          <a:bodyPr>
            <a:spAutoFit/>
          </a:bodyPr>
          <a:lstStyle/>
          <a:p>
            <a:r>
              <a:rPr lang="zh-CN" altLang="en-US" sz="11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1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4" name="矩形 73"/>
          <p:cNvSpPr/>
          <p:nvPr/>
        </p:nvSpPr>
        <p:spPr>
          <a:xfrm>
            <a:off x="5913932" y="5292584"/>
            <a:ext cx="6096000" cy="502573"/>
          </a:xfrm>
          <a:prstGeom prst="rect">
            <a:avLst/>
          </a:prstGeom>
        </p:spPr>
        <p:txBody>
          <a:bodyPr>
            <a:spAutoFit/>
          </a:bodyPr>
          <a:lstStyle/>
          <a:p>
            <a:r>
              <a:rPr lang="zh-CN" altLang="en-US" sz="11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1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57" name="Freeform 24"/>
          <p:cNvSpPr>
            <a:spLocks noEditPoints="1"/>
          </p:cNvSpPr>
          <p:nvPr/>
        </p:nvSpPr>
        <p:spPr bwMode="auto">
          <a:xfrm>
            <a:off x="3759991" y="2114309"/>
            <a:ext cx="385008" cy="383785"/>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25"/>
          <p:cNvSpPr>
            <a:spLocks noEditPoints="1"/>
          </p:cNvSpPr>
          <p:nvPr/>
        </p:nvSpPr>
        <p:spPr bwMode="auto">
          <a:xfrm>
            <a:off x="2858173" y="2114309"/>
            <a:ext cx="388476" cy="383785"/>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26"/>
          <p:cNvSpPr>
            <a:spLocks noEditPoints="1"/>
          </p:cNvSpPr>
          <p:nvPr/>
        </p:nvSpPr>
        <p:spPr bwMode="auto">
          <a:xfrm>
            <a:off x="1959821" y="2114309"/>
            <a:ext cx="391944" cy="383785"/>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right)">
                                      <p:cBhvr>
                                        <p:cTn id="20" dur="500"/>
                                        <p:tgtEl>
                                          <p:spTgt spid="5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up)">
                                      <p:cBhvr>
                                        <p:cTn id="42" dur="500"/>
                                        <p:tgtEl>
                                          <p:spTgt spid="6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up)">
                                      <p:cBhvr>
                                        <p:cTn id="45" dur="500"/>
                                        <p:tgtEl>
                                          <p:spTgt spid="61"/>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1+#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additive="base">
                                        <p:cTn id="57" dur="500" fill="hold"/>
                                        <p:tgtEl>
                                          <p:spTgt spid="73"/>
                                        </p:tgtEl>
                                        <p:attrNameLst>
                                          <p:attrName>ppt_x</p:attrName>
                                        </p:attrNameLst>
                                      </p:cBhvr>
                                      <p:tavLst>
                                        <p:tav tm="0">
                                          <p:val>
                                            <p:strVal val="1+#ppt_w/2"/>
                                          </p:val>
                                        </p:tav>
                                        <p:tav tm="100000">
                                          <p:val>
                                            <p:strVal val="#ppt_x"/>
                                          </p:val>
                                        </p:tav>
                                      </p:tavLst>
                                    </p:anim>
                                    <p:anim calcmode="lin" valueType="num">
                                      <p:cBhvr additive="base">
                                        <p:cTn id="58" dur="500" fill="hold"/>
                                        <p:tgtEl>
                                          <p:spTgt spid="7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60" grpId="0" animBg="1"/>
      <p:bldP spid="61" grpId="0" animBg="1"/>
      <p:bldP spid="62" grpId="0" animBg="1"/>
      <p:bldP spid="3" grpId="0"/>
      <p:bldP spid="73" grpId="0"/>
      <p:bldP spid="74" grpId="0"/>
      <p:bldP spid="57" grpId="0" animBg="1"/>
      <p:bldP spid="58" grpId="0" animBg="1"/>
      <p:bldP spid="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2"/>
          <p:cNvSpPr/>
          <p:nvPr/>
        </p:nvSpPr>
        <p:spPr>
          <a:xfrm>
            <a:off x="0" y="2372884"/>
            <a:ext cx="12192000" cy="2784309"/>
          </a:xfrm>
          <a:custGeom>
            <a:avLst/>
            <a:gdLst/>
            <a:ahLst/>
            <a:cxnLst/>
            <a:rect l="l" t="t" r="r" b="b"/>
            <a:pathLst>
              <a:path w="9144000" h="2088232">
                <a:moveTo>
                  <a:pt x="0" y="0"/>
                </a:moveTo>
                <a:lnTo>
                  <a:pt x="3816349" y="0"/>
                </a:lnTo>
                <a:lnTo>
                  <a:pt x="3815397" y="194197"/>
                </a:lnTo>
                <a:cubicBezTo>
                  <a:pt x="3815639" y="203899"/>
                  <a:pt x="3815881" y="213599"/>
                  <a:pt x="3816123" y="223301"/>
                </a:cubicBezTo>
                <a:cubicBezTo>
                  <a:pt x="3815485" y="285565"/>
                  <a:pt x="3825627" y="323840"/>
                  <a:pt x="3858310" y="352306"/>
                </a:cubicBezTo>
                <a:cubicBezTo>
                  <a:pt x="3881863" y="374186"/>
                  <a:pt x="3885380" y="375377"/>
                  <a:pt x="3918032" y="397060"/>
                </a:cubicBezTo>
                <a:cubicBezTo>
                  <a:pt x="4077997" y="488212"/>
                  <a:pt x="4205762" y="552810"/>
                  <a:pt x="4362649" y="637807"/>
                </a:cubicBezTo>
                <a:cubicBezTo>
                  <a:pt x="4506032" y="713448"/>
                  <a:pt x="4580496" y="685782"/>
                  <a:pt x="4677699" y="644009"/>
                </a:cubicBezTo>
                <a:cubicBezTo>
                  <a:pt x="4888543" y="533160"/>
                  <a:pt x="5015771" y="470067"/>
                  <a:pt x="5093398" y="425358"/>
                </a:cubicBezTo>
                <a:cubicBezTo>
                  <a:pt x="5189998" y="369721"/>
                  <a:pt x="5153077" y="389285"/>
                  <a:pt x="5151235" y="389737"/>
                </a:cubicBezTo>
                <a:cubicBezTo>
                  <a:pt x="5229523" y="352156"/>
                  <a:pt x="5228181" y="330135"/>
                  <a:pt x="5233105" y="228248"/>
                </a:cubicBezTo>
                <a:cubicBezTo>
                  <a:pt x="5233287" y="209652"/>
                  <a:pt x="5231995" y="192531"/>
                  <a:pt x="5232177" y="173935"/>
                </a:cubicBezTo>
                <a:cubicBezTo>
                  <a:pt x="5232188" y="153706"/>
                  <a:pt x="5232933" y="81947"/>
                  <a:pt x="5233810" y="0"/>
                </a:cubicBezTo>
                <a:lnTo>
                  <a:pt x="9144000" y="0"/>
                </a:lnTo>
                <a:lnTo>
                  <a:pt x="9144000" y="2088232"/>
                </a:lnTo>
                <a:lnTo>
                  <a:pt x="0" y="2088232"/>
                </a:ln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a:solidFill>
                <a:prstClr val="white"/>
              </a:solidFill>
              <a:latin typeface="Impact" panose="020B0806030902050204" pitchFamily="34" charset="0"/>
            </a:endParaRPr>
          </a:p>
        </p:txBody>
      </p:sp>
      <p:sp>
        <p:nvSpPr>
          <p:cNvPr id="8" name="矩形 10"/>
          <p:cNvSpPr>
            <a:spLocks noChangeAspect="1"/>
          </p:cNvSpPr>
          <p:nvPr/>
        </p:nvSpPr>
        <p:spPr>
          <a:xfrm>
            <a:off x="5207067" y="1316854"/>
            <a:ext cx="1676267" cy="182745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9" name="TextBox 9"/>
          <p:cNvSpPr txBox="1"/>
          <p:nvPr/>
        </p:nvSpPr>
        <p:spPr>
          <a:xfrm>
            <a:off x="2792891" y="3478995"/>
            <a:ext cx="6509215" cy="707886"/>
          </a:xfrm>
          <a:prstGeom prst="rect">
            <a:avLst/>
          </a:prstGeom>
          <a:noFill/>
        </p:spPr>
        <p:txBody>
          <a:bodyPr wrap="square" lIns="0" rIns="0" rtlCol="0">
            <a:spAutoFit/>
          </a:bodyPr>
          <a:lstStyle/>
          <a:p>
            <a:pPr algn="ctr"/>
            <a:r>
              <a:rPr lang="zh-CN" altLang="en-US" sz="3800" b="1" dirty="0">
                <a:solidFill>
                  <a:schemeClr val="bg1"/>
                </a:solidFill>
              </a:rPr>
              <a:t>加强医院内涵建设</a:t>
            </a:r>
          </a:p>
        </p:txBody>
      </p:sp>
      <p:sp>
        <p:nvSpPr>
          <p:cNvPr id="10" name="TextBox 10"/>
          <p:cNvSpPr txBox="1"/>
          <p:nvPr/>
        </p:nvSpPr>
        <p:spPr>
          <a:xfrm>
            <a:off x="4026341"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1" name="TextBox 11"/>
          <p:cNvSpPr txBox="1"/>
          <p:nvPr/>
        </p:nvSpPr>
        <p:spPr>
          <a:xfrm>
            <a:off x="5431099"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2" name="TextBox 12"/>
          <p:cNvSpPr txBox="1"/>
          <p:nvPr/>
        </p:nvSpPr>
        <p:spPr>
          <a:xfrm>
            <a:off x="4026341"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3" name="TextBox 13"/>
          <p:cNvSpPr txBox="1"/>
          <p:nvPr/>
        </p:nvSpPr>
        <p:spPr>
          <a:xfrm>
            <a:off x="5431099"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4" name="TextBox 14"/>
          <p:cNvSpPr txBox="1"/>
          <p:nvPr/>
        </p:nvSpPr>
        <p:spPr>
          <a:xfrm>
            <a:off x="6835863" y="420979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5" name="2"/>
          <p:cNvSpPr/>
          <p:nvPr>
            <p:custDataLst>
              <p:tags r:id="rId1"/>
            </p:custDataLst>
          </p:nvPr>
        </p:nvSpPr>
        <p:spPr>
          <a:xfrm>
            <a:off x="7997361" y="105211"/>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6" name="1"/>
          <p:cNvSpPr/>
          <p:nvPr>
            <p:custDataLst>
              <p:tags r:id="rId2"/>
            </p:custDataLst>
          </p:nvPr>
        </p:nvSpPr>
        <p:spPr>
          <a:xfrm>
            <a:off x="7029794" y="-380516"/>
            <a:ext cx="694423" cy="694423"/>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7" name="3"/>
          <p:cNvSpPr/>
          <p:nvPr>
            <p:custDataLst>
              <p:tags r:id="rId3"/>
            </p:custDataLst>
          </p:nvPr>
        </p:nvSpPr>
        <p:spPr>
          <a:xfrm>
            <a:off x="9119768" y="-762913"/>
            <a:ext cx="1263219" cy="1248624"/>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8" name="4"/>
          <p:cNvSpPr/>
          <p:nvPr>
            <p:custDataLst>
              <p:tags r:id="rId4"/>
            </p:custDataLst>
          </p:nvPr>
        </p:nvSpPr>
        <p:spPr>
          <a:xfrm>
            <a:off x="10639553" y="-160268"/>
            <a:ext cx="795559" cy="786367"/>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9" name="6"/>
          <p:cNvSpPr/>
          <p:nvPr>
            <p:custDataLst>
              <p:tags r:id="rId5"/>
            </p:custDataLst>
          </p:nvPr>
        </p:nvSpPr>
        <p:spPr>
          <a:xfrm>
            <a:off x="11729450" y="-680908"/>
            <a:ext cx="962673" cy="95155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0" name="5"/>
          <p:cNvSpPr/>
          <p:nvPr>
            <p:custDataLst>
              <p:tags r:id="rId6"/>
            </p:custDataLst>
          </p:nvPr>
        </p:nvSpPr>
        <p:spPr>
          <a:xfrm>
            <a:off x="11530545" y="564845"/>
            <a:ext cx="260408" cy="260408"/>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6332" tIns="68164" rIns="136332" bIns="68164" anchor="ctr"/>
          <a:lstStyle/>
          <a:p>
            <a:pPr algn="ctr"/>
            <a:endParaRPr lang="en-US" sz="2400">
              <a:solidFill>
                <a:prstClr val="white"/>
              </a:solidFill>
              <a:sym typeface="+mn-lt"/>
            </a:endParaRPr>
          </a:p>
        </p:txBody>
      </p:sp>
      <p:sp>
        <p:nvSpPr>
          <p:cNvPr id="21" name="8"/>
          <p:cNvSpPr/>
          <p:nvPr>
            <p:custDataLst>
              <p:tags r:id="rId7"/>
            </p:custDataLst>
          </p:nvPr>
        </p:nvSpPr>
        <p:spPr>
          <a:xfrm flipH="1">
            <a:off x="3162027" y="6550497"/>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2" name="7"/>
          <p:cNvSpPr/>
          <p:nvPr>
            <p:custDataLst>
              <p:tags r:id="rId8"/>
            </p:custDataLst>
          </p:nvPr>
        </p:nvSpPr>
        <p:spPr>
          <a:xfrm flipH="1">
            <a:off x="4464210" y="6311753"/>
            <a:ext cx="694423" cy="69442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3" name="9"/>
          <p:cNvSpPr/>
          <p:nvPr>
            <p:custDataLst>
              <p:tags r:id="rId9"/>
            </p:custDataLst>
          </p:nvPr>
        </p:nvSpPr>
        <p:spPr>
          <a:xfrm flipH="1">
            <a:off x="1679509" y="6117299"/>
            <a:ext cx="1263219" cy="1248624"/>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4" name="9"/>
          <p:cNvSpPr/>
          <p:nvPr>
            <p:custDataLst>
              <p:tags r:id="rId10"/>
            </p:custDataLst>
          </p:nvPr>
        </p:nvSpPr>
        <p:spPr>
          <a:xfrm flipH="1">
            <a:off x="699534" y="6579081"/>
            <a:ext cx="795559" cy="786367"/>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5" name="11"/>
          <p:cNvSpPr/>
          <p:nvPr>
            <p:custDataLst>
              <p:tags r:id="rId11"/>
            </p:custDataLst>
          </p:nvPr>
        </p:nvSpPr>
        <p:spPr>
          <a:xfrm flipH="1">
            <a:off x="-557539" y="6103430"/>
            <a:ext cx="962673" cy="951551"/>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6" name="10"/>
          <p:cNvSpPr/>
          <p:nvPr>
            <p:custDataLst>
              <p:tags r:id="rId12"/>
            </p:custDataLst>
          </p:nvPr>
        </p:nvSpPr>
        <p:spPr>
          <a:xfrm flipH="1">
            <a:off x="343613" y="7349047"/>
            <a:ext cx="260408" cy="26040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grpSp>
        <p:nvGrpSpPr>
          <p:cNvPr id="27" name="组合 26"/>
          <p:cNvGrpSpPr/>
          <p:nvPr/>
        </p:nvGrpSpPr>
        <p:grpSpPr>
          <a:xfrm>
            <a:off x="5570273" y="1712664"/>
            <a:ext cx="950052" cy="1035741"/>
            <a:chOff x="822984" y="81171"/>
            <a:chExt cx="712539" cy="776806"/>
          </a:xfrm>
        </p:grpSpPr>
        <p:sp>
          <p:nvSpPr>
            <p:cNvPr id="28" name="矩形 10"/>
            <p:cNvSpPr/>
            <p:nvPr/>
          </p:nvSpPr>
          <p:spPr>
            <a:xfrm>
              <a:off x="822984" y="81171"/>
              <a:ext cx="712539" cy="77680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dirty="0">
                <a:solidFill>
                  <a:prstClr val="white"/>
                </a:solidFill>
                <a:latin typeface="Impact" panose="020B0806030902050204" pitchFamily="34" charset="0"/>
              </a:endParaRPr>
            </a:p>
          </p:txBody>
        </p:sp>
        <p:sp>
          <p:nvSpPr>
            <p:cNvPr id="29" name="KSO_Shape"/>
            <p:cNvSpPr/>
            <p:nvPr/>
          </p:nvSpPr>
          <p:spPr bwMode="auto">
            <a:xfrm>
              <a:off x="999253" y="289574"/>
              <a:ext cx="360000" cy="360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
        <p:nvSpPr>
          <p:cNvPr id="30" name="TextBox 24"/>
          <p:cNvSpPr txBox="1"/>
          <p:nvPr/>
        </p:nvSpPr>
        <p:spPr>
          <a:xfrm>
            <a:off x="6835863"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6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6000">
                                          <p:cBhvr additive="base">
                                            <p:cTn id="7" dur="1500" fill="hold"/>
                                            <p:tgtEl>
                                              <p:spTgt spid="8"/>
                                            </p:tgtEl>
                                            <p:attrNameLst>
                                              <p:attrName>ppt_x</p:attrName>
                                            </p:attrNameLst>
                                          </p:cBhvr>
                                          <p:tavLst>
                                            <p:tav tm="0">
                                              <p:val>
                                                <p:strVal val="#ppt_x"/>
                                              </p:val>
                                            </p:tav>
                                            <p:tav tm="100000">
                                              <p:val>
                                                <p:strVal val="#ppt_x"/>
                                              </p:val>
                                            </p:tav>
                                          </p:tavLst>
                                        </p:anim>
                                        <p:anim calcmode="lin" valueType="num" p14:bounceEnd="66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ppt_x"/>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117" name="组合 116"/>
          <p:cNvGrpSpPr/>
          <p:nvPr/>
        </p:nvGrpSpPr>
        <p:grpSpPr>
          <a:xfrm>
            <a:off x="8309114" y="1472346"/>
            <a:ext cx="3295511" cy="4605622"/>
            <a:chOff x="6231835" y="1104259"/>
            <a:chExt cx="2471633" cy="3454217"/>
          </a:xfrm>
        </p:grpSpPr>
        <p:sp>
          <p:nvSpPr>
            <p:cNvPr id="118" name="文本框 31"/>
            <p:cNvSpPr txBox="1"/>
            <p:nvPr/>
          </p:nvSpPr>
          <p:spPr>
            <a:xfrm>
              <a:off x="6231835" y="1104259"/>
              <a:ext cx="2408234" cy="665471"/>
            </a:xfrm>
            <a:prstGeom prst="rect">
              <a:avLst/>
            </a:prstGeom>
            <a:noFill/>
          </p:spPr>
          <p:txBody>
            <a:bodyPr wrap="square" lIns="91440" tIns="45720" rIns="91440" bIns="45720" rtlCol="0">
              <a:spAutoFit/>
            </a:bodyPr>
            <a:lstStyle/>
            <a:p>
              <a:pPr>
                <a:spcBef>
                  <a:spcPts val="600"/>
                </a:spcBef>
              </a:pPr>
              <a:r>
                <a:rPr sz="1800">
                  <a:solidFill/>
                  <a:latin typeface="微软雅黑"/>
                </a:rPr>
                <a:t>01.添加XX内容</a:t>
              </a:r>
              <a:endParaRPr lang="en-US" altLang="zh-CN" sz="2000" dirty="0">
                <a:solidFill>
                  <a:schemeClr val="bg1"/>
                </a:solidFill>
                <a:latin typeface="微软雅黑" panose="020B0503020204020204" charset="-122"/>
              </a:endParaRPr>
            </a:p>
            <a:p>
              <a:pPr>
                <a:spcBef>
                  <a:spcPts val="600"/>
                </a:spcBef>
              </a:pPr>
              <a:r>
                <a:rPr lang="zh-CN" altLang="en-US" sz="1135" dirty="0">
                  <a:solidFill>
                    <a:schemeClr val="bg1"/>
                  </a:solidFill>
                  <a:latin typeface="微软雅黑" panose="020B0503020204020204" charset="-122"/>
                </a:rPr>
                <a:t>在此处添加文字在此处添加文字，在此处添加文字。</a:t>
              </a:r>
            </a:p>
          </p:txBody>
        </p:sp>
        <p:sp>
          <p:nvSpPr>
            <p:cNvPr id="119" name="文本框 32"/>
            <p:cNvSpPr txBox="1"/>
            <p:nvPr/>
          </p:nvSpPr>
          <p:spPr>
            <a:xfrm>
              <a:off x="6231835" y="2033841"/>
              <a:ext cx="2408234" cy="665471"/>
            </a:xfrm>
            <a:prstGeom prst="rect">
              <a:avLst/>
            </a:prstGeom>
            <a:noFill/>
          </p:spPr>
          <p:txBody>
            <a:bodyPr wrap="square" lIns="91440" tIns="45720" rIns="91440" bIns="45720" rtlCol="0">
              <a:spAutoFit/>
            </a:bodyPr>
            <a:lstStyle/>
            <a:p>
              <a:pPr>
                <a:spcBef>
                  <a:spcPts val="600"/>
                </a:spcBef>
              </a:pPr>
              <a:r>
                <a:rPr sz="1800">
                  <a:solidFill/>
                  <a:latin typeface="微软雅黑"/>
                </a:rPr>
                <a:t>02.添加XX内容</a:t>
              </a:r>
              <a:endParaRPr lang="en-US" altLang="zh-CN" sz="2000" dirty="0">
                <a:solidFill>
                  <a:schemeClr val="bg1"/>
                </a:solidFill>
                <a:latin typeface="微软雅黑" panose="020B0503020204020204" charset="-122"/>
              </a:endParaRPr>
            </a:p>
            <a:p>
              <a:pPr>
                <a:spcBef>
                  <a:spcPts val="600"/>
                </a:spcBef>
              </a:pPr>
              <a:r>
                <a:rPr lang="zh-CN" altLang="en-US" sz="1135" dirty="0">
                  <a:solidFill>
                    <a:schemeClr val="bg1"/>
                  </a:solidFill>
                  <a:latin typeface="微软雅黑" panose="020B0503020204020204" charset="-122"/>
                </a:rPr>
                <a:t>在此处添加文字在此处添加文字，在此处添加文字。</a:t>
              </a:r>
            </a:p>
          </p:txBody>
        </p:sp>
        <p:sp>
          <p:nvSpPr>
            <p:cNvPr id="120" name="文本框 33"/>
            <p:cNvSpPr txBox="1"/>
            <p:nvPr/>
          </p:nvSpPr>
          <p:spPr>
            <a:xfrm>
              <a:off x="6231835" y="2963423"/>
              <a:ext cx="2408234" cy="665471"/>
            </a:xfrm>
            <a:prstGeom prst="rect">
              <a:avLst/>
            </a:prstGeom>
            <a:noFill/>
          </p:spPr>
          <p:txBody>
            <a:bodyPr wrap="square" lIns="91440" tIns="45720" rIns="91440" bIns="45720" rtlCol="0">
              <a:spAutoFit/>
            </a:bodyPr>
            <a:lstStyle/>
            <a:p>
              <a:pPr>
                <a:spcBef>
                  <a:spcPts val="600"/>
                </a:spcBef>
              </a:pPr>
              <a:r>
                <a:rPr sz="1800">
                  <a:solidFill/>
                  <a:latin typeface="微软雅黑"/>
                </a:rPr>
                <a:t>03.添加XX内容</a:t>
              </a:r>
              <a:endParaRPr lang="en-US" altLang="zh-CN" sz="2000" dirty="0">
                <a:solidFill>
                  <a:schemeClr val="bg1"/>
                </a:solidFill>
                <a:latin typeface="微软雅黑" panose="020B0503020204020204" charset="-122"/>
              </a:endParaRPr>
            </a:p>
            <a:p>
              <a:pPr>
                <a:spcBef>
                  <a:spcPts val="600"/>
                </a:spcBef>
              </a:pPr>
              <a:r>
                <a:rPr lang="zh-CN" altLang="en-US" sz="1135" dirty="0">
                  <a:solidFill>
                    <a:schemeClr val="bg1"/>
                  </a:solidFill>
                  <a:latin typeface="微软雅黑" panose="020B0503020204020204" charset="-122"/>
                </a:rPr>
                <a:t>在此处添加文字在此处添加文字，在此处添加文字。</a:t>
              </a:r>
            </a:p>
          </p:txBody>
        </p:sp>
        <p:sp>
          <p:nvSpPr>
            <p:cNvPr id="121" name="文本框 34"/>
            <p:cNvSpPr txBox="1"/>
            <p:nvPr/>
          </p:nvSpPr>
          <p:spPr>
            <a:xfrm>
              <a:off x="6231835" y="3893005"/>
              <a:ext cx="2408234" cy="665471"/>
            </a:xfrm>
            <a:prstGeom prst="rect">
              <a:avLst/>
            </a:prstGeom>
            <a:noFill/>
          </p:spPr>
          <p:txBody>
            <a:bodyPr wrap="square" lIns="91440" tIns="45720" rIns="91440" bIns="45720" rtlCol="0">
              <a:spAutoFit/>
            </a:bodyPr>
            <a:lstStyle/>
            <a:p>
              <a:pPr>
                <a:spcBef>
                  <a:spcPts val="600"/>
                </a:spcBef>
              </a:pPr>
              <a:r>
                <a:rPr sz="1800">
                  <a:solidFill/>
                  <a:latin typeface="微软雅黑"/>
                </a:rPr>
                <a:t>04.添加XX内容</a:t>
              </a:r>
              <a:endParaRPr lang="en-US" altLang="zh-CN" sz="2000" dirty="0">
                <a:solidFill>
                  <a:schemeClr val="bg1"/>
                </a:solidFill>
                <a:latin typeface="微软雅黑" panose="020B0503020204020204" charset="-122"/>
              </a:endParaRPr>
            </a:p>
            <a:p>
              <a:pPr>
                <a:spcBef>
                  <a:spcPts val="600"/>
                </a:spcBef>
              </a:pPr>
              <a:r>
                <a:rPr lang="zh-CN" altLang="en-US" sz="1135" dirty="0">
                  <a:solidFill>
                    <a:schemeClr val="bg1"/>
                  </a:solidFill>
                  <a:latin typeface="微软雅黑" panose="020B0503020204020204" charset="-122"/>
                </a:rPr>
                <a:t>在此处添加文字在此处添加文字，在此处添加文字。</a:t>
              </a:r>
            </a:p>
          </p:txBody>
        </p:sp>
        <p:cxnSp>
          <p:nvCxnSpPr>
            <p:cNvPr id="122" name="直接连接符 121"/>
            <p:cNvCxnSpPr/>
            <p:nvPr/>
          </p:nvCxnSpPr>
          <p:spPr>
            <a:xfrm>
              <a:off x="6231835" y="1968986"/>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231835" y="2890019"/>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6231835" y="3811053"/>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5" name="组合 124"/>
          <p:cNvGrpSpPr/>
          <p:nvPr/>
        </p:nvGrpSpPr>
        <p:grpSpPr>
          <a:xfrm>
            <a:off x="819150" y="1582385"/>
            <a:ext cx="7134225" cy="4453291"/>
            <a:chOff x="614362" y="1186788"/>
            <a:chExt cx="5350669" cy="3339968"/>
          </a:xfrm>
        </p:grpSpPr>
        <p:grpSp>
          <p:nvGrpSpPr>
            <p:cNvPr id="126" name="组合 125"/>
            <p:cNvGrpSpPr/>
            <p:nvPr/>
          </p:nvGrpSpPr>
          <p:grpSpPr>
            <a:xfrm>
              <a:off x="780309" y="3635402"/>
              <a:ext cx="1134214" cy="385763"/>
              <a:chOff x="4452173" y="720606"/>
              <a:chExt cx="1134214" cy="385763"/>
            </a:xfrm>
          </p:grpSpPr>
          <p:grpSp>
            <p:nvGrpSpPr>
              <p:cNvPr id="203" name="组合 202"/>
              <p:cNvGrpSpPr/>
              <p:nvPr/>
            </p:nvGrpSpPr>
            <p:grpSpPr>
              <a:xfrm>
                <a:off x="4452173" y="720606"/>
                <a:ext cx="1134214" cy="385763"/>
                <a:chOff x="2099498" y="1186788"/>
                <a:chExt cx="1134214" cy="385763"/>
              </a:xfrm>
            </p:grpSpPr>
            <p:sp>
              <p:nvSpPr>
                <p:cNvPr id="205" name="圆角矩形 20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6" name="圆角矩形 20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4" name="矩形 203"/>
              <p:cNvSpPr/>
              <p:nvPr/>
            </p:nvSpPr>
            <p:spPr>
              <a:xfrm>
                <a:off x="4488366" y="759599"/>
                <a:ext cx="1061829" cy="346249"/>
              </a:xfrm>
              <a:prstGeom prst="rect">
                <a:avLst/>
              </a:prstGeom>
            </p:spPr>
            <p:txBody>
              <a:bodyPr wrap="none">
                <a:spAutoFit/>
              </a:bodyPr>
              <a:lstStyle/>
              <a:p>
                <a:pPr algn="ctr"/>
                <a:r>
                  <a:rPr sz="2200">
                    <a:solidFill/>
                    <a:latin typeface="微软雅黑"/>
                  </a:rPr>
                  <a:t>添加XX内容</a:t>
                </a:r>
              </a:p>
            </p:txBody>
          </p:sp>
        </p:grpSp>
        <p:grpSp>
          <p:nvGrpSpPr>
            <p:cNvPr id="127" name="组合 126"/>
            <p:cNvGrpSpPr/>
            <p:nvPr/>
          </p:nvGrpSpPr>
          <p:grpSpPr>
            <a:xfrm>
              <a:off x="780309" y="3139338"/>
              <a:ext cx="1134214" cy="385763"/>
              <a:chOff x="4452173" y="720606"/>
              <a:chExt cx="1134214" cy="385763"/>
            </a:xfrm>
          </p:grpSpPr>
          <p:grpSp>
            <p:nvGrpSpPr>
              <p:cNvPr id="199" name="组合 198"/>
              <p:cNvGrpSpPr/>
              <p:nvPr/>
            </p:nvGrpSpPr>
            <p:grpSpPr>
              <a:xfrm>
                <a:off x="4452173" y="720606"/>
                <a:ext cx="1134214" cy="385763"/>
                <a:chOff x="2099498" y="1186788"/>
                <a:chExt cx="1134214" cy="385763"/>
              </a:xfrm>
            </p:grpSpPr>
            <p:sp>
              <p:nvSpPr>
                <p:cNvPr id="201" name="圆角矩形 20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2" name="圆角矩形 20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0" name="矩形 199"/>
              <p:cNvSpPr/>
              <p:nvPr/>
            </p:nvSpPr>
            <p:spPr>
              <a:xfrm>
                <a:off x="4488366" y="759599"/>
                <a:ext cx="1061829" cy="346249"/>
              </a:xfrm>
              <a:prstGeom prst="rect">
                <a:avLst/>
              </a:prstGeom>
            </p:spPr>
            <p:txBody>
              <a:bodyPr wrap="none">
                <a:spAutoFit/>
              </a:bodyPr>
              <a:lstStyle/>
              <a:p>
                <a:pPr algn="ctr"/>
                <a:r>
                  <a:rPr sz="2200">
                    <a:solidFill/>
                    <a:latin typeface="微软雅黑"/>
                  </a:rPr>
                  <a:t>添加XX内容</a:t>
                </a:r>
              </a:p>
            </p:txBody>
          </p:sp>
        </p:grpSp>
        <p:grpSp>
          <p:nvGrpSpPr>
            <p:cNvPr id="128" name="组合 127"/>
            <p:cNvGrpSpPr/>
            <p:nvPr/>
          </p:nvGrpSpPr>
          <p:grpSpPr>
            <a:xfrm>
              <a:off x="780309" y="2582977"/>
              <a:ext cx="1134214" cy="385763"/>
              <a:chOff x="4452173" y="720606"/>
              <a:chExt cx="1134214" cy="385763"/>
            </a:xfrm>
          </p:grpSpPr>
          <p:grpSp>
            <p:nvGrpSpPr>
              <p:cNvPr id="195" name="组合 194"/>
              <p:cNvGrpSpPr/>
              <p:nvPr/>
            </p:nvGrpSpPr>
            <p:grpSpPr>
              <a:xfrm>
                <a:off x="4452173" y="720606"/>
                <a:ext cx="1134214" cy="385763"/>
                <a:chOff x="2099498" y="1186788"/>
                <a:chExt cx="1134214" cy="385763"/>
              </a:xfrm>
            </p:grpSpPr>
            <p:sp>
              <p:nvSpPr>
                <p:cNvPr id="197" name="圆角矩形 19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8" name="圆角矩形 19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6" name="矩形 195"/>
              <p:cNvSpPr/>
              <p:nvPr/>
            </p:nvSpPr>
            <p:spPr>
              <a:xfrm>
                <a:off x="4488366" y="759599"/>
                <a:ext cx="1061829" cy="346249"/>
              </a:xfrm>
              <a:prstGeom prst="rect">
                <a:avLst/>
              </a:prstGeom>
            </p:spPr>
            <p:txBody>
              <a:bodyPr wrap="none">
                <a:spAutoFit/>
              </a:bodyPr>
              <a:lstStyle/>
              <a:p>
                <a:pPr algn="ctr"/>
                <a:r>
                  <a:rPr sz="2200">
                    <a:solidFill/>
                    <a:latin typeface="微软雅黑"/>
                  </a:rPr>
                  <a:t>添加XX内容</a:t>
                </a:r>
              </a:p>
            </p:txBody>
          </p:sp>
        </p:grpSp>
        <p:sp>
          <p:nvSpPr>
            <p:cNvPr id="129" name="圆角矩形 128"/>
            <p:cNvSpPr/>
            <p:nvPr/>
          </p:nvSpPr>
          <p:spPr>
            <a:xfrm>
              <a:off x="2094760" y="2578555"/>
              <a:ext cx="1134214" cy="38576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2200">
                  <a:solidFill>
                    <a:srgbClr val="25B7C0"/>
                  </a:solidFill>
                  <a:latin typeface="微软雅黑"/>
                </a:rPr>
                <a:t>添加XX内容</a:t>
              </a:r>
            </a:p>
          </p:txBody>
        </p:sp>
        <p:grpSp>
          <p:nvGrpSpPr>
            <p:cNvPr id="130" name="组合 129"/>
            <p:cNvGrpSpPr/>
            <p:nvPr/>
          </p:nvGrpSpPr>
          <p:grpSpPr>
            <a:xfrm>
              <a:off x="3522039" y="4140993"/>
              <a:ext cx="1134214" cy="385763"/>
              <a:chOff x="4452173" y="720606"/>
              <a:chExt cx="1134214" cy="385763"/>
            </a:xfrm>
          </p:grpSpPr>
          <p:grpSp>
            <p:nvGrpSpPr>
              <p:cNvPr id="191" name="组合 190"/>
              <p:cNvGrpSpPr/>
              <p:nvPr/>
            </p:nvGrpSpPr>
            <p:grpSpPr>
              <a:xfrm>
                <a:off x="4452173" y="720606"/>
                <a:ext cx="1134214" cy="385763"/>
                <a:chOff x="2099498" y="1186788"/>
                <a:chExt cx="1134214" cy="385763"/>
              </a:xfrm>
            </p:grpSpPr>
            <p:sp>
              <p:nvSpPr>
                <p:cNvPr id="193" name="圆角矩形 19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4" name="圆角矩形 19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2" name="矩形 191"/>
              <p:cNvSpPr/>
              <p:nvPr/>
            </p:nvSpPr>
            <p:spPr>
              <a:xfrm>
                <a:off x="4488366" y="759599"/>
                <a:ext cx="1061829" cy="346249"/>
              </a:xfrm>
              <a:prstGeom prst="rect">
                <a:avLst/>
              </a:prstGeom>
            </p:spPr>
            <p:txBody>
              <a:bodyPr wrap="none">
                <a:spAutoFit/>
              </a:bodyPr>
              <a:lstStyle/>
              <a:p>
                <a:pPr algn="ctr"/>
                <a:r>
                  <a:rPr sz="2200">
                    <a:solidFill/>
                    <a:latin typeface="微软雅黑"/>
                  </a:rPr>
                  <a:t>添加XX内容</a:t>
                </a:r>
              </a:p>
            </p:txBody>
          </p:sp>
        </p:grpSp>
        <p:grpSp>
          <p:nvGrpSpPr>
            <p:cNvPr id="131" name="组合 130"/>
            <p:cNvGrpSpPr/>
            <p:nvPr/>
          </p:nvGrpSpPr>
          <p:grpSpPr>
            <a:xfrm>
              <a:off x="3522039" y="3618171"/>
              <a:ext cx="1134214" cy="385763"/>
              <a:chOff x="4452173" y="720606"/>
              <a:chExt cx="1134214" cy="385763"/>
            </a:xfrm>
          </p:grpSpPr>
          <p:grpSp>
            <p:nvGrpSpPr>
              <p:cNvPr id="187" name="组合 186"/>
              <p:cNvGrpSpPr/>
              <p:nvPr/>
            </p:nvGrpSpPr>
            <p:grpSpPr>
              <a:xfrm>
                <a:off x="4452173" y="720606"/>
                <a:ext cx="1134214" cy="385763"/>
                <a:chOff x="2099498" y="1186788"/>
                <a:chExt cx="1134214" cy="385763"/>
              </a:xfrm>
            </p:grpSpPr>
            <p:sp>
              <p:nvSpPr>
                <p:cNvPr id="189" name="圆角矩形 18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0" name="圆角矩形 18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8" name="矩形 187"/>
              <p:cNvSpPr/>
              <p:nvPr/>
            </p:nvSpPr>
            <p:spPr>
              <a:xfrm>
                <a:off x="4488366" y="759599"/>
                <a:ext cx="1061829" cy="346249"/>
              </a:xfrm>
              <a:prstGeom prst="rect">
                <a:avLst/>
              </a:prstGeom>
            </p:spPr>
            <p:txBody>
              <a:bodyPr wrap="none">
                <a:spAutoFit/>
              </a:bodyPr>
              <a:lstStyle/>
              <a:p>
                <a:pPr algn="ctr"/>
                <a:r>
                  <a:rPr sz="2200">
                    <a:solidFill/>
                    <a:latin typeface="微软雅黑"/>
                  </a:rPr>
                  <a:t>添加XX内容</a:t>
                </a:r>
              </a:p>
            </p:txBody>
          </p:sp>
        </p:grpSp>
        <p:grpSp>
          <p:nvGrpSpPr>
            <p:cNvPr id="132" name="组合 131"/>
            <p:cNvGrpSpPr/>
            <p:nvPr/>
          </p:nvGrpSpPr>
          <p:grpSpPr>
            <a:xfrm>
              <a:off x="3522039" y="3106530"/>
              <a:ext cx="1134214" cy="385763"/>
              <a:chOff x="4452173" y="720606"/>
              <a:chExt cx="1134214" cy="385763"/>
            </a:xfrm>
          </p:grpSpPr>
          <p:grpSp>
            <p:nvGrpSpPr>
              <p:cNvPr id="183" name="组合 182"/>
              <p:cNvGrpSpPr/>
              <p:nvPr/>
            </p:nvGrpSpPr>
            <p:grpSpPr>
              <a:xfrm>
                <a:off x="4452173" y="720606"/>
                <a:ext cx="1134214" cy="385763"/>
                <a:chOff x="2099498" y="1186788"/>
                <a:chExt cx="1134214" cy="385763"/>
              </a:xfrm>
            </p:grpSpPr>
            <p:sp>
              <p:nvSpPr>
                <p:cNvPr id="185" name="圆角矩形 18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6" name="圆角矩形 18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4" name="矩形 183"/>
              <p:cNvSpPr/>
              <p:nvPr/>
            </p:nvSpPr>
            <p:spPr>
              <a:xfrm>
                <a:off x="4488366" y="759599"/>
                <a:ext cx="1061829" cy="346249"/>
              </a:xfrm>
              <a:prstGeom prst="rect">
                <a:avLst/>
              </a:prstGeom>
            </p:spPr>
            <p:txBody>
              <a:bodyPr wrap="none">
                <a:spAutoFit/>
              </a:bodyPr>
              <a:lstStyle/>
              <a:p>
                <a:pPr algn="ctr"/>
                <a:r>
                  <a:rPr sz="2200">
                    <a:solidFill/>
                    <a:latin typeface="微软雅黑"/>
                  </a:rPr>
                  <a:t>添加XX内容</a:t>
                </a:r>
              </a:p>
            </p:txBody>
          </p:sp>
        </p:grpSp>
        <p:grpSp>
          <p:nvGrpSpPr>
            <p:cNvPr id="133" name="组合 132"/>
            <p:cNvGrpSpPr/>
            <p:nvPr/>
          </p:nvGrpSpPr>
          <p:grpSpPr>
            <a:xfrm>
              <a:off x="3522039" y="2582977"/>
              <a:ext cx="1134214" cy="385763"/>
              <a:chOff x="4452173" y="720606"/>
              <a:chExt cx="1134214" cy="385763"/>
            </a:xfrm>
          </p:grpSpPr>
          <p:grpSp>
            <p:nvGrpSpPr>
              <p:cNvPr id="179" name="组合 178"/>
              <p:cNvGrpSpPr/>
              <p:nvPr/>
            </p:nvGrpSpPr>
            <p:grpSpPr>
              <a:xfrm>
                <a:off x="4452173" y="720606"/>
                <a:ext cx="1134214" cy="385763"/>
                <a:chOff x="2099498" y="1186788"/>
                <a:chExt cx="1134214" cy="385763"/>
              </a:xfrm>
            </p:grpSpPr>
            <p:sp>
              <p:nvSpPr>
                <p:cNvPr id="181" name="圆角矩形 18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2" name="圆角矩形 18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0" name="矩形 179"/>
              <p:cNvSpPr/>
              <p:nvPr/>
            </p:nvSpPr>
            <p:spPr>
              <a:xfrm>
                <a:off x="4488366" y="759599"/>
                <a:ext cx="1061829" cy="346249"/>
              </a:xfrm>
              <a:prstGeom prst="rect">
                <a:avLst/>
              </a:prstGeom>
            </p:spPr>
            <p:txBody>
              <a:bodyPr wrap="none">
                <a:spAutoFit/>
              </a:bodyPr>
              <a:lstStyle/>
              <a:p>
                <a:pPr algn="ctr"/>
                <a:r>
                  <a:rPr sz="2200">
                    <a:solidFill/>
                    <a:latin typeface="微软雅黑"/>
                  </a:rPr>
                  <a:t>添加XX内容</a:t>
                </a:r>
              </a:p>
            </p:txBody>
          </p:sp>
        </p:grpSp>
        <p:grpSp>
          <p:nvGrpSpPr>
            <p:cNvPr id="134" name="组合 133"/>
            <p:cNvGrpSpPr/>
            <p:nvPr/>
          </p:nvGrpSpPr>
          <p:grpSpPr>
            <a:xfrm>
              <a:off x="4830817" y="2582977"/>
              <a:ext cx="1134214" cy="385763"/>
              <a:chOff x="4452173" y="720606"/>
              <a:chExt cx="1134214" cy="385763"/>
            </a:xfrm>
          </p:grpSpPr>
          <p:grpSp>
            <p:nvGrpSpPr>
              <p:cNvPr id="175" name="组合 174"/>
              <p:cNvGrpSpPr/>
              <p:nvPr/>
            </p:nvGrpSpPr>
            <p:grpSpPr>
              <a:xfrm>
                <a:off x="4452173" y="720606"/>
                <a:ext cx="1134214" cy="385763"/>
                <a:chOff x="2099498" y="1186788"/>
                <a:chExt cx="1134214" cy="385763"/>
              </a:xfrm>
            </p:grpSpPr>
            <p:sp>
              <p:nvSpPr>
                <p:cNvPr id="177" name="圆角矩形 17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8" name="圆角矩形 17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6" name="矩形 175"/>
              <p:cNvSpPr/>
              <p:nvPr/>
            </p:nvSpPr>
            <p:spPr>
              <a:xfrm>
                <a:off x="4488366" y="759599"/>
                <a:ext cx="1061829" cy="346249"/>
              </a:xfrm>
              <a:prstGeom prst="rect">
                <a:avLst/>
              </a:prstGeom>
            </p:spPr>
            <p:txBody>
              <a:bodyPr wrap="none">
                <a:spAutoFit/>
              </a:bodyPr>
              <a:lstStyle/>
              <a:p>
                <a:pPr algn="ctr"/>
                <a:r>
                  <a:rPr sz="2200">
                    <a:solidFill/>
                    <a:latin typeface="微软雅黑"/>
                  </a:rPr>
                  <a:t>添加XX内容</a:t>
                </a:r>
              </a:p>
            </p:txBody>
          </p:sp>
        </p:grpSp>
        <p:grpSp>
          <p:nvGrpSpPr>
            <p:cNvPr id="135" name="组合 134"/>
            <p:cNvGrpSpPr/>
            <p:nvPr/>
          </p:nvGrpSpPr>
          <p:grpSpPr>
            <a:xfrm>
              <a:off x="2099498" y="1186788"/>
              <a:ext cx="3202593" cy="1391767"/>
              <a:chOff x="2099498" y="1186788"/>
              <a:chExt cx="3202593" cy="1391767"/>
            </a:xfrm>
          </p:grpSpPr>
          <p:grpSp>
            <p:nvGrpSpPr>
              <p:cNvPr id="162" name="组合 161"/>
              <p:cNvGrpSpPr/>
              <p:nvPr/>
            </p:nvGrpSpPr>
            <p:grpSpPr>
              <a:xfrm>
                <a:off x="4167877" y="1857035"/>
                <a:ext cx="1134214" cy="385763"/>
                <a:chOff x="4452173" y="720606"/>
                <a:chExt cx="1134214" cy="385763"/>
              </a:xfrm>
            </p:grpSpPr>
            <p:grpSp>
              <p:nvGrpSpPr>
                <p:cNvPr id="171" name="组合 170"/>
                <p:cNvGrpSpPr/>
                <p:nvPr/>
              </p:nvGrpSpPr>
              <p:grpSpPr>
                <a:xfrm>
                  <a:off x="4452173" y="720606"/>
                  <a:ext cx="1134214" cy="385763"/>
                  <a:chOff x="2099498" y="1186788"/>
                  <a:chExt cx="1134214" cy="385763"/>
                </a:xfrm>
              </p:grpSpPr>
              <p:sp>
                <p:nvSpPr>
                  <p:cNvPr id="173" name="圆角矩形 17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4" name="圆角矩形 17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2" name="矩形 171"/>
                <p:cNvSpPr/>
                <p:nvPr/>
              </p:nvSpPr>
              <p:spPr>
                <a:xfrm>
                  <a:off x="4488365" y="759599"/>
                  <a:ext cx="1061829" cy="346249"/>
                </a:xfrm>
                <a:prstGeom prst="rect">
                  <a:avLst/>
                </a:prstGeom>
              </p:spPr>
              <p:txBody>
                <a:bodyPr wrap="none">
                  <a:spAutoFit/>
                </a:bodyPr>
                <a:lstStyle/>
                <a:p>
                  <a:pPr algn="ctr"/>
                  <a:r>
                    <a:rPr lang="zh-CN" altLang="en-US" sz="2200" dirty="0">
                      <a:solidFill>
                        <a:prstClr val="white"/>
                      </a:solidFill>
                      <a:latin typeface="微软雅黑" panose="020B0503020204020204" charset="-122"/>
                    </a:rPr>
                    <a:t>副总经理</a:t>
                  </a:r>
                </a:p>
              </p:txBody>
            </p:sp>
          </p:grpSp>
          <p:grpSp>
            <p:nvGrpSpPr>
              <p:cNvPr id="163" name="组合 162"/>
              <p:cNvGrpSpPr/>
              <p:nvPr/>
            </p:nvGrpSpPr>
            <p:grpSpPr>
              <a:xfrm>
                <a:off x="2099498" y="1186788"/>
                <a:ext cx="2066951" cy="1391767"/>
                <a:chOff x="2099498" y="1186788"/>
                <a:chExt cx="2066951" cy="1391767"/>
              </a:xfrm>
            </p:grpSpPr>
            <p:cxnSp>
              <p:nvCxnSpPr>
                <p:cNvPr id="164" name="直接连接符 163"/>
                <p:cNvCxnSpPr>
                  <a:stCxn id="169" idx="2"/>
                  <a:endCxn id="129" idx="0"/>
                </p:cNvCxnSpPr>
                <p:nvPr/>
              </p:nvCxnSpPr>
              <p:spPr>
                <a:xfrm flipH="1">
                  <a:off x="2661867" y="1572551"/>
                  <a:ext cx="4738" cy="10060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2099498" y="1186788"/>
                  <a:ext cx="2066951" cy="863129"/>
                  <a:chOff x="2099498" y="1186788"/>
                  <a:chExt cx="2066951" cy="863129"/>
                </a:xfrm>
              </p:grpSpPr>
              <p:grpSp>
                <p:nvGrpSpPr>
                  <p:cNvPr id="166" name="组合 165"/>
                  <p:cNvGrpSpPr/>
                  <p:nvPr/>
                </p:nvGrpSpPr>
                <p:grpSpPr>
                  <a:xfrm>
                    <a:off x="2099498" y="1186788"/>
                    <a:ext cx="1134214" cy="385763"/>
                    <a:chOff x="2099498" y="1186788"/>
                    <a:chExt cx="1134214" cy="385763"/>
                  </a:xfrm>
                </p:grpSpPr>
                <p:sp>
                  <p:nvSpPr>
                    <p:cNvPr id="169" name="圆角矩形 16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0" name="圆角矩形 16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cxnSp>
                <p:nvCxnSpPr>
                  <p:cNvPr id="167" name="直接连接符 166"/>
                  <p:cNvCxnSpPr/>
                  <p:nvPr/>
                </p:nvCxnSpPr>
                <p:spPr>
                  <a:xfrm>
                    <a:off x="2661867" y="2049917"/>
                    <a:ext cx="1504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8" name="矩形 167"/>
                  <p:cNvSpPr/>
                  <p:nvPr/>
                </p:nvSpPr>
                <p:spPr>
                  <a:xfrm>
                    <a:off x="2270326" y="1219916"/>
                    <a:ext cx="830997" cy="346249"/>
                  </a:xfrm>
                  <a:prstGeom prst="rect">
                    <a:avLst/>
                  </a:prstGeom>
                </p:spPr>
                <p:txBody>
                  <a:bodyPr wrap="none">
                    <a:spAutoFit/>
                  </a:bodyPr>
                  <a:lstStyle/>
                  <a:p>
                    <a:pPr algn="ctr"/>
                    <a:r>
                      <a:rPr lang="zh-CN" altLang="en-US" sz="2200" dirty="0">
                        <a:solidFill>
                          <a:prstClr val="white"/>
                        </a:solidFill>
                        <a:latin typeface="微软雅黑" panose="020B0503020204020204" charset="-122"/>
                      </a:rPr>
                      <a:t>总经理</a:t>
                    </a:r>
                  </a:p>
                </p:txBody>
              </p:sp>
            </p:grpSp>
          </p:grpSp>
        </p:grpSp>
        <p:cxnSp>
          <p:nvCxnSpPr>
            <p:cNvPr id="136" name="直接连接符 135"/>
            <p:cNvCxnSpPr/>
            <p:nvPr/>
          </p:nvCxnSpPr>
          <p:spPr>
            <a:xfrm flipH="1">
              <a:off x="1347416" y="2249941"/>
              <a:ext cx="13144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347416" y="2249941"/>
              <a:ext cx="2" cy="3286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flipV="1">
              <a:off x="4076329"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flipV="1">
              <a:off x="5397925"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4076329" y="2414248"/>
              <a:ext cx="13215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4733555" y="2249941"/>
              <a:ext cx="1"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614362" y="277143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14362" y="3332220"/>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614362" y="3893005"/>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614362" y="2771436"/>
              <a:ext cx="0" cy="1121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a:off x="3342451" y="2775859"/>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3342451" y="433387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3342451" y="3295198"/>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3342451" y="3814537"/>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3342451" y="2771436"/>
              <a:ext cx="0" cy="15624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097099" y="2582977"/>
              <a:ext cx="1134214" cy="385763"/>
              <a:chOff x="4452173" y="720606"/>
              <a:chExt cx="1134214" cy="385763"/>
            </a:xfrm>
          </p:grpSpPr>
          <p:grpSp>
            <p:nvGrpSpPr>
              <p:cNvPr id="158" name="组合 157"/>
              <p:cNvGrpSpPr/>
              <p:nvPr/>
            </p:nvGrpSpPr>
            <p:grpSpPr>
              <a:xfrm>
                <a:off x="4452173" y="720606"/>
                <a:ext cx="1134214" cy="385763"/>
                <a:chOff x="2099498" y="1186788"/>
                <a:chExt cx="1134214" cy="385763"/>
              </a:xfrm>
            </p:grpSpPr>
            <p:sp>
              <p:nvSpPr>
                <p:cNvPr id="160" name="圆角矩形 159"/>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61" name="圆角矩形 160"/>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59" name="矩形 158"/>
              <p:cNvSpPr/>
              <p:nvPr/>
            </p:nvSpPr>
            <p:spPr>
              <a:xfrm>
                <a:off x="4488366" y="759599"/>
                <a:ext cx="1061829" cy="346249"/>
              </a:xfrm>
              <a:prstGeom prst="rect">
                <a:avLst/>
              </a:prstGeom>
            </p:spPr>
            <p:txBody>
              <a:bodyPr wrap="none">
                <a:spAutoFit/>
              </a:bodyPr>
              <a:lstStyle/>
              <a:p>
                <a:pPr algn="ctr"/>
                <a:r>
                  <a:rPr sz="2200">
                    <a:solidFill/>
                    <a:latin typeface="微软雅黑"/>
                  </a:rPr>
                  <a:t>添加XX内容</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5"/>
                                        </p:tgtEl>
                                        <p:attrNameLst>
                                          <p:attrName>style.visibility</p:attrName>
                                        </p:attrNameLst>
                                      </p:cBhvr>
                                      <p:to>
                                        <p:strVal val="visible"/>
                                      </p:to>
                                    </p:set>
                                    <p:anim calcmode="lin" valueType="num">
                                      <p:cBhvr additive="base">
                                        <p:cTn id="13" dur="500" fill="hold"/>
                                        <p:tgtEl>
                                          <p:spTgt spid="125"/>
                                        </p:tgtEl>
                                        <p:attrNameLst>
                                          <p:attrName>ppt_x</p:attrName>
                                        </p:attrNameLst>
                                      </p:cBhvr>
                                      <p:tavLst>
                                        <p:tav tm="0">
                                          <p:val>
                                            <p:strVal val="#ppt_x"/>
                                          </p:val>
                                        </p:tav>
                                        <p:tav tm="100000">
                                          <p:val>
                                            <p:strVal val="#ppt_x"/>
                                          </p:val>
                                        </p:tav>
                                      </p:tavLst>
                                    </p:anim>
                                    <p:anim calcmode="lin" valueType="num">
                                      <p:cBhvr additive="base">
                                        <p:cTn id="14"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1+#ppt_w/2"/>
                                          </p:val>
                                        </p:tav>
                                        <p:tav tm="100000">
                                          <p:val>
                                            <p:strVal val="#ppt_x"/>
                                          </p:val>
                                        </p:tav>
                                      </p:tavLst>
                                    </p:anim>
                                    <p:anim calcmode="lin" valueType="num">
                                      <p:cBhvr additive="base">
                                        <p:cTn id="20"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cxnSp>
        <p:nvCxnSpPr>
          <p:cNvPr id="70" name="直接连接符 69"/>
          <p:cNvCxnSpPr/>
          <p:nvPr/>
        </p:nvCxnSpPr>
        <p:spPr>
          <a:xfrm>
            <a:off x="1251312" y="384620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251312" y="510145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2067403" y="3971773"/>
            <a:ext cx="2112235" cy="287323"/>
          </a:xfrm>
          <a:prstGeom prst="rect">
            <a:avLst/>
          </a:prstGeom>
          <a:noFill/>
        </p:spPr>
        <p:txBody>
          <a:bodyPr wrap="square" lIns="0" tIns="0" rIns="0" bIns="0" rtlCol="0">
            <a:spAutoFit/>
          </a:bodyPr>
          <a:lstStyle/>
          <a:p>
            <a:pPr algn="ctr"/>
            <a:r>
              <a:rPr lang="zh-CN" altLang="en-US" sz="1664" b="1" dirty="0">
                <a:solidFill>
                  <a:schemeClr val="bg1"/>
                </a:solidFill>
                <a:latin typeface="微软雅黑" panose="020B0503020204020204" charset="-122"/>
                <a:ea typeface="微软雅黑" panose="020B0503020204020204" charset="-122"/>
              </a:rPr>
              <a:t>关键字设问？</a:t>
            </a:r>
          </a:p>
        </p:txBody>
      </p:sp>
      <p:sp>
        <p:nvSpPr>
          <p:cNvPr id="74" name="TextBox 73"/>
          <p:cNvSpPr txBox="1"/>
          <p:nvPr/>
        </p:nvSpPr>
        <p:spPr>
          <a:xfrm>
            <a:off x="2067403" y="4333366"/>
            <a:ext cx="2112235" cy="287323"/>
          </a:xfrm>
          <a:prstGeom prst="rect">
            <a:avLst/>
          </a:prstGeom>
          <a:noFill/>
        </p:spPr>
        <p:txBody>
          <a:bodyPr wrap="square" lIns="0" tIns="0" rIns="0" bIns="0" rtlCol="0">
            <a:spAutoFit/>
          </a:bodyPr>
          <a:lstStyle/>
          <a:p>
            <a:pPr algn="ctr"/>
            <a:r>
              <a:rPr lang="zh-CN" altLang="en-US" sz="1664" b="1" dirty="0">
                <a:solidFill>
                  <a:schemeClr val="bg1"/>
                </a:solidFill>
                <a:latin typeface="微软雅黑" panose="020B0503020204020204" charset="-122"/>
                <a:ea typeface="微软雅黑" panose="020B0503020204020204" charset="-122"/>
              </a:rPr>
              <a:t>关键字设问？</a:t>
            </a:r>
          </a:p>
        </p:txBody>
      </p:sp>
      <p:sp>
        <p:nvSpPr>
          <p:cNvPr id="78" name="TextBox 77"/>
          <p:cNvSpPr txBox="1"/>
          <p:nvPr/>
        </p:nvSpPr>
        <p:spPr>
          <a:xfrm>
            <a:off x="2067403" y="4717409"/>
            <a:ext cx="2112235" cy="287323"/>
          </a:xfrm>
          <a:prstGeom prst="rect">
            <a:avLst/>
          </a:prstGeom>
          <a:noFill/>
        </p:spPr>
        <p:txBody>
          <a:bodyPr wrap="square" lIns="0" tIns="0" rIns="0" bIns="0" rtlCol="0">
            <a:spAutoFit/>
          </a:bodyPr>
          <a:lstStyle/>
          <a:p>
            <a:pPr algn="ctr"/>
            <a:r>
              <a:rPr lang="zh-CN" altLang="en-US" sz="1664" b="1" dirty="0">
                <a:solidFill>
                  <a:schemeClr val="bg1"/>
                </a:solidFill>
                <a:latin typeface="微软雅黑" panose="020B0503020204020204" charset="-122"/>
                <a:ea typeface="微软雅黑" panose="020B0503020204020204" charset="-122"/>
              </a:rPr>
              <a:t>关键字设问？</a:t>
            </a:r>
          </a:p>
        </p:txBody>
      </p:sp>
      <p:sp>
        <p:nvSpPr>
          <p:cNvPr id="79" name="TextBox 78"/>
          <p:cNvSpPr txBox="1"/>
          <p:nvPr/>
        </p:nvSpPr>
        <p:spPr>
          <a:xfrm>
            <a:off x="1251312" y="5243721"/>
            <a:ext cx="3744416" cy="615361"/>
          </a:xfrm>
          <a:prstGeom prst="rect">
            <a:avLst/>
          </a:prstGeom>
          <a:noFill/>
        </p:spPr>
        <p:txBody>
          <a:bodyPr wrap="square" lIns="0" tIns="0" rIns="0" bIns="0" rtlCol="0">
            <a:spAutoFit/>
          </a:bodyPr>
          <a:lstStyle/>
          <a:p>
            <a:r>
              <a:rPr lang="zh-CN" altLang="en-US" sz="1135" dirty="0">
                <a:solidFill>
                  <a:schemeClr val="bg1"/>
                </a:solidFill>
                <a:latin typeface="+mj-ea"/>
              </a:rPr>
              <a:t>单击此处添加文本单击此处添加文本</a:t>
            </a:r>
            <a:endParaRPr lang="en-US" altLang="zh-CN" sz="1335" dirty="0">
              <a:solidFill>
                <a:schemeClr val="bg1"/>
              </a:solidFill>
              <a:latin typeface="+mj-ea"/>
            </a:endParaRPr>
          </a:p>
          <a:p>
            <a:r>
              <a:rPr lang="zh-CN" altLang="en-US" sz="1135" dirty="0">
                <a:solidFill>
                  <a:schemeClr val="bg1"/>
                </a:solidFill>
                <a:latin typeface="+mj-ea"/>
              </a:rPr>
              <a:t>单击此处添加文本单击此处添加文本</a:t>
            </a:r>
            <a:endParaRPr lang="en-US" altLang="zh-CN" sz="1335" dirty="0">
              <a:solidFill>
                <a:schemeClr val="bg1"/>
              </a:solidFill>
              <a:latin typeface="+mj-ea"/>
            </a:endParaRPr>
          </a:p>
          <a:p>
            <a:endParaRPr lang="en-US" altLang="zh-CN" sz="1335" dirty="0">
              <a:solidFill>
                <a:schemeClr val="bg1"/>
              </a:solidFill>
              <a:latin typeface="+mj-ea"/>
            </a:endParaRPr>
          </a:p>
        </p:txBody>
      </p:sp>
      <p:sp>
        <p:nvSpPr>
          <p:cNvPr id="84" name="Freeform 5"/>
          <p:cNvSpPr/>
          <p:nvPr/>
        </p:nvSpPr>
        <p:spPr bwMode="auto">
          <a:xfrm>
            <a:off x="5661923" y="1266219"/>
            <a:ext cx="1241775" cy="5096271"/>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35"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sp>
        <p:nvSpPr>
          <p:cNvPr id="85" name="圆角矩形 84"/>
          <p:cNvSpPr/>
          <p:nvPr/>
        </p:nvSpPr>
        <p:spPr>
          <a:xfrm>
            <a:off x="7152118" y="126621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0" name="圆角矩形 89"/>
          <p:cNvSpPr/>
          <p:nvPr/>
        </p:nvSpPr>
        <p:spPr>
          <a:xfrm>
            <a:off x="7152118" y="2011163"/>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1" name="圆角矩形 90"/>
          <p:cNvSpPr/>
          <p:nvPr/>
        </p:nvSpPr>
        <p:spPr>
          <a:xfrm>
            <a:off x="7152118" y="2756107"/>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2" name="圆角矩形 91"/>
          <p:cNvSpPr/>
          <p:nvPr/>
        </p:nvSpPr>
        <p:spPr>
          <a:xfrm>
            <a:off x="7152118" y="3501051"/>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3" name="圆角矩形 92"/>
          <p:cNvSpPr/>
          <p:nvPr/>
        </p:nvSpPr>
        <p:spPr>
          <a:xfrm>
            <a:off x="7152118" y="4245995"/>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4" name="圆角矩形 93"/>
          <p:cNvSpPr/>
          <p:nvPr/>
        </p:nvSpPr>
        <p:spPr>
          <a:xfrm>
            <a:off x="7152118" y="499093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5" name="圆角矩形 94"/>
          <p:cNvSpPr/>
          <p:nvPr/>
        </p:nvSpPr>
        <p:spPr>
          <a:xfrm>
            <a:off x="7152118" y="573587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6" name="TextBox 95"/>
          <p:cNvSpPr txBox="1"/>
          <p:nvPr/>
        </p:nvSpPr>
        <p:spPr>
          <a:xfrm>
            <a:off x="7619933" y="1476933"/>
            <a:ext cx="3084579" cy="205121"/>
          </a:xfrm>
          <a:prstGeom prst="rect">
            <a:avLst/>
          </a:prstGeom>
          <a:noFill/>
        </p:spPr>
        <p:txBody>
          <a:bodyPr wrap="square" lIns="0" tIns="0" rIns="0" bIns="0" rtlCol="0">
            <a:spAutoFit/>
          </a:bodyPr>
          <a:lstStyle/>
          <a:p>
            <a:r>
              <a:rPr lang="zh-CN" altLang="en-US" sz="11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4" name="TextBox 103"/>
          <p:cNvSpPr txBox="1"/>
          <p:nvPr/>
        </p:nvSpPr>
        <p:spPr>
          <a:xfrm>
            <a:off x="7619933" y="2221877"/>
            <a:ext cx="3084579" cy="205121"/>
          </a:xfrm>
          <a:prstGeom prst="rect">
            <a:avLst/>
          </a:prstGeom>
          <a:noFill/>
        </p:spPr>
        <p:txBody>
          <a:bodyPr wrap="square" lIns="0" tIns="0" rIns="0" bIns="0" rtlCol="0">
            <a:spAutoFit/>
          </a:bodyPr>
          <a:lstStyle/>
          <a:p>
            <a:r>
              <a:rPr lang="zh-CN" altLang="en-US" sz="11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5" name="TextBox 104"/>
          <p:cNvSpPr txBox="1"/>
          <p:nvPr/>
        </p:nvSpPr>
        <p:spPr>
          <a:xfrm>
            <a:off x="7619933" y="2966821"/>
            <a:ext cx="3084579" cy="205121"/>
          </a:xfrm>
          <a:prstGeom prst="rect">
            <a:avLst/>
          </a:prstGeom>
          <a:noFill/>
        </p:spPr>
        <p:txBody>
          <a:bodyPr wrap="square" lIns="0" tIns="0" rIns="0" bIns="0" rtlCol="0">
            <a:spAutoFit/>
          </a:bodyPr>
          <a:lstStyle/>
          <a:p>
            <a:r>
              <a:rPr lang="zh-CN" altLang="en-US" sz="11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6" name="TextBox 105"/>
          <p:cNvSpPr txBox="1"/>
          <p:nvPr/>
        </p:nvSpPr>
        <p:spPr>
          <a:xfrm>
            <a:off x="7619933" y="3711765"/>
            <a:ext cx="3084579" cy="205121"/>
          </a:xfrm>
          <a:prstGeom prst="rect">
            <a:avLst/>
          </a:prstGeom>
          <a:noFill/>
        </p:spPr>
        <p:txBody>
          <a:bodyPr wrap="square" lIns="0" tIns="0" rIns="0" bIns="0" rtlCol="0">
            <a:spAutoFit/>
          </a:bodyPr>
          <a:lstStyle/>
          <a:p>
            <a:r>
              <a:rPr lang="zh-CN" altLang="en-US" sz="11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7" name="TextBox 106"/>
          <p:cNvSpPr txBox="1"/>
          <p:nvPr/>
        </p:nvSpPr>
        <p:spPr>
          <a:xfrm>
            <a:off x="7619933" y="4456709"/>
            <a:ext cx="3084579" cy="205121"/>
          </a:xfrm>
          <a:prstGeom prst="rect">
            <a:avLst/>
          </a:prstGeom>
          <a:noFill/>
        </p:spPr>
        <p:txBody>
          <a:bodyPr wrap="square" lIns="0" tIns="0" rIns="0" bIns="0" rtlCol="0">
            <a:spAutoFit/>
          </a:bodyPr>
          <a:lstStyle/>
          <a:p>
            <a:r>
              <a:rPr lang="zh-CN" altLang="en-US" sz="11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8" name="TextBox 107"/>
          <p:cNvSpPr txBox="1"/>
          <p:nvPr/>
        </p:nvSpPr>
        <p:spPr>
          <a:xfrm>
            <a:off x="7619933" y="5201653"/>
            <a:ext cx="3084579" cy="205121"/>
          </a:xfrm>
          <a:prstGeom prst="rect">
            <a:avLst/>
          </a:prstGeom>
          <a:noFill/>
        </p:spPr>
        <p:txBody>
          <a:bodyPr wrap="square" lIns="0" tIns="0" rIns="0" bIns="0" rtlCol="0">
            <a:spAutoFit/>
          </a:bodyPr>
          <a:lstStyle/>
          <a:p>
            <a:r>
              <a:rPr lang="zh-CN" altLang="en-US" sz="11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9" name="TextBox 108"/>
          <p:cNvSpPr txBox="1"/>
          <p:nvPr/>
        </p:nvSpPr>
        <p:spPr>
          <a:xfrm>
            <a:off x="7619933" y="5946593"/>
            <a:ext cx="3084579" cy="205121"/>
          </a:xfrm>
          <a:prstGeom prst="rect">
            <a:avLst/>
          </a:prstGeom>
          <a:noFill/>
        </p:spPr>
        <p:txBody>
          <a:bodyPr wrap="square" lIns="0" tIns="0" rIns="0" bIns="0" rtlCol="0">
            <a:spAutoFit/>
          </a:bodyPr>
          <a:lstStyle/>
          <a:p>
            <a:pPr algn="just"/>
            <a:r>
              <a:rPr lang="en-US" altLang="zh-CN" sz="1135" dirty="0">
                <a:solidFill>
                  <a:schemeClr val="accent5"/>
                </a:solidFill>
                <a:latin typeface="微软雅黑" panose="020B0503020204020204" charset="-122"/>
                <a:ea typeface="微软雅黑" panose="020B0503020204020204" charset="-122"/>
              </a:rPr>
              <a:t>…………</a:t>
            </a:r>
          </a:p>
        </p:txBody>
      </p:sp>
      <p:grpSp>
        <p:nvGrpSpPr>
          <p:cNvPr id="110" name="组合 109"/>
          <p:cNvGrpSpPr/>
          <p:nvPr/>
        </p:nvGrpSpPr>
        <p:grpSpPr>
          <a:xfrm>
            <a:off x="2215905" y="1782623"/>
            <a:ext cx="1815231" cy="1818904"/>
            <a:chOff x="7146423" y="413387"/>
            <a:chExt cx="495231" cy="496232"/>
          </a:xfrm>
        </p:grpSpPr>
        <p:grpSp>
          <p:nvGrpSpPr>
            <p:cNvPr id="111" name="组合 110"/>
            <p:cNvGrpSpPr/>
            <p:nvPr/>
          </p:nvGrpSpPr>
          <p:grpSpPr>
            <a:xfrm>
              <a:off x="7146423" y="413387"/>
              <a:ext cx="495231" cy="496232"/>
              <a:chOff x="1589596" y="810715"/>
              <a:chExt cx="2340698" cy="2345431"/>
            </a:xfrm>
          </p:grpSpPr>
          <p:grpSp>
            <p:nvGrpSpPr>
              <p:cNvPr id="113" name="组合 79"/>
              <p:cNvGrpSpPr/>
              <p:nvPr/>
            </p:nvGrpSpPr>
            <p:grpSpPr bwMode="auto">
              <a:xfrm>
                <a:off x="1589596" y="810715"/>
                <a:ext cx="2340698" cy="2345431"/>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14"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12" name="TextBox 111"/>
            <p:cNvSpPr txBox="1"/>
            <p:nvPr/>
          </p:nvSpPr>
          <p:spPr>
            <a:xfrm>
              <a:off x="7266038" y="516486"/>
              <a:ext cx="255926" cy="271460"/>
            </a:xfrm>
            <a:prstGeom prst="rect">
              <a:avLst/>
            </a:prstGeom>
            <a:noFill/>
          </p:spPr>
          <p:txBody>
            <a:bodyPr wrap="none" rtlCol="0">
              <a:spAutoFit/>
            </a:bodyPr>
            <a:lstStyle/>
            <a:p>
              <a:r>
                <a:rPr sz="2735" b="1">
                  <a:solidFill/>
                  <a:latin typeface="微软雅黑"/>
                </a:rPr>
                <a:t>XX内容</a:t>
              </a:r>
              <a:endParaRPr lang="en-US" altLang="zh-CN" sz="2935" b="1" dirty="0">
                <a:solidFill>
                  <a:schemeClr val="bg1"/>
                </a:solidFill>
                <a:latin typeface="微软雅黑" panose="020B0503020204020204" charset="-122"/>
                <a:ea typeface="微软雅黑" panose="020B0503020204020204" charset="-122"/>
              </a:endParaRPr>
            </a:p>
            <a:p>
              <a:r>
                <a:rPr lang="zh-CN" altLang="en-US" sz="2735" b="1" dirty="0">
                  <a:solidFill>
                    <a:schemeClr val="bg1"/>
                  </a:solidFill>
                  <a:latin typeface="微软雅黑" panose="020B0503020204020204" charset="-122"/>
                  <a:ea typeface="微软雅黑" panose="020B0503020204020204" charset="-122"/>
                </a:rPr>
                <a:t>文字</a:t>
              </a:r>
              <a:endParaRPr lang="en-US" altLang="zh-CN" sz="2935" b="1"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10"/>
                                        </p:tgtEl>
                                        <p:attrNameLst>
                                          <p:attrName>style.visibility</p:attrName>
                                        </p:attrNameLst>
                                      </p:cBhvr>
                                      <p:to>
                                        <p:strVal val="visible"/>
                                      </p:to>
                                    </p:set>
                                    <p:anim calcmode="lin" valueType="num">
                                      <p:cBhvr>
                                        <p:cTn id="12" dur="500" fill="hold"/>
                                        <p:tgtEl>
                                          <p:spTgt spid="110"/>
                                        </p:tgtEl>
                                        <p:attrNameLst>
                                          <p:attrName>ppt_w</p:attrName>
                                        </p:attrNameLst>
                                      </p:cBhvr>
                                      <p:tavLst>
                                        <p:tav tm="0">
                                          <p:val>
                                            <p:fltVal val="0"/>
                                          </p:val>
                                        </p:tav>
                                        <p:tav tm="100000">
                                          <p:val>
                                            <p:strVal val="#ppt_w"/>
                                          </p:val>
                                        </p:tav>
                                      </p:tavLst>
                                    </p:anim>
                                    <p:anim calcmode="lin" valueType="num">
                                      <p:cBhvr>
                                        <p:cTn id="13" dur="500" fill="hold"/>
                                        <p:tgtEl>
                                          <p:spTgt spid="110"/>
                                        </p:tgtEl>
                                        <p:attrNameLst>
                                          <p:attrName>ppt_h</p:attrName>
                                        </p:attrNameLst>
                                      </p:cBhvr>
                                      <p:tavLst>
                                        <p:tav tm="0">
                                          <p:val>
                                            <p:fltVal val="0"/>
                                          </p:val>
                                        </p:tav>
                                        <p:tav tm="100000">
                                          <p:val>
                                            <p:strVal val="#ppt_h"/>
                                          </p:val>
                                        </p:tav>
                                      </p:tavLst>
                                    </p:anim>
                                    <p:animEffect transition="in" filter="fade">
                                      <p:cBhvr>
                                        <p:cTn id="14" dur="500"/>
                                        <p:tgtEl>
                                          <p:spTgt spid="110"/>
                                        </p:tgtEl>
                                      </p:cBhvr>
                                    </p:animEffect>
                                    <p:anim calcmode="lin" valueType="num">
                                      <p:cBhvr>
                                        <p:cTn id="15" dur="500" fill="hold"/>
                                        <p:tgtEl>
                                          <p:spTgt spid="110"/>
                                        </p:tgtEl>
                                        <p:attrNameLst>
                                          <p:attrName>ppt_x</p:attrName>
                                        </p:attrNameLst>
                                      </p:cBhvr>
                                      <p:tavLst>
                                        <p:tav tm="0">
                                          <p:val>
                                            <p:fltVal val="0.5"/>
                                          </p:val>
                                        </p:tav>
                                        <p:tav tm="100000">
                                          <p:val>
                                            <p:strVal val="#ppt_x"/>
                                          </p:val>
                                        </p:tav>
                                      </p:tavLst>
                                    </p:anim>
                                    <p:anim calcmode="lin" valueType="num">
                                      <p:cBhvr>
                                        <p:cTn id="16" dur="500" fill="hold"/>
                                        <p:tgtEl>
                                          <p:spTgt spid="1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barn(outVertical)">
                                      <p:cBhvr>
                                        <p:cTn id="20" dur="500"/>
                                        <p:tgtEl>
                                          <p:spTgt spid="70"/>
                                        </p:tgtEl>
                                      </p:cBhvr>
                                    </p:animEffect>
                                  </p:childTnLst>
                                </p:cTn>
                              </p:par>
                              <p:par>
                                <p:cTn id="21" presetID="16" presetClass="entr" presetSubtype="37"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barn(outVertical)">
                                      <p:cBhvr>
                                        <p:cTn id="23" dur="500"/>
                                        <p:tgtEl>
                                          <p:spTgt spid="71"/>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anim calcmode="lin" valueType="num">
                                      <p:cBhvr>
                                        <p:cTn id="28" dur="500" fill="hold"/>
                                        <p:tgtEl>
                                          <p:spTgt spid="73"/>
                                        </p:tgtEl>
                                        <p:attrNameLst>
                                          <p:attrName>ppt_x</p:attrName>
                                        </p:attrNameLst>
                                      </p:cBhvr>
                                      <p:tavLst>
                                        <p:tav tm="0">
                                          <p:val>
                                            <p:strVal val="#ppt_x"/>
                                          </p:val>
                                        </p:tav>
                                        <p:tav tm="100000">
                                          <p:val>
                                            <p:strVal val="#ppt_x"/>
                                          </p:val>
                                        </p:tav>
                                      </p:tavLst>
                                    </p:anim>
                                    <p:anim calcmode="lin" valueType="num">
                                      <p:cBhvr>
                                        <p:cTn id="29" dur="5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anim calcmode="lin" valueType="num">
                                      <p:cBhvr>
                                        <p:cTn id="33" dur="500" fill="hold"/>
                                        <p:tgtEl>
                                          <p:spTgt spid="74"/>
                                        </p:tgtEl>
                                        <p:attrNameLst>
                                          <p:attrName>ppt_x</p:attrName>
                                        </p:attrNameLst>
                                      </p:cBhvr>
                                      <p:tavLst>
                                        <p:tav tm="0">
                                          <p:val>
                                            <p:strVal val="#ppt_x"/>
                                          </p:val>
                                        </p:tav>
                                        <p:tav tm="100000">
                                          <p:val>
                                            <p:strVal val="#ppt_x"/>
                                          </p:val>
                                        </p:tav>
                                      </p:tavLst>
                                    </p:anim>
                                    <p:anim calcmode="lin" valueType="num">
                                      <p:cBhvr>
                                        <p:cTn id="34" dur="500" fill="hold"/>
                                        <p:tgtEl>
                                          <p:spTgt spid="7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4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wipe(left)">
                                      <p:cBhvr>
                                        <p:cTn id="43" dur="300"/>
                                        <p:tgtEl>
                                          <p:spTgt spid="79"/>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wipe(left)">
                                      <p:cBhvr>
                                        <p:cTn id="47" dur="500"/>
                                        <p:tgtEl>
                                          <p:spTgt spid="84"/>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wipe(left)">
                                      <p:cBhvr>
                                        <p:cTn id="51" dur="300"/>
                                        <p:tgtEl>
                                          <p:spTgt spid="9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wipe(left)">
                                      <p:cBhvr>
                                        <p:cTn id="54" dur="300"/>
                                        <p:tgtEl>
                                          <p:spTgt spid="85"/>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left)">
                                      <p:cBhvr>
                                        <p:cTn id="61" dur="300"/>
                                        <p:tgtEl>
                                          <p:spTgt spid="90"/>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wipe(left)">
                                      <p:cBhvr>
                                        <p:cTn id="65" dur="300"/>
                                        <p:tgtEl>
                                          <p:spTgt spid="10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left)">
                                      <p:cBhvr>
                                        <p:cTn id="68" dur="300"/>
                                        <p:tgtEl>
                                          <p:spTgt spid="91"/>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300"/>
                                        <p:tgtEl>
                                          <p:spTgt spid="10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wipe(left)">
                                      <p:cBhvr>
                                        <p:cTn id="75" dur="300"/>
                                        <p:tgtEl>
                                          <p:spTgt spid="92"/>
                                        </p:tgtEl>
                                      </p:cBhvr>
                                    </p:animEffect>
                                  </p:childTnLst>
                                </p:cTn>
                              </p:par>
                            </p:childTnLst>
                          </p:cTn>
                        </p:par>
                        <p:par>
                          <p:cTn id="76" fill="hold">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107"/>
                                        </p:tgtEl>
                                        <p:attrNameLst>
                                          <p:attrName>style.visibility</p:attrName>
                                        </p:attrNameLst>
                                      </p:cBhvr>
                                      <p:to>
                                        <p:strVal val="visible"/>
                                      </p:to>
                                    </p:set>
                                    <p:animEffect transition="in" filter="wipe(left)">
                                      <p:cBhvr>
                                        <p:cTn id="79" dur="300"/>
                                        <p:tgtEl>
                                          <p:spTgt spid="10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93"/>
                                        </p:tgtEl>
                                        <p:attrNameLst>
                                          <p:attrName>style.visibility</p:attrName>
                                        </p:attrNameLst>
                                      </p:cBhvr>
                                      <p:to>
                                        <p:strVal val="visible"/>
                                      </p:to>
                                    </p:set>
                                    <p:animEffect transition="in" filter="wipe(left)">
                                      <p:cBhvr>
                                        <p:cTn id="82" dur="300"/>
                                        <p:tgtEl>
                                          <p:spTgt spid="93"/>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108"/>
                                        </p:tgtEl>
                                        <p:attrNameLst>
                                          <p:attrName>style.visibility</p:attrName>
                                        </p:attrNameLst>
                                      </p:cBhvr>
                                      <p:to>
                                        <p:strVal val="visible"/>
                                      </p:to>
                                    </p:set>
                                    <p:animEffect transition="in" filter="wipe(left)">
                                      <p:cBhvr>
                                        <p:cTn id="86" dur="300"/>
                                        <p:tgtEl>
                                          <p:spTgt spid="10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94"/>
                                        </p:tgtEl>
                                        <p:attrNameLst>
                                          <p:attrName>style.visibility</p:attrName>
                                        </p:attrNameLst>
                                      </p:cBhvr>
                                      <p:to>
                                        <p:strVal val="visible"/>
                                      </p:to>
                                    </p:set>
                                    <p:animEffect transition="in" filter="wipe(left)">
                                      <p:cBhvr>
                                        <p:cTn id="89" dur="300"/>
                                        <p:tgtEl>
                                          <p:spTgt spid="94"/>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109"/>
                                        </p:tgtEl>
                                        <p:attrNameLst>
                                          <p:attrName>style.visibility</p:attrName>
                                        </p:attrNameLst>
                                      </p:cBhvr>
                                      <p:to>
                                        <p:strVal val="visible"/>
                                      </p:to>
                                    </p:set>
                                    <p:animEffect transition="in" filter="wipe(left)">
                                      <p:cBhvr>
                                        <p:cTn id="93" dur="300"/>
                                        <p:tgtEl>
                                          <p:spTgt spid="10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wipe(left)">
                                      <p:cBhvr>
                                        <p:cTn id="96" dur="3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8" grpId="0"/>
      <p:bldP spid="79" grpId="0"/>
      <p:bldP spid="84" grpId="0" animBg="1"/>
      <p:bldP spid="85" grpId="0" animBg="1"/>
      <p:bldP spid="90" grpId="0" animBg="1"/>
      <p:bldP spid="91" grpId="0" animBg="1"/>
      <p:bldP spid="92" grpId="0" animBg="1"/>
      <p:bldP spid="93" grpId="0" animBg="1"/>
      <p:bldP spid="94" grpId="0" animBg="1"/>
      <p:bldP spid="95" grpId="0" animBg="1"/>
      <p:bldP spid="96" grpId="0"/>
      <p:bldP spid="104" grpId="0"/>
      <p:bldP spid="105" grpId="0"/>
      <p:bldP spid="106" grpId="0"/>
      <p:bldP spid="107" grpId="0"/>
      <p:bldP spid="108" grpId="0"/>
      <p:bldP spid="10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79303" y="1507023"/>
            <a:ext cx="2670827" cy="4749088"/>
            <a:chOff x="959477" y="1130267"/>
            <a:chExt cx="2003120" cy="3561816"/>
          </a:xfrm>
        </p:grpSpPr>
        <p:sp>
          <p:nvSpPr>
            <p:cNvPr id="36" name="Rectangle 10"/>
            <p:cNvSpPr/>
            <p:nvPr/>
          </p:nvSpPr>
          <p:spPr bwMode="auto">
            <a:xfrm>
              <a:off x="959477" y="1130267"/>
              <a:ext cx="2003120" cy="3561816"/>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2" name="同侧圆角矩形 1"/>
            <p:cNvSpPr/>
            <p:nvPr/>
          </p:nvSpPr>
          <p:spPr>
            <a:xfrm>
              <a:off x="991756" y="2354259"/>
              <a:ext cx="1939483" cy="393840"/>
            </a:xfrm>
            <a:prstGeom prst="round2SameRect">
              <a:avLst/>
            </a:prstGeom>
            <a:solidFill>
              <a:schemeClr val="tx2"/>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7" name="Rectangle 16"/>
            <p:cNvSpPr/>
            <p:nvPr/>
          </p:nvSpPr>
          <p:spPr>
            <a:xfrm>
              <a:off x="967247" y="2409258"/>
              <a:ext cx="1995350" cy="300071"/>
            </a:xfrm>
            <a:prstGeom prst="rect">
              <a:avLst/>
            </a:prstGeom>
          </p:spPr>
          <p:txBody>
            <a:bodyPr wrap="square" lIns="91424" tIns="45713" rIns="91424" bIns="45713"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685165">
                <a:defRPr/>
              </a:pPr>
              <a:r>
                <a:rPr sz="1800">
                  <a:solidFill/>
                  <a:latin typeface="+mj-ea"/>
                </a:rPr>
                <a:t>XX内容文字</a:t>
              </a:r>
              <a:endParaRPr lang="en-US" sz="2000" kern="0" spc="-53" dirty="0">
                <a:solidFill>
                  <a:schemeClr val="bg1">
                    <a:alpha val="99000"/>
                  </a:schemeClr>
                </a:solidFill>
                <a:latin typeface="+mj-ea"/>
                <a:ea typeface="+mj-ea"/>
                <a:cs typeface="Segoe UI" panose="020B0502040204020203" pitchFamily="34" charset="0"/>
              </a:endParaRPr>
            </a:p>
          </p:txBody>
        </p:sp>
        <p:sp>
          <p:nvSpPr>
            <p:cNvPr id="38" name="Freeform 45"/>
            <p:cNvSpPr>
              <a:spLocks noEditPoints="1"/>
            </p:cNvSpPr>
            <p:nvPr/>
          </p:nvSpPr>
          <p:spPr bwMode="black">
            <a:xfrm>
              <a:off x="1564553" y="1361861"/>
              <a:ext cx="733522" cy="791108"/>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chemeClr val="tx2"/>
            </a:solidFill>
            <a:ln>
              <a:noFill/>
            </a:ln>
          </p:spPr>
          <p:txBody>
            <a:bodyPr vert="horz" wrap="square" lIns="91424" tIns="45713" rIns="91424" bIns="45713"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39" name="Rectangle 42"/>
            <p:cNvSpPr/>
            <p:nvPr/>
          </p:nvSpPr>
          <p:spPr bwMode="auto">
            <a:xfrm>
              <a:off x="1242929" y="2938653"/>
              <a:ext cx="1370731" cy="150807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6" tIns="34288" rIns="68576" bIns="34288"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nSpc>
                  <a:spcPct val="150000"/>
                </a:lnSpc>
                <a:defRPr/>
              </a:pPr>
              <a:r>
                <a:rPr lang="zh-CN" altLang="en-US" sz="1000" kern="0" dirty="0">
                  <a:solidFill>
                    <a:schemeClr val="accent5"/>
                  </a:solidFill>
                  <a:latin typeface="+mj-ea"/>
                  <a:ea typeface="+mj-ea"/>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a:t>
              </a:r>
              <a:endParaRPr lang="en-US" altLang="zh-CN" sz="1200" kern="0" dirty="0">
                <a:solidFill>
                  <a:schemeClr val="accent5"/>
                </a:solidFill>
                <a:latin typeface="+mj-ea"/>
                <a:ea typeface="+mj-ea"/>
                <a:cs typeface="Arial" panose="020B0604020202020204" pitchFamily="34" charset="0"/>
              </a:endParaRPr>
            </a:p>
            <a:p>
              <a:pPr>
                <a:lnSpc>
                  <a:spcPct val="150000"/>
                </a:lnSpc>
                <a:defRPr/>
              </a:pPr>
              <a:endParaRPr lang="en-US" altLang="zh-CN" sz="1200" kern="0" dirty="0">
                <a:solidFill>
                  <a:schemeClr val="accent5"/>
                </a:solidFill>
                <a:latin typeface="+mj-ea"/>
                <a:ea typeface="+mj-ea"/>
                <a:cs typeface="Arial" panose="020B0604020202020204" pitchFamily="34" charset="0"/>
              </a:endParaRPr>
            </a:p>
          </p:txBody>
        </p:sp>
      </p:grpSp>
      <p:grpSp>
        <p:nvGrpSpPr>
          <p:cNvPr id="5" name="组合 4"/>
          <p:cNvGrpSpPr/>
          <p:nvPr/>
        </p:nvGrpSpPr>
        <p:grpSpPr>
          <a:xfrm>
            <a:off x="4747614" y="1507025"/>
            <a:ext cx="2699596" cy="4749087"/>
            <a:chOff x="3560710" y="1130268"/>
            <a:chExt cx="2024697" cy="3561815"/>
          </a:xfrm>
        </p:grpSpPr>
        <p:sp>
          <p:nvSpPr>
            <p:cNvPr id="44" name="Rectangle 11"/>
            <p:cNvSpPr/>
            <p:nvPr/>
          </p:nvSpPr>
          <p:spPr bwMode="auto">
            <a:xfrm>
              <a:off x="3560710" y="1130268"/>
              <a:ext cx="2024695" cy="3561815"/>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77" name="同侧圆角矩形 76"/>
            <p:cNvSpPr/>
            <p:nvPr/>
          </p:nvSpPr>
          <p:spPr>
            <a:xfrm>
              <a:off x="3597472" y="2354259"/>
              <a:ext cx="1939483" cy="393840"/>
            </a:xfrm>
            <a:prstGeom prst="round2SameRect">
              <a:avLst/>
            </a:prstGeom>
            <a:solidFill>
              <a:schemeClr val="bg2"/>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5" name="Rectangle 17"/>
            <p:cNvSpPr/>
            <p:nvPr/>
          </p:nvSpPr>
          <p:spPr>
            <a:xfrm>
              <a:off x="3565108" y="2409258"/>
              <a:ext cx="2020299" cy="300071"/>
            </a:xfrm>
            <a:prstGeom prst="rect">
              <a:avLst/>
            </a:prstGeom>
          </p:spPr>
          <p:txBody>
            <a:bodyPr wrap="square" lIns="91424" tIns="45713" rIns="91424" bIns="45713"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685165">
                <a:defRPr/>
              </a:pPr>
              <a:r>
                <a:rPr sz="1800">
                  <a:solidFill/>
                  <a:latin typeface="+mj-ea"/>
                </a:rPr>
                <a:t>XX内容文字</a:t>
              </a:r>
              <a:endParaRPr lang="en-US" sz="2000" kern="0" spc="-53" dirty="0">
                <a:solidFill>
                  <a:schemeClr val="bg1">
                    <a:alpha val="99000"/>
                  </a:schemeClr>
                </a:solidFill>
                <a:latin typeface="+mj-ea"/>
                <a:ea typeface="+mj-ea"/>
                <a:cs typeface="Segoe UI" panose="020B0502040204020203" pitchFamily="34" charset="0"/>
              </a:endParaRPr>
            </a:p>
          </p:txBody>
        </p:sp>
        <p:grpSp>
          <p:nvGrpSpPr>
            <p:cNvPr id="46" name="Group 41"/>
            <p:cNvGrpSpPr/>
            <p:nvPr/>
          </p:nvGrpSpPr>
          <p:grpSpPr>
            <a:xfrm>
              <a:off x="3905941" y="1302136"/>
              <a:ext cx="1341991" cy="910558"/>
              <a:chOff x="-6467475" y="914401"/>
              <a:chExt cx="5765799" cy="3913187"/>
            </a:xfrm>
            <a:solidFill>
              <a:schemeClr val="bg2"/>
            </a:solidFill>
          </p:grpSpPr>
          <p:sp>
            <p:nvSpPr>
              <p:cNvPr id="49" name="Freeform 5"/>
              <p:cNvSpPr/>
              <p:nvPr/>
            </p:nvSpPr>
            <p:spPr bwMode="auto">
              <a:xfrm>
                <a:off x="-6407150" y="2039938"/>
                <a:ext cx="2217737" cy="1112838"/>
              </a:xfrm>
              <a:custGeom>
                <a:avLst/>
                <a:gdLst>
                  <a:gd name="T0" fmla="*/ 0 w 590"/>
                  <a:gd name="T1" fmla="*/ 227 h 296"/>
                  <a:gd name="T2" fmla="*/ 392 w 590"/>
                  <a:gd name="T3" fmla="*/ 16 h 296"/>
                  <a:gd name="T4" fmla="*/ 520 w 590"/>
                  <a:gd name="T5" fmla="*/ 51 h 296"/>
                  <a:gd name="T6" fmla="*/ 590 w 590"/>
                  <a:gd name="T7" fmla="*/ 72 h 296"/>
                  <a:gd name="T8" fmla="*/ 64 w 590"/>
                  <a:gd name="T9" fmla="*/ 296 h 296"/>
                  <a:gd name="T10" fmla="*/ 0 w 590"/>
                  <a:gd name="T11" fmla="*/ 227 h 296"/>
                </a:gdLst>
                <a:ahLst/>
                <a:cxnLst>
                  <a:cxn ang="0">
                    <a:pos x="T0" y="T1"/>
                  </a:cxn>
                  <a:cxn ang="0">
                    <a:pos x="T2" y="T3"/>
                  </a:cxn>
                  <a:cxn ang="0">
                    <a:pos x="T4" y="T5"/>
                  </a:cxn>
                  <a:cxn ang="0">
                    <a:pos x="T6" y="T7"/>
                  </a:cxn>
                  <a:cxn ang="0">
                    <a:pos x="T8" y="T9"/>
                  </a:cxn>
                  <a:cxn ang="0">
                    <a:pos x="T10" y="T11"/>
                  </a:cxn>
                </a:cxnLst>
                <a:rect l="0" t="0" r="r" b="b"/>
                <a:pathLst>
                  <a:path w="590" h="296">
                    <a:moveTo>
                      <a:pt x="0" y="227"/>
                    </a:moveTo>
                    <a:cubicBezTo>
                      <a:pt x="0" y="227"/>
                      <a:pt x="166" y="21"/>
                      <a:pt x="392" y="16"/>
                    </a:cubicBezTo>
                    <a:cubicBezTo>
                      <a:pt x="392" y="16"/>
                      <a:pt x="462" y="0"/>
                      <a:pt x="520" y="51"/>
                    </a:cubicBezTo>
                    <a:cubicBezTo>
                      <a:pt x="520" y="51"/>
                      <a:pt x="571" y="59"/>
                      <a:pt x="590" y="72"/>
                    </a:cubicBezTo>
                    <a:cubicBezTo>
                      <a:pt x="590" y="72"/>
                      <a:pt x="310" y="29"/>
                      <a:pt x="64" y="296"/>
                    </a:cubicBezTo>
                    <a:cubicBezTo>
                      <a:pt x="64" y="296"/>
                      <a:pt x="16" y="275"/>
                      <a:pt x="0" y="2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50" name="Freeform 6"/>
              <p:cNvSpPr/>
              <p:nvPr/>
            </p:nvSpPr>
            <p:spPr bwMode="auto">
              <a:xfrm>
                <a:off x="-6467475" y="1279526"/>
                <a:ext cx="1849437" cy="1603375"/>
              </a:xfrm>
              <a:custGeom>
                <a:avLst/>
                <a:gdLst>
                  <a:gd name="T0" fmla="*/ 0 w 492"/>
                  <a:gd name="T1" fmla="*/ 426 h 426"/>
                  <a:gd name="T2" fmla="*/ 341 w 492"/>
                  <a:gd name="T3" fmla="*/ 70 h 426"/>
                  <a:gd name="T4" fmla="*/ 468 w 492"/>
                  <a:gd name="T5" fmla="*/ 13 h 426"/>
                  <a:gd name="T6" fmla="*/ 492 w 492"/>
                  <a:gd name="T7" fmla="*/ 47 h 426"/>
                  <a:gd name="T8" fmla="*/ 309 w 492"/>
                  <a:gd name="T9" fmla="*/ 222 h 426"/>
                  <a:gd name="T10" fmla="*/ 0 w 492"/>
                  <a:gd name="T11" fmla="*/ 426 h 426"/>
                </a:gdLst>
                <a:ahLst/>
                <a:cxnLst>
                  <a:cxn ang="0">
                    <a:pos x="T0" y="T1"/>
                  </a:cxn>
                  <a:cxn ang="0">
                    <a:pos x="T2" y="T3"/>
                  </a:cxn>
                  <a:cxn ang="0">
                    <a:pos x="T4" y="T5"/>
                  </a:cxn>
                  <a:cxn ang="0">
                    <a:pos x="T6" y="T7"/>
                  </a:cxn>
                  <a:cxn ang="0">
                    <a:pos x="T8" y="T9"/>
                  </a:cxn>
                  <a:cxn ang="0">
                    <a:pos x="T10" y="T11"/>
                  </a:cxn>
                </a:cxnLst>
                <a:rect l="0" t="0" r="r" b="b"/>
                <a:pathLst>
                  <a:path w="492" h="426">
                    <a:moveTo>
                      <a:pt x="0" y="426"/>
                    </a:moveTo>
                    <a:cubicBezTo>
                      <a:pt x="341" y="70"/>
                      <a:pt x="341" y="70"/>
                      <a:pt x="341" y="70"/>
                    </a:cubicBezTo>
                    <a:cubicBezTo>
                      <a:pt x="341" y="70"/>
                      <a:pt x="408" y="0"/>
                      <a:pt x="468" y="13"/>
                    </a:cubicBezTo>
                    <a:cubicBezTo>
                      <a:pt x="468" y="13"/>
                      <a:pt x="487" y="24"/>
                      <a:pt x="492" y="47"/>
                    </a:cubicBezTo>
                    <a:cubicBezTo>
                      <a:pt x="309" y="222"/>
                      <a:pt x="309" y="222"/>
                      <a:pt x="309" y="222"/>
                    </a:cubicBezTo>
                    <a:cubicBezTo>
                      <a:pt x="309" y="222"/>
                      <a:pt x="186" y="242"/>
                      <a:pt x="0" y="4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51" name="Freeform 7"/>
              <p:cNvSpPr/>
              <p:nvPr/>
            </p:nvSpPr>
            <p:spPr bwMode="auto">
              <a:xfrm>
                <a:off x="-5113338" y="914401"/>
                <a:ext cx="852487" cy="1023938"/>
              </a:xfrm>
              <a:custGeom>
                <a:avLst/>
                <a:gdLst>
                  <a:gd name="T0" fmla="*/ 0 w 227"/>
                  <a:gd name="T1" fmla="*/ 139 h 272"/>
                  <a:gd name="T2" fmla="*/ 163 w 227"/>
                  <a:gd name="T3" fmla="*/ 120 h 272"/>
                  <a:gd name="T4" fmla="*/ 227 w 227"/>
                  <a:gd name="T5" fmla="*/ 272 h 272"/>
                  <a:gd name="T6" fmla="*/ 147 w 227"/>
                  <a:gd name="T7" fmla="*/ 136 h 272"/>
                  <a:gd name="T8" fmla="*/ 0 w 227"/>
                  <a:gd name="T9" fmla="*/ 139 h 272"/>
                </a:gdLst>
                <a:ahLst/>
                <a:cxnLst>
                  <a:cxn ang="0">
                    <a:pos x="T0" y="T1"/>
                  </a:cxn>
                  <a:cxn ang="0">
                    <a:pos x="T2" y="T3"/>
                  </a:cxn>
                  <a:cxn ang="0">
                    <a:pos x="T4" y="T5"/>
                  </a:cxn>
                  <a:cxn ang="0">
                    <a:pos x="T6" y="T7"/>
                  </a:cxn>
                  <a:cxn ang="0">
                    <a:pos x="T8" y="T9"/>
                  </a:cxn>
                </a:cxnLst>
                <a:rect l="0" t="0" r="r" b="b"/>
                <a:pathLst>
                  <a:path w="227" h="272">
                    <a:moveTo>
                      <a:pt x="0" y="139"/>
                    </a:moveTo>
                    <a:cubicBezTo>
                      <a:pt x="0" y="139"/>
                      <a:pt x="110" y="0"/>
                      <a:pt x="163" y="120"/>
                    </a:cubicBezTo>
                    <a:cubicBezTo>
                      <a:pt x="227" y="272"/>
                      <a:pt x="227" y="272"/>
                      <a:pt x="227" y="272"/>
                    </a:cubicBezTo>
                    <a:cubicBezTo>
                      <a:pt x="147" y="136"/>
                      <a:pt x="147" y="136"/>
                      <a:pt x="147" y="136"/>
                    </a:cubicBezTo>
                    <a:cubicBezTo>
                      <a:pt x="147" y="136"/>
                      <a:pt x="120" y="40"/>
                      <a:pt x="0"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52" name="Freeform 8"/>
              <p:cNvSpPr/>
              <p:nvPr/>
            </p:nvSpPr>
            <p:spPr bwMode="auto">
              <a:xfrm>
                <a:off x="-4692650" y="1208088"/>
                <a:ext cx="1563687" cy="2084388"/>
              </a:xfrm>
              <a:custGeom>
                <a:avLst/>
                <a:gdLst>
                  <a:gd name="T0" fmla="*/ 0 w 416"/>
                  <a:gd name="T1" fmla="*/ 0 h 554"/>
                  <a:gd name="T2" fmla="*/ 110 w 416"/>
                  <a:gd name="T3" fmla="*/ 21 h 554"/>
                  <a:gd name="T4" fmla="*/ 168 w 416"/>
                  <a:gd name="T5" fmla="*/ 74 h 554"/>
                  <a:gd name="T6" fmla="*/ 310 w 416"/>
                  <a:gd name="T7" fmla="*/ 394 h 554"/>
                  <a:gd name="T8" fmla="*/ 416 w 416"/>
                  <a:gd name="T9" fmla="*/ 554 h 554"/>
                  <a:gd name="T10" fmla="*/ 295 w 416"/>
                  <a:gd name="T11" fmla="*/ 477 h 554"/>
                  <a:gd name="T12" fmla="*/ 144 w 416"/>
                  <a:gd name="T13" fmla="*/ 280 h 554"/>
                  <a:gd name="T14" fmla="*/ 0 w 416"/>
                  <a:gd name="T15" fmla="*/ 0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554">
                    <a:moveTo>
                      <a:pt x="0" y="0"/>
                    </a:moveTo>
                    <a:cubicBezTo>
                      <a:pt x="110" y="21"/>
                      <a:pt x="110" y="21"/>
                      <a:pt x="110" y="21"/>
                    </a:cubicBezTo>
                    <a:cubicBezTo>
                      <a:pt x="110" y="21"/>
                      <a:pt x="147" y="34"/>
                      <a:pt x="168" y="74"/>
                    </a:cubicBezTo>
                    <a:cubicBezTo>
                      <a:pt x="168" y="74"/>
                      <a:pt x="288" y="338"/>
                      <a:pt x="310" y="394"/>
                    </a:cubicBezTo>
                    <a:cubicBezTo>
                      <a:pt x="310" y="394"/>
                      <a:pt x="360" y="496"/>
                      <a:pt x="416" y="554"/>
                    </a:cubicBezTo>
                    <a:cubicBezTo>
                      <a:pt x="416" y="554"/>
                      <a:pt x="346" y="544"/>
                      <a:pt x="295" y="477"/>
                    </a:cubicBezTo>
                    <a:cubicBezTo>
                      <a:pt x="295" y="477"/>
                      <a:pt x="218" y="304"/>
                      <a:pt x="144" y="280"/>
                    </a:cubicBezTo>
                    <a:cubicBezTo>
                      <a:pt x="144" y="280"/>
                      <a:pt x="94" y="10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58" name="Freeform 9"/>
              <p:cNvSpPr/>
              <p:nvPr/>
            </p:nvSpPr>
            <p:spPr bwMode="auto">
              <a:xfrm>
                <a:off x="-3914775" y="1858963"/>
                <a:ext cx="2254250" cy="1847850"/>
              </a:xfrm>
              <a:custGeom>
                <a:avLst/>
                <a:gdLst>
                  <a:gd name="T0" fmla="*/ 0 w 600"/>
                  <a:gd name="T1" fmla="*/ 0 h 491"/>
                  <a:gd name="T2" fmla="*/ 253 w 600"/>
                  <a:gd name="T3" fmla="*/ 376 h 491"/>
                  <a:gd name="T4" fmla="*/ 600 w 600"/>
                  <a:gd name="T5" fmla="*/ 411 h 491"/>
                  <a:gd name="T6" fmla="*/ 243 w 600"/>
                  <a:gd name="T7" fmla="*/ 403 h 491"/>
                  <a:gd name="T8" fmla="*/ 0 w 600"/>
                  <a:gd name="T9" fmla="*/ 0 h 491"/>
                </a:gdLst>
                <a:ahLst/>
                <a:cxnLst>
                  <a:cxn ang="0">
                    <a:pos x="T0" y="T1"/>
                  </a:cxn>
                  <a:cxn ang="0">
                    <a:pos x="T2" y="T3"/>
                  </a:cxn>
                  <a:cxn ang="0">
                    <a:pos x="T4" y="T5"/>
                  </a:cxn>
                  <a:cxn ang="0">
                    <a:pos x="T6" y="T7"/>
                  </a:cxn>
                  <a:cxn ang="0">
                    <a:pos x="T8" y="T9"/>
                  </a:cxn>
                </a:cxnLst>
                <a:rect l="0" t="0" r="r" b="b"/>
                <a:pathLst>
                  <a:path w="600" h="491">
                    <a:moveTo>
                      <a:pt x="0" y="0"/>
                    </a:moveTo>
                    <a:cubicBezTo>
                      <a:pt x="0" y="0"/>
                      <a:pt x="144" y="309"/>
                      <a:pt x="253" y="376"/>
                    </a:cubicBezTo>
                    <a:cubicBezTo>
                      <a:pt x="253" y="376"/>
                      <a:pt x="389" y="469"/>
                      <a:pt x="600" y="411"/>
                    </a:cubicBezTo>
                    <a:cubicBezTo>
                      <a:pt x="600" y="411"/>
                      <a:pt x="477" y="491"/>
                      <a:pt x="243" y="403"/>
                    </a:cubicBezTo>
                    <a:cubicBezTo>
                      <a:pt x="243" y="403"/>
                      <a:pt x="136" y="37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60" name="Freeform 10"/>
              <p:cNvSpPr/>
              <p:nvPr/>
            </p:nvSpPr>
            <p:spPr bwMode="auto">
              <a:xfrm>
                <a:off x="-3027363" y="2701926"/>
                <a:ext cx="1954212" cy="873125"/>
              </a:xfrm>
              <a:custGeom>
                <a:avLst/>
                <a:gdLst>
                  <a:gd name="T0" fmla="*/ 0 w 520"/>
                  <a:gd name="T1" fmla="*/ 123 h 232"/>
                  <a:gd name="T2" fmla="*/ 397 w 520"/>
                  <a:gd name="T3" fmla="*/ 69 h 232"/>
                  <a:gd name="T4" fmla="*/ 520 w 520"/>
                  <a:gd name="T5" fmla="*/ 53 h 232"/>
                  <a:gd name="T6" fmla="*/ 483 w 520"/>
                  <a:gd name="T7" fmla="*/ 141 h 232"/>
                  <a:gd name="T8" fmla="*/ 115 w 520"/>
                  <a:gd name="T9" fmla="*/ 179 h 232"/>
                  <a:gd name="T10" fmla="*/ 0 w 520"/>
                  <a:gd name="T11" fmla="*/ 123 h 232"/>
                </a:gdLst>
                <a:ahLst/>
                <a:cxnLst>
                  <a:cxn ang="0">
                    <a:pos x="T0" y="T1"/>
                  </a:cxn>
                  <a:cxn ang="0">
                    <a:pos x="T2" y="T3"/>
                  </a:cxn>
                  <a:cxn ang="0">
                    <a:pos x="T4" y="T5"/>
                  </a:cxn>
                  <a:cxn ang="0">
                    <a:pos x="T6" y="T7"/>
                  </a:cxn>
                  <a:cxn ang="0">
                    <a:pos x="T8" y="T9"/>
                  </a:cxn>
                  <a:cxn ang="0">
                    <a:pos x="T10" y="T11"/>
                  </a:cxn>
                </a:cxnLst>
                <a:rect l="0" t="0" r="r" b="b"/>
                <a:pathLst>
                  <a:path w="520" h="232">
                    <a:moveTo>
                      <a:pt x="0" y="123"/>
                    </a:moveTo>
                    <a:cubicBezTo>
                      <a:pt x="0" y="123"/>
                      <a:pt x="219" y="157"/>
                      <a:pt x="397" y="69"/>
                    </a:cubicBezTo>
                    <a:cubicBezTo>
                      <a:pt x="397" y="69"/>
                      <a:pt x="499" y="0"/>
                      <a:pt x="520" y="53"/>
                    </a:cubicBezTo>
                    <a:cubicBezTo>
                      <a:pt x="483" y="141"/>
                      <a:pt x="483" y="141"/>
                      <a:pt x="483" y="141"/>
                    </a:cubicBezTo>
                    <a:cubicBezTo>
                      <a:pt x="483" y="141"/>
                      <a:pt x="323" y="232"/>
                      <a:pt x="115" y="179"/>
                    </a:cubicBezTo>
                    <a:cubicBezTo>
                      <a:pt x="115" y="179"/>
                      <a:pt x="53" y="157"/>
                      <a:pt x="0"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61" name="Freeform 11"/>
              <p:cNvSpPr/>
              <p:nvPr/>
            </p:nvSpPr>
            <p:spPr bwMode="auto">
              <a:xfrm>
                <a:off x="-6184900" y="2122488"/>
                <a:ext cx="2566987" cy="1030288"/>
              </a:xfrm>
              <a:custGeom>
                <a:avLst/>
                <a:gdLst>
                  <a:gd name="T0" fmla="*/ 0 w 683"/>
                  <a:gd name="T1" fmla="*/ 274 h 274"/>
                  <a:gd name="T2" fmla="*/ 496 w 683"/>
                  <a:gd name="T3" fmla="*/ 71 h 274"/>
                  <a:gd name="T4" fmla="*/ 683 w 683"/>
                  <a:gd name="T5" fmla="*/ 245 h 274"/>
                  <a:gd name="T6" fmla="*/ 566 w 683"/>
                  <a:gd name="T7" fmla="*/ 67 h 274"/>
                  <a:gd name="T8" fmla="*/ 217 w 683"/>
                  <a:gd name="T9" fmla="*/ 105 h 274"/>
                  <a:gd name="T10" fmla="*/ 105 w 683"/>
                  <a:gd name="T11" fmla="*/ 172 h 274"/>
                  <a:gd name="T12" fmla="*/ 0 w 683"/>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83" h="274">
                    <a:moveTo>
                      <a:pt x="0" y="274"/>
                    </a:moveTo>
                    <a:cubicBezTo>
                      <a:pt x="0" y="274"/>
                      <a:pt x="323" y="13"/>
                      <a:pt x="496" y="71"/>
                    </a:cubicBezTo>
                    <a:cubicBezTo>
                      <a:pt x="496" y="71"/>
                      <a:pt x="595" y="77"/>
                      <a:pt x="683" y="245"/>
                    </a:cubicBezTo>
                    <a:cubicBezTo>
                      <a:pt x="651" y="184"/>
                      <a:pt x="625" y="108"/>
                      <a:pt x="566" y="67"/>
                    </a:cubicBezTo>
                    <a:cubicBezTo>
                      <a:pt x="469" y="0"/>
                      <a:pt x="312" y="62"/>
                      <a:pt x="217" y="105"/>
                    </a:cubicBezTo>
                    <a:cubicBezTo>
                      <a:pt x="177" y="123"/>
                      <a:pt x="139" y="145"/>
                      <a:pt x="105" y="172"/>
                    </a:cubicBezTo>
                    <a:cubicBezTo>
                      <a:pt x="65" y="201"/>
                      <a:pt x="37" y="244"/>
                      <a:pt x="0" y="2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62" name="Freeform 12"/>
              <p:cNvSpPr/>
              <p:nvPr/>
            </p:nvSpPr>
            <p:spPr bwMode="auto">
              <a:xfrm>
                <a:off x="-4483100" y="2389188"/>
                <a:ext cx="1906587" cy="2078038"/>
              </a:xfrm>
              <a:custGeom>
                <a:avLst/>
                <a:gdLst>
                  <a:gd name="T0" fmla="*/ 0 w 507"/>
                  <a:gd name="T1" fmla="*/ 0 h 552"/>
                  <a:gd name="T2" fmla="*/ 81 w 507"/>
                  <a:gd name="T3" fmla="*/ 120 h 552"/>
                  <a:gd name="T4" fmla="*/ 354 w 507"/>
                  <a:gd name="T5" fmla="*/ 507 h 552"/>
                  <a:gd name="T6" fmla="*/ 478 w 507"/>
                  <a:gd name="T7" fmla="*/ 552 h 552"/>
                  <a:gd name="T8" fmla="*/ 507 w 507"/>
                  <a:gd name="T9" fmla="*/ 550 h 552"/>
                  <a:gd name="T10" fmla="*/ 434 w 507"/>
                  <a:gd name="T11" fmla="*/ 488 h 552"/>
                  <a:gd name="T12" fmla="*/ 262 w 507"/>
                  <a:gd name="T13" fmla="*/ 234 h 552"/>
                  <a:gd name="T14" fmla="*/ 126 w 507"/>
                  <a:gd name="T15" fmla="*/ 52 h 552"/>
                  <a:gd name="T16" fmla="*/ 66 w 507"/>
                  <a:gd name="T17" fmla="*/ 16 h 552"/>
                  <a:gd name="T18" fmla="*/ 0 w 507"/>
                  <a:gd name="T19"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52">
                    <a:moveTo>
                      <a:pt x="0" y="0"/>
                    </a:moveTo>
                    <a:cubicBezTo>
                      <a:pt x="29" y="39"/>
                      <a:pt x="55" y="79"/>
                      <a:pt x="81" y="120"/>
                    </a:cubicBezTo>
                    <a:cubicBezTo>
                      <a:pt x="165" y="255"/>
                      <a:pt x="178" y="406"/>
                      <a:pt x="354" y="507"/>
                    </a:cubicBezTo>
                    <a:cubicBezTo>
                      <a:pt x="395" y="531"/>
                      <a:pt x="430" y="550"/>
                      <a:pt x="478" y="552"/>
                    </a:cubicBezTo>
                    <a:cubicBezTo>
                      <a:pt x="478" y="552"/>
                      <a:pt x="507" y="550"/>
                      <a:pt x="507" y="550"/>
                    </a:cubicBezTo>
                    <a:cubicBezTo>
                      <a:pt x="488" y="551"/>
                      <a:pt x="445" y="499"/>
                      <a:pt x="434" y="488"/>
                    </a:cubicBezTo>
                    <a:cubicBezTo>
                      <a:pt x="361" y="411"/>
                      <a:pt x="308" y="330"/>
                      <a:pt x="262" y="234"/>
                    </a:cubicBezTo>
                    <a:cubicBezTo>
                      <a:pt x="230" y="166"/>
                      <a:pt x="185" y="100"/>
                      <a:pt x="126" y="52"/>
                    </a:cubicBezTo>
                    <a:cubicBezTo>
                      <a:pt x="107" y="37"/>
                      <a:pt x="88" y="24"/>
                      <a:pt x="66" y="16"/>
                    </a:cubicBezTo>
                    <a:cubicBezTo>
                      <a:pt x="55" y="11"/>
                      <a:pt x="5" y="7"/>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63" name="Freeform 13"/>
              <p:cNvSpPr/>
              <p:nvPr/>
            </p:nvSpPr>
            <p:spPr bwMode="auto">
              <a:xfrm>
                <a:off x="-3592513" y="3857626"/>
                <a:ext cx="2008187" cy="815975"/>
              </a:xfrm>
              <a:custGeom>
                <a:avLst/>
                <a:gdLst>
                  <a:gd name="T0" fmla="*/ 1 w 534"/>
                  <a:gd name="T1" fmla="*/ 50 h 217"/>
                  <a:gd name="T2" fmla="*/ 0 w 534"/>
                  <a:gd name="T3" fmla="*/ 50 h 217"/>
                  <a:gd name="T4" fmla="*/ 251 w 534"/>
                  <a:gd name="T5" fmla="*/ 200 h 217"/>
                  <a:gd name="T6" fmla="*/ 404 w 534"/>
                  <a:gd name="T7" fmla="*/ 130 h 217"/>
                  <a:gd name="T8" fmla="*/ 534 w 534"/>
                  <a:gd name="T9" fmla="*/ 0 h 217"/>
                  <a:gd name="T10" fmla="*/ 287 w 534"/>
                  <a:gd name="T11" fmla="*/ 164 h 217"/>
                  <a:gd name="T12" fmla="*/ 1 w 534"/>
                  <a:gd name="T13" fmla="*/ 50 h 217"/>
                </a:gdLst>
                <a:ahLst/>
                <a:cxnLst>
                  <a:cxn ang="0">
                    <a:pos x="T0" y="T1"/>
                  </a:cxn>
                  <a:cxn ang="0">
                    <a:pos x="T2" y="T3"/>
                  </a:cxn>
                  <a:cxn ang="0">
                    <a:pos x="T4" y="T5"/>
                  </a:cxn>
                  <a:cxn ang="0">
                    <a:pos x="T6" y="T7"/>
                  </a:cxn>
                  <a:cxn ang="0">
                    <a:pos x="T8" y="T9"/>
                  </a:cxn>
                  <a:cxn ang="0">
                    <a:pos x="T10" y="T11"/>
                  </a:cxn>
                  <a:cxn ang="0">
                    <a:pos x="T12" y="T13"/>
                  </a:cxn>
                </a:cxnLst>
                <a:rect l="0" t="0" r="r" b="b"/>
                <a:pathLst>
                  <a:path w="534" h="217">
                    <a:moveTo>
                      <a:pt x="1" y="50"/>
                    </a:moveTo>
                    <a:cubicBezTo>
                      <a:pt x="1" y="50"/>
                      <a:pt x="0" y="50"/>
                      <a:pt x="0" y="50"/>
                    </a:cubicBezTo>
                    <a:cubicBezTo>
                      <a:pt x="61" y="136"/>
                      <a:pt x="135" y="217"/>
                      <a:pt x="251" y="200"/>
                    </a:cubicBezTo>
                    <a:cubicBezTo>
                      <a:pt x="307" y="192"/>
                      <a:pt x="359" y="162"/>
                      <a:pt x="404" y="130"/>
                    </a:cubicBezTo>
                    <a:cubicBezTo>
                      <a:pt x="455" y="93"/>
                      <a:pt x="488" y="41"/>
                      <a:pt x="534" y="0"/>
                    </a:cubicBezTo>
                    <a:cubicBezTo>
                      <a:pt x="463" y="64"/>
                      <a:pt x="384" y="142"/>
                      <a:pt x="287" y="164"/>
                    </a:cubicBezTo>
                    <a:cubicBezTo>
                      <a:pt x="178" y="190"/>
                      <a:pt x="83" y="111"/>
                      <a:pt x="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64" name="Freeform 14"/>
              <p:cNvSpPr/>
              <p:nvPr/>
            </p:nvSpPr>
            <p:spPr bwMode="auto">
              <a:xfrm>
                <a:off x="-2551113" y="2932113"/>
                <a:ext cx="1849437" cy="1895475"/>
              </a:xfrm>
              <a:custGeom>
                <a:avLst/>
                <a:gdLst>
                  <a:gd name="T0" fmla="*/ 0 w 492"/>
                  <a:gd name="T1" fmla="*/ 448 h 504"/>
                  <a:gd name="T2" fmla="*/ 218 w 492"/>
                  <a:gd name="T3" fmla="*/ 419 h 504"/>
                  <a:gd name="T4" fmla="*/ 473 w 492"/>
                  <a:gd name="T5" fmla="*/ 91 h 504"/>
                  <a:gd name="T6" fmla="*/ 481 w 492"/>
                  <a:gd name="T7" fmla="*/ 59 h 504"/>
                  <a:gd name="T8" fmla="*/ 414 w 492"/>
                  <a:gd name="T9" fmla="*/ 0 h 504"/>
                  <a:gd name="T10" fmla="*/ 0 w 492"/>
                  <a:gd name="T11" fmla="*/ 448 h 504"/>
                </a:gdLst>
                <a:ahLst/>
                <a:cxnLst>
                  <a:cxn ang="0">
                    <a:pos x="T0" y="T1"/>
                  </a:cxn>
                  <a:cxn ang="0">
                    <a:pos x="T2" y="T3"/>
                  </a:cxn>
                  <a:cxn ang="0">
                    <a:pos x="T4" y="T5"/>
                  </a:cxn>
                  <a:cxn ang="0">
                    <a:pos x="T6" y="T7"/>
                  </a:cxn>
                  <a:cxn ang="0">
                    <a:pos x="T8" y="T9"/>
                  </a:cxn>
                  <a:cxn ang="0">
                    <a:pos x="T10" y="T11"/>
                  </a:cxn>
                </a:cxnLst>
                <a:rect l="0" t="0" r="r" b="b"/>
                <a:pathLst>
                  <a:path w="492" h="504">
                    <a:moveTo>
                      <a:pt x="0" y="448"/>
                    </a:moveTo>
                    <a:cubicBezTo>
                      <a:pt x="0" y="448"/>
                      <a:pt x="130" y="504"/>
                      <a:pt x="218" y="419"/>
                    </a:cubicBezTo>
                    <a:cubicBezTo>
                      <a:pt x="218" y="419"/>
                      <a:pt x="404" y="270"/>
                      <a:pt x="473" y="91"/>
                    </a:cubicBezTo>
                    <a:cubicBezTo>
                      <a:pt x="473" y="91"/>
                      <a:pt x="492" y="64"/>
                      <a:pt x="481" y="59"/>
                    </a:cubicBezTo>
                    <a:cubicBezTo>
                      <a:pt x="414" y="0"/>
                      <a:pt x="414" y="0"/>
                      <a:pt x="414" y="0"/>
                    </a:cubicBezTo>
                    <a:cubicBezTo>
                      <a:pt x="414" y="0"/>
                      <a:pt x="224" y="398"/>
                      <a:pt x="0" y="4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65" name="Freeform 15"/>
              <p:cNvSpPr/>
              <p:nvPr/>
            </p:nvSpPr>
            <p:spPr bwMode="auto">
              <a:xfrm>
                <a:off x="-1754188" y="2682876"/>
                <a:ext cx="849312" cy="1181100"/>
              </a:xfrm>
              <a:custGeom>
                <a:avLst/>
                <a:gdLst>
                  <a:gd name="T0" fmla="*/ 0 w 226"/>
                  <a:gd name="T1" fmla="*/ 314 h 314"/>
                  <a:gd name="T2" fmla="*/ 122 w 226"/>
                  <a:gd name="T3" fmla="*/ 53 h 314"/>
                  <a:gd name="T4" fmla="*/ 189 w 226"/>
                  <a:gd name="T5" fmla="*/ 64 h 314"/>
                  <a:gd name="T6" fmla="*/ 0 w 226"/>
                  <a:gd name="T7" fmla="*/ 314 h 314"/>
                </a:gdLst>
                <a:ahLst/>
                <a:cxnLst>
                  <a:cxn ang="0">
                    <a:pos x="T0" y="T1"/>
                  </a:cxn>
                  <a:cxn ang="0">
                    <a:pos x="T2" y="T3"/>
                  </a:cxn>
                  <a:cxn ang="0">
                    <a:pos x="T4" y="T5"/>
                  </a:cxn>
                  <a:cxn ang="0">
                    <a:pos x="T6" y="T7"/>
                  </a:cxn>
                </a:cxnLst>
                <a:rect l="0" t="0" r="r" b="b"/>
                <a:pathLst>
                  <a:path w="226" h="314">
                    <a:moveTo>
                      <a:pt x="0" y="314"/>
                    </a:moveTo>
                    <a:cubicBezTo>
                      <a:pt x="0" y="314"/>
                      <a:pt x="226" y="56"/>
                      <a:pt x="122" y="53"/>
                    </a:cubicBezTo>
                    <a:cubicBezTo>
                      <a:pt x="122" y="53"/>
                      <a:pt x="181" y="0"/>
                      <a:pt x="189" y="64"/>
                    </a:cubicBezTo>
                    <a:cubicBezTo>
                      <a:pt x="189" y="64"/>
                      <a:pt x="80" y="277"/>
                      <a:pt x="0" y="3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66" name="Freeform 16"/>
              <p:cNvSpPr/>
              <p:nvPr/>
            </p:nvSpPr>
            <p:spPr bwMode="auto">
              <a:xfrm>
                <a:off x="-5448300" y="1908176"/>
                <a:ext cx="1390650" cy="466725"/>
              </a:xfrm>
              <a:custGeom>
                <a:avLst/>
                <a:gdLst>
                  <a:gd name="T0" fmla="*/ 59 w 370"/>
                  <a:gd name="T1" fmla="*/ 62 h 124"/>
                  <a:gd name="T2" fmla="*/ 370 w 370"/>
                  <a:gd name="T3" fmla="*/ 124 h 124"/>
                  <a:gd name="T4" fmla="*/ 219 w 370"/>
                  <a:gd name="T5" fmla="*/ 110 h 124"/>
                  <a:gd name="T6" fmla="*/ 0 w 370"/>
                  <a:gd name="T7" fmla="*/ 123 h 124"/>
                  <a:gd name="T8" fmla="*/ 59 w 370"/>
                  <a:gd name="T9" fmla="*/ 62 h 124"/>
                </a:gdLst>
                <a:ahLst/>
                <a:cxnLst>
                  <a:cxn ang="0">
                    <a:pos x="T0" y="T1"/>
                  </a:cxn>
                  <a:cxn ang="0">
                    <a:pos x="T2" y="T3"/>
                  </a:cxn>
                  <a:cxn ang="0">
                    <a:pos x="T4" y="T5"/>
                  </a:cxn>
                  <a:cxn ang="0">
                    <a:pos x="T6" y="T7"/>
                  </a:cxn>
                  <a:cxn ang="0">
                    <a:pos x="T8" y="T9"/>
                  </a:cxn>
                </a:cxnLst>
                <a:rect l="0" t="0" r="r" b="b"/>
                <a:pathLst>
                  <a:path w="370" h="124">
                    <a:moveTo>
                      <a:pt x="59" y="62"/>
                    </a:moveTo>
                    <a:cubicBezTo>
                      <a:pt x="59" y="62"/>
                      <a:pt x="202" y="0"/>
                      <a:pt x="370" y="124"/>
                    </a:cubicBezTo>
                    <a:cubicBezTo>
                      <a:pt x="219" y="110"/>
                      <a:pt x="219" y="110"/>
                      <a:pt x="219" y="110"/>
                    </a:cubicBezTo>
                    <a:cubicBezTo>
                      <a:pt x="0" y="123"/>
                      <a:pt x="0" y="123"/>
                      <a:pt x="0" y="123"/>
                    </a:cubicBezTo>
                    <a:lnTo>
                      <a:pt x="59"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67" name="Freeform 17"/>
              <p:cNvSpPr/>
              <p:nvPr/>
            </p:nvSpPr>
            <p:spPr bwMode="auto">
              <a:xfrm>
                <a:off x="-3527425" y="3051176"/>
                <a:ext cx="1866900" cy="722313"/>
              </a:xfrm>
              <a:custGeom>
                <a:avLst/>
                <a:gdLst>
                  <a:gd name="T0" fmla="*/ 0 w 497"/>
                  <a:gd name="T1" fmla="*/ 0 h 192"/>
                  <a:gd name="T2" fmla="*/ 497 w 497"/>
                  <a:gd name="T3" fmla="*/ 94 h 192"/>
                  <a:gd name="T4" fmla="*/ 385 w 497"/>
                  <a:gd name="T5" fmla="*/ 118 h 192"/>
                  <a:gd name="T6" fmla="*/ 268 w 497"/>
                  <a:gd name="T7" fmla="*/ 115 h 192"/>
                  <a:gd name="T8" fmla="*/ 68 w 497"/>
                  <a:gd name="T9" fmla="*/ 35 h 192"/>
                  <a:gd name="T10" fmla="*/ 0 w 497"/>
                  <a:gd name="T11" fmla="*/ 0 h 192"/>
                </a:gdLst>
                <a:ahLst/>
                <a:cxnLst>
                  <a:cxn ang="0">
                    <a:pos x="T0" y="T1"/>
                  </a:cxn>
                  <a:cxn ang="0">
                    <a:pos x="T2" y="T3"/>
                  </a:cxn>
                  <a:cxn ang="0">
                    <a:pos x="T4" y="T5"/>
                  </a:cxn>
                  <a:cxn ang="0">
                    <a:pos x="T6" y="T7"/>
                  </a:cxn>
                  <a:cxn ang="0">
                    <a:pos x="T8" y="T9"/>
                  </a:cxn>
                  <a:cxn ang="0">
                    <a:pos x="T10" y="T11"/>
                  </a:cxn>
                </a:cxnLst>
                <a:rect l="0" t="0" r="r" b="b"/>
                <a:pathLst>
                  <a:path w="497" h="192">
                    <a:moveTo>
                      <a:pt x="0" y="0"/>
                    </a:moveTo>
                    <a:cubicBezTo>
                      <a:pt x="0" y="0"/>
                      <a:pt x="166" y="192"/>
                      <a:pt x="497" y="94"/>
                    </a:cubicBezTo>
                    <a:cubicBezTo>
                      <a:pt x="385" y="118"/>
                      <a:pt x="385" y="118"/>
                      <a:pt x="385" y="118"/>
                    </a:cubicBezTo>
                    <a:cubicBezTo>
                      <a:pt x="268" y="115"/>
                      <a:pt x="268" y="115"/>
                      <a:pt x="268" y="115"/>
                    </a:cubicBezTo>
                    <a:cubicBezTo>
                      <a:pt x="68" y="35"/>
                      <a:pt x="68" y="35"/>
                      <a:pt x="68" y="35"/>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sp>
            <p:nvSpPr>
              <p:cNvPr id="72" name="Freeform 18"/>
              <p:cNvSpPr/>
              <p:nvPr/>
            </p:nvSpPr>
            <p:spPr bwMode="auto">
              <a:xfrm>
                <a:off x="-1690688" y="2671763"/>
                <a:ext cx="631825" cy="450850"/>
              </a:xfrm>
              <a:custGeom>
                <a:avLst/>
                <a:gdLst>
                  <a:gd name="T0" fmla="*/ 0 w 168"/>
                  <a:gd name="T1" fmla="*/ 96 h 120"/>
                  <a:gd name="T2" fmla="*/ 168 w 168"/>
                  <a:gd name="T3" fmla="*/ 48 h 120"/>
                  <a:gd name="T4" fmla="*/ 109 w 168"/>
                  <a:gd name="T5" fmla="*/ 109 h 120"/>
                  <a:gd name="T6" fmla="*/ 13 w 168"/>
                  <a:gd name="T7" fmla="*/ 120 h 120"/>
                  <a:gd name="T8" fmla="*/ 0 w 168"/>
                  <a:gd name="T9" fmla="*/ 96 h 120"/>
                </a:gdLst>
                <a:ahLst/>
                <a:cxnLst>
                  <a:cxn ang="0">
                    <a:pos x="T0" y="T1"/>
                  </a:cxn>
                  <a:cxn ang="0">
                    <a:pos x="T2" y="T3"/>
                  </a:cxn>
                  <a:cxn ang="0">
                    <a:pos x="T4" y="T5"/>
                  </a:cxn>
                  <a:cxn ang="0">
                    <a:pos x="T6" y="T7"/>
                  </a:cxn>
                  <a:cxn ang="0">
                    <a:pos x="T8" y="T9"/>
                  </a:cxn>
                </a:cxnLst>
                <a:rect l="0" t="0" r="r" b="b"/>
                <a:pathLst>
                  <a:path w="168" h="120">
                    <a:moveTo>
                      <a:pt x="0" y="96"/>
                    </a:moveTo>
                    <a:cubicBezTo>
                      <a:pt x="0" y="96"/>
                      <a:pt x="123" y="0"/>
                      <a:pt x="168" y="48"/>
                    </a:cubicBezTo>
                    <a:cubicBezTo>
                      <a:pt x="109" y="109"/>
                      <a:pt x="109" y="109"/>
                      <a:pt x="109" y="109"/>
                    </a:cubicBezTo>
                    <a:cubicBezTo>
                      <a:pt x="13" y="120"/>
                      <a:pt x="13" y="120"/>
                      <a:pt x="13" y="120"/>
                    </a:cubicBezTo>
                    <a:lnTo>
                      <a:pt x="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mj-ea"/>
                  <a:ea typeface="+mj-ea"/>
                </a:endParaRPr>
              </a:p>
            </p:txBody>
          </p:sp>
        </p:grpSp>
        <p:sp>
          <p:nvSpPr>
            <p:cNvPr id="57" name="Rectangle 42"/>
            <p:cNvSpPr/>
            <p:nvPr/>
          </p:nvSpPr>
          <p:spPr bwMode="auto">
            <a:xfrm>
              <a:off x="3904318" y="2938653"/>
              <a:ext cx="1370731" cy="150807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6" tIns="34288" rIns="68576" bIns="34288"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nSpc>
                  <a:spcPct val="150000"/>
                </a:lnSpc>
                <a:defRPr/>
              </a:pPr>
              <a:r>
                <a:rPr lang="zh-CN" altLang="en-US" sz="1000" kern="0" dirty="0">
                  <a:solidFill>
                    <a:schemeClr val="accent5"/>
                  </a:solidFill>
                  <a:latin typeface="+mj-ea"/>
                  <a:ea typeface="+mj-ea"/>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a:t>
              </a:r>
              <a:endParaRPr lang="en-US" altLang="zh-CN" sz="1200" kern="0" dirty="0">
                <a:solidFill>
                  <a:schemeClr val="accent5"/>
                </a:solidFill>
                <a:latin typeface="+mj-ea"/>
                <a:ea typeface="+mj-ea"/>
                <a:cs typeface="Arial" panose="020B0604020202020204" pitchFamily="34" charset="0"/>
              </a:endParaRPr>
            </a:p>
            <a:p>
              <a:pPr>
                <a:lnSpc>
                  <a:spcPct val="150000"/>
                </a:lnSpc>
                <a:defRPr/>
              </a:pPr>
              <a:endParaRPr lang="en-US" altLang="zh-CN" sz="1200" kern="0" dirty="0">
                <a:solidFill>
                  <a:schemeClr val="accent5"/>
                </a:solidFill>
                <a:latin typeface="+mj-ea"/>
                <a:ea typeface="+mj-ea"/>
                <a:cs typeface="Arial" panose="020B0604020202020204" pitchFamily="34" charset="0"/>
              </a:endParaRPr>
            </a:p>
          </p:txBody>
        </p:sp>
      </p:grpSp>
      <p:grpSp>
        <p:nvGrpSpPr>
          <p:cNvPr id="6" name="组合 5"/>
          <p:cNvGrpSpPr/>
          <p:nvPr/>
        </p:nvGrpSpPr>
        <p:grpSpPr>
          <a:xfrm>
            <a:off x="8244695" y="1507025"/>
            <a:ext cx="2668005" cy="4749087"/>
            <a:chOff x="6183521" y="1130268"/>
            <a:chExt cx="2001004" cy="3561815"/>
          </a:xfrm>
        </p:grpSpPr>
        <p:sp>
          <p:nvSpPr>
            <p:cNvPr id="40" name="Rectangle 12"/>
            <p:cNvSpPr/>
            <p:nvPr/>
          </p:nvSpPr>
          <p:spPr bwMode="auto">
            <a:xfrm>
              <a:off x="6183521" y="1130268"/>
              <a:ext cx="2001004" cy="3561815"/>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78" name="同侧圆角矩形 77"/>
            <p:cNvSpPr/>
            <p:nvPr/>
          </p:nvSpPr>
          <p:spPr>
            <a:xfrm>
              <a:off x="6220281" y="2354259"/>
              <a:ext cx="1939483" cy="393840"/>
            </a:xfrm>
            <a:prstGeom prst="round2SameRect">
              <a:avLst/>
            </a:prstGeom>
            <a:solidFill>
              <a:schemeClr val="tx2"/>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1" name="Rectangle 18"/>
            <p:cNvSpPr/>
            <p:nvPr/>
          </p:nvSpPr>
          <p:spPr>
            <a:xfrm>
              <a:off x="6195308" y="2409258"/>
              <a:ext cx="1989215" cy="300071"/>
            </a:xfrm>
            <a:prstGeom prst="rect">
              <a:avLst/>
            </a:prstGeom>
          </p:spPr>
          <p:txBody>
            <a:bodyPr wrap="square" lIns="91424" tIns="45713" rIns="91424" bIns="45713"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685165">
                <a:defRPr/>
              </a:pPr>
              <a:r>
                <a:rPr sz="1800">
                  <a:solidFill/>
                  <a:latin typeface="+mj-ea"/>
                </a:rPr>
                <a:t>XX内容文字</a:t>
              </a:r>
              <a:endParaRPr lang="en-US" sz="2000" kern="0" spc="-53" dirty="0">
                <a:solidFill>
                  <a:schemeClr val="bg1">
                    <a:alpha val="99000"/>
                  </a:schemeClr>
                </a:solidFill>
                <a:latin typeface="+mj-ea"/>
                <a:ea typeface="+mj-ea"/>
                <a:cs typeface="Segoe UI" panose="020B0502040204020203" pitchFamily="34" charset="0"/>
              </a:endParaRPr>
            </a:p>
          </p:txBody>
        </p:sp>
        <p:sp>
          <p:nvSpPr>
            <p:cNvPr id="42" name="Freeform 35"/>
            <p:cNvSpPr/>
            <p:nvPr/>
          </p:nvSpPr>
          <p:spPr bwMode="black">
            <a:xfrm>
              <a:off x="6706035" y="1243892"/>
              <a:ext cx="998857" cy="1027048"/>
            </a:xfrm>
            <a:custGeom>
              <a:avLst/>
              <a:gdLst>
                <a:gd name="T0" fmla="*/ 120 w 191"/>
                <a:gd name="T1" fmla="*/ 32 h 197"/>
                <a:gd name="T2" fmla="*/ 83 w 191"/>
                <a:gd name="T3" fmla="*/ 3 h 197"/>
                <a:gd name="T4" fmla="*/ 47 w 191"/>
                <a:gd name="T5" fmla="*/ 5 h 197"/>
                <a:gd name="T6" fmla="*/ 44 w 191"/>
                <a:gd name="T7" fmla="*/ 27 h 197"/>
                <a:gd name="T8" fmla="*/ 40 w 191"/>
                <a:gd name="T9" fmla="*/ 29 h 197"/>
                <a:gd name="T10" fmla="*/ 40 w 191"/>
                <a:gd name="T11" fmla="*/ 33 h 197"/>
                <a:gd name="T12" fmla="*/ 45 w 191"/>
                <a:gd name="T13" fmla="*/ 40 h 197"/>
                <a:gd name="T14" fmla="*/ 88 w 191"/>
                <a:gd name="T15" fmla="*/ 44 h 197"/>
                <a:gd name="T16" fmla="*/ 118 w 191"/>
                <a:gd name="T17" fmla="*/ 113 h 197"/>
                <a:gd name="T18" fmla="*/ 144 w 191"/>
                <a:gd name="T19" fmla="*/ 129 h 197"/>
                <a:gd name="T20" fmla="*/ 112 w 191"/>
                <a:gd name="T21" fmla="*/ 109 h 197"/>
                <a:gd name="T22" fmla="*/ 65 w 191"/>
                <a:gd name="T23" fmla="*/ 115 h 197"/>
                <a:gd name="T24" fmla="*/ 0 w 191"/>
                <a:gd name="T25" fmla="*/ 116 h 197"/>
                <a:gd name="T26" fmla="*/ 26 w 191"/>
                <a:gd name="T27" fmla="*/ 174 h 197"/>
                <a:gd name="T28" fmla="*/ 61 w 191"/>
                <a:gd name="T29" fmla="*/ 136 h 197"/>
                <a:gd name="T30" fmla="*/ 57 w 191"/>
                <a:gd name="T31" fmla="*/ 148 h 197"/>
                <a:gd name="T32" fmla="*/ 126 w 191"/>
                <a:gd name="T33" fmla="*/ 140 h 197"/>
                <a:gd name="T34" fmla="*/ 55 w 191"/>
                <a:gd name="T35" fmla="*/ 153 h 197"/>
                <a:gd name="T36" fmla="*/ 30 w 191"/>
                <a:gd name="T37" fmla="*/ 180 h 197"/>
                <a:gd name="T38" fmla="*/ 32 w 191"/>
                <a:gd name="T39" fmla="*/ 182 h 197"/>
                <a:gd name="T40" fmla="*/ 180 w 191"/>
                <a:gd name="T41" fmla="*/ 159 h 197"/>
                <a:gd name="T42" fmla="*/ 185 w 191"/>
                <a:gd name="T43" fmla="*/ 129 h 197"/>
                <a:gd name="T44" fmla="*/ 120 w 191"/>
                <a:gd name="T45" fmla="*/ 3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97">
                  <a:moveTo>
                    <a:pt x="120" y="32"/>
                  </a:moveTo>
                  <a:cubicBezTo>
                    <a:pt x="112" y="23"/>
                    <a:pt x="99" y="9"/>
                    <a:pt x="83" y="3"/>
                  </a:cubicBezTo>
                  <a:cubicBezTo>
                    <a:pt x="72" y="0"/>
                    <a:pt x="47" y="5"/>
                    <a:pt x="47" y="5"/>
                  </a:cubicBezTo>
                  <a:cubicBezTo>
                    <a:pt x="44" y="27"/>
                    <a:pt x="44" y="27"/>
                    <a:pt x="44" y="27"/>
                  </a:cubicBezTo>
                  <a:cubicBezTo>
                    <a:pt x="40" y="29"/>
                    <a:pt x="40" y="29"/>
                    <a:pt x="40" y="29"/>
                  </a:cubicBezTo>
                  <a:cubicBezTo>
                    <a:pt x="40" y="33"/>
                    <a:pt x="40" y="33"/>
                    <a:pt x="40" y="33"/>
                  </a:cubicBezTo>
                  <a:cubicBezTo>
                    <a:pt x="40" y="33"/>
                    <a:pt x="40" y="37"/>
                    <a:pt x="45" y="40"/>
                  </a:cubicBezTo>
                  <a:cubicBezTo>
                    <a:pt x="50" y="42"/>
                    <a:pt x="73" y="53"/>
                    <a:pt x="88" y="44"/>
                  </a:cubicBezTo>
                  <a:cubicBezTo>
                    <a:pt x="118" y="60"/>
                    <a:pt x="105" y="91"/>
                    <a:pt x="118" y="113"/>
                  </a:cubicBezTo>
                  <a:cubicBezTo>
                    <a:pt x="123" y="120"/>
                    <a:pt x="131" y="127"/>
                    <a:pt x="144" y="129"/>
                  </a:cubicBezTo>
                  <a:cubicBezTo>
                    <a:pt x="144" y="129"/>
                    <a:pt x="115" y="131"/>
                    <a:pt x="112" y="109"/>
                  </a:cubicBezTo>
                  <a:cubicBezTo>
                    <a:pt x="101" y="104"/>
                    <a:pt x="82" y="99"/>
                    <a:pt x="65" y="115"/>
                  </a:cubicBezTo>
                  <a:cubicBezTo>
                    <a:pt x="51" y="100"/>
                    <a:pt x="14" y="100"/>
                    <a:pt x="0" y="116"/>
                  </a:cubicBezTo>
                  <a:cubicBezTo>
                    <a:pt x="6" y="141"/>
                    <a:pt x="18" y="163"/>
                    <a:pt x="26" y="174"/>
                  </a:cubicBezTo>
                  <a:cubicBezTo>
                    <a:pt x="52" y="156"/>
                    <a:pt x="61" y="136"/>
                    <a:pt x="61" y="136"/>
                  </a:cubicBezTo>
                  <a:cubicBezTo>
                    <a:pt x="60" y="140"/>
                    <a:pt x="59" y="144"/>
                    <a:pt x="57" y="148"/>
                  </a:cubicBezTo>
                  <a:cubicBezTo>
                    <a:pt x="103" y="167"/>
                    <a:pt x="126" y="140"/>
                    <a:pt x="126" y="140"/>
                  </a:cubicBezTo>
                  <a:cubicBezTo>
                    <a:pt x="107" y="171"/>
                    <a:pt x="63" y="157"/>
                    <a:pt x="55" y="153"/>
                  </a:cubicBezTo>
                  <a:cubicBezTo>
                    <a:pt x="48" y="166"/>
                    <a:pt x="38" y="175"/>
                    <a:pt x="30" y="180"/>
                  </a:cubicBezTo>
                  <a:cubicBezTo>
                    <a:pt x="32" y="181"/>
                    <a:pt x="32" y="182"/>
                    <a:pt x="32" y="182"/>
                  </a:cubicBezTo>
                  <a:cubicBezTo>
                    <a:pt x="88" y="197"/>
                    <a:pt x="154" y="177"/>
                    <a:pt x="180" y="159"/>
                  </a:cubicBezTo>
                  <a:cubicBezTo>
                    <a:pt x="191" y="151"/>
                    <a:pt x="188" y="138"/>
                    <a:pt x="185" y="129"/>
                  </a:cubicBezTo>
                  <a:cubicBezTo>
                    <a:pt x="172" y="91"/>
                    <a:pt x="134" y="49"/>
                    <a:pt x="120" y="32"/>
                  </a:cubicBezTo>
                  <a:close/>
                </a:path>
              </a:pathLst>
            </a:custGeom>
            <a:solidFill>
              <a:schemeClr val="tx2"/>
            </a:solidFill>
            <a:ln>
              <a:noFill/>
            </a:ln>
          </p:spPr>
          <p:txBody>
            <a:bodyPr vert="horz" wrap="square" lIns="82289" tIns="41144" rIns="82289" bIns="41144"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200">
                <a:solidFill>
                  <a:srgbClr val="FFFFFF"/>
                </a:solidFill>
                <a:latin typeface="+mj-ea"/>
                <a:ea typeface="+mj-ea"/>
              </a:endParaRPr>
            </a:p>
          </p:txBody>
        </p:sp>
        <p:sp>
          <p:nvSpPr>
            <p:cNvPr id="59" name="Rectangle 42"/>
            <p:cNvSpPr/>
            <p:nvPr/>
          </p:nvSpPr>
          <p:spPr bwMode="auto">
            <a:xfrm>
              <a:off x="6520097" y="2938653"/>
              <a:ext cx="1370731" cy="150807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8576" tIns="34288" rIns="68576" bIns="34288"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nSpc>
                  <a:spcPct val="150000"/>
                </a:lnSpc>
                <a:defRPr/>
              </a:pPr>
              <a:r>
                <a:rPr lang="zh-CN" altLang="en-US" sz="1000" kern="0" dirty="0">
                  <a:solidFill>
                    <a:schemeClr val="accent5"/>
                  </a:solidFill>
                  <a:latin typeface="+mj-ea"/>
                  <a:ea typeface="+mj-ea"/>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a:t>
              </a:r>
              <a:endParaRPr lang="en-US" altLang="zh-CN" sz="1200" kern="0" dirty="0">
                <a:solidFill>
                  <a:schemeClr val="accent5"/>
                </a:solidFill>
                <a:latin typeface="+mj-ea"/>
                <a:ea typeface="+mj-ea"/>
                <a:cs typeface="Arial" panose="020B0604020202020204" pitchFamily="34" charset="0"/>
              </a:endParaRPr>
            </a:p>
            <a:p>
              <a:pPr>
                <a:lnSpc>
                  <a:spcPct val="150000"/>
                </a:lnSpc>
                <a:defRPr/>
              </a:pPr>
              <a:endParaRPr lang="en-US" altLang="zh-CN" sz="1200" kern="0" dirty="0">
                <a:solidFill>
                  <a:schemeClr val="accent5"/>
                </a:solidFill>
                <a:latin typeface="+mj-ea"/>
                <a:ea typeface="+mj-ea"/>
                <a:cs typeface="Arial" panose="020B0604020202020204" pitchFamily="34" charset="0"/>
              </a:endParaRPr>
            </a:p>
          </p:txBody>
        </p:sp>
      </p:grpSp>
      <p:grpSp>
        <p:nvGrpSpPr>
          <p:cNvPr id="35" name="组合 34"/>
          <p:cNvGrpSpPr/>
          <p:nvPr/>
        </p:nvGrpSpPr>
        <p:grpSpPr>
          <a:xfrm>
            <a:off x="568443" y="319365"/>
            <a:ext cx="3809921" cy="420564"/>
            <a:chOff x="568442" y="319364"/>
            <a:chExt cx="3809924" cy="420565"/>
          </a:xfrm>
        </p:grpSpPr>
        <p:sp>
          <p:nvSpPr>
            <p:cNvPr id="43"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47" name="等腰三角形 46"/>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8"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grpSp>
        <p:nvGrpSpPr>
          <p:cNvPr id="44" name="组合 43"/>
          <p:cNvGrpSpPr/>
          <p:nvPr/>
        </p:nvGrpSpPr>
        <p:grpSpPr>
          <a:xfrm>
            <a:off x="5284567" y="1955731"/>
            <a:ext cx="6000749" cy="3652772"/>
            <a:chOff x="3963425" y="1323923"/>
            <a:chExt cx="4500562" cy="2739579"/>
          </a:xfrm>
        </p:grpSpPr>
        <p:cxnSp>
          <p:nvCxnSpPr>
            <p:cNvPr id="45" name="Straight Connector 4"/>
            <p:cNvCxnSpPr/>
            <p:nvPr/>
          </p:nvCxnSpPr>
          <p:spPr>
            <a:xfrm>
              <a:off x="3963425" y="1323923"/>
              <a:ext cx="0" cy="2739579"/>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4006286" y="1758309"/>
              <a:ext cx="4457701" cy="1774032"/>
              <a:chOff x="4006286" y="1758309"/>
              <a:chExt cx="4457701" cy="1774032"/>
            </a:xfrm>
          </p:grpSpPr>
          <p:sp>
            <p:nvSpPr>
              <p:cNvPr id="47" name="Line 18"/>
              <p:cNvSpPr>
                <a:spLocks noChangeShapeType="1"/>
              </p:cNvSpPr>
              <p:nvPr/>
            </p:nvSpPr>
            <p:spPr bwMode="auto">
              <a:xfrm>
                <a:off x="4006287" y="175830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8" name="Line 19"/>
              <p:cNvSpPr>
                <a:spLocks noChangeShapeType="1"/>
              </p:cNvSpPr>
              <p:nvPr/>
            </p:nvSpPr>
            <p:spPr bwMode="auto">
              <a:xfrm>
                <a:off x="4006287" y="269175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9" name="Line 20"/>
              <p:cNvSpPr>
                <a:spLocks noChangeShapeType="1"/>
              </p:cNvSpPr>
              <p:nvPr/>
            </p:nvSpPr>
            <p:spPr bwMode="auto">
              <a:xfrm flipV="1">
                <a:off x="4006286" y="3529960"/>
                <a:ext cx="4457700" cy="2381"/>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grpSp>
      </p:grpSp>
      <p:sp>
        <p:nvSpPr>
          <p:cNvPr id="50" name="Rectangle 12"/>
          <p:cNvSpPr/>
          <p:nvPr/>
        </p:nvSpPr>
        <p:spPr>
          <a:xfrm>
            <a:off x="6150918" y="2862476"/>
            <a:ext cx="5134399" cy="1015471"/>
          </a:xfrm>
          <a:prstGeom prst="rect">
            <a:avLst/>
          </a:prstGeom>
        </p:spPr>
        <p:txBody>
          <a:bodyPr wrap="square" lIns="91440" tIns="45720" rIns="91440" bIns="45720">
            <a:spAutoFit/>
          </a:bodyPr>
          <a:lstStyle/>
          <a:p>
            <a:pPr>
              <a:lnSpc>
                <a:spcPct val="150000"/>
              </a:lnSpc>
            </a:pPr>
            <a:r>
              <a:rPr lang="zh-CN" altLang="en-US" sz="1135" dirty="0">
                <a:solidFill>
                  <a:schemeClr val="bg1"/>
                </a:solidFill>
                <a:latin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charset="-122"/>
              <a:sym typeface="微软雅黑" panose="020B0503020204020204" charset="-122"/>
            </a:endParaRPr>
          </a:p>
          <a:p>
            <a:pPr>
              <a:lnSpc>
                <a:spcPct val="150000"/>
              </a:lnSpc>
            </a:pPr>
            <a:endParaRPr lang="zh-CN" altLang="en-US" sz="1335" dirty="0">
              <a:solidFill>
                <a:schemeClr val="bg1"/>
              </a:solidFill>
              <a:latin typeface="微软雅黑" panose="020B0503020204020204" charset="-122"/>
              <a:sym typeface="微软雅黑" panose="020B0503020204020204" charset="-122"/>
            </a:endParaRPr>
          </a:p>
        </p:txBody>
      </p:sp>
      <p:sp>
        <p:nvSpPr>
          <p:cNvPr id="51" name="Rectangle 13"/>
          <p:cNvSpPr/>
          <p:nvPr/>
        </p:nvSpPr>
        <p:spPr>
          <a:xfrm>
            <a:off x="6123153" y="1583322"/>
            <a:ext cx="5162163" cy="1324978"/>
          </a:xfrm>
          <a:prstGeom prst="rect">
            <a:avLst/>
          </a:prstGeom>
        </p:spPr>
        <p:txBody>
          <a:bodyPr wrap="square" lIns="91440" tIns="45720" rIns="91440" bIns="45720">
            <a:spAutoFit/>
          </a:bodyPr>
          <a:lstStyle/>
          <a:p>
            <a:pPr>
              <a:lnSpc>
                <a:spcPct val="150000"/>
              </a:lnSpc>
            </a:pPr>
            <a:r>
              <a:rPr sz="1135">
                <a:solidFill/>
                <a:latin typeface="微软雅黑"/>
              </a:rPr>
              <a:t>单击添加文本单击添加文本单击添加文本单击添加文本单击添加文本单击添加文本单击添加文本单击添加文本单击添加文本更多模版：亮亮图文旗舰店XXs://liangliangtuwen.tmallXX</a:t>
            </a:r>
          </a:p>
          <a:p>
            <a:pPr>
              <a:lnSpc>
                <a:spcPct val="150000"/>
              </a:lnSpc>
            </a:pPr>
            <a:endParaRPr lang="zh-CN" altLang="en-US" sz="1335" dirty="0">
              <a:solidFill>
                <a:schemeClr val="bg1"/>
              </a:solidFill>
              <a:latin typeface="微软雅黑" panose="020B0503020204020204" charset="-122"/>
              <a:sym typeface="微软雅黑" panose="020B0503020204020204" charset="-122"/>
            </a:endParaRPr>
          </a:p>
        </p:txBody>
      </p:sp>
      <p:sp>
        <p:nvSpPr>
          <p:cNvPr id="52" name="Rectangle 14"/>
          <p:cNvSpPr/>
          <p:nvPr/>
        </p:nvSpPr>
        <p:spPr>
          <a:xfrm>
            <a:off x="6150917" y="4015857"/>
            <a:ext cx="5134400" cy="1015471"/>
          </a:xfrm>
          <a:prstGeom prst="rect">
            <a:avLst/>
          </a:prstGeom>
        </p:spPr>
        <p:txBody>
          <a:bodyPr wrap="square" lIns="91440" tIns="45720" rIns="91440" bIns="45720">
            <a:spAutoFit/>
          </a:bodyPr>
          <a:lstStyle/>
          <a:p>
            <a:pPr>
              <a:lnSpc>
                <a:spcPct val="150000"/>
              </a:lnSpc>
            </a:pPr>
            <a:r>
              <a:rPr lang="zh-CN" altLang="en-US" sz="1135" dirty="0">
                <a:solidFill>
                  <a:schemeClr val="bg1"/>
                </a:solidFill>
                <a:latin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charset="-122"/>
              <a:sym typeface="微软雅黑" panose="020B0503020204020204" charset="-122"/>
            </a:endParaRPr>
          </a:p>
          <a:p>
            <a:pPr>
              <a:lnSpc>
                <a:spcPct val="150000"/>
              </a:lnSpc>
            </a:pPr>
            <a:endParaRPr lang="zh-CN" altLang="en-US" sz="1335" dirty="0">
              <a:solidFill>
                <a:schemeClr val="bg1"/>
              </a:solidFill>
              <a:latin typeface="微软雅黑" panose="020B0503020204020204" charset="-122"/>
              <a:sym typeface="微软雅黑" panose="020B0503020204020204" charset="-122"/>
            </a:endParaRPr>
          </a:p>
        </p:txBody>
      </p:sp>
      <p:sp>
        <p:nvSpPr>
          <p:cNvPr id="53" name="TextBox 15"/>
          <p:cNvSpPr txBox="1"/>
          <p:nvPr/>
        </p:nvSpPr>
        <p:spPr>
          <a:xfrm>
            <a:off x="6150916" y="5132121"/>
            <a:ext cx="5134400" cy="1015471"/>
          </a:xfrm>
          <a:prstGeom prst="rect">
            <a:avLst/>
          </a:prstGeom>
          <a:noFill/>
        </p:spPr>
        <p:txBody>
          <a:bodyPr wrap="square" lIns="91440" tIns="45720" rIns="91440" bIns="45720" rtlCol="0">
            <a:spAutoFit/>
          </a:bodyPr>
          <a:lstStyle/>
          <a:p>
            <a:pPr>
              <a:lnSpc>
                <a:spcPct val="150000"/>
              </a:lnSpc>
            </a:pPr>
            <a:r>
              <a:rPr lang="zh-CN" altLang="en-US" sz="1135" dirty="0">
                <a:solidFill>
                  <a:schemeClr val="bg1"/>
                </a:solidFill>
                <a:latin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charset="-122"/>
              <a:sym typeface="微软雅黑" panose="020B0503020204020204" charset="-122"/>
            </a:endParaRPr>
          </a:p>
          <a:p>
            <a:pPr>
              <a:lnSpc>
                <a:spcPct val="150000"/>
              </a:lnSpc>
            </a:pPr>
            <a:endParaRPr lang="zh-CN" altLang="en-US" sz="1335" dirty="0">
              <a:solidFill>
                <a:schemeClr val="bg1"/>
              </a:solidFill>
              <a:latin typeface="微软雅黑" panose="020B0503020204020204" charset="-122"/>
              <a:sym typeface="微软雅黑" panose="020B0503020204020204" charset="-122"/>
            </a:endParaRPr>
          </a:p>
        </p:txBody>
      </p:sp>
      <p:grpSp>
        <p:nvGrpSpPr>
          <p:cNvPr id="54" name="Group 24"/>
          <p:cNvGrpSpPr/>
          <p:nvPr/>
        </p:nvGrpSpPr>
        <p:grpSpPr>
          <a:xfrm>
            <a:off x="4658200" y="1582594"/>
            <a:ext cx="1367033" cy="655876"/>
            <a:chOff x="2187746" y="2123279"/>
            <a:chExt cx="1927113" cy="1931011"/>
          </a:xfrm>
        </p:grpSpPr>
        <p:sp>
          <p:nvSpPr>
            <p:cNvPr id="5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charset="-122"/>
              </a:endParaRPr>
            </a:p>
          </p:txBody>
        </p:sp>
        <p:sp>
          <p:nvSpPr>
            <p:cNvPr id="5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charset="-122"/>
                <a:ea typeface="微软雅黑" panose="020B0503020204020204" charset="-122"/>
              </a:endParaRPr>
            </a:p>
          </p:txBody>
        </p:sp>
        <p:sp>
          <p:nvSpPr>
            <p:cNvPr id="57"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sz="1135">
                  <a:solidFill>
                    <a:srgbClr val="FFFFFF"/>
                  </a:solidFill>
                  <a:latin typeface="微软雅黑"/>
                </a:rPr>
                <a:t>XX内容文字</a:t>
              </a:r>
            </a:p>
          </p:txBody>
        </p:sp>
      </p:grpSp>
      <p:grpSp>
        <p:nvGrpSpPr>
          <p:cNvPr id="58" name="Group 28"/>
          <p:cNvGrpSpPr/>
          <p:nvPr/>
        </p:nvGrpSpPr>
        <p:grpSpPr>
          <a:xfrm>
            <a:off x="4658199" y="2964077"/>
            <a:ext cx="1357183" cy="655876"/>
            <a:chOff x="2187746" y="2123279"/>
            <a:chExt cx="1927113" cy="1931011"/>
          </a:xfrm>
        </p:grpSpPr>
        <p:sp>
          <p:nvSpPr>
            <p:cNvPr id="5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charset="-122"/>
              </a:endParaRPr>
            </a:p>
          </p:txBody>
        </p:sp>
        <p:sp>
          <p:nvSpPr>
            <p:cNvPr id="6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charset="-122"/>
                <a:ea typeface="微软雅黑" panose="020B0503020204020204" charset="-122"/>
              </a:endParaRPr>
            </a:p>
          </p:txBody>
        </p:sp>
        <p:sp>
          <p:nvSpPr>
            <p:cNvPr id="61"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sz="1135">
                  <a:solidFill>
                    <a:srgbClr val="FFFFFF"/>
                  </a:solidFill>
                  <a:latin typeface="微软雅黑"/>
                </a:rPr>
                <a:t>XX内容文字</a:t>
              </a:r>
            </a:p>
          </p:txBody>
        </p:sp>
      </p:grpSp>
      <p:grpSp>
        <p:nvGrpSpPr>
          <p:cNvPr id="62" name="Group 32"/>
          <p:cNvGrpSpPr/>
          <p:nvPr/>
        </p:nvGrpSpPr>
        <p:grpSpPr>
          <a:xfrm>
            <a:off x="4658199" y="3940371"/>
            <a:ext cx="1347404" cy="655876"/>
            <a:chOff x="2187746" y="2123279"/>
            <a:chExt cx="1927113" cy="1931011"/>
          </a:xfrm>
        </p:grpSpPr>
        <p:sp>
          <p:nvSpPr>
            <p:cNvPr id="6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charset="-122"/>
              </a:endParaRPr>
            </a:p>
          </p:txBody>
        </p:sp>
        <p:sp>
          <p:nvSpPr>
            <p:cNvPr id="6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charset="-122"/>
                <a:ea typeface="微软雅黑" panose="020B0503020204020204" charset="-122"/>
              </a:endParaRPr>
            </a:p>
          </p:txBody>
        </p:sp>
        <p:sp>
          <p:nvSpPr>
            <p:cNvPr id="65"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sz="1135">
                  <a:solidFill>
                    <a:srgbClr val="FFFFFF"/>
                  </a:solidFill>
                  <a:latin typeface="微软雅黑"/>
                </a:rPr>
                <a:t>XX内容文字</a:t>
              </a:r>
            </a:p>
          </p:txBody>
        </p:sp>
      </p:grpSp>
      <p:grpSp>
        <p:nvGrpSpPr>
          <p:cNvPr id="66" name="Group 36"/>
          <p:cNvGrpSpPr/>
          <p:nvPr/>
        </p:nvGrpSpPr>
        <p:grpSpPr>
          <a:xfrm>
            <a:off x="4658199" y="5144725"/>
            <a:ext cx="1347404" cy="655876"/>
            <a:chOff x="2187746" y="2123279"/>
            <a:chExt cx="1927113" cy="1931011"/>
          </a:xfrm>
        </p:grpSpPr>
        <p:sp>
          <p:nvSpPr>
            <p:cNvPr id="67"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charset="-122"/>
              </a:endParaRPr>
            </a:p>
          </p:txBody>
        </p:sp>
        <p:sp>
          <p:nvSpPr>
            <p:cNvPr id="6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charset="-122"/>
                <a:ea typeface="微软雅黑" panose="020B0503020204020204" charset="-122"/>
              </a:endParaRPr>
            </a:p>
          </p:txBody>
        </p:sp>
        <p:sp>
          <p:nvSpPr>
            <p:cNvPr id="69"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sz="1135">
                  <a:solidFill>
                    <a:srgbClr val="FFFFFF"/>
                  </a:solidFill>
                  <a:latin typeface="微软雅黑"/>
                </a:rPr>
                <a:t>XX内容文字</a:t>
              </a:r>
            </a:p>
          </p:txBody>
        </p:sp>
      </p:grpSp>
      <p:grpSp>
        <p:nvGrpSpPr>
          <p:cNvPr id="70" name="组合 69"/>
          <p:cNvGrpSpPr/>
          <p:nvPr/>
        </p:nvGrpSpPr>
        <p:grpSpPr>
          <a:xfrm>
            <a:off x="707311" y="2519360"/>
            <a:ext cx="3384788" cy="2511205"/>
            <a:chOff x="520958" y="1683691"/>
            <a:chExt cx="2687638" cy="1993983"/>
          </a:xfrm>
        </p:grpSpPr>
        <p:grpSp>
          <p:nvGrpSpPr>
            <p:cNvPr id="71" name="组合 70"/>
            <p:cNvGrpSpPr/>
            <p:nvPr/>
          </p:nvGrpSpPr>
          <p:grpSpPr>
            <a:xfrm>
              <a:off x="520958" y="1683691"/>
              <a:ext cx="2687638" cy="1993983"/>
              <a:chOff x="3073918" y="203757"/>
              <a:chExt cx="1017887" cy="491907"/>
            </a:xfrm>
          </p:grpSpPr>
          <p:sp>
            <p:nvSpPr>
              <p:cNvPr id="73"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4"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72" name="矩形 41"/>
            <p:cNvSpPr>
              <a:spLocks noChangeAspect="1" noChangeArrowheads="1"/>
            </p:cNvSpPr>
            <p:nvPr/>
          </p:nvSpPr>
          <p:spPr bwMode="auto">
            <a:xfrm>
              <a:off x="645374" y="1794270"/>
              <a:ext cx="2438806" cy="1772825"/>
            </a:xfrm>
            <a:prstGeom prst="roundRect">
              <a:avLst/>
            </a:prstGeom>
            <a:blipFill dpi="0" rotWithShape="1">
              <a:blip r:embed="rId3"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sz="2400">
                <a:solidFill>
                  <a:srgbClr val="FFFFFF"/>
                </a:solidFill>
                <a:latin typeface="微软雅黑" panose="020B0503020204020204" charset="-122"/>
                <a:ea typeface="微软雅黑" panose="020B0503020204020204" charset="-122"/>
                <a:sym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childTnLst>
                          </p:cTn>
                        </p:par>
                        <p:par>
                          <p:cTn id="16" fill="hold">
                            <p:stCondLst>
                              <p:cond delay="500"/>
                            </p:stCondLst>
                            <p:childTnLst>
                              <p:par>
                                <p:cTn id="17" presetID="47" presetClass="entr" presetSubtype="0"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anim calcmode="lin" valueType="num">
                                      <p:cBhvr>
                                        <p:cTn id="20" dur="500" fill="hold"/>
                                        <p:tgtEl>
                                          <p:spTgt spid="54"/>
                                        </p:tgtEl>
                                        <p:attrNameLst>
                                          <p:attrName>ppt_x</p:attrName>
                                        </p:attrNameLst>
                                      </p:cBhvr>
                                      <p:tavLst>
                                        <p:tav tm="0">
                                          <p:val>
                                            <p:strVal val="#ppt_x"/>
                                          </p:val>
                                        </p:tav>
                                        <p:tav tm="100000">
                                          <p:val>
                                            <p:strVal val="#ppt_x"/>
                                          </p:val>
                                        </p:tav>
                                      </p:tavLst>
                                    </p:anim>
                                    <p:anim calcmode="lin" valueType="num">
                                      <p:cBhvr>
                                        <p:cTn id="21"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ppt_x"/>
                                          </p:val>
                                        </p:tav>
                                        <p:tav tm="100000">
                                          <p:val>
                                            <p:strVal val="#ppt_x"/>
                                          </p:val>
                                        </p:tav>
                                      </p:tavLst>
                                    </p:anim>
                                    <p:anim calcmode="lin" valueType="num">
                                      <p:cBhvr additive="base">
                                        <p:cTn id="27" dur="500" fill="hold"/>
                                        <p:tgtEl>
                                          <p:spTgt spid="44"/>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1000"/>
                            </p:stCondLst>
                            <p:childTnLst>
                              <p:par>
                                <p:cTn id="33" presetID="47" presetClass="entr" presetSubtype="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anim calcmode="lin" valueType="num">
                                      <p:cBhvr>
                                        <p:cTn id="36" dur="500" fill="hold"/>
                                        <p:tgtEl>
                                          <p:spTgt spid="58"/>
                                        </p:tgtEl>
                                        <p:attrNameLst>
                                          <p:attrName>ppt_x</p:attrName>
                                        </p:attrNameLst>
                                      </p:cBhvr>
                                      <p:tavLst>
                                        <p:tav tm="0">
                                          <p:val>
                                            <p:strVal val="#ppt_x"/>
                                          </p:val>
                                        </p:tav>
                                        <p:tav tm="100000">
                                          <p:val>
                                            <p:strVal val="#ppt_x"/>
                                          </p:val>
                                        </p:tav>
                                      </p:tavLst>
                                    </p:anim>
                                    <p:anim calcmode="lin" valueType="num">
                                      <p:cBhvr>
                                        <p:cTn id="37" dur="500" fill="hold"/>
                                        <p:tgtEl>
                                          <p:spTgt spid="5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childTnLst>
                          </p:cTn>
                        </p:par>
                        <p:par>
                          <p:cTn id="42" fill="hold">
                            <p:stCondLst>
                              <p:cond delay="2000"/>
                            </p:stCondLst>
                            <p:childTnLst>
                              <p:par>
                                <p:cTn id="43" presetID="47"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left)">
                                      <p:cBhvr>
                                        <p:cTn id="51" dur="500"/>
                                        <p:tgtEl>
                                          <p:spTgt spid="52"/>
                                        </p:tgtEl>
                                      </p:cBhvr>
                                    </p:animEffect>
                                  </p:childTnLst>
                                </p:cTn>
                              </p:par>
                            </p:childTnLst>
                          </p:cTn>
                        </p:par>
                        <p:par>
                          <p:cTn id="52" fill="hold">
                            <p:stCondLst>
                              <p:cond delay="3000"/>
                            </p:stCondLst>
                            <p:childTnLst>
                              <p:par>
                                <p:cTn id="53" presetID="47"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anim calcmode="lin" valueType="num">
                                      <p:cBhvr>
                                        <p:cTn id="56" dur="500" fill="hold"/>
                                        <p:tgtEl>
                                          <p:spTgt spid="66"/>
                                        </p:tgtEl>
                                        <p:attrNameLst>
                                          <p:attrName>ppt_x</p:attrName>
                                        </p:attrNameLst>
                                      </p:cBhvr>
                                      <p:tavLst>
                                        <p:tav tm="0">
                                          <p:val>
                                            <p:strVal val="#ppt_x"/>
                                          </p:val>
                                        </p:tav>
                                        <p:tav tm="100000">
                                          <p:val>
                                            <p:strVal val="#ppt_x"/>
                                          </p:val>
                                        </p:tav>
                                      </p:tavLst>
                                    </p:anim>
                                    <p:anim calcmode="lin" valueType="num">
                                      <p:cBhvr>
                                        <p:cTn id="57" dur="500" fill="hold"/>
                                        <p:tgtEl>
                                          <p:spTgt spid="66"/>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grpSp>
        <p:nvGrpSpPr>
          <p:cNvPr id="70" name="组合 69"/>
          <p:cNvGrpSpPr/>
          <p:nvPr/>
        </p:nvGrpSpPr>
        <p:grpSpPr>
          <a:xfrm>
            <a:off x="1015700" y="2928875"/>
            <a:ext cx="9936781" cy="1367051"/>
            <a:chOff x="1015699" y="2928875"/>
            <a:chExt cx="9936781" cy="1367050"/>
          </a:xfrm>
        </p:grpSpPr>
        <p:cxnSp>
          <p:nvCxnSpPr>
            <p:cNvPr id="71" name="Straight Connector 31"/>
            <p:cNvCxnSpPr/>
            <p:nvPr/>
          </p:nvCxnSpPr>
          <p:spPr>
            <a:xfrm flipV="1">
              <a:off x="1015699" y="3621611"/>
              <a:ext cx="9936781" cy="1"/>
            </a:xfrm>
            <a:prstGeom prst="line">
              <a:avLst/>
            </a:prstGeom>
            <a:ln w="13970">
              <a:solidFill>
                <a:schemeClr val="bg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3" name="Straight Connector 31"/>
            <p:cNvCxnSpPr>
              <a:endCxn id="107" idx="4"/>
            </p:cNvCxnSpPr>
            <p:nvPr/>
          </p:nvCxnSpPr>
          <p:spPr>
            <a:xfrm flipV="1">
              <a:off x="2311076" y="292887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4" name="Oval 5"/>
            <p:cNvSpPr/>
            <p:nvPr/>
          </p:nvSpPr>
          <p:spPr>
            <a:xfrm>
              <a:off x="2247244"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cxnSp>
          <p:nvCxnSpPr>
            <p:cNvPr id="78" name="Straight Connector 31"/>
            <p:cNvCxnSpPr/>
            <p:nvPr/>
          </p:nvCxnSpPr>
          <p:spPr>
            <a:xfrm flipV="1">
              <a:off x="7265810" y="292887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cxnSp>
          <p:nvCxnSpPr>
            <p:cNvPr id="84" name="Straight Connector 31"/>
            <p:cNvCxnSpPr/>
            <p:nvPr/>
          </p:nvCxnSpPr>
          <p:spPr>
            <a:xfrm flipV="1">
              <a:off x="4777173" y="359943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Oval 5"/>
            <p:cNvSpPr/>
            <p:nvPr/>
          </p:nvSpPr>
          <p:spPr>
            <a:xfrm>
              <a:off x="4713341"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cxnSp>
          <p:nvCxnSpPr>
            <p:cNvPr id="90" name="Straight Connector 31"/>
            <p:cNvCxnSpPr/>
            <p:nvPr/>
          </p:nvCxnSpPr>
          <p:spPr>
            <a:xfrm flipV="1">
              <a:off x="9743294" y="359943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grpSp>
      <p:sp>
        <p:nvSpPr>
          <p:cNvPr id="92" name="矩形 91"/>
          <p:cNvSpPr/>
          <p:nvPr/>
        </p:nvSpPr>
        <p:spPr>
          <a:xfrm>
            <a:off x="3058455" y="2031784"/>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1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charset="-122"/>
              <a:cs typeface="宋体" panose="02010600030101010101" pitchFamily="2" charset="-122"/>
            </a:endParaRPr>
          </a:p>
        </p:txBody>
      </p:sp>
      <p:sp>
        <p:nvSpPr>
          <p:cNvPr id="93" name="矩形 92"/>
          <p:cNvSpPr/>
          <p:nvPr/>
        </p:nvSpPr>
        <p:spPr>
          <a:xfrm>
            <a:off x="8025460" y="2031784"/>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1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charset="-122"/>
              <a:cs typeface="宋体" panose="02010600030101010101" pitchFamily="2" charset="-122"/>
            </a:endParaRPr>
          </a:p>
        </p:txBody>
      </p:sp>
      <p:sp>
        <p:nvSpPr>
          <p:cNvPr id="94" name="矩形 93"/>
          <p:cNvSpPr/>
          <p:nvPr/>
        </p:nvSpPr>
        <p:spPr>
          <a:xfrm>
            <a:off x="973238" y="4295926"/>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1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charset="-122"/>
              <a:cs typeface="宋体" panose="02010600030101010101" pitchFamily="2" charset="-122"/>
            </a:endParaRPr>
          </a:p>
        </p:txBody>
      </p:sp>
      <p:sp>
        <p:nvSpPr>
          <p:cNvPr id="95" name="矩形 94"/>
          <p:cNvSpPr/>
          <p:nvPr/>
        </p:nvSpPr>
        <p:spPr>
          <a:xfrm>
            <a:off x="5749744" y="4295926"/>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1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charset="-122"/>
              <a:cs typeface="宋体" panose="02010600030101010101" pitchFamily="2" charset="-122"/>
            </a:endParaRPr>
          </a:p>
        </p:txBody>
      </p:sp>
      <p:grpSp>
        <p:nvGrpSpPr>
          <p:cNvPr id="96" name="组合 95"/>
          <p:cNvGrpSpPr/>
          <p:nvPr/>
        </p:nvGrpSpPr>
        <p:grpSpPr>
          <a:xfrm>
            <a:off x="1682703" y="1845934"/>
            <a:ext cx="1251019" cy="1253549"/>
            <a:chOff x="1771602" y="1706233"/>
            <a:chExt cx="1251019" cy="1253549"/>
          </a:xfrm>
        </p:grpSpPr>
        <p:grpSp>
          <p:nvGrpSpPr>
            <p:cNvPr id="104" name="Group 38"/>
            <p:cNvGrpSpPr/>
            <p:nvPr/>
          </p:nvGrpSpPr>
          <p:grpSpPr>
            <a:xfrm>
              <a:off x="1771602" y="1706233"/>
              <a:ext cx="1251019" cy="1253549"/>
              <a:chOff x="3692576" y="1742634"/>
              <a:chExt cx="2790379" cy="2796023"/>
            </a:xfrm>
          </p:grpSpPr>
          <p:grpSp>
            <p:nvGrpSpPr>
              <p:cNvPr id="106" name="组合 79"/>
              <p:cNvGrpSpPr/>
              <p:nvPr/>
            </p:nvGrpSpPr>
            <p:grpSpPr bwMode="auto">
              <a:xfrm>
                <a:off x="3692576" y="1742634"/>
                <a:ext cx="2790379" cy="2796023"/>
                <a:chOff x="6379729" y="2488774"/>
                <a:chExt cx="2513016" cy="2513016"/>
              </a:xfrm>
            </p:grpSpPr>
            <p:sp>
              <p:nvSpPr>
                <p:cNvPr id="10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09" name="任意多边形 83"/>
                <p:cNvSpPr/>
                <p:nvPr/>
              </p:nvSpPr>
              <p:spPr>
                <a:xfrm rot="16377237">
                  <a:off x="6409521" y="2506880"/>
                  <a:ext cx="2476803" cy="2476799"/>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07"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pic>
          <p:nvPicPr>
            <p:cNvPr id="105" name="Picture 53"/>
            <p:cNvPicPr>
              <a:picLocks noChangeAspect="1"/>
            </p:cNvPicPr>
            <p:nvPr/>
          </p:nvPicPr>
          <p:blipFill>
            <a:blip r:embed="rId3" cstate="email"/>
            <a:stretch>
              <a:fillRect/>
            </a:stretch>
          </p:blipFill>
          <p:spPr>
            <a:xfrm>
              <a:off x="2156482" y="2107859"/>
              <a:ext cx="487177" cy="487177"/>
            </a:xfrm>
            <a:prstGeom prst="rect">
              <a:avLst/>
            </a:prstGeom>
          </p:spPr>
        </p:pic>
      </p:grpSp>
      <p:grpSp>
        <p:nvGrpSpPr>
          <p:cNvPr id="110" name="组合 109"/>
          <p:cNvGrpSpPr/>
          <p:nvPr/>
        </p:nvGrpSpPr>
        <p:grpSpPr>
          <a:xfrm>
            <a:off x="6617849" y="1844168"/>
            <a:ext cx="1251019" cy="1253549"/>
            <a:chOff x="6706749" y="1704468"/>
            <a:chExt cx="1251019" cy="1253549"/>
          </a:xfrm>
        </p:grpSpPr>
        <p:grpSp>
          <p:nvGrpSpPr>
            <p:cNvPr id="111" name="Group 43"/>
            <p:cNvGrpSpPr/>
            <p:nvPr/>
          </p:nvGrpSpPr>
          <p:grpSpPr>
            <a:xfrm>
              <a:off x="6706749" y="1704468"/>
              <a:ext cx="1251019" cy="1253549"/>
              <a:chOff x="3692576" y="1742634"/>
              <a:chExt cx="2790379" cy="2796023"/>
            </a:xfrm>
          </p:grpSpPr>
          <p:grpSp>
            <p:nvGrpSpPr>
              <p:cNvPr id="126" name="组合 79"/>
              <p:cNvGrpSpPr/>
              <p:nvPr/>
            </p:nvGrpSpPr>
            <p:grpSpPr bwMode="auto">
              <a:xfrm>
                <a:off x="3692576" y="1742634"/>
                <a:ext cx="2790379" cy="2796023"/>
                <a:chOff x="6379729" y="2488774"/>
                <a:chExt cx="2513016" cy="2513016"/>
              </a:xfrm>
            </p:grpSpPr>
            <p:sp>
              <p:nvSpPr>
                <p:cNvPr id="1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2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7"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grpSp>
          <p:nvGrpSpPr>
            <p:cNvPr id="112" name="Group 24"/>
            <p:cNvGrpSpPr>
              <a:grpSpLocks noChangeAspect="1"/>
            </p:cNvGrpSpPr>
            <p:nvPr/>
          </p:nvGrpSpPr>
          <p:grpSpPr>
            <a:xfrm>
              <a:off x="7152542" y="2112972"/>
              <a:ext cx="404336" cy="404336"/>
              <a:chOff x="6111586" y="318800"/>
              <a:chExt cx="490538" cy="490538"/>
            </a:xfrm>
            <a:solidFill>
              <a:srgbClr val="FFFFFF"/>
            </a:solidFill>
          </p:grpSpPr>
          <p:sp>
            <p:nvSpPr>
              <p:cNvPr id="113"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4" name="Freeform 6"/>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5" name="Freeform 7"/>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6" name="Freeform 8"/>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7" name="Freeform 9"/>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8" name="Freeform 10"/>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9" name="Freeform 11"/>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0" name="Freeform 12"/>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1" name="Freeform 13"/>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2" name="Freeform 14"/>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3" name="Freeform 15"/>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4" name="Freeform 16"/>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5"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grpSp>
      </p:grpSp>
      <p:grpSp>
        <p:nvGrpSpPr>
          <p:cNvPr id="130" name="组合 129"/>
          <p:cNvGrpSpPr/>
          <p:nvPr/>
        </p:nvGrpSpPr>
        <p:grpSpPr>
          <a:xfrm>
            <a:off x="9125065" y="4155995"/>
            <a:ext cx="1251019" cy="1253549"/>
            <a:chOff x="9213965" y="4016294"/>
            <a:chExt cx="1251019" cy="1253549"/>
          </a:xfrm>
        </p:grpSpPr>
        <p:grpSp>
          <p:nvGrpSpPr>
            <p:cNvPr id="131" name="Group 48"/>
            <p:cNvGrpSpPr/>
            <p:nvPr/>
          </p:nvGrpSpPr>
          <p:grpSpPr>
            <a:xfrm>
              <a:off x="9213965" y="4016294"/>
              <a:ext cx="1251019" cy="1253549"/>
              <a:chOff x="3692576" y="1742634"/>
              <a:chExt cx="2790379" cy="2796023"/>
            </a:xfrm>
          </p:grpSpPr>
          <p:grpSp>
            <p:nvGrpSpPr>
              <p:cNvPr id="137" name="组合 79"/>
              <p:cNvGrpSpPr/>
              <p:nvPr/>
            </p:nvGrpSpPr>
            <p:grpSpPr bwMode="auto">
              <a:xfrm>
                <a:off x="3692576" y="1742634"/>
                <a:ext cx="2790379" cy="2796023"/>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grpSp>
          <p:nvGrpSpPr>
            <p:cNvPr id="132" name="Group 132"/>
            <p:cNvGrpSpPr>
              <a:grpSpLocks noChangeAspect="1"/>
            </p:cNvGrpSpPr>
            <p:nvPr/>
          </p:nvGrpSpPr>
          <p:grpSpPr>
            <a:xfrm>
              <a:off x="9613622" y="4409789"/>
              <a:ext cx="471510" cy="461033"/>
              <a:chOff x="-6349" y="-1587"/>
              <a:chExt cx="500062" cy="488950"/>
            </a:xfrm>
            <a:solidFill>
              <a:srgbClr val="FFFFFF"/>
            </a:solidFill>
          </p:grpSpPr>
          <p:sp>
            <p:nvSpPr>
              <p:cNvPr id="133"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34"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35" name="Freeform 19"/>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36" name="Freeform 20"/>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grpSp>
      </p:grpSp>
      <p:grpSp>
        <p:nvGrpSpPr>
          <p:cNvPr id="141" name="组合 140"/>
          <p:cNvGrpSpPr/>
          <p:nvPr/>
        </p:nvGrpSpPr>
        <p:grpSpPr>
          <a:xfrm>
            <a:off x="4172065" y="4155995"/>
            <a:ext cx="1251019" cy="1253549"/>
            <a:chOff x="4260965" y="4016294"/>
            <a:chExt cx="1251019" cy="1253549"/>
          </a:xfrm>
        </p:grpSpPr>
        <p:grpSp>
          <p:nvGrpSpPr>
            <p:cNvPr id="142" name="Group 48"/>
            <p:cNvGrpSpPr/>
            <p:nvPr/>
          </p:nvGrpSpPr>
          <p:grpSpPr>
            <a:xfrm>
              <a:off x="4260965" y="4016294"/>
              <a:ext cx="1251019" cy="1253549"/>
              <a:chOff x="3692576" y="1742634"/>
              <a:chExt cx="2790379" cy="2796023"/>
            </a:xfrm>
          </p:grpSpPr>
          <p:grpSp>
            <p:nvGrpSpPr>
              <p:cNvPr id="161" name="组合 79"/>
              <p:cNvGrpSpPr/>
              <p:nvPr/>
            </p:nvGrpSpPr>
            <p:grpSpPr bwMode="auto">
              <a:xfrm>
                <a:off x="3692576" y="1742634"/>
                <a:ext cx="2790379" cy="2796023"/>
                <a:chOff x="6379729" y="2488774"/>
                <a:chExt cx="2513016" cy="2513016"/>
              </a:xfrm>
            </p:grpSpPr>
            <p:sp>
              <p:nvSpPr>
                <p:cNvPr id="1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62"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grpSp>
          <p:nvGrpSpPr>
            <p:cNvPr id="143" name="组合 142"/>
            <p:cNvGrpSpPr/>
            <p:nvPr/>
          </p:nvGrpSpPr>
          <p:grpSpPr>
            <a:xfrm>
              <a:off x="4665262" y="4441971"/>
              <a:ext cx="476042" cy="437541"/>
              <a:chOff x="4470401" y="1481138"/>
              <a:chExt cx="215900" cy="198438"/>
            </a:xfrm>
            <a:solidFill>
              <a:schemeClr val="bg1"/>
            </a:solidFill>
          </p:grpSpPr>
          <p:sp>
            <p:nvSpPr>
              <p:cNvPr id="144"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5"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6"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7"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8"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9"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5"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6"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8"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9"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0"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additive="base">
                                        <p:cTn id="13" dur="500" fill="hold"/>
                                        <p:tgtEl>
                                          <p:spTgt spid="70"/>
                                        </p:tgtEl>
                                        <p:attrNameLst>
                                          <p:attrName>ppt_x</p:attrName>
                                        </p:attrNameLst>
                                      </p:cBhvr>
                                      <p:tavLst>
                                        <p:tav tm="0">
                                          <p:val>
                                            <p:strVal val="0-#ppt_w/2"/>
                                          </p:val>
                                        </p:tav>
                                        <p:tav tm="100000">
                                          <p:val>
                                            <p:strVal val="#ppt_x"/>
                                          </p:val>
                                        </p:tav>
                                      </p:tavLst>
                                    </p:anim>
                                    <p:anim calcmode="lin" valueType="num">
                                      <p:cBhvr additive="base">
                                        <p:cTn id="14"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anim calcmode="lin" valueType="num">
                                      <p:cBhvr>
                                        <p:cTn id="20" dur="500" fill="hold"/>
                                        <p:tgtEl>
                                          <p:spTgt spid="110"/>
                                        </p:tgtEl>
                                        <p:attrNameLst>
                                          <p:attrName>ppt_x</p:attrName>
                                        </p:attrNameLst>
                                      </p:cBhvr>
                                      <p:tavLst>
                                        <p:tav tm="0">
                                          <p:val>
                                            <p:strVal val="#ppt_x"/>
                                          </p:val>
                                        </p:tav>
                                        <p:tav tm="100000">
                                          <p:val>
                                            <p:strVal val="#ppt_x"/>
                                          </p:val>
                                        </p:tav>
                                      </p:tavLst>
                                    </p:anim>
                                    <p:anim calcmode="lin" valueType="num">
                                      <p:cBhvr>
                                        <p:cTn id="21" dur="500" fill="hold"/>
                                        <p:tgtEl>
                                          <p:spTgt spid="1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500"/>
                                        <p:tgtEl>
                                          <p:spTgt spid="96"/>
                                        </p:tgtEl>
                                      </p:cBhvr>
                                    </p:animEffect>
                                    <p:anim calcmode="lin" valueType="num">
                                      <p:cBhvr>
                                        <p:cTn id="25" dur="500" fill="hold"/>
                                        <p:tgtEl>
                                          <p:spTgt spid="96"/>
                                        </p:tgtEl>
                                        <p:attrNameLst>
                                          <p:attrName>ppt_x</p:attrName>
                                        </p:attrNameLst>
                                      </p:cBhvr>
                                      <p:tavLst>
                                        <p:tav tm="0">
                                          <p:val>
                                            <p:strVal val="#ppt_x"/>
                                          </p:val>
                                        </p:tav>
                                        <p:tav tm="100000">
                                          <p:val>
                                            <p:strVal val="#ppt_x"/>
                                          </p:val>
                                        </p:tav>
                                      </p:tavLst>
                                    </p:anim>
                                    <p:anim calcmode="lin" valueType="num">
                                      <p:cBhvr>
                                        <p:cTn id="26" dur="500" fill="hold"/>
                                        <p:tgtEl>
                                          <p:spTgt spid="9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41"/>
                                        </p:tgtEl>
                                        <p:attrNameLst>
                                          <p:attrName>style.visibility</p:attrName>
                                        </p:attrNameLst>
                                      </p:cBhvr>
                                      <p:to>
                                        <p:strVal val="visible"/>
                                      </p:to>
                                    </p:set>
                                    <p:animEffect transition="in" filter="fade">
                                      <p:cBhvr>
                                        <p:cTn id="29" dur="1000"/>
                                        <p:tgtEl>
                                          <p:spTgt spid="141"/>
                                        </p:tgtEl>
                                      </p:cBhvr>
                                    </p:animEffect>
                                    <p:anim calcmode="lin" valueType="num">
                                      <p:cBhvr>
                                        <p:cTn id="30" dur="1000" fill="hold"/>
                                        <p:tgtEl>
                                          <p:spTgt spid="141"/>
                                        </p:tgtEl>
                                        <p:attrNameLst>
                                          <p:attrName>ppt_x</p:attrName>
                                        </p:attrNameLst>
                                      </p:cBhvr>
                                      <p:tavLst>
                                        <p:tav tm="0">
                                          <p:val>
                                            <p:strVal val="#ppt_x"/>
                                          </p:val>
                                        </p:tav>
                                        <p:tav tm="100000">
                                          <p:val>
                                            <p:strVal val="#ppt_x"/>
                                          </p:val>
                                        </p:tav>
                                      </p:tavLst>
                                    </p:anim>
                                    <p:anim calcmode="lin" valueType="num">
                                      <p:cBhvr>
                                        <p:cTn id="31" dur="1000" fill="hold"/>
                                        <p:tgtEl>
                                          <p:spTgt spid="14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30"/>
                                        </p:tgtEl>
                                        <p:attrNameLst>
                                          <p:attrName>style.visibility</p:attrName>
                                        </p:attrNameLst>
                                      </p:cBhvr>
                                      <p:to>
                                        <p:strVal val="visible"/>
                                      </p:to>
                                    </p:set>
                                    <p:animEffect transition="in" filter="fade">
                                      <p:cBhvr>
                                        <p:cTn id="34" dur="1000"/>
                                        <p:tgtEl>
                                          <p:spTgt spid="130"/>
                                        </p:tgtEl>
                                      </p:cBhvr>
                                    </p:animEffect>
                                    <p:anim calcmode="lin" valueType="num">
                                      <p:cBhvr>
                                        <p:cTn id="35" dur="1000" fill="hold"/>
                                        <p:tgtEl>
                                          <p:spTgt spid="130"/>
                                        </p:tgtEl>
                                        <p:attrNameLst>
                                          <p:attrName>ppt_x</p:attrName>
                                        </p:attrNameLst>
                                      </p:cBhvr>
                                      <p:tavLst>
                                        <p:tav tm="0">
                                          <p:val>
                                            <p:strVal val="#ppt_x"/>
                                          </p:val>
                                        </p:tav>
                                        <p:tav tm="100000">
                                          <p:val>
                                            <p:strVal val="#ppt_x"/>
                                          </p:val>
                                        </p:tav>
                                      </p:tavLst>
                                    </p:anim>
                                    <p:anim calcmode="lin" valueType="num">
                                      <p:cBhvr>
                                        <p:cTn id="36" dur="1000" fill="hold"/>
                                        <p:tgtEl>
                                          <p:spTgt spid="13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93"/>
                                        </p:tgtEl>
                                        <p:attrNameLst>
                                          <p:attrName>style.visibility</p:attrName>
                                        </p:attrNameLst>
                                      </p:cBhvr>
                                      <p:to>
                                        <p:strVal val="visible"/>
                                      </p:to>
                                    </p:set>
                                    <p:anim calcmode="lin" valueType="num">
                                      <p:cBhvr additive="base">
                                        <p:cTn id="41" dur="500" fill="hold"/>
                                        <p:tgtEl>
                                          <p:spTgt spid="93"/>
                                        </p:tgtEl>
                                        <p:attrNameLst>
                                          <p:attrName>ppt_x</p:attrName>
                                        </p:attrNameLst>
                                      </p:cBhvr>
                                      <p:tavLst>
                                        <p:tav tm="0">
                                          <p:val>
                                            <p:strVal val="1+#ppt_w/2"/>
                                          </p:val>
                                        </p:tav>
                                        <p:tav tm="100000">
                                          <p:val>
                                            <p:strVal val="#ppt_x"/>
                                          </p:val>
                                        </p:tav>
                                      </p:tavLst>
                                    </p:anim>
                                    <p:anim calcmode="lin" valueType="num">
                                      <p:cBhvr additive="base">
                                        <p:cTn id="42" dur="500" fill="hold"/>
                                        <p:tgtEl>
                                          <p:spTgt spid="9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additive="base">
                                        <p:cTn id="45" dur="500" fill="hold"/>
                                        <p:tgtEl>
                                          <p:spTgt spid="92"/>
                                        </p:tgtEl>
                                        <p:attrNameLst>
                                          <p:attrName>ppt_x</p:attrName>
                                        </p:attrNameLst>
                                      </p:cBhvr>
                                      <p:tavLst>
                                        <p:tav tm="0">
                                          <p:val>
                                            <p:strVal val="1+#ppt_w/2"/>
                                          </p:val>
                                        </p:tav>
                                        <p:tav tm="100000">
                                          <p:val>
                                            <p:strVal val="#ppt_x"/>
                                          </p:val>
                                        </p:tav>
                                      </p:tavLst>
                                    </p:anim>
                                    <p:anim calcmode="lin" valueType="num">
                                      <p:cBhvr additive="base">
                                        <p:cTn id="46"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94"/>
                                        </p:tgtEl>
                                        <p:attrNameLst>
                                          <p:attrName>style.visibility</p:attrName>
                                        </p:attrNameLst>
                                      </p:cBhvr>
                                      <p:to>
                                        <p:strVal val="visible"/>
                                      </p:to>
                                    </p:set>
                                    <p:anim calcmode="lin" valueType="num">
                                      <p:cBhvr additive="base">
                                        <p:cTn id="51" dur="500" fill="hold"/>
                                        <p:tgtEl>
                                          <p:spTgt spid="94"/>
                                        </p:tgtEl>
                                        <p:attrNameLst>
                                          <p:attrName>ppt_x</p:attrName>
                                        </p:attrNameLst>
                                      </p:cBhvr>
                                      <p:tavLst>
                                        <p:tav tm="0">
                                          <p:val>
                                            <p:strVal val="0-#ppt_w/2"/>
                                          </p:val>
                                        </p:tav>
                                        <p:tav tm="100000">
                                          <p:val>
                                            <p:strVal val="#ppt_x"/>
                                          </p:val>
                                        </p:tav>
                                      </p:tavLst>
                                    </p:anim>
                                    <p:anim calcmode="lin" valueType="num">
                                      <p:cBhvr additive="base">
                                        <p:cTn id="52" dur="500" fill="hold"/>
                                        <p:tgtEl>
                                          <p:spTgt spid="9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95"/>
                                        </p:tgtEl>
                                        <p:attrNameLst>
                                          <p:attrName>style.visibility</p:attrName>
                                        </p:attrNameLst>
                                      </p:cBhvr>
                                      <p:to>
                                        <p:strVal val="visible"/>
                                      </p:to>
                                    </p:set>
                                    <p:anim calcmode="lin" valueType="num">
                                      <p:cBhvr additive="base">
                                        <p:cTn id="55" dur="500" fill="hold"/>
                                        <p:tgtEl>
                                          <p:spTgt spid="95"/>
                                        </p:tgtEl>
                                        <p:attrNameLst>
                                          <p:attrName>ppt_x</p:attrName>
                                        </p:attrNameLst>
                                      </p:cBhvr>
                                      <p:tavLst>
                                        <p:tav tm="0">
                                          <p:val>
                                            <p:strVal val="0-#ppt_w/2"/>
                                          </p:val>
                                        </p:tav>
                                        <p:tav tm="100000">
                                          <p:val>
                                            <p:strVal val="#ppt_x"/>
                                          </p:val>
                                        </p:tav>
                                      </p:tavLst>
                                    </p:anim>
                                    <p:anim calcmode="lin" valueType="num">
                                      <p:cBhvr additive="base">
                                        <p:cTn id="56" dur="50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sp>
        <p:nvSpPr>
          <p:cNvPr id="33" name="椭圆 32"/>
          <p:cNvSpPr/>
          <p:nvPr/>
        </p:nvSpPr>
        <p:spPr bwMode="auto">
          <a:xfrm>
            <a:off x="3281535" y="2110630"/>
            <a:ext cx="3380872" cy="3370140"/>
          </a:xfrm>
          <a:prstGeom prst="ellipse">
            <a:avLst/>
          </a:prstGeom>
          <a:noFill/>
          <a:ln w="25400" cap="flat" cmpd="sng" algn="ctr">
            <a:solidFill>
              <a:schemeClr val="bg1"/>
            </a:solidFill>
            <a:prstDash val="solid"/>
          </a:ln>
          <a:effectLst/>
        </p:spPr>
        <p:txBody>
          <a:bodyPr lIns="100693" tIns="50347" rIns="100693" bIns="50347" anchor="ctr"/>
          <a:lstStyle/>
          <a:p>
            <a:pPr algn="ctr">
              <a:defRPr/>
            </a:pPr>
            <a:endParaRPr lang="zh-CN" altLang="en-US" sz="2400" kern="0" dirty="0">
              <a:solidFill>
                <a:sysClr val="window" lastClr="FFFFFF"/>
              </a:solidFill>
              <a:latin typeface="Calibri" panose="020F0502020204030204"/>
            </a:endParaRPr>
          </a:p>
        </p:txBody>
      </p:sp>
      <p:sp>
        <p:nvSpPr>
          <p:cNvPr id="34" name="椭圆 33"/>
          <p:cNvSpPr/>
          <p:nvPr/>
        </p:nvSpPr>
        <p:spPr bwMode="auto">
          <a:xfrm>
            <a:off x="5304467" y="2110630"/>
            <a:ext cx="3382344" cy="3370140"/>
          </a:xfrm>
          <a:prstGeom prst="ellipse">
            <a:avLst/>
          </a:prstGeom>
          <a:noFill/>
          <a:ln w="25400" cap="flat" cmpd="sng" algn="ctr">
            <a:solidFill>
              <a:schemeClr val="bg1"/>
            </a:solidFill>
            <a:prstDash val="solid"/>
          </a:ln>
          <a:effectLst/>
        </p:spPr>
        <p:txBody>
          <a:bodyPr lIns="100693" tIns="50347" rIns="100693" bIns="50347" anchor="ctr"/>
          <a:lstStyle/>
          <a:p>
            <a:pPr algn="ctr">
              <a:defRPr/>
            </a:pPr>
            <a:endParaRPr lang="zh-CN" altLang="en-US" sz="2400" kern="0" dirty="0">
              <a:solidFill>
                <a:sysClr val="window" lastClr="FFFFFF"/>
              </a:solidFill>
              <a:latin typeface="Calibri" panose="020F0502020204030204"/>
            </a:endParaRPr>
          </a:p>
        </p:txBody>
      </p:sp>
      <p:cxnSp>
        <p:nvCxnSpPr>
          <p:cNvPr id="35" name="直接连接符 34"/>
          <p:cNvCxnSpPr>
            <a:cxnSpLocks noChangeShapeType="1"/>
          </p:cNvCxnSpPr>
          <p:nvPr/>
        </p:nvCxnSpPr>
        <p:spPr bwMode="auto">
          <a:xfrm>
            <a:off x="4209877" y="2933367"/>
            <a:ext cx="529641" cy="247847"/>
          </a:xfrm>
          <a:prstGeom prst="line">
            <a:avLst/>
          </a:prstGeom>
          <a:noFill/>
          <a:ln w="28575" algn="ctr">
            <a:solidFill>
              <a:schemeClr val="bg1"/>
            </a:solidFill>
            <a:round/>
            <a:headEnd type="none" w="med" len="med"/>
            <a:tailEnd type="arrow" w="med" len="med"/>
          </a:ln>
        </p:spPr>
      </p:cxnSp>
      <p:cxnSp>
        <p:nvCxnSpPr>
          <p:cNvPr id="36" name="直接连接符 35"/>
          <p:cNvCxnSpPr>
            <a:cxnSpLocks noChangeShapeType="1"/>
          </p:cNvCxnSpPr>
          <p:nvPr/>
        </p:nvCxnSpPr>
        <p:spPr bwMode="auto">
          <a:xfrm>
            <a:off x="3927400" y="3694507"/>
            <a:ext cx="547296" cy="0"/>
          </a:xfrm>
          <a:prstGeom prst="line">
            <a:avLst/>
          </a:prstGeom>
          <a:noFill/>
          <a:ln w="28575" algn="ctr">
            <a:solidFill>
              <a:schemeClr val="bg1"/>
            </a:solidFill>
            <a:round/>
            <a:headEnd type="none" w="med" len="med"/>
            <a:tailEnd type="arrow" w="med" len="med"/>
          </a:ln>
        </p:spPr>
      </p:cxnSp>
      <p:cxnSp>
        <p:nvCxnSpPr>
          <p:cNvPr id="37" name="直接连接符 36"/>
          <p:cNvCxnSpPr>
            <a:cxnSpLocks noChangeShapeType="1"/>
          </p:cNvCxnSpPr>
          <p:nvPr/>
        </p:nvCxnSpPr>
        <p:spPr bwMode="auto">
          <a:xfrm flipV="1">
            <a:off x="4209876" y="4187268"/>
            <a:ext cx="547296" cy="288912"/>
          </a:xfrm>
          <a:prstGeom prst="line">
            <a:avLst/>
          </a:prstGeom>
          <a:noFill/>
          <a:ln w="28575" algn="ctr">
            <a:solidFill>
              <a:schemeClr val="bg1"/>
            </a:solidFill>
            <a:round/>
            <a:headEnd type="none" w="med" len="med"/>
            <a:tailEnd type="arrow" w="med" len="med"/>
          </a:ln>
        </p:spPr>
      </p:cxnSp>
      <p:cxnSp>
        <p:nvCxnSpPr>
          <p:cNvPr id="38" name="直接连接符 37"/>
          <p:cNvCxnSpPr>
            <a:cxnSpLocks noChangeShapeType="1"/>
          </p:cNvCxnSpPr>
          <p:nvPr/>
        </p:nvCxnSpPr>
        <p:spPr bwMode="auto">
          <a:xfrm flipH="1" flipV="1">
            <a:off x="7297973" y="4175536"/>
            <a:ext cx="547296" cy="288912"/>
          </a:xfrm>
          <a:prstGeom prst="line">
            <a:avLst/>
          </a:prstGeom>
          <a:noFill/>
          <a:ln w="28575" algn="ctr">
            <a:solidFill>
              <a:schemeClr val="bg1"/>
            </a:solidFill>
            <a:round/>
            <a:headEnd type="none" w="med" len="med"/>
            <a:tailEnd type="arrow" w="med" len="med"/>
          </a:ln>
        </p:spPr>
      </p:cxnSp>
      <p:cxnSp>
        <p:nvCxnSpPr>
          <p:cNvPr id="39" name="直接连接符 38"/>
          <p:cNvCxnSpPr>
            <a:cxnSpLocks noChangeShapeType="1"/>
          </p:cNvCxnSpPr>
          <p:nvPr/>
        </p:nvCxnSpPr>
        <p:spPr bwMode="auto">
          <a:xfrm flipH="1">
            <a:off x="7571621" y="3691575"/>
            <a:ext cx="547296" cy="0"/>
          </a:xfrm>
          <a:prstGeom prst="line">
            <a:avLst/>
          </a:prstGeom>
          <a:noFill/>
          <a:ln w="28575" algn="ctr">
            <a:solidFill>
              <a:schemeClr val="bg1"/>
            </a:solidFill>
            <a:round/>
            <a:headEnd type="none" w="med" len="med"/>
            <a:tailEnd type="arrow" w="med" len="med"/>
          </a:ln>
        </p:spPr>
      </p:cxnSp>
      <p:cxnSp>
        <p:nvCxnSpPr>
          <p:cNvPr id="40" name="直接连接符 39"/>
          <p:cNvCxnSpPr>
            <a:cxnSpLocks noChangeShapeType="1"/>
          </p:cNvCxnSpPr>
          <p:nvPr/>
        </p:nvCxnSpPr>
        <p:spPr bwMode="auto">
          <a:xfrm flipH="1">
            <a:off x="7315629" y="2933367"/>
            <a:ext cx="529641" cy="247847"/>
          </a:xfrm>
          <a:prstGeom prst="line">
            <a:avLst/>
          </a:prstGeom>
          <a:noFill/>
          <a:ln w="28575" algn="ctr">
            <a:solidFill>
              <a:schemeClr val="bg1"/>
            </a:solidFill>
            <a:round/>
            <a:headEnd type="none" w="med" len="med"/>
            <a:tailEnd type="arrow" w="med" len="med"/>
          </a:ln>
        </p:spPr>
      </p:cxnSp>
      <p:sp>
        <p:nvSpPr>
          <p:cNvPr id="44" name="Oval 19"/>
          <p:cNvSpPr>
            <a:spLocks noChangeArrowheads="1"/>
          </p:cNvSpPr>
          <p:nvPr/>
        </p:nvSpPr>
        <p:spPr bwMode="auto">
          <a:xfrm>
            <a:off x="3297717" y="2189824"/>
            <a:ext cx="919516" cy="91659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45" name="Oval 19"/>
          <p:cNvSpPr>
            <a:spLocks noChangeArrowheads="1"/>
          </p:cNvSpPr>
          <p:nvPr/>
        </p:nvSpPr>
        <p:spPr bwMode="auto">
          <a:xfrm>
            <a:off x="7798191" y="2204490"/>
            <a:ext cx="919515"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46" name="Oval 19"/>
          <p:cNvSpPr>
            <a:spLocks noChangeArrowheads="1"/>
          </p:cNvSpPr>
          <p:nvPr/>
        </p:nvSpPr>
        <p:spPr bwMode="auto">
          <a:xfrm>
            <a:off x="8216019" y="3269207"/>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47" name="Oval 19"/>
          <p:cNvSpPr>
            <a:spLocks noChangeArrowheads="1"/>
          </p:cNvSpPr>
          <p:nvPr/>
        </p:nvSpPr>
        <p:spPr bwMode="auto">
          <a:xfrm>
            <a:off x="7843797" y="4322193"/>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48" name="Oval 19"/>
          <p:cNvSpPr>
            <a:spLocks noChangeArrowheads="1"/>
          </p:cNvSpPr>
          <p:nvPr/>
        </p:nvSpPr>
        <p:spPr bwMode="auto">
          <a:xfrm>
            <a:off x="2885775" y="3234011"/>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50" name="Oval 19"/>
          <p:cNvSpPr>
            <a:spLocks noChangeArrowheads="1"/>
          </p:cNvSpPr>
          <p:nvPr/>
        </p:nvSpPr>
        <p:spPr bwMode="auto">
          <a:xfrm>
            <a:off x="3262408" y="4316326"/>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grpSp>
        <p:nvGrpSpPr>
          <p:cNvPr id="3" name="组合 2"/>
          <p:cNvGrpSpPr/>
          <p:nvPr/>
        </p:nvGrpSpPr>
        <p:grpSpPr>
          <a:xfrm>
            <a:off x="5010221" y="2728049"/>
            <a:ext cx="1950843" cy="1944649"/>
            <a:chOff x="3757666" y="2046036"/>
            <a:chExt cx="1463132" cy="1458487"/>
          </a:xfrm>
        </p:grpSpPr>
        <p:sp>
          <p:nvSpPr>
            <p:cNvPr id="42" name="Oval 19"/>
            <p:cNvSpPr>
              <a:spLocks noChangeArrowheads="1"/>
            </p:cNvSpPr>
            <p:nvPr/>
          </p:nvSpPr>
          <p:spPr bwMode="auto">
            <a:xfrm>
              <a:off x="3757666" y="2046036"/>
              <a:ext cx="1463132" cy="145848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60" name="Oval 19"/>
            <p:cNvSpPr>
              <a:spLocks noChangeArrowheads="1"/>
            </p:cNvSpPr>
            <p:nvPr/>
          </p:nvSpPr>
          <p:spPr bwMode="auto">
            <a:xfrm>
              <a:off x="3853663" y="2136525"/>
              <a:ext cx="1271137" cy="126710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srgbClr val="7F7F7F"/>
                </a:solidFill>
              </a:endParaRPr>
            </a:p>
          </p:txBody>
        </p:sp>
      </p:grpSp>
      <p:grpSp>
        <p:nvGrpSpPr>
          <p:cNvPr id="61" name="组合 60"/>
          <p:cNvGrpSpPr/>
          <p:nvPr/>
        </p:nvGrpSpPr>
        <p:grpSpPr>
          <a:xfrm>
            <a:off x="665960" y="2302243"/>
            <a:ext cx="2357633" cy="1026724"/>
            <a:chOff x="1256119" y="1638320"/>
            <a:chExt cx="1923767" cy="770043"/>
          </a:xfrm>
        </p:grpSpPr>
        <p:sp>
          <p:nvSpPr>
            <p:cNvPr id="62" name="TextBox 61"/>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64" name="TextBox 63"/>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65" name="组合 64"/>
          <p:cNvGrpSpPr/>
          <p:nvPr/>
        </p:nvGrpSpPr>
        <p:grpSpPr>
          <a:xfrm>
            <a:off x="665960" y="4151640"/>
            <a:ext cx="2357633" cy="1026724"/>
            <a:chOff x="1256119" y="1638320"/>
            <a:chExt cx="1923767" cy="770043"/>
          </a:xfrm>
        </p:grpSpPr>
        <p:sp>
          <p:nvSpPr>
            <p:cNvPr id="70" name="TextBox 69"/>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71" name="TextBox 70"/>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73" name="组合 72"/>
          <p:cNvGrpSpPr/>
          <p:nvPr/>
        </p:nvGrpSpPr>
        <p:grpSpPr>
          <a:xfrm>
            <a:off x="9325829" y="2302243"/>
            <a:ext cx="2357633" cy="1026724"/>
            <a:chOff x="1256119" y="1638320"/>
            <a:chExt cx="1923767" cy="770043"/>
          </a:xfrm>
        </p:grpSpPr>
        <p:sp>
          <p:nvSpPr>
            <p:cNvPr id="74" name="TextBox 73"/>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78" name="TextBox 77"/>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79" name="组合 78"/>
          <p:cNvGrpSpPr/>
          <p:nvPr/>
        </p:nvGrpSpPr>
        <p:grpSpPr>
          <a:xfrm>
            <a:off x="9325829" y="4151640"/>
            <a:ext cx="2357633" cy="1026724"/>
            <a:chOff x="1256119" y="1638320"/>
            <a:chExt cx="1923767" cy="770043"/>
          </a:xfrm>
        </p:grpSpPr>
        <p:sp>
          <p:nvSpPr>
            <p:cNvPr id="84" name="TextBox 83"/>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85" name="TextBox 84"/>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sp>
        <p:nvSpPr>
          <p:cNvPr id="90" name="TextBox 89"/>
          <p:cNvSpPr txBox="1"/>
          <p:nvPr/>
        </p:nvSpPr>
        <p:spPr>
          <a:xfrm>
            <a:off x="5544326" y="3310773"/>
            <a:ext cx="892853" cy="877315"/>
          </a:xfrm>
          <a:prstGeom prst="rect">
            <a:avLst/>
          </a:prstGeom>
          <a:noFill/>
        </p:spPr>
        <p:txBody>
          <a:bodyPr wrap="none" lIns="137309" tIns="68655" rIns="137309" bIns="68655" rtlCol="0">
            <a:spAutoFit/>
          </a:bodyPr>
          <a:lstStyle/>
          <a:p>
            <a:r>
              <a:rPr sz="2200">
                <a:solidFill/>
                <a:latin typeface="微软雅黑"/>
              </a:rPr>
              <a:t>XX内容</a:t>
            </a:r>
            <a:endParaRPr lang="en-US" altLang="zh-CN" sz="2400" dirty="0">
              <a:solidFill>
                <a:prstClr val="white"/>
              </a:solidFill>
              <a:latin typeface="微软雅黑" panose="020B0503020204020204" charset="-122"/>
            </a:endParaRPr>
          </a:p>
          <a:p>
            <a:r>
              <a:rPr lang="zh-CN" altLang="en-US" sz="2200" dirty="0">
                <a:solidFill>
                  <a:prstClr val="white"/>
                </a:solidFill>
                <a:latin typeface="微软雅黑" panose="020B0503020204020204" charset="-122"/>
              </a:rPr>
              <a:t>文字</a:t>
            </a:r>
          </a:p>
        </p:txBody>
      </p:sp>
      <p:sp>
        <p:nvSpPr>
          <p:cNvPr id="91" name="TextBox 90"/>
          <p:cNvSpPr txBox="1"/>
          <p:nvPr/>
        </p:nvSpPr>
        <p:spPr>
          <a:xfrm>
            <a:off x="3422409" y="2345399"/>
            <a:ext cx="687669" cy="631093"/>
          </a:xfrm>
          <a:prstGeom prst="rect">
            <a:avLst/>
          </a:prstGeom>
          <a:noFill/>
        </p:spPr>
        <p:txBody>
          <a:bodyPr wrap="none" lIns="137309" tIns="68655" rIns="137309" bIns="68655" rtlCol="0">
            <a:spAutoFit/>
          </a:bodyPr>
          <a:lstStyle/>
          <a:p>
            <a:r>
              <a:rPr sz="1400">
                <a:solidFill/>
                <a:latin typeface="微软雅黑"/>
              </a:rPr>
              <a:t>XX内容</a:t>
            </a:r>
            <a:endParaRPr lang="en-US" altLang="zh-CN" sz="1600" dirty="0">
              <a:solidFill>
                <a:schemeClr val="tx2"/>
              </a:solidFill>
              <a:latin typeface="微软雅黑" panose="020B0503020204020204" charset="-122"/>
            </a:endParaRPr>
          </a:p>
          <a:p>
            <a:r>
              <a:rPr lang="zh-CN" altLang="en-US" sz="1400" dirty="0">
                <a:solidFill>
                  <a:schemeClr val="tx2"/>
                </a:solidFill>
                <a:latin typeface="微软雅黑" panose="020B0503020204020204" charset="-122"/>
              </a:rPr>
              <a:t>文字</a:t>
            </a:r>
          </a:p>
        </p:txBody>
      </p:sp>
      <p:sp>
        <p:nvSpPr>
          <p:cNvPr id="92" name="TextBox 91"/>
          <p:cNvSpPr txBox="1"/>
          <p:nvPr/>
        </p:nvSpPr>
        <p:spPr>
          <a:xfrm>
            <a:off x="2976121" y="3384825"/>
            <a:ext cx="687669" cy="631093"/>
          </a:xfrm>
          <a:prstGeom prst="rect">
            <a:avLst/>
          </a:prstGeom>
          <a:noFill/>
        </p:spPr>
        <p:txBody>
          <a:bodyPr wrap="none" lIns="137309" tIns="68655" rIns="137309" bIns="68655" rtlCol="0">
            <a:spAutoFit/>
          </a:bodyPr>
          <a:lstStyle/>
          <a:p>
            <a:r>
              <a:rPr sz="1400">
                <a:solidFill/>
                <a:latin typeface="微软雅黑"/>
              </a:rPr>
              <a:t>XX内容</a:t>
            </a:r>
            <a:endParaRPr lang="en-US" altLang="zh-CN" sz="1600" dirty="0">
              <a:solidFill>
                <a:schemeClr val="bg2"/>
              </a:solidFill>
              <a:latin typeface="微软雅黑" panose="020B0503020204020204" charset="-122"/>
            </a:endParaRPr>
          </a:p>
          <a:p>
            <a:r>
              <a:rPr lang="zh-CN" altLang="en-US" sz="1400" dirty="0">
                <a:solidFill>
                  <a:schemeClr val="bg2"/>
                </a:solidFill>
                <a:latin typeface="微软雅黑" panose="020B0503020204020204" charset="-122"/>
              </a:rPr>
              <a:t>文字</a:t>
            </a:r>
          </a:p>
        </p:txBody>
      </p:sp>
      <p:sp>
        <p:nvSpPr>
          <p:cNvPr id="93" name="TextBox 92"/>
          <p:cNvSpPr txBox="1"/>
          <p:nvPr/>
        </p:nvSpPr>
        <p:spPr>
          <a:xfrm>
            <a:off x="3352244" y="4476180"/>
            <a:ext cx="687669" cy="631093"/>
          </a:xfrm>
          <a:prstGeom prst="rect">
            <a:avLst/>
          </a:prstGeom>
          <a:noFill/>
        </p:spPr>
        <p:txBody>
          <a:bodyPr wrap="none" lIns="137309" tIns="68655" rIns="137309" bIns="68655" rtlCol="0">
            <a:spAutoFit/>
          </a:bodyPr>
          <a:lstStyle/>
          <a:p>
            <a:r>
              <a:rPr sz="1400">
                <a:solidFill/>
                <a:latin typeface="微软雅黑"/>
              </a:rPr>
              <a:t>XX内容</a:t>
            </a:r>
            <a:endParaRPr lang="en-US" altLang="zh-CN" sz="1600" dirty="0">
              <a:solidFill>
                <a:schemeClr val="tx2"/>
              </a:solidFill>
              <a:latin typeface="微软雅黑" panose="020B0503020204020204" charset="-122"/>
            </a:endParaRPr>
          </a:p>
          <a:p>
            <a:r>
              <a:rPr lang="zh-CN" altLang="en-US" sz="1400" dirty="0">
                <a:solidFill>
                  <a:schemeClr val="tx2"/>
                </a:solidFill>
                <a:latin typeface="微软雅黑" panose="020B0503020204020204" charset="-122"/>
              </a:rPr>
              <a:t>文字</a:t>
            </a:r>
          </a:p>
        </p:txBody>
      </p:sp>
      <p:sp>
        <p:nvSpPr>
          <p:cNvPr id="94" name="TextBox 93"/>
          <p:cNvSpPr txBox="1"/>
          <p:nvPr/>
        </p:nvSpPr>
        <p:spPr>
          <a:xfrm>
            <a:off x="7914113" y="2345399"/>
            <a:ext cx="687669" cy="631093"/>
          </a:xfrm>
          <a:prstGeom prst="rect">
            <a:avLst/>
          </a:prstGeom>
          <a:noFill/>
        </p:spPr>
        <p:txBody>
          <a:bodyPr wrap="none" lIns="137309" tIns="68655" rIns="137309" bIns="68655" rtlCol="0">
            <a:spAutoFit/>
          </a:bodyPr>
          <a:lstStyle/>
          <a:p>
            <a:r>
              <a:rPr sz="1400">
                <a:solidFill/>
                <a:latin typeface="微软雅黑"/>
              </a:rPr>
              <a:t>XX内容</a:t>
            </a:r>
            <a:endParaRPr lang="en-US" altLang="zh-CN" sz="1600" dirty="0">
              <a:solidFill>
                <a:schemeClr val="tx2"/>
              </a:solidFill>
              <a:latin typeface="微软雅黑" panose="020B0503020204020204" charset="-122"/>
            </a:endParaRPr>
          </a:p>
          <a:p>
            <a:r>
              <a:rPr lang="zh-CN" altLang="en-US" sz="1400" dirty="0">
                <a:solidFill>
                  <a:schemeClr val="tx2"/>
                </a:solidFill>
                <a:latin typeface="微软雅黑" panose="020B0503020204020204" charset="-122"/>
              </a:rPr>
              <a:t>文字</a:t>
            </a:r>
          </a:p>
        </p:txBody>
      </p:sp>
      <p:sp>
        <p:nvSpPr>
          <p:cNvPr id="95" name="TextBox 94"/>
          <p:cNvSpPr txBox="1"/>
          <p:nvPr/>
        </p:nvSpPr>
        <p:spPr>
          <a:xfrm>
            <a:off x="8347559" y="3384825"/>
            <a:ext cx="687669" cy="631093"/>
          </a:xfrm>
          <a:prstGeom prst="rect">
            <a:avLst/>
          </a:prstGeom>
          <a:noFill/>
        </p:spPr>
        <p:txBody>
          <a:bodyPr wrap="none" lIns="137309" tIns="68655" rIns="137309" bIns="68655" rtlCol="0">
            <a:spAutoFit/>
          </a:bodyPr>
          <a:lstStyle/>
          <a:p>
            <a:r>
              <a:rPr sz="1400">
                <a:solidFill/>
                <a:latin typeface="微软雅黑"/>
              </a:rPr>
              <a:t>XX内容</a:t>
            </a:r>
            <a:endParaRPr lang="en-US" altLang="zh-CN" sz="1600" dirty="0">
              <a:solidFill>
                <a:schemeClr val="bg2"/>
              </a:solidFill>
              <a:latin typeface="微软雅黑" panose="020B0503020204020204" charset="-122"/>
            </a:endParaRPr>
          </a:p>
          <a:p>
            <a:r>
              <a:rPr lang="zh-CN" altLang="en-US" sz="1400" dirty="0">
                <a:solidFill>
                  <a:schemeClr val="bg2"/>
                </a:solidFill>
                <a:latin typeface="微软雅黑" panose="020B0503020204020204" charset="-122"/>
              </a:rPr>
              <a:t>文字</a:t>
            </a:r>
          </a:p>
        </p:txBody>
      </p:sp>
      <p:sp>
        <p:nvSpPr>
          <p:cNvPr id="96" name="TextBox 95"/>
          <p:cNvSpPr txBox="1"/>
          <p:nvPr/>
        </p:nvSpPr>
        <p:spPr>
          <a:xfrm>
            <a:off x="7972829" y="4476180"/>
            <a:ext cx="687669" cy="631093"/>
          </a:xfrm>
          <a:prstGeom prst="rect">
            <a:avLst/>
          </a:prstGeom>
          <a:noFill/>
        </p:spPr>
        <p:txBody>
          <a:bodyPr wrap="none" lIns="137309" tIns="68655" rIns="137309" bIns="68655" rtlCol="0">
            <a:spAutoFit/>
          </a:bodyPr>
          <a:lstStyle/>
          <a:p>
            <a:r>
              <a:rPr sz="1400">
                <a:solidFill/>
                <a:latin typeface="微软雅黑"/>
              </a:rPr>
              <a:t>XX内容</a:t>
            </a:r>
            <a:endParaRPr lang="en-US" altLang="zh-CN" sz="1600" dirty="0">
              <a:solidFill>
                <a:schemeClr val="tx2"/>
              </a:solidFill>
              <a:latin typeface="微软雅黑" panose="020B0503020204020204" charset="-122"/>
            </a:endParaRPr>
          </a:p>
          <a:p>
            <a:r>
              <a:rPr lang="zh-CN" altLang="en-US" sz="1400" dirty="0">
                <a:solidFill>
                  <a:schemeClr val="tx2"/>
                </a:solidFill>
                <a:latin typeface="微软雅黑" panose="020B0503020204020204" charset="-122"/>
              </a:rPr>
              <a:t>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0"/>
                                        </p:tgtEl>
                                        <p:attrNameLst>
                                          <p:attrName>style.visibility</p:attrName>
                                        </p:attrNameLst>
                                      </p:cBhvr>
                                      <p:to>
                                        <p:strVal val="visible"/>
                                      </p:to>
                                    </p:set>
                                    <p:anim calcmode="lin" valueType="num">
                                      <p:cBhvr>
                                        <p:cTn id="13" dur="500" fill="hold"/>
                                        <p:tgtEl>
                                          <p:spTgt spid="90"/>
                                        </p:tgtEl>
                                        <p:attrNameLst>
                                          <p:attrName>ppt_w</p:attrName>
                                        </p:attrNameLst>
                                      </p:cBhvr>
                                      <p:tavLst>
                                        <p:tav tm="0">
                                          <p:val>
                                            <p:fltVal val="0"/>
                                          </p:val>
                                        </p:tav>
                                        <p:tav tm="100000">
                                          <p:val>
                                            <p:strVal val="#ppt_w"/>
                                          </p:val>
                                        </p:tav>
                                      </p:tavLst>
                                    </p:anim>
                                    <p:anim calcmode="lin" valueType="num">
                                      <p:cBhvr>
                                        <p:cTn id="14" dur="500" fill="hold"/>
                                        <p:tgtEl>
                                          <p:spTgt spid="90"/>
                                        </p:tgtEl>
                                        <p:attrNameLst>
                                          <p:attrName>ppt_h</p:attrName>
                                        </p:attrNameLst>
                                      </p:cBhvr>
                                      <p:tavLst>
                                        <p:tav tm="0">
                                          <p:val>
                                            <p:fltVal val="0"/>
                                          </p:val>
                                        </p:tav>
                                        <p:tav tm="100000">
                                          <p:val>
                                            <p:strVal val="#ppt_h"/>
                                          </p:val>
                                        </p:tav>
                                      </p:tavLst>
                                    </p:anim>
                                    <p:animEffect transition="in" filter="fade">
                                      <p:cBhvr>
                                        <p:cTn id="15" dur="500"/>
                                        <p:tgtEl>
                                          <p:spTgt spid="90"/>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1"/>
                                        </p:tgtEl>
                                        <p:attrNameLst>
                                          <p:attrName>style.visibility</p:attrName>
                                        </p:attrNameLst>
                                      </p:cBhvr>
                                      <p:to>
                                        <p:strVal val="visible"/>
                                      </p:to>
                                    </p:set>
                                    <p:anim calcmode="lin" valueType="num">
                                      <p:cBhvr>
                                        <p:cTn id="18" dur="500" fill="hold"/>
                                        <p:tgtEl>
                                          <p:spTgt spid="91"/>
                                        </p:tgtEl>
                                        <p:attrNameLst>
                                          <p:attrName>ppt_w</p:attrName>
                                        </p:attrNameLst>
                                      </p:cBhvr>
                                      <p:tavLst>
                                        <p:tav tm="0">
                                          <p:val>
                                            <p:fltVal val="0"/>
                                          </p:val>
                                        </p:tav>
                                        <p:tav tm="100000">
                                          <p:val>
                                            <p:strVal val="#ppt_w"/>
                                          </p:val>
                                        </p:tav>
                                      </p:tavLst>
                                    </p:anim>
                                    <p:anim calcmode="lin" valueType="num">
                                      <p:cBhvr>
                                        <p:cTn id="19" dur="500" fill="hold"/>
                                        <p:tgtEl>
                                          <p:spTgt spid="91"/>
                                        </p:tgtEl>
                                        <p:attrNameLst>
                                          <p:attrName>ppt_h</p:attrName>
                                        </p:attrNameLst>
                                      </p:cBhvr>
                                      <p:tavLst>
                                        <p:tav tm="0">
                                          <p:val>
                                            <p:fltVal val="0"/>
                                          </p:val>
                                        </p:tav>
                                        <p:tav tm="100000">
                                          <p:val>
                                            <p:strVal val="#ppt_h"/>
                                          </p:val>
                                        </p:tav>
                                      </p:tavLst>
                                    </p:anim>
                                    <p:animEffect transition="in" filter="fade">
                                      <p:cBhvr>
                                        <p:cTn id="20" dur="500"/>
                                        <p:tgtEl>
                                          <p:spTgt spid="9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p:cTn id="23" dur="500" fill="hold"/>
                                        <p:tgtEl>
                                          <p:spTgt spid="92"/>
                                        </p:tgtEl>
                                        <p:attrNameLst>
                                          <p:attrName>ppt_w</p:attrName>
                                        </p:attrNameLst>
                                      </p:cBhvr>
                                      <p:tavLst>
                                        <p:tav tm="0">
                                          <p:val>
                                            <p:fltVal val="0"/>
                                          </p:val>
                                        </p:tav>
                                        <p:tav tm="100000">
                                          <p:val>
                                            <p:strVal val="#ppt_w"/>
                                          </p:val>
                                        </p:tav>
                                      </p:tavLst>
                                    </p:anim>
                                    <p:anim calcmode="lin" valueType="num">
                                      <p:cBhvr>
                                        <p:cTn id="24" dur="500" fill="hold"/>
                                        <p:tgtEl>
                                          <p:spTgt spid="92"/>
                                        </p:tgtEl>
                                        <p:attrNameLst>
                                          <p:attrName>ppt_h</p:attrName>
                                        </p:attrNameLst>
                                      </p:cBhvr>
                                      <p:tavLst>
                                        <p:tav tm="0">
                                          <p:val>
                                            <p:fltVal val="0"/>
                                          </p:val>
                                        </p:tav>
                                        <p:tav tm="100000">
                                          <p:val>
                                            <p:strVal val="#ppt_h"/>
                                          </p:val>
                                        </p:tav>
                                      </p:tavLst>
                                    </p:anim>
                                    <p:animEffect transition="in" filter="fade">
                                      <p:cBhvr>
                                        <p:cTn id="25" dur="500"/>
                                        <p:tgtEl>
                                          <p:spTgt spid="9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p:cTn id="28" dur="500" fill="hold"/>
                                        <p:tgtEl>
                                          <p:spTgt spid="93"/>
                                        </p:tgtEl>
                                        <p:attrNameLst>
                                          <p:attrName>ppt_w</p:attrName>
                                        </p:attrNameLst>
                                      </p:cBhvr>
                                      <p:tavLst>
                                        <p:tav tm="0">
                                          <p:val>
                                            <p:fltVal val="0"/>
                                          </p:val>
                                        </p:tav>
                                        <p:tav tm="100000">
                                          <p:val>
                                            <p:strVal val="#ppt_w"/>
                                          </p:val>
                                        </p:tav>
                                      </p:tavLst>
                                    </p:anim>
                                    <p:anim calcmode="lin" valueType="num">
                                      <p:cBhvr>
                                        <p:cTn id="29" dur="500" fill="hold"/>
                                        <p:tgtEl>
                                          <p:spTgt spid="93"/>
                                        </p:tgtEl>
                                        <p:attrNameLst>
                                          <p:attrName>ppt_h</p:attrName>
                                        </p:attrNameLst>
                                      </p:cBhvr>
                                      <p:tavLst>
                                        <p:tav tm="0">
                                          <p:val>
                                            <p:fltVal val="0"/>
                                          </p:val>
                                        </p:tav>
                                        <p:tav tm="100000">
                                          <p:val>
                                            <p:strVal val="#ppt_h"/>
                                          </p:val>
                                        </p:tav>
                                      </p:tavLst>
                                    </p:anim>
                                    <p:animEffect transition="in" filter="fade">
                                      <p:cBhvr>
                                        <p:cTn id="30" dur="500"/>
                                        <p:tgtEl>
                                          <p:spTgt spid="9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4"/>
                                        </p:tgtEl>
                                        <p:attrNameLst>
                                          <p:attrName>style.visibility</p:attrName>
                                        </p:attrNameLst>
                                      </p:cBhvr>
                                      <p:to>
                                        <p:strVal val="visible"/>
                                      </p:to>
                                    </p:set>
                                    <p:anim calcmode="lin" valueType="num">
                                      <p:cBhvr>
                                        <p:cTn id="33" dur="500" fill="hold"/>
                                        <p:tgtEl>
                                          <p:spTgt spid="94"/>
                                        </p:tgtEl>
                                        <p:attrNameLst>
                                          <p:attrName>ppt_w</p:attrName>
                                        </p:attrNameLst>
                                      </p:cBhvr>
                                      <p:tavLst>
                                        <p:tav tm="0">
                                          <p:val>
                                            <p:fltVal val="0"/>
                                          </p:val>
                                        </p:tav>
                                        <p:tav tm="100000">
                                          <p:val>
                                            <p:strVal val="#ppt_w"/>
                                          </p:val>
                                        </p:tav>
                                      </p:tavLst>
                                    </p:anim>
                                    <p:anim calcmode="lin" valueType="num">
                                      <p:cBhvr>
                                        <p:cTn id="34" dur="500" fill="hold"/>
                                        <p:tgtEl>
                                          <p:spTgt spid="94"/>
                                        </p:tgtEl>
                                        <p:attrNameLst>
                                          <p:attrName>ppt_h</p:attrName>
                                        </p:attrNameLst>
                                      </p:cBhvr>
                                      <p:tavLst>
                                        <p:tav tm="0">
                                          <p:val>
                                            <p:fltVal val="0"/>
                                          </p:val>
                                        </p:tav>
                                        <p:tav tm="100000">
                                          <p:val>
                                            <p:strVal val="#ppt_h"/>
                                          </p:val>
                                        </p:tav>
                                      </p:tavLst>
                                    </p:anim>
                                    <p:animEffect transition="in" filter="fade">
                                      <p:cBhvr>
                                        <p:cTn id="35" dur="500"/>
                                        <p:tgtEl>
                                          <p:spTgt spid="9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5"/>
                                        </p:tgtEl>
                                        <p:attrNameLst>
                                          <p:attrName>style.visibility</p:attrName>
                                        </p:attrNameLst>
                                      </p:cBhvr>
                                      <p:to>
                                        <p:strVal val="visible"/>
                                      </p:to>
                                    </p:set>
                                    <p:anim calcmode="lin" valueType="num">
                                      <p:cBhvr>
                                        <p:cTn id="38" dur="500" fill="hold"/>
                                        <p:tgtEl>
                                          <p:spTgt spid="95"/>
                                        </p:tgtEl>
                                        <p:attrNameLst>
                                          <p:attrName>ppt_w</p:attrName>
                                        </p:attrNameLst>
                                      </p:cBhvr>
                                      <p:tavLst>
                                        <p:tav tm="0">
                                          <p:val>
                                            <p:fltVal val="0"/>
                                          </p:val>
                                        </p:tav>
                                        <p:tav tm="100000">
                                          <p:val>
                                            <p:strVal val="#ppt_w"/>
                                          </p:val>
                                        </p:tav>
                                      </p:tavLst>
                                    </p:anim>
                                    <p:anim calcmode="lin" valueType="num">
                                      <p:cBhvr>
                                        <p:cTn id="39" dur="500" fill="hold"/>
                                        <p:tgtEl>
                                          <p:spTgt spid="95"/>
                                        </p:tgtEl>
                                        <p:attrNameLst>
                                          <p:attrName>ppt_h</p:attrName>
                                        </p:attrNameLst>
                                      </p:cBhvr>
                                      <p:tavLst>
                                        <p:tav tm="0">
                                          <p:val>
                                            <p:fltVal val="0"/>
                                          </p:val>
                                        </p:tav>
                                        <p:tav tm="100000">
                                          <p:val>
                                            <p:strVal val="#ppt_h"/>
                                          </p:val>
                                        </p:tav>
                                      </p:tavLst>
                                    </p:anim>
                                    <p:animEffect transition="in" filter="fade">
                                      <p:cBhvr>
                                        <p:cTn id="40" dur="500"/>
                                        <p:tgtEl>
                                          <p:spTgt spid="9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6"/>
                                        </p:tgtEl>
                                        <p:attrNameLst>
                                          <p:attrName>style.visibility</p:attrName>
                                        </p:attrNameLst>
                                      </p:cBhvr>
                                      <p:to>
                                        <p:strVal val="visible"/>
                                      </p:to>
                                    </p:set>
                                    <p:anim calcmode="lin" valueType="num">
                                      <p:cBhvr>
                                        <p:cTn id="43" dur="500" fill="hold"/>
                                        <p:tgtEl>
                                          <p:spTgt spid="96"/>
                                        </p:tgtEl>
                                        <p:attrNameLst>
                                          <p:attrName>ppt_w</p:attrName>
                                        </p:attrNameLst>
                                      </p:cBhvr>
                                      <p:tavLst>
                                        <p:tav tm="0">
                                          <p:val>
                                            <p:fltVal val="0"/>
                                          </p:val>
                                        </p:tav>
                                        <p:tav tm="100000">
                                          <p:val>
                                            <p:strVal val="#ppt_w"/>
                                          </p:val>
                                        </p:tav>
                                      </p:tavLst>
                                    </p:anim>
                                    <p:anim calcmode="lin" valueType="num">
                                      <p:cBhvr>
                                        <p:cTn id="44" dur="500" fill="hold"/>
                                        <p:tgtEl>
                                          <p:spTgt spid="96"/>
                                        </p:tgtEl>
                                        <p:attrNameLst>
                                          <p:attrName>ppt_h</p:attrName>
                                        </p:attrNameLst>
                                      </p:cBhvr>
                                      <p:tavLst>
                                        <p:tav tm="0">
                                          <p:val>
                                            <p:fltVal val="0"/>
                                          </p:val>
                                        </p:tav>
                                        <p:tav tm="100000">
                                          <p:val>
                                            <p:strVal val="#ppt_h"/>
                                          </p:val>
                                        </p:tav>
                                      </p:tavLst>
                                    </p:anim>
                                    <p:animEffect transition="in" filter="fade">
                                      <p:cBhvr>
                                        <p:cTn id="45" dur="500"/>
                                        <p:tgtEl>
                                          <p:spTgt spid="9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500" fill="hold"/>
                                        <p:tgtEl>
                                          <p:spTgt spid="33"/>
                                        </p:tgtEl>
                                        <p:attrNameLst>
                                          <p:attrName>ppt_w</p:attrName>
                                        </p:attrNameLst>
                                      </p:cBhvr>
                                      <p:tavLst>
                                        <p:tav tm="0">
                                          <p:val>
                                            <p:fltVal val="0"/>
                                          </p:val>
                                        </p:tav>
                                        <p:tav tm="100000">
                                          <p:val>
                                            <p:strVal val="#ppt_w"/>
                                          </p:val>
                                        </p:tav>
                                      </p:tavLst>
                                    </p:anim>
                                    <p:anim calcmode="lin" valueType="num">
                                      <p:cBhvr>
                                        <p:cTn id="49" dur="500" fill="hold"/>
                                        <p:tgtEl>
                                          <p:spTgt spid="33"/>
                                        </p:tgtEl>
                                        <p:attrNameLst>
                                          <p:attrName>ppt_h</p:attrName>
                                        </p:attrNameLst>
                                      </p:cBhvr>
                                      <p:tavLst>
                                        <p:tav tm="0">
                                          <p:val>
                                            <p:fltVal val="0"/>
                                          </p:val>
                                        </p:tav>
                                        <p:tav tm="100000">
                                          <p:val>
                                            <p:strVal val="#ppt_h"/>
                                          </p:val>
                                        </p:tav>
                                      </p:tavLst>
                                    </p:anim>
                                    <p:animEffect transition="in" filter="fade">
                                      <p:cBhvr>
                                        <p:cTn id="50" dur="500"/>
                                        <p:tgtEl>
                                          <p:spTgt spid="3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par>
                                <p:cTn id="56" presetID="53" presetClass="entr" presetSubtype="16"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53" presetClass="entr" presetSubtype="16"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Effect transition="in" filter="fade">
                                      <p:cBhvr>
                                        <p:cTn id="65" dur="500"/>
                                        <p:tgtEl>
                                          <p:spTgt spid="36"/>
                                        </p:tgtEl>
                                      </p:cBhvr>
                                    </p:animEffect>
                                  </p:childTnLst>
                                </p:cTn>
                              </p:par>
                              <p:par>
                                <p:cTn id="66" presetID="53" presetClass="entr" presetSubtype="16"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fltVal val="0"/>
                                          </p:val>
                                        </p:tav>
                                        <p:tav tm="100000">
                                          <p:val>
                                            <p:strVal val="#ppt_h"/>
                                          </p:val>
                                        </p:tav>
                                      </p:tavLst>
                                    </p:anim>
                                    <p:animEffect transition="in" filter="fade">
                                      <p:cBhvr>
                                        <p:cTn id="70" dur="500"/>
                                        <p:tgtEl>
                                          <p:spTgt spid="37"/>
                                        </p:tgtEl>
                                      </p:cBhvr>
                                    </p:animEffect>
                                  </p:childTnLst>
                                </p:cTn>
                              </p:par>
                              <p:par>
                                <p:cTn id="71" presetID="53" presetClass="entr" presetSubtype="16"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par>
                                <p:cTn id="76" presetID="53" presetClass="entr" presetSubtype="16"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p:cTn id="78" dur="500" fill="hold"/>
                                        <p:tgtEl>
                                          <p:spTgt spid="39"/>
                                        </p:tgtEl>
                                        <p:attrNameLst>
                                          <p:attrName>ppt_w</p:attrName>
                                        </p:attrNameLst>
                                      </p:cBhvr>
                                      <p:tavLst>
                                        <p:tav tm="0">
                                          <p:val>
                                            <p:fltVal val="0"/>
                                          </p:val>
                                        </p:tav>
                                        <p:tav tm="100000">
                                          <p:val>
                                            <p:strVal val="#ppt_w"/>
                                          </p:val>
                                        </p:tav>
                                      </p:tavLst>
                                    </p:anim>
                                    <p:anim calcmode="lin" valueType="num">
                                      <p:cBhvr>
                                        <p:cTn id="79" dur="500" fill="hold"/>
                                        <p:tgtEl>
                                          <p:spTgt spid="39"/>
                                        </p:tgtEl>
                                        <p:attrNameLst>
                                          <p:attrName>ppt_h</p:attrName>
                                        </p:attrNameLst>
                                      </p:cBhvr>
                                      <p:tavLst>
                                        <p:tav tm="0">
                                          <p:val>
                                            <p:fltVal val="0"/>
                                          </p:val>
                                        </p:tav>
                                        <p:tav tm="100000">
                                          <p:val>
                                            <p:strVal val="#ppt_h"/>
                                          </p:val>
                                        </p:tav>
                                      </p:tavLst>
                                    </p:anim>
                                    <p:animEffect transition="in" filter="fade">
                                      <p:cBhvr>
                                        <p:cTn id="80" dur="500"/>
                                        <p:tgtEl>
                                          <p:spTgt spid="39"/>
                                        </p:tgtEl>
                                      </p:cBhvr>
                                    </p:animEffect>
                                  </p:childTnLst>
                                </p:cTn>
                              </p:par>
                              <p:par>
                                <p:cTn id="81" presetID="53" presetClass="entr" presetSubtype="16"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p:cTn id="83" dur="500" fill="hold"/>
                                        <p:tgtEl>
                                          <p:spTgt spid="40"/>
                                        </p:tgtEl>
                                        <p:attrNameLst>
                                          <p:attrName>ppt_w</p:attrName>
                                        </p:attrNameLst>
                                      </p:cBhvr>
                                      <p:tavLst>
                                        <p:tav tm="0">
                                          <p:val>
                                            <p:fltVal val="0"/>
                                          </p:val>
                                        </p:tav>
                                        <p:tav tm="100000">
                                          <p:val>
                                            <p:strVal val="#ppt_w"/>
                                          </p:val>
                                        </p:tav>
                                      </p:tavLst>
                                    </p:anim>
                                    <p:anim calcmode="lin" valueType="num">
                                      <p:cBhvr>
                                        <p:cTn id="84" dur="500" fill="hold"/>
                                        <p:tgtEl>
                                          <p:spTgt spid="40"/>
                                        </p:tgtEl>
                                        <p:attrNameLst>
                                          <p:attrName>ppt_h</p:attrName>
                                        </p:attrNameLst>
                                      </p:cBhvr>
                                      <p:tavLst>
                                        <p:tav tm="0">
                                          <p:val>
                                            <p:fltVal val="0"/>
                                          </p:val>
                                        </p:tav>
                                        <p:tav tm="100000">
                                          <p:val>
                                            <p:strVal val="#ppt_h"/>
                                          </p:val>
                                        </p:tav>
                                      </p:tavLst>
                                    </p:anim>
                                    <p:animEffect transition="in" filter="fade">
                                      <p:cBhvr>
                                        <p:cTn id="85" dur="500"/>
                                        <p:tgtEl>
                                          <p:spTgt spid="4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anim calcmode="lin" valueType="num">
                                      <p:cBhvr>
                                        <p:cTn id="88" dur="500" fill="hold"/>
                                        <p:tgtEl>
                                          <p:spTgt spid="44"/>
                                        </p:tgtEl>
                                        <p:attrNameLst>
                                          <p:attrName>ppt_w</p:attrName>
                                        </p:attrNameLst>
                                      </p:cBhvr>
                                      <p:tavLst>
                                        <p:tav tm="0">
                                          <p:val>
                                            <p:fltVal val="0"/>
                                          </p:val>
                                        </p:tav>
                                        <p:tav tm="100000">
                                          <p:val>
                                            <p:strVal val="#ppt_w"/>
                                          </p:val>
                                        </p:tav>
                                      </p:tavLst>
                                    </p:anim>
                                    <p:anim calcmode="lin" valueType="num">
                                      <p:cBhvr>
                                        <p:cTn id="89" dur="500" fill="hold"/>
                                        <p:tgtEl>
                                          <p:spTgt spid="44"/>
                                        </p:tgtEl>
                                        <p:attrNameLst>
                                          <p:attrName>ppt_h</p:attrName>
                                        </p:attrNameLst>
                                      </p:cBhvr>
                                      <p:tavLst>
                                        <p:tav tm="0">
                                          <p:val>
                                            <p:fltVal val="0"/>
                                          </p:val>
                                        </p:tav>
                                        <p:tav tm="100000">
                                          <p:val>
                                            <p:strVal val="#ppt_h"/>
                                          </p:val>
                                        </p:tav>
                                      </p:tavLst>
                                    </p:anim>
                                    <p:animEffect transition="in" filter="fade">
                                      <p:cBhvr>
                                        <p:cTn id="90" dur="500"/>
                                        <p:tgtEl>
                                          <p:spTgt spid="44"/>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46"/>
                                        </p:tgtEl>
                                        <p:attrNameLst>
                                          <p:attrName>style.visibility</p:attrName>
                                        </p:attrNameLst>
                                      </p:cBhvr>
                                      <p:to>
                                        <p:strVal val="visible"/>
                                      </p:to>
                                    </p:set>
                                    <p:anim calcmode="lin" valueType="num">
                                      <p:cBhvr>
                                        <p:cTn id="98" dur="500" fill="hold"/>
                                        <p:tgtEl>
                                          <p:spTgt spid="46"/>
                                        </p:tgtEl>
                                        <p:attrNameLst>
                                          <p:attrName>ppt_w</p:attrName>
                                        </p:attrNameLst>
                                      </p:cBhvr>
                                      <p:tavLst>
                                        <p:tav tm="0">
                                          <p:val>
                                            <p:fltVal val="0"/>
                                          </p:val>
                                        </p:tav>
                                        <p:tav tm="100000">
                                          <p:val>
                                            <p:strVal val="#ppt_w"/>
                                          </p:val>
                                        </p:tav>
                                      </p:tavLst>
                                    </p:anim>
                                    <p:anim calcmode="lin" valueType="num">
                                      <p:cBhvr>
                                        <p:cTn id="99" dur="500" fill="hold"/>
                                        <p:tgtEl>
                                          <p:spTgt spid="46"/>
                                        </p:tgtEl>
                                        <p:attrNameLst>
                                          <p:attrName>ppt_h</p:attrName>
                                        </p:attrNameLst>
                                      </p:cBhvr>
                                      <p:tavLst>
                                        <p:tav tm="0">
                                          <p:val>
                                            <p:fltVal val="0"/>
                                          </p:val>
                                        </p:tav>
                                        <p:tav tm="100000">
                                          <p:val>
                                            <p:strVal val="#ppt_h"/>
                                          </p:val>
                                        </p:tav>
                                      </p:tavLst>
                                    </p:anim>
                                    <p:animEffect transition="in" filter="fade">
                                      <p:cBhvr>
                                        <p:cTn id="100" dur="500"/>
                                        <p:tgtEl>
                                          <p:spTgt spid="4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anim calcmode="lin" valueType="num">
                                      <p:cBhvr>
                                        <p:cTn id="103" dur="500" fill="hold"/>
                                        <p:tgtEl>
                                          <p:spTgt spid="47"/>
                                        </p:tgtEl>
                                        <p:attrNameLst>
                                          <p:attrName>ppt_w</p:attrName>
                                        </p:attrNameLst>
                                      </p:cBhvr>
                                      <p:tavLst>
                                        <p:tav tm="0">
                                          <p:val>
                                            <p:fltVal val="0"/>
                                          </p:val>
                                        </p:tav>
                                        <p:tav tm="100000">
                                          <p:val>
                                            <p:strVal val="#ppt_w"/>
                                          </p:val>
                                        </p:tav>
                                      </p:tavLst>
                                    </p:anim>
                                    <p:anim calcmode="lin" valueType="num">
                                      <p:cBhvr>
                                        <p:cTn id="104" dur="500" fill="hold"/>
                                        <p:tgtEl>
                                          <p:spTgt spid="47"/>
                                        </p:tgtEl>
                                        <p:attrNameLst>
                                          <p:attrName>ppt_h</p:attrName>
                                        </p:attrNameLst>
                                      </p:cBhvr>
                                      <p:tavLst>
                                        <p:tav tm="0">
                                          <p:val>
                                            <p:fltVal val="0"/>
                                          </p:val>
                                        </p:tav>
                                        <p:tav tm="100000">
                                          <p:val>
                                            <p:strVal val="#ppt_h"/>
                                          </p:val>
                                        </p:tav>
                                      </p:tavLst>
                                    </p:anim>
                                    <p:animEffect transition="in" filter="fade">
                                      <p:cBhvr>
                                        <p:cTn id="105" dur="500"/>
                                        <p:tgtEl>
                                          <p:spTgt spid="4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48"/>
                                        </p:tgtEl>
                                        <p:attrNameLst>
                                          <p:attrName>style.visibility</p:attrName>
                                        </p:attrNameLst>
                                      </p:cBhvr>
                                      <p:to>
                                        <p:strVal val="visible"/>
                                      </p:to>
                                    </p:set>
                                    <p:anim calcmode="lin" valueType="num">
                                      <p:cBhvr>
                                        <p:cTn id="108" dur="500" fill="hold"/>
                                        <p:tgtEl>
                                          <p:spTgt spid="48"/>
                                        </p:tgtEl>
                                        <p:attrNameLst>
                                          <p:attrName>ppt_w</p:attrName>
                                        </p:attrNameLst>
                                      </p:cBhvr>
                                      <p:tavLst>
                                        <p:tav tm="0">
                                          <p:val>
                                            <p:fltVal val="0"/>
                                          </p:val>
                                        </p:tav>
                                        <p:tav tm="100000">
                                          <p:val>
                                            <p:strVal val="#ppt_w"/>
                                          </p:val>
                                        </p:tav>
                                      </p:tavLst>
                                    </p:anim>
                                    <p:anim calcmode="lin" valueType="num">
                                      <p:cBhvr>
                                        <p:cTn id="109" dur="500" fill="hold"/>
                                        <p:tgtEl>
                                          <p:spTgt spid="48"/>
                                        </p:tgtEl>
                                        <p:attrNameLst>
                                          <p:attrName>ppt_h</p:attrName>
                                        </p:attrNameLst>
                                      </p:cBhvr>
                                      <p:tavLst>
                                        <p:tav tm="0">
                                          <p:val>
                                            <p:fltVal val="0"/>
                                          </p:val>
                                        </p:tav>
                                        <p:tav tm="100000">
                                          <p:val>
                                            <p:strVal val="#ppt_h"/>
                                          </p:val>
                                        </p:tav>
                                      </p:tavLst>
                                    </p:anim>
                                    <p:animEffect transition="in" filter="fade">
                                      <p:cBhvr>
                                        <p:cTn id="110" dur="500"/>
                                        <p:tgtEl>
                                          <p:spTgt spid="4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p:cTn id="113" dur="500" fill="hold"/>
                                        <p:tgtEl>
                                          <p:spTgt spid="50"/>
                                        </p:tgtEl>
                                        <p:attrNameLst>
                                          <p:attrName>ppt_w</p:attrName>
                                        </p:attrNameLst>
                                      </p:cBhvr>
                                      <p:tavLst>
                                        <p:tav tm="0">
                                          <p:val>
                                            <p:fltVal val="0"/>
                                          </p:val>
                                        </p:tav>
                                        <p:tav tm="100000">
                                          <p:val>
                                            <p:strVal val="#ppt_w"/>
                                          </p:val>
                                        </p:tav>
                                      </p:tavLst>
                                    </p:anim>
                                    <p:anim calcmode="lin" valueType="num">
                                      <p:cBhvr>
                                        <p:cTn id="114" dur="500" fill="hold"/>
                                        <p:tgtEl>
                                          <p:spTgt spid="50"/>
                                        </p:tgtEl>
                                        <p:attrNameLst>
                                          <p:attrName>ppt_h</p:attrName>
                                        </p:attrNameLst>
                                      </p:cBhvr>
                                      <p:tavLst>
                                        <p:tav tm="0">
                                          <p:val>
                                            <p:fltVal val="0"/>
                                          </p:val>
                                        </p:tav>
                                        <p:tav tm="100000">
                                          <p:val>
                                            <p:strVal val="#ppt_h"/>
                                          </p:val>
                                        </p:tav>
                                      </p:tavLst>
                                    </p:anim>
                                    <p:animEffect transition="in" filter="fade">
                                      <p:cBhvr>
                                        <p:cTn id="115" dur="500"/>
                                        <p:tgtEl>
                                          <p:spTgt spid="50"/>
                                        </p:tgtEl>
                                      </p:cBhvr>
                                    </p:animEffect>
                                  </p:childTnLst>
                                </p:cTn>
                              </p:par>
                              <p:par>
                                <p:cTn id="116" presetID="53" presetClass="entr" presetSubtype="16" fill="hold" nodeType="withEffect">
                                  <p:stCondLst>
                                    <p:cond delay="0"/>
                                  </p:stCondLst>
                                  <p:childTnLst>
                                    <p:set>
                                      <p:cBhvr>
                                        <p:cTn id="117" dur="1" fill="hold">
                                          <p:stCondLst>
                                            <p:cond delay="0"/>
                                          </p:stCondLst>
                                        </p:cTn>
                                        <p:tgtEl>
                                          <p:spTgt spid="3"/>
                                        </p:tgtEl>
                                        <p:attrNameLst>
                                          <p:attrName>style.visibility</p:attrName>
                                        </p:attrNameLst>
                                      </p:cBhvr>
                                      <p:to>
                                        <p:strVal val="visible"/>
                                      </p:to>
                                    </p:set>
                                    <p:anim calcmode="lin" valueType="num">
                                      <p:cBhvr>
                                        <p:cTn id="118" dur="500" fill="hold"/>
                                        <p:tgtEl>
                                          <p:spTgt spid="3"/>
                                        </p:tgtEl>
                                        <p:attrNameLst>
                                          <p:attrName>ppt_w</p:attrName>
                                        </p:attrNameLst>
                                      </p:cBhvr>
                                      <p:tavLst>
                                        <p:tav tm="0">
                                          <p:val>
                                            <p:fltVal val="0"/>
                                          </p:val>
                                        </p:tav>
                                        <p:tav tm="100000">
                                          <p:val>
                                            <p:strVal val="#ppt_w"/>
                                          </p:val>
                                        </p:tav>
                                      </p:tavLst>
                                    </p:anim>
                                    <p:anim calcmode="lin" valueType="num">
                                      <p:cBhvr>
                                        <p:cTn id="119" dur="500" fill="hold"/>
                                        <p:tgtEl>
                                          <p:spTgt spid="3"/>
                                        </p:tgtEl>
                                        <p:attrNameLst>
                                          <p:attrName>ppt_h</p:attrName>
                                        </p:attrNameLst>
                                      </p:cBhvr>
                                      <p:tavLst>
                                        <p:tav tm="0">
                                          <p:val>
                                            <p:fltVal val="0"/>
                                          </p:val>
                                        </p:tav>
                                        <p:tav tm="100000">
                                          <p:val>
                                            <p:strVal val="#ppt_h"/>
                                          </p:val>
                                        </p:tav>
                                      </p:tavLst>
                                    </p:anim>
                                    <p:animEffect transition="in" filter="fade">
                                      <p:cBhvr>
                                        <p:cTn id="120" dur="500"/>
                                        <p:tgtEl>
                                          <p:spTgt spid="3"/>
                                        </p:tgtEl>
                                      </p:cBhvr>
                                    </p:animEffect>
                                  </p:childTnLst>
                                </p:cTn>
                              </p:par>
                              <p:par>
                                <p:cTn id="121" presetID="2" presetClass="entr" presetSubtype="8" fill="hold"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500" fill="hold"/>
                                        <p:tgtEl>
                                          <p:spTgt spid="61"/>
                                        </p:tgtEl>
                                        <p:attrNameLst>
                                          <p:attrName>ppt_x</p:attrName>
                                        </p:attrNameLst>
                                      </p:cBhvr>
                                      <p:tavLst>
                                        <p:tav tm="0">
                                          <p:val>
                                            <p:strVal val="0-#ppt_w/2"/>
                                          </p:val>
                                        </p:tav>
                                        <p:tav tm="100000">
                                          <p:val>
                                            <p:strVal val="#ppt_x"/>
                                          </p:val>
                                        </p:tav>
                                      </p:tavLst>
                                    </p:anim>
                                    <p:anim calcmode="lin" valueType="num">
                                      <p:cBhvr additive="base">
                                        <p:cTn id="124" dur="500" fill="hold"/>
                                        <p:tgtEl>
                                          <p:spTgt spid="61"/>
                                        </p:tgtEl>
                                        <p:attrNameLst>
                                          <p:attrName>ppt_y</p:attrName>
                                        </p:attrNameLst>
                                      </p:cBhvr>
                                      <p:tavLst>
                                        <p:tav tm="0">
                                          <p:val>
                                            <p:strVal val="#ppt_y"/>
                                          </p:val>
                                        </p:tav>
                                        <p:tav tm="100000">
                                          <p:val>
                                            <p:strVal val="#ppt_y"/>
                                          </p:val>
                                        </p:tav>
                                      </p:tavLst>
                                    </p:anim>
                                  </p:childTnLst>
                                </p:cTn>
                              </p:par>
                              <p:par>
                                <p:cTn id="125" presetID="2" presetClass="entr" presetSubtype="8" fill="hold" nodeType="withEffect">
                                  <p:stCondLst>
                                    <p:cond delay="0"/>
                                  </p:stCondLst>
                                  <p:childTnLst>
                                    <p:set>
                                      <p:cBhvr>
                                        <p:cTn id="126" dur="1" fill="hold">
                                          <p:stCondLst>
                                            <p:cond delay="0"/>
                                          </p:stCondLst>
                                        </p:cTn>
                                        <p:tgtEl>
                                          <p:spTgt spid="65"/>
                                        </p:tgtEl>
                                        <p:attrNameLst>
                                          <p:attrName>style.visibility</p:attrName>
                                        </p:attrNameLst>
                                      </p:cBhvr>
                                      <p:to>
                                        <p:strVal val="visible"/>
                                      </p:to>
                                    </p:set>
                                    <p:anim calcmode="lin" valueType="num">
                                      <p:cBhvr additive="base">
                                        <p:cTn id="127" dur="500" fill="hold"/>
                                        <p:tgtEl>
                                          <p:spTgt spid="65"/>
                                        </p:tgtEl>
                                        <p:attrNameLst>
                                          <p:attrName>ppt_x</p:attrName>
                                        </p:attrNameLst>
                                      </p:cBhvr>
                                      <p:tavLst>
                                        <p:tav tm="0">
                                          <p:val>
                                            <p:strVal val="0-#ppt_w/2"/>
                                          </p:val>
                                        </p:tav>
                                        <p:tav tm="100000">
                                          <p:val>
                                            <p:strVal val="#ppt_x"/>
                                          </p:val>
                                        </p:tav>
                                      </p:tavLst>
                                    </p:anim>
                                    <p:anim calcmode="lin" valueType="num">
                                      <p:cBhvr additive="base">
                                        <p:cTn id="128" dur="500" fill="hold"/>
                                        <p:tgtEl>
                                          <p:spTgt spid="65"/>
                                        </p:tgtEl>
                                        <p:attrNameLst>
                                          <p:attrName>ppt_y</p:attrName>
                                        </p:attrNameLst>
                                      </p:cBhvr>
                                      <p:tavLst>
                                        <p:tav tm="0">
                                          <p:val>
                                            <p:strVal val="#ppt_y"/>
                                          </p:val>
                                        </p:tav>
                                        <p:tav tm="100000">
                                          <p:val>
                                            <p:strVal val="#ppt_y"/>
                                          </p:val>
                                        </p:tav>
                                      </p:tavLst>
                                    </p:anim>
                                  </p:childTnLst>
                                </p:cTn>
                              </p:par>
                              <p:par>
                                <p:cTn id="129" presetID="2" presetClass="entr" presetSubtype="2" fill="hold" nodeType="withEffect">
                                  <p:stCondLst>
                                    <p:cond delay="0"/>
                                  </p:stCondLst>
                                  <p:childTnLst>
                                    <p:set>
                                      <p:cBhvr>
                                        <p:cTn id="130" dur="1" fill="hold">
                                          <p:stCondLst>
                                            <p:cond delay="0"/>
                                          </p:stCondLst>
                                        </p:cTn>
                                        <p:tgtEl>
                                          <p:spTgt spid="73"/>
                                        </p:tgtEl>
                                        <p:attrNameLst>
                                          <p:attrName>style.visibility</p:attrName>
                                        </p:attrNameLst>
                                      </p:cBhvr>
                                      <p:to>
                                        <p:strVal val="visible"/>
                                      </p:to>
                                    </p:set>
                                    <p:anim calcmode="lin" valueType="num">
                                      <p:cBhvr additive="base">
                                        <p:cTn id="131" dur="500" fill="hold"/>
                                        <p:tgtEl>
                                          <p:spTgt spid="73"/>
                                        </p:tgtEl>
                                        <p:attrNameLst>
                                          <p:attrName>ppt_x</p:attrName>
                                        </p:attrNameLst>
                                      </p:cBhvr>
                                      <p:tavLst>
                                        <p:tav tm="0">
                                          <p:val>
                                            <p:strVal val="1+#ppt_w/2"/>
                                          </p:val>
                                        </p:tav>
                                        <p:tav tm="100000">
                                          <p:val>
                                            <p:strVal val="#ppt_x"/>
                                          </p:val>
                                        </p:tav>
                                      </p:tavLst>
                                    </p:anim>
                                    <p:anim calcmode="lin" valueType="num">
                                      <p:cBhvr additive="base">
                                        <p:cTn id="132" dur="500" fill="hold"/>
                                        <p:tgtEl>
                                          <p:spTgt spid="73"/>
                                        </p:tgtEl>
                                        <p:attrNameLst>
                                          <p:attrName>ppt_y</p:attrName>
                                        </p:attrNameLst>
                                      </p:cBhvr>
                                      <p:tavLst>
                                        <p:tav tm="0">
                                          <p:val>
                                            <p:strVal val="#ppt_y"/>
                                          </p:val>
                                        </p:tav>
                                        <p:tav tm="100000">
                                          <p:val>
                                            <p:strVal val="#ppt_y"/>
                                          </p:val>
                                        </p:tav>
                                      </p:tavLst>
                                    </p:anim>
                                  </p:childTnLst>
                                </p:cTn>
                              </p:par>
                              <p:par>
                                <p:cTn id="133" presetID="2" presetClass="entr" presetSubtype="2" fill="hold" nodeType="withEffect">
                                  <p:stCondLst>
                                    <p:cond delay="0"/>
                                  </p:stCondLst>
                                  <p:childTnLst>
                                    <p:set>
                                      <p:cBhvr>
                                        <p:cTn id="134" dur="1" fill="hold">
                                          <p:stCondLst>
                                            <p:cond delay="0"/>
                                          </p:stCondLst>
                                        </p:cTn>
                                        <p:tgtEl>
                                          <p:spTgt spid="79"/>
                                        </p:tgtEl>
                                        <p:attrNameLst>
                                          <p:attrName>style.visibility</p:attrName>
                                        </p:attrNameLst>
                                      </p:cBhvr>
                                      <p:to>
                                        <p:strVal val="visible"/>
                                      </p:to>
                                    </p:set>
                                    <p:anim calcmode="lin" valueType="num">
                                      <p:cBhvr additive="base">
                                        <p:cTn id="135" dur="500" fill="hold"/>
                                        <p:tgtEl>
                                          <p:spTgt spid="79"/>
                                        </p:tgtEl>
                                        <p:attrNameLst>
                                          <p:attrName>ppt_x</p:attrName>
                                        </p:attrNameLst>
                                      </p:cBhvr>
                                      <p:tavLst>
                                        <p:tav tm="0">
                                          <p:val>
                                            <p:strVal val="1+#ppt_w/2"/>
                                          </p:val>
                                        </p:tav>
                                        <p:tav tm="100000">
                                          <p:val>
                                            <p:strVal val="#ppt_x"/>
                                          </p:val>
                                        </p:tav>
                                      </p:tavLst>
                                    </p:anim>
                                    <p:anim calcmode="lin" valueType="num">
                                      <p:cBhvr additive="base">
                                        <p:cTn id="136"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44" grpId="0" animBg="1"/>
      <p:bldP spid="45" grpId="0" animBg="1"/>
      <p:bldP spid="46" grpId="0" animBg="1"/>
      <p:bldP spid="47" grpId="0" animBg="1"/>
      <p:bldP spid="48" grpId="0" animBg="1"/>
      <p:bldP spid="50" grpId="0" animBg="1"/>
      <p:bldP spid="90" grpId="0"/>
      <p:bldP spid="91" grpId="0"/>
      <p:bldP spid="92" grpId="0"/>
      <p:bldP spid="93" grpId="0"/>
      <p:bldP spid="94" grpId="0"/>
      <p:bldP spid="95" grpId="0"/>
      <p:bldP spid="9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sp>
        <p:nvSpPr>
          <p:cNvPr id="49" name="TextBox 48"/>
          <p:cNvSpPr txBox="1"/>
          <p:nvPr/>
        </p:nvSpPr>
        <p:spPr>
          <a:xfrm>
            <a:off x="2502929" y="1954279"/>
            <a:ext cx="2123959" cy="507983"/>
          </a:xfrm>
          <a:prstGeom prst="rect">
            <a:avLst/>
          </a:prstGeom>
          <a:noFill/>
        </p:spPr>
        <p:txBody>
          <a:bodyPr wrap="none" lIns="137309" tIns="68655" rIns="137309" bIns="68655" rtlCol="0">
            <a:spAutoFit/>
          </a:bodyPr>
          <a:lstStyle/>
          <a:p>
            <a:r>
              <a:rPr sz="2200">
                <a:solidFill/>
                <a:latin typeface="微软雅黑"/>
              </a:rPr>
              <a:t>点击添加XX内容</a:t>
            </a:r>
          </a:p>
        </p:txBody>
      </p:sp>
      <p:sp>
        <p:nvSpPr>
          <p:cNvPr id="53" name="TextBox 52"/>
          <p:cNvSpPr txBox="1"/>
          <p:nvPr/>
        </p:nvSpPr>
        <p:spPr>
          <a:xfrm>
            <a:off x="1299180" y="2782253"/>
            <a:ext cx="1415772" cy="461665"/>
          </a:xfrm>
          <a:prstGeom prst="rect">
            <a:avLst/>
          </a:prstGeom>
          <a:noFill/>
        </p:spPr>
        <p:txBody>
          <a:bodyPr wrap="none" rtlCol="0">
            <a:spAutoFit/>
          </a:bodyPr>
          <a:lstStyle/>
          <a:p>
            <a:r>
              <a:rPr sz="2200">
                <a:solidFill/>
                <a:latin typeface="微软雅黑"/>
              </a:rPr>
              <a:t>添加XX内容</a:t>
            </a:r>
          </a:p>
        </p:txBody>
      </p:sp>
      <p:sp>
        <p:nvSpPr>
          <p:cNvPr id="55" name="右箭头 54"/>
          <p:cNvSpPr/>
          <p:nvPr/>
        </p:nvSpPr>
        <p:spPr>
          <a:xfrm>
            <a:off x="2583309" y="2692635"/>
            <a:ext cx="6999312"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63" name="TextBox 62"/>
          <p:cNvSpPr txBox="1"/>
          <p:nvPr/>
        </p:nvSpPr>
        <p:spPr>
          <a:xfrm>
            <a:off x="2746683" y="2816867"/>
            <a:ext cx="1415772" cy="338554"/>
          </a:xfrm>
          <a:prstGeom prst="rect">
            <a:avLst/>
          </a:prstGeom>
          <a:noFill/>
        </p:spPr>
        <p:txBody>
          <a:bodyPr wrap="none" rtlCol="0">
            <a:spAutoFit/>
          </a:bodyPr>
          <a:lstStyle/>
          <a:p>
            <a:r>
              <a:rPr lang="zh-CN" altLang="en-US" sz="1400" dirty="0">
                <a:solidFill>
                  <a:schemeClr val="bg1"/>
                </a:solidFill>
                <a:latin typeface="微软雅黑" panose="020B0503020204020204" charset="-122"/>
              </a:rPr>
              <a:t>点击添加文字</a:t>
            </a:r>
          </a:p>
        </p:txBody>
      </p:sp>
      <p:sp>
        <p:nvSpPr>
          <p:cNvPr id="52" name="TextBox 51"/>
          <p:cNvSpPr txBox="1"/>
          <p:nvPr/>
        </p:nvSpPr>
        <p:spPr>
          <a:xfrm>
            <a:off x="9720290" y="2744556"/>
            <a:ext cx="713657" cy="400110"/>
          </a:xfrm>
          <a:prstGeom prst="rect">
            <a:avLst/>
          </a:prstGeom>
          <a:noFill/>
        </p:spPr>
        <p:txBody>
          <a:bodyPr wrap="none" rtlCol="0">
            <a:spAutoFit/>
          </a:bodyPr>
          <a:lstStyle/>
          <a:p>
            <a:r>
              <a:rPr lang="en-US" altLang="zh-CN" sz="1800" dirty="0">
                <a:solidFill>
                  <a:schemeClr val="bg1"/>
                </a:solidFill>
                <a:latin typeface="微软雅黑" panose="020B0503020204020204" charset="-122"/>
              </a:rPr>
              <a:t>95%</a:t>
            </a:r>
            <a:endParaRPr lang="zh-CN" altLang="en-US" sz="2000" dirty="0">
              <a:solidFill>
                <a:schemeClr val="bg1"/>
              </a:solidFill>
              <a:latin typeface="微软雅黑" panose="020B0503020204020204" charset="-122"/>
            </a:endParaRPr>
          </a:p>
        </p:txBody>
      </p:sp>
      <p:sp>
        <p:nvSpPr>
          <p:cNvPr id="67" name="TextBox 66"/>
          <p:cNvSpPr txBox="1"/>
          <p:nvPr/>
        </p:nvSpPr>
        <p:spPr>
          <a:xfrm>
            <a:off x="1303361" y="3422006"/>
            <a:ext cx="1415772" cy="461665"/>
          </a:xfrm>
          <a:prstGeom prst="rect">
            <a:avLst/>
          </a:prstGeom>
          <a:noFill/>
        </p:spPr>
        <p:txBody>
          <a:bodyPr wrap="none" rtlCol="0">
            <a:spAutoFit/>
          </a:bodyPr>
          <a:lstStyle/>
          <a:p>
            <a:r>
              <a:rPr sz="2200">
                <a:solidFill/>
                <a:latin typeface="微软雅黑"/>
              </a:rPr>
              <a:t>添加XX内容</a:t>
            </a:r>
          </a:p>
        </p:txBody>
      </p:sp>
      <p:sp>
        <p:nvSpPr>
          <p:cNvPr id="68" name="右箭头 67"/>
          <p:cNvSpPr/>
          <p:nvPr/>
        </p:nvSpPr>
        <p:spPr>
          <a:xfrm>
            <a:off x="2583313" y="3314801"/>
            <a:ext cx="4923699"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69" name="TextBox 68"/>
          <p:cNvSpPr txBox="1"/>
          <p:nvPr/>
        </p:nvSpPr>
        <p:spPr>
          <a:xfrm>
            <a:off x="2746685" y="3421727"/>
            <a:ext cx="1415772" cy="338554"/>
          </a:xfrm>
          <a:prstGeom prst="rect">
            <a:avLst/>
          </a:prstGeom>
          <a:noFill/>
        </p:spPr>
        <p:txBody>
          <a:bodyPr wrap="none" rtlCol="0">
            <a:spAutoFit/>
          </a:bodyPr>
          <a:lstStyle/>
          <a:p>
            <a:r>
              <a:rPr lang="zh-CN" altLang="en-US" sz="1400" dirty="0">
                <a:solidFill>
                  <a:schemeClr val="bg1"/>
                </a:solidFill>
                <a:latin typeface="微软雅黑" panose="020B0503020204020204" charset="-122"/>
              </a:rPr>
              <a:t>点击添加文字</a:t>
            </a:r>
          </a:p>
        </p:txBody>
      </p:sp>
      <p:sp>
        <p:nvSpPr>
          <p:cNvPr id="66" name="TextBox 65"/>
          <p:cNvSpPr txBox="1"/>
          <p:nvPr/>
        </p:nvSpPr>
        <p:spPr>
          <a:xfrm>
            <a:off x="7558727" y="3388356"/>
            <a:ext cx="713657" cy="400110"/>
          </a:xfrm>
          <a:prstGeom prst="rect">
            <a:avLst/>
          </a:prstGeom>
          <a:noFill/>
        </p:spPr>
        <p:txBody>
          <a:bodyPr wrap="none" rtlCol="0">
            <a:spAutoFit/>
          </a:bodyPr>
          <a:lstStyle/>
          <a:p>
            <a:r>
              <a:rPr lang="en-US" altLang="zh-CN" sz="1800" dirty="0">
                <a:solidFill>
                  <a:schemeClr val="bg1"/>
                </a:solidFill>
                <a:latin typeface="微软雅黑" panose="020B0503020204020204" charset="-122"/>
              </a:rPr>
              <a:t>75%</a:t>
            </a:r>
            <a:endParaRPr lang="zh-CN" altLang="en-US" sz="2000" dirty="0">
              <a:solidFill>
                <a:schemeClr val="bg1"/>
              </a:solidFill>
              <a:latin typeface="微软雅黑" panose="020B0503020204020204" charset="-122"/>
            </a:endParaRPr>
          </a:p>
        </p:txBody>
      </p:sp>
      <p:sp>
        <p:nvSpPr>
          <p:cNvPr id="75" name="TextBox 74"/>
          <p:cNvSpPr txBox="1"/>
          <p:nvPr/>
        </p:nvSpPr>
        <p:spPr>
          <a:xfrm>
            <a:off x="1323821" y="4052553"/>
            <a:ext cx="1415772" cy="461665"/>
          </a:xfrm>
          <a:prstGeom prst="rect">
            <a:avLst/>
          </a:prstGeom>
          <a:noFill/>
        </p:spPr>
        <p:txBody>
          <a:bodyPr wrap="none" rtlCol="0">
            <a:spAutoFit/>
          </a:bodyPr>
          <a:lstStyle/>
          <a:p>
            <a:r>
              <a:rPr sz="2200">
                <a:solidFill/>
                <a:latin typeface="微软雅黑"/>
              </a:rPr>
              <a:t>添加XX内容</a:t>
            </a:r>
          </a:p>
        </p:txBody>
      </p:sp>
      <p:sp>
        <p:nvSpPr>
          <p:cNvPr id="76" name="右箭头 75"/>
          <p:cNvSpPr/>
          <p:nvPr/>
        </p:nvSpPr>
        <p:spPr>
          <a:xfrm>
            <a:off x="2583316" y="3936975"/>
            <a:ext cx="5695816"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77" name="TextBox 76"/>
          <p:cNvSpPr txBox="1"/>
          <p:nvPr/>
        </p:nvSpPr>
        <p:spPr>
          <a:xfrm>
            <a:off x="2746688" y="4043900"/>
            <a:ext cx="1415772" cy="338554"/>
          </a:xfrm>
          <a:prstGeom prst="rect">
            <a:avLst/>
          </a:prstGeom>
          <a:noFill/>
        </p:spPr>
        <p:txBody>
          <a:bodyPr wrap="none" rtlCol="0">
            <a:spAutoFit/>
          </a:bodyPr>
          <a:lstStyle/>
          <a:p>
            <a:r>
              <a:rPr lang="zh-CN" altLang="en-US" sz="1400" dirty="0">
                <a:solidFill>
                  <a:schemeClr val="bg1"/>
                </a:solidFill>
                <a:latin typeface="微软雅黑" panose="020B0503020204020204" charset="-122"/>
              </a:rPr>
              <a:t>点击添加文字</a:t>
            </a:r>
          </a:p>
        </p:txBody>
      </p:sp>
      <p:sp>
        <p:nvSpPr>
          <p:cNvPr id="72" name="TextBox 71"/>
          <p:cNvSpPr txBox="1"/>
          <p:nvPr/>
        </p:nvSpPr>
        <p:spPr>
          <a:xfrm>
            <a:off x="8406061" y="4014857"/>
            <a:ext cx="713657" cy="400110"/>
          </a:xfrm>
          <a:prstGeom prst="rect">
            <a:avLst/>
          </a:prstGeom>
          <a:noFill/>
        </p:spPr>
        <p:txBody>
          <a:bodyPr wrap="none" rtlCol="0">
            <a:spAutoFit/>
          </a:bodyPr>
          <a:lstStyle/>
          <a:p>
            <a:r>
              <a:rPr lang="en-US" altLang="zh-CN" sz="1800" dirty="0">
                <a:solidFill>
                  <a:schemeClr val="bg1"/>
                </a:solidFill>
                <a:latin typeface="微软雅黑" panose="020B0503020204020204" charset="-122"/>
              </a:rPr>
              <a:t>85%</a:t>
            </a:r>
            <a:endParaRPr lang="zh-CN" altLang="en-US" sz="2000" dirty="0">
              <a:solidFill>
                <a:schemeClr val="bg1"/>
              </a:solidFill>
              <a:latin typeface="微软雅黑" panose="020B0503020204020204" charset="-122"/>
            </a:endParaRPr>
          </a:p>
        </p:txBody>
      </p:sp>
      <p:sp>
        <p:nvSpPr>
          <p:cNvPr id="81" name="TextBox 80"/>
          <p:cNvSpPr txBox="1"/>
          <p:nvPr/>
        </p:nvSpPr>
        <p:spPr>
          <a:xfrm>
            <a:off x="1311123" y="4675722"/>
            <a:ext cx="1415772" cy="461665"/>
          </a:xfrm>
          <a:prstGeom prst="rect">
            <a:avLst/>
          </a:prstGeom>
          <a:noFill/>
        </p:spPr>
        <p:txBody>
          <a:bodyPr wrap="none" rtlCol="0">
            <a:spAutoFit/>
          </a:bodyPr>
          <a:lstStyle/>
          <a:p>
            <a:r>
              <a:rPr sz="2200">
                <a:solidFill/>
                <a:latin typeface="微软雅黑"/>
              </a:rPr>
              <a:t>添加XX内容</a:t>
            </a:r>
          </a:p>
        </p:txBody>
      </p:sp>
      <p:sp>
        <p:nvSpPr>
          <p:cNvPr id="82" name="右箭头 81"/>
          <p:cNvSpPr/>
          <p:nvPr/>
        </p:nvSpPr>
        <p:spPr>
          <a:xfrm>
            <a:off x="2583317" y="4559137"/>
            <a:ext cx="3894200"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83" name="TextBox 82"/>
          <p:cNvSpPr txBox="1"/>
          <p:nvPr/>
        </p:nvSpPr>
        <p:spPr>
          <a:xfrm>
            <a:off x="2746689" y="4666063"/>
            <a:ext cx="1415772" cy="338554"/>
          </a:xfrm>
          <a:prstGeom prst="rect">
            <a:avLst/>
          </a:prstGeom>
          <a:noFill/>
        </p:spPr>
        <p:txBody>
          <a:bodyPr wrap="none" rtlCol="0">
            <a:spAutoFit/>
          </a:bodyPr>
          <a:lstStyle/>
          <a:p>
            <a:r>
              <a:rPr lang="zh-CN" altLang="en-US" sz="1400" dirty="0">
                <a:solidFill>
                  <a:schemeClr val="bg1"/>
                </a:solidFill>
                <a:latin typeface="微软雅黑" panose="020B0503020204020204" charset="-122"/>
              </a:rPr>
              <a:t>点击添加文字</a:t>
            </a:r>
          </a:p>
        </p:txBody>
      </p:sp>
      <p:sp>
        <p:nvSpPr>
          <p:cNvPr id="80" name="TextBox 79"/>
          <p:cNvSpPr txBox="1"/>
          <p:nvPr/>
        </p:nvSpPr>
        <p:spPr>
          <a:xfrm>
            <a:off x="6590349" y="4641345"/>
            <a:ext cx="713657" cy="400110"/>
          </a:xfrm>
          <a:prstGeom prst="rect">
            <a:avLst/>
          </a:prstGeom>
          <a:noFill/>
        </p:spPr>
        <p:txBody>
          <a:bodyPr wrap="none" rtlCol="0">
            <a:spAutoFit/>
          </a:bodyPr>
          <a:lstStyle/>
          <a:p>
            <a:r>
              <a:rPr lang="en-US" altLang="zh-CN" sz="1800" dirty="0">
                <a:solidFill>
                  <a:schemeClr val="bg1"/>
                </a:solidFill>
                <a:latin typeface="微软雅黑" panose="020B0503020204020204" charset="-122"/>
              </a:rPr>
              <a:t>52%</a:t>
            </a:r>
            <a:endParaRPr lang="zh-CN" altLang="en-US" sz="2000" dirty="0">
              <a:solidFill>
                <a:schemeClr val="bg1"/>
              </a:solidFill>
              <a:latin typeface="微软雅黑" panose="020B0503020204020204" charset="-122"/>
            </a:endParaRPr>
          </a:p>
        </p:txBody>
      </p:sp>
      <p:sp>
        <p:nvSpPr>
          <p:cNvPr id="87" name="TextBox 86"/>
          <p:cNvSpPr txBox="1"/>
          <p:nvPr/>
        </p:nvSpPr>
        <p:spPr>
          <a:xfrm>
            <a:off x="1311123" y="5340156"/>
            <a:ext cx="1415772" cy="461665"/>
          </a:xfrm>
          <a:prstGeom prst="rect">
            <a:avLst/>
          </a:prstGeom>
          <a:noFill/>
        </p:spPr>
        <p:txBody>
          <a:bodyPr wrap="none" rtlCol="0">
            <a:spAutoFit/>
          </a:bodyPr>
          <a:lstStyle/>
          <a:p>
            <a:r>
              <a:rPr sz="2200">
                <a:solidFill/>
                <a:latin typeface="微软雅黑"/>
              </a:rPr>
              <a:t>添加XX内容</a:t>
            </a:r>
          </a:p>
        </p:txBody>
      </p:sp>
      <p:sp>
        <p:nvSpPr>
          <p:cNvPr id="88" name="右箭头 87"/>
          <p:cNvSpPr/>
          <p:nvPr/>
        </p:nvSpPr>
        <p:spPr>
          <a:xfrm>
            <a:off x="2583318" y="5181309"/>
            <a:ext cx="6467937"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89" name="TextBox 88"/>
          <p:cNvSpPr txBox="1"/>
          <p:nvPr/>
        </p:nvSpPr>
        <p:spPr>
          <a:xfrm>
            <a:off x="2746689" y="5305542"/>
            <a:ext cx="1415772" cy="338554"/>
          </a:xfrm>
          <a:prstGeom prst="rect">
            <a:avLst/>
          </a:prstGeom>
          <a:noFill/>
        </p:spPr>
        <p:txBody>
          <a:bodyPr wrap="none" rtlCol="0">
            <a:spAutoFit/>
          </a:bodyPr>
          <a:lstStyle/>
          <a:p>
            <a:r>
              <a:rPr lang="zh-CN" altLang="en-US" sz="1400" dirty="0">
                <a:solidFill>
                  <a:schemeClr val="bg1"/>
                </a:solidFill>
                <a:latin typeface="微软雅黑" panose="020B0503020204020204" charset="-122"/>
              </a:rPr>
              <a:t>点击添加文字</a:t>
            </a:r>
          </a:p>
        </p:txBody>
      </p:sp>
      <p:sp>
        <p:nvSpPr>
          <p:cNvPr id="86" name="TextBox 85"/>
          <p:cNvSpPr txBox="1"/>
          <p:nvPr/>
        </p:nvSpPr>
        <p:spPr>
          <a:xfrm>
            <a:off x="9149639" y="5233229"/>
            <a:ext cx="776149" cy="400110"/>
          </a:xfrm>
          <a:prstGeom prst="rect">
            <a:avLst/>
          </a:prstGeom>
          <a:noFill/>
        </p:spPr>
        <p:txBody>
          <a:bodyPr wrap="square" rtlCol="0">
            <a:spAutoFit/>
          </a:bodyPr>
          <a:lstStyle/>
          <a:p>
            <a:r>
              <a:rPr lang="en-US" altLang="zh-CN" sz="1800">
                <a:solidFill>
                  <a:schemeClr val="bg1"/>
                </a:solidFill>
                <a:latin typeface="微软雅黑" panose="020B0503020204020204" charset="-122"/>
              </a:rPr>
              <a:t>87%</a:t>
            </a:r>
            <a:endParaRPr lang="zh-CN" altLang="en-US" sz="2000" dirty="0">
              <a:solidFill>
                <a:schemeClr val="bg1"/>
              </a:solidFill>
              <a:latin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0-#ppt_w/2"/>
                                          </p:val>
                                        </p:tav>
                                        <p:tav tm="100000">
                                          <p:val>
                                            <p:strVal val="#ppt_x"/>
                                          </p:val>
                                        </p:tav>
                                      </p:tavLst>
                                    </p:anim>
                                    <p:anim calcmode="lin" valueType="num">
                                      <p:cBhvr additive="base">
                                        <p:cTn id="14"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0-#ppt_w/2"/>
                                          </p:val>
                                        </p:tav>
                                        <p:tav tm="100000">
                                          <p:val>
                                            <p:strVal val="#ppt_x"/>
                                          </p:val>
                                        </p:tav>
                                      </p:tavLst>
                                    </p:anim>
                                    <p:anim calcmode="lin" valueType="num">
                                      <p:cBhvr additive="base">
                                        <p:cTn id="24" dur="500" fill="hold"/>
                                        <p:tgtEl>
                                          <p:spTgt spid="5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0-#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0-#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0-#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0-#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0-#ppt_w/2"/>
                                          </p:val>
                                        </p:tav>
                                        <p:tav tm="100000">
                                          <p:val>
                                            <p:strVal val="#ppt_x"/>
                                          </p:val>
                                        </p:tav>
                                      </p:tavLst>
                                    </p:anim>
                                    <p:anim calcmode="lin" valueType="num">
                                      <p:cBhvr additive="base">
                                        <p:cTn id="52" dur="500" fill="hold"/>
                                        <p:tgtEl>
                                          <p:spTgt spid="7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0-#ppt_w/2"/>
                                          </p:val>
                                        </p:tav>
                                        <p:tav tm="100000">
                                          <p:val>
                                            <p:strVal val="#ppt_x"/>
                                          </p:val>
                                        </p:tav>
                                      </p:tavLst>
                                    </p:anim>
                                    <p:anim calcmode="lin" valueType="num">
                                      <p:cBhvr additive="base">
                                        <p:cTn id="56" dur="500" fill="hold"/>
                                        <p:tgtEl>
                                          <p:spTgt spid="7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 fill="hold"/>
                                        <p:tgtEl>
                                          <p:spTgt spid="77"/>
                                        </p:tgtEl>
                                        <p:attrNameLst>
                                          <p:attrName>ppt_x</p:attrName>
                                        </p:attrNameLst>
                                      </p:cBhvr>
                                      <p:tavLst>
                                        <p:tav tm="0">
                                          <p:val>
                                            <p:strVal val="0-#ppt_w/2"/>
                                          </p:val>
                                        </p:tav>
                                        <p:tav tm="100000">
                                          <p:val>
                                            <p:strVal val="#ppt_x"/>
                                          </p:val>
                                        </p:tav>
                                      </p:tavLst>
                                    </p:anim>
                                    <p:anim calcmode="lin" valueType="num">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fill="hold"/>
                                        <p:tgtEl>
                                          <p:spTgt spid="72"/>
                                        </p:tgtEl>
                                        <p:attrNameLst>
                                          <p:attrName>ppt_x</p:attrName>
                                        </p:attrNameLst>
                                      </p:cBhvr>
                                      <p:tavLst>
                                        <p:tav tm="0">
                                          <p:val>
                                            <p:strVal val="0-#ppt_w/2"/>
                                          </p:val>
                                        </p:tav>
                                        <p:tav tm="100000">
                                          <p:val>
                                            <p:strVal val="#ppt_x"/>
                                          </p:val>
                                        </p:tav>
                                      </p:tavLst>
                                    </p:anim>
                                    <p:anim calcmode="lin" valueType="num">
                                      <p:cBhvr additive="base">
                                        <p:cTn id="64" dur="500" fill="hold"/>
                                        <p:tgtEl>
                                          <p:spTgt spid="72"/>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0-#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0-#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additive="base">
                                        <p:cTn id="79" dur="500" fill="hold"/>
                                        <p:tgtEl>
                                          <p:spTgt spid="80"/>
                                        </p:tgtEl>
                                        <p:attrNameLst>
                                          <p:attrName>ppt_x</p:attrName>
                                        </p:attrNameLst>
                                      </p:cBhvr>
                                      <p:tavLst>
                                        <p:tav tm="0">
                                          <p:val>
                                            <p:strVal val="0-#ppt_w/2"/>
                                          </p:val>
                                        </p:tav>
                                        <p:tav tm="100000">
                                          <p:val>
                                            <p:strVal val="#ppt_x"/>
                                          </p:val>
                                        </p:tav>
                                      </p:tavLst>
                                    </p:anim>
                                    <p:anim calcmode="lin" valueType="num">
                                      <p:cBhvr additive="base">
                                        <p:cTn id="80" dur="500" fill="hold"/>
                                        <p:tgtEl>
                                          <p:spTgt spid="8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additive="base">
                                        <p:cTn id="83" dur="500" fill="hold"/>
                                        <p:tgtEl>
                                          <p:spTgt spid="87"/>
                                        </p:tgtEl>
                                        <p:attrNameLst>
                                          <p:attrName>ppt_x</p:attrName>
                                        </p:attrNameLst>
                                      </p:cBhvr>
                                      <p:tavLst>
                                        <p:tav tm="0">
                                          <p:val>
                                            <p:strVal val="0-#ppt_w/2"/>
                                          </p:val>
                                        </p:tav>
                                        <p:tav tm="100000">
                                          <p:val>
                                            <p:strVal val="#ppt_x"/>
                                          </p:val>
                                        </p:tav>
                                      </p:tavLst>
                                    </p:anim>
                                    <p:anim calcmode="lin" valueType="num">
                                      <p:cBhvr additive="base">
                                        <p:cTn id="84" dur="500" fill="hold"/>
                                        <p:tgtEl>
                                          <p:spTgt spid="87"/>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 calcmode="lin" valueType="num">
                                      <p:cBhvr additive="base">
                                        <p:cTn id="87" dur="500" fill="hold"/>
                                        <p:tgtEl>
                                          <p:spTgt spid="88"/>
                                        </p:tgtEl>
                                        <p:attrNameLst>
                                          <p:attrName>ppt_x</p:attrName>
                                        </p:attrNameLst>
                                      </p:cBhvr>
                                      <p:tavLst>
                                        <p:tav tm="0">
                                          <p:val>
                                            <p:strVal val="0-#ppt_w/2"/>
                                          </p:val>
                                        </p:tav>
                                        <p:tav tm="100000">
                                          <p:val>
                                            <p:strVal val="#ppt_x"/>
                                          </p:val>
                                        </p:tav>
                                      </p:tavLst>
                                    </p:anim>
                                    <p:anim calcmode="lin" valueType="num">
                                      <p:cBhvr additive="base">
                                        <p:cTn id="88" dur="500" fill="hold"/>
                                        <p:tgtEl>
                                          <p:spTgt spid="8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 calcmode="lin" valueType="num">
                                      <p:cBhvr additive="base">
                                        <p:cTn id="91" dur="500" fill="hold"/>
                                        <p:tgtEl>
                                          <p:spTgt spid="89"/>
                                        </p:tgtEl>
                                        <p:attrNameLst>
                                          <p:attrName>ppt_x</p:attrName>
                                        </p:attrNameLst>
                                      </p:cBhvr>
                                      <p:tavLst>
                                        <p:tav tm="0">
                                          <p:val>
                                            <p:strVal val="0-#ppt_w/2"/>
                                          </p:val>
                                        </p:tav>
                                        <p:tav tm="100000">
                                          <p:val>
                                            <p:strVal val="#ppt_x"/>
                                          </p:val>
                                        </p:tav>
                                      </p:tavLst>
                                    </p:anim>
                                    <p:anim calcmode="lin" valueType="num">
                                      <p:cBhvr additive="base">
                                        <p:cTn id="92" dur="500" fill="hold"/>
                                        <p:tgtEl>
                                          <p:spTgt spid="89"/>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86"/>
                                        </p:tgtEl>
                                        <p:attrNameLst>
                                          <p:attrName>style.visibility</p:attrName>
                                        </p:attrNameLst>
                                      </p:cBhvr>
                                      <p:to>
                                        <p:strVal val="visible"/>
                                      </p:to>
                                    </p:set>
                                    <p:anim calcmode="lin" valueType="num">
                                      <p:cBhvr additive="base">
                                        <p:cTn id="95" dur="500" fill="hold"/>
                                        <p:tgtEl>
                                          <p:spTgt spid="86"/>
                                        </p:tgtEl>
                                        <p:attrNameLst>
                                          <p:attrName>ppt_x</p:attrName>
                                        </p:attrNameLst>
                                      </p:cBhvr>
                                      <p:tavLst>
                                        <p:tav tm="0">
                                          <p:val>
                                            <p:strVal val="0-#ppt_w/2"/>
                                          </p:val>
                                        </p:tav>
                                        <p:tav tm="100000">
                                          <p:val>
                                            <p:strVal val="#ppt_x"/>
                                          </p:val>
                                        </p:tav>
                                      </p:tavLst>
                                    </p:anim>
                                    <p:anim calcmode="lin" valueType="num">
                                      <p:cBhvr additive="base">
                                        <p:cTn id="96"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P spid="55" grpId="0" animBg="1"/>
      <p:bldP spid="63" grpId="0"/>
      <p:bldP spid="52" grpId="0"/>
      <p:bldP spid="67" grpId="0"/>
      <p:bldP spid="68" grpId="0" animBg="1"/>
      <p:bldP spid="69" grpId="0"/>
      <p:bldP spid="66" grpId="0"/>
      <p:bldP spid="75" grpId="0"/>
      <p:bldP spid="76" grpId="0" animBg="1"/>
      <p:bldP spid="77" grpId="0"/>
      <p:bldP spid="72" grpId="0"/>
      <p:bldP spid="81" grpId="0"/>
      <p:bldP spid="82" grpId="0" animBg="1"/>
      <p:bldP spid="83" grpId="0"/>
      <p:bldP spid="80" grpId="0"/>
      <p:bldP spid="87" grpId="0"/>
      <p:bldP spid="88" grpId="0" animBg="1"/>
      <p:bldP spid="89" grpId="0"/>
      <p:bldP spid="8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grpSp>
        <p:nvGrpSpPr>
          <p:cNvPr id="4" name="组合 3"/>
          <p:cNvGrpSpPr/>
          <p:nvPr/>
        </p:nvGrpSpPr>
        <p:grpSpPr>
          <a:xfrm>
            <a:off x="1132419" y="3393545"/>
            <a:ext cx="1922240" cy="1657001"/>
            <a:chOff x="849314" y="2545158"/>
            <a:chExt cx="1441680" cy="1242751"/>
          </a:xfrm>
        </p:grpSpPr>
        <p:sp>
          <p:nvSpPr>
            <p:cNvPr id="39" name="六边形 38"/>
            <p:cNvSpPr/>
            <p:nvPr/>
          </p:nvSpPr>
          <p:spPr>
            <a:xfrm>
              <a:off x="849314" y="2545158"/>
              <a:ext cx="1441680" cy="1242751"/>
            </a:xfrm>
            <a:prstGeom prst="hexagon">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4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grpSp>
        <p:nvGrpSpPr>
          <p:cNvPr id="9" name="组合 8"/>
          <p:cNvGrpSpPr/>
          <p:nvPr/>
        </p:nvGrpSpPr>
        <p:grpSpPr>
          <a:xfrm>
            <a:off x="8986781" y="2588886"/>
            <a:ext cx="1922240" cy="1657001"/>
            <a:chOff x="6740086" y="1941664"/>
            <a:chExt cx="1441680" cy="1242751"/>
          </a:xfrm>
        </p:grpSpPr>
        <p:sp>
          <p:nvSpPr>
            <p:cNvPr id="42" name="六边形 41"/>
            <p:cNvSpPr/>
            <p:nvPr/>
          </p:nvSpPr>
          <p:spPr>
            <a:xfrm>
              <a:off x="6740086" y="1941664"/>
              <a:ext cx="1441680" cy="1242751"/>
            </a:xfrm>
            <a:prstGeom prst="hexagon">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4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grpSp>
        <p:nvGrpSpPr>
          <p:cNvPr id="5" name="组合 4"/>
          <p:cNvGrpSpPr/>
          <p:nvPr/>
        </p:nvGrpSpPr>
        <p:grpSpPr>
          <a:xfrm>
            <a:off x="2702993" y="2565045"/>
            <a:ext cx="1922240" cy="1657001"/>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 name="矩形 2"/>
            <p:cNvSpPr/>
            <p:nvPr/>
          </p:nvSpPr>
          <p:spPr>
            <a:xfrm>
              <a:off x="2406094" y="2239194"/>
              <a:ext cx="600164" cy="623248"/>
            </a:xfrm>
            <a:prstGeom prst="rect">
              <a:avLst/>
            </a:prstGeom>
          </p:spPr>
          <p:txBody>
            <a:bodyPr wrap="none">
              <a:spAutoFit/>
            </a:bodyPr>
            <a:lstStyle/>
            <a:p>
              <a:r>
                <a:rPr sz="2200">
                  <a:solidFill/>
                  <a:latin typeface="微软雅黑"/>
                </a:rPr>
                <a:t>XX内容</a:t>
              </a:r>
              <a:endParaRPr lang="en-US" altLang="zh-CN" sz="2400" dirty="0">
                <a:solidFill>
                  <a:schemeClr val="tx2"/>
                </a:solidFill>
                <a:latin typeface="微软雅黑" panose="020B0503020204020204" charset="-122"/>
              </a:endParaRPr>
            </a:p>
            <a:p>
              <a:r>
                <a:rPr lang="zh-CN" altLang="en-US" sz="2200" dirty="0">
                  <a:solidFill>
                    <a:schemeClr val="tx2"/>
                  </a:solidFill>
                  <a:latin typeface="微软雅黑" panose="020B0503020204020204" charset="-122"/>
                </a:rPr>
                <a:t>文字</a:t>
              </a:r>
            </a:p>
          </p:txBody>
        </p:sp>
      </p:grpSp>
      <p:grpSp>
        <p:nvGrpSpPr>
          <p:cNvPr id="7" name="组合 6"/>
          <p:cNvGrpSpPr/>
          <p:nvPr/>
        </p:nvGrpSpPr>
        <p:grpSpPr>
          <a:xfrm>
            <a:off x="5844143" y="2565045"/>
            <a:ext cx="1922240" cy="1657001"/>
            <a:chOff x="4383107" y="1923783"/>
            <a:chExt cx="1441680" cy="1242751"/>
          </a:xfrm>
        </p:grpSpPr>
        <p:sp>
          <p:nvSpPr>
            <p:cNvPr id="33" name="六边形 3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58" name="矩形 57"/>
            <p:cNvSpPr/>
            <p:nvPr/>
          </p:nvSpPr>
          <p:spPr>
            <a:xfrm>
              <a:off x="4780781" y="2239194"/>
              <a:ext cx="600164" cy="623248"/>
            </a:xfrm>
            <a:prstGeom prst="rect">
              <a:avLst/>
            </a:prstGeom>
          </p:spPr>
          <p:txBody>
            <a:bodyPr wrap="none">
              <a:spAutoFit/>
            </a:bodyPr>
            <a:lstStyle/>
            <a:p>
              <a:r>
                <a:rPr sz="2200">
                  <a:solidFill/>
                  <a:latin typeface="微软雅黑"/>
                </a:rPr>
                <a:t>XX内容</a:t>
              </a:r>
              <a:endParaRPr lang="en-US" altLang="zh-CN" sz="2400" dirty="0">
                <a:solidFill>
                  <a:schemeClr val="tx2"/>
                </a:solidFill>
                <a:latin typeface="微软雅黑" panose="020B0503020204020204" charset="-122"/>
              </a:endParaRPr>
            </a:p>
            <a:p>
              <a:r>
                <a:rPr lang="zh-CN" altLang="en-US" sz="2200" dirty="0">
                  <a:solidFill>
                    <a:schemeClr val="tx2"/>
                  </a:solidFill>
                  <a:latin typeface="微软雅黑" panose="020B0503020204020204" charset="-122"/>
                </a:rPr>
                <a:t>文字</a:t>
              </a:r>
            </a:p>
          </p:txBody>
        </p:sp>
      </p:grpSp>
      <p:grpSp>
        <p:nvGrpSpPr>
          <p:cNvPr id="6" name="组合 5"/>
          <p:cNvGrpSpPr/>
          <p:nvPr/>
        </p:nvGrpSpPr>
        <p:grpSpPr>
          <a:xfrm>
            <a:off x="4273568" y="3393545"/>
            <a:ext cx="1922240" cy="1657001"/>
            <a:chOff x="3205176" y="2545158"/>
            <a:chExt cx="1441680" cy="1242751"/>
          </a:xfrm>
        </p:grpSpPr>
        <p:sp>
          <p:nvSpPr>
            <p:cNvPr id="30" name="六边形 29"/>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59" name="矩形 58"/>
            <p:cNvSpPr/>
            <p:nvPr/>
          </p:nvSpPr>
          <p:spPr>
            <a:xfrm>
              <a:off x="3602850" y="2843367"/>
              <a:ext cx="600164" cy="623248"/>
            </a:xfrm>
            <a:prstGeom prst="rect">
              <a:avLst/>
            </a:prstGeom>
          </p:spPr>
          <p:txBody>
            <a:bodyPr wrap="none">
              <a:spAutoFit/>
            </a:bodyPr>
            <a:lstStyle/>
            <a:p>
              <a:r>
                <a:rPr sz="2200">
                  <a:solidFill/>
                  <a:latin typeface="微软雅黑"/>
                </a:rPr>
                <a:t>XX内容</a:t>
              </a:r>
              <a:endParaRPr lang="en-US" altLang="zh-CN" sz="2400" dirty="0">
                <a:solidFill>
                  <a:schemeClr val="bg2"/>
                </a:solidFill>
                <a:latin typeface="微软雅黑" panose="020B0503020204020204" charset="-122"/>
              </a:endParaRPr>
            </a:p>
            <a:p>
              <a:r>
                <a:rPr lang="zh-CN" altLang="en-US" sz="2200" dirty="0">
                  <a:solidFill>
                    <a:schemeClr val="bg2"/>
                  </a:solidFill>
                  <a:latin typeface="微软雅黑" panose="020B0503020204020204" charset="-122"/>
                </a:rPr>
                <a:t>文字</a:t>
              </a:r>
            </a:p>
          </p:txBody>
        </p:sp>
      </p:grpSp>
      <p:grpSp>
        <p:nvGrpSpPr>
          <p:cNvPr id="8" name="组合 7"/>
          <p:cNvGrpSpPr/>
          <p:nvPr/>
        </p:nvGrpSpPr>
        <p:grpSpPr>
          <a:xfrm>
            <a:off x="7414717" y="3393545"/>
            <a:ext cx="1922240" cy="1657001"/>
            <a:chOff x="5561038" y="2545158"/>
            <a:chExt cx="1441680" cy="1242751"/>
          </a:xfrm>
        </p:grpSpPr>
        <p:sp>
          <p:nvSpPr>
            <p:cNvPr id="36" name="六边形 35"/>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60" name="矩形 59"/>
            <p:cNvSpPr/>
            <p:nvPr/>
          </p:nvSpPr>
          <p:spPr>
            <a:xfrm>
              <a:off x="5977537" y="2843367"/>
              <a:ext cx="600164" cy="623248"/>
            </a:xfrm>
            <a:prstGeom prst="rect">
              <a:avLst/>
            </a:prstGeom>
          </p:spPr>
          <p:txBody>
            <a:bodyPr wrap="none">
              <a:spAutoFit/>
            </a:bodyPr>
            <a:lstStyle/>
            <a:p>
              <a:r>
                <a:rPr sz="2200">
                  <a:solidFill/>
                  <a:latin typeface="微软雅黑"/>
                </a:rPr>
                <a:t>XX内容</a:t>
              </a:r>
              <a:endParaRPr lang="en-US" altLang="zh-CN" sz="2400" dirty="0">
                <a:solidFill>
                  <a:schemeClr val="bg2"/>
                </a:solidFill>
                <a:latin typeface="微软雅黑" panose="020B0503020204020204" charset="-122"/>
              </a:endParaRPr>
            </a:p>
            <a:p>
              <a:r>
                <a:rPr lang="zh-CN" altLang="en-US" sz="2200" dirty="0">
                  <a:solidFill>
                    <a:schemeClr val="bg2"/>
                  </a:solidFill>
                  <a:latin typeface="微软雅黑" panose="020B0503020204020204" charset="-122"/>
                </a:rPr>
                <a:t>文字</a:t>
              </a:r>
            </a:p>
          </p:txBody>
        </p:sp>
      </p:grpSp>
      <p:grpSp>
        <p:nvGrpSpPr>
          <p:cNvPr id="61" name="组合 60"/>
          <p:cNvGrpSpPr/>
          <p:nvPr/>
        </p:nvGrpSpPr>
        <p:grpSpPr>
          <a:xfrm>
            <a:off x="1168673" y="5307115"/>
            <a:ext cx="2357633" cy="1026724"/>
            <a:chOff x="1256119" y="1638320"/>
            <a:chExt cx="1923767" cy="770043"/>
          </a:xfrm>
        </p:grpSpPr>
        <p:sp>
          <p:nvSpPr>
            <p:cNvPr id="62" name="TextBox 61"/>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63" name="TextBox 62"/>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73" name="组合 72"/>
          <p:cNvGrpSpPr/>
          <p:nvPr/>
        </p:nvGrpSpPr>
        <p:grpSpPr>
          <a:xfrm>
            <a:off x="4273569" y="5307115"/>
            <a:ext cx="2357633" cy="1026724"/>
            <a:chOff x="1256119" y="1638320"/>
            <a:chExt cx="1923767" cy="770043"/>
          </a:xfrm>
        </p:grpSpPr>
        <p:sp>
          <p:nvSpPr>
            <p:cNvPr id="74" name="TextBox 73"/>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75" name="TextBox 74"/>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76" name="组合 75"/>
          <p:cNvGrpSpPr/>
          <p:nvPr/>
        </p:nvGrpSpPr>
        <p:grpSpPr>
          <a:xfrm>
            <a:off x="7414718" y="5307115"/>
            <a:ext cx="2357633" cy="1026724"/>
            <a:chOff x="1256119" y="1638320"/>
            <a:chExt cx="1923767" cy="770043"/>
          </a:xfrm>
        </p:grpSpPr>
        <p:sp>
          <p:nvSpPr>
            <p:cNvPr id="77" name="TextBox 76"/>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78" name="TextBox 77"/>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79" name="组合 78"/>
          <p:cNvGrpSpPr/>
          <p:nvPr/>
        </p:nvGrpSpPr>
        <p:grpSpPr>
          <a:xfrm>
            <a:off x="1216247" y="1332431"/>
            <a:ext cx="5282173" cy="1026724"/>
            <a:chOff x="-1130229" y="1638320"/>
            <a:chExt cx="4310115" cy="770043"/>
          </a:xfrm>
        </p:grpSpPr>
        <p:sp>
          <p:nvSpPr>
            <p:cNvPr id="80" name="TextBox 79"/>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81" name="TextBox 80"/>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sp>
          <p:nvSpPr>
            <p:cNvPr id="85" name="TextBox 84"/>
            <p:cNvSpPr txBox="1"/>
            <p:nvPr/>
          </p:nvSpPr>
          <p:spPr>
            <a:xfrm>
              <a:off x="-113022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86" name="TextBox 85"/>
            <p:cNvSpPr txBox="1"/>
            <p:nvPr/>
          </p:nvSpPr>
          <p:spPr>
            <a:xfrm>
              <a:off x="-814671"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82" name="组合 81"/>
          <p:cNvGrpSpPr/>
          <p:nvPr/>
        </p:nvGrpSpPr>
        <p:grpSpPr>
          <a:xfrm>
            <a:off x="7245684" y="1332431"/>
            <a:ext cx="2357633" cy="1026724"/>
            <a:chOff x="1256119" y="1638320"/>
            <a:chExt cx="1923767" cy="770043"/>
          </a:xfrm>
        </p:grpSpPr>
        <p:sp>
          <p:nvSpPr>
            <p:cNvPr id="83" name="TextBox 82"/>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84" name="TextBox 83"/>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2" presetClass="entr" presetSubtype="4"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500" fill="hold"/>
                                        <p:tgtEl>
                                          <p:spTgt spid="61"/>
                                        </p:tgtEl>
                                        <p:attrNameLst>
                                          <p:attrName>ppt_x</p:attrName>
                                        </p:attrNameLst>
                                      </p:cBhvr>
                                      <p:tavLst>
                                        <p:tav tm="0">
                                          <p:val>
                                            <p:strVal val="#ppt_x"/>
                                          </p:val>
                                        </p:tav>
                                        <p:tav tm="100000">
                                          <p:val>
                                            <p:strVal val="#ppt_x"/>
                                          </p:val>
                                        </p:tav>
                                      </p:tavLst>
                                    </p:anim>
                                    <p:anim calcmode="lin" valueType="num">
                                      <p:cBhvr additive="base">
                                        <p:cTn id="44" dur="500" fill="hold"/>
                                        <p:tgtEl>
                                          <p:spTgt spid="6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500" fill="hold"/>
                                        <p:tgtEl>
                                          <p:spTgt spid="76"/>
                                        </p:tgtEl>
                                        <p:attrNameLst>
                                          <p:attrName>ppt_x</p:attrName>
                                        </p:attrNameLst>
                                      </p:cBhvr>
                                      <p:tavLst>
                                        <p:tav tm="0">
                                          <p:val>
                                            <p:strVal val="#ppt_x"/>
                                          </p:val>
                                        </p:tav>
                                        <p:tav tm="100000">
                                          <p:val>
                                            <p:strVal val="#ppt_x"/>
                                          </p:val>
                                        </p:tav>
                                      </p:tavLst>
                                    </p:anim>
                                    <p:anim calcmode="lin" valueType="num">
                                      <p:cBhvr additive="base">
                                        <p:cTn id="52" dur="500" fill="hold"/>
                                        <p:tgtEl>
                                          <p:spTgt spid="7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ppt_x"/>
                                          </p:val>
                                        </p:tav>
                                        <p:tav tm="100000">
                                          <p:val>
                                            <p:strVal val="#ppt_x"/>
                                          </p:val>
                                        </p:tav>
                                      </p:tavLst>
                                    </p:anim>
                                    <p:anim calcmode="lin" valueType="num">
                                      <p:cBhvr additive="base">
                                        <p:cTn id="60"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2"/>
          <p:cNvSpPr/>
          <p:nvPr/>
        </p:nvSpPr>
        <p:spPr>
          <a:xfrm>
            <a:off x="0" y="2372884"/>
            <a:ext cx="12192000" cy="2784309"/>
          </a:xfrm>
          <a:custGeom>
            <a:avLst/>
            <a:gdLst/>
            <a:ahLst/>
            <a:cxnLst/>
            <a:rect l="l" t="t" r="r" b="b"/>
            <a:pathLst>
              <a:path w="9144000" h="2088232">
                <a:moveTo>
                  <a:pt x="0" y="0"/>
                </a:moveTo>
                <a:lnTo>
                  <a:pt x="3816349" y="0"/>
                </a:lnTo>
                <a:lnTo>
                  <a:pt x="3815397" y="194197"/>
                </a:lnTo>
                <a:cubicBezTo>
                  <a:pt x="3815639" y="203899"/>
                  <a:pt x="3815881" y="213599"/>
                  <a:pt x="3816123" y="223301"/>
                </a:cubicBezTo>
                <a:cubicBezTo>
                  <a:pt x="3815485" y="285565"/>
                  <a:pt x="3825627" y="323840"/>
                  <a:pt x="3858310" y="352306"/>
                </a:cubicBezTo>
                <a:cubicBezTo>
                  <a:pt x="3881863" y="374186"/>
                  <a:pt x="3885380" y="375377"/>
                  <a:pt x="3918032" y="397060"/>
                </a:cubicBezTo>
                <a:cubicBezTo>
                  <a:pt x="4077997" y="488212"/>
                  <a:pt x="4205762" y="552810"/>
                  <a:pt x="4362649" y="637807"/>
                </a:cubicBezTo>
                <a:cubicBezTo>
                  <a:pt x="4506032" y="713448"/>
                  <a:pt x="4580496" y="685782"/>
                  <a:pt x="4677699" y="644009"/>
                </a:cubicBezTo>
                <a:cubicBezTo>
                  <a:pt x="4888543" y="533160"/>
                  <a:pt x="5015771" y="470067"/>
                  <a:pt x="5093398" y="425358"/>
                </a:cubicBezTo>
                <a:cubicBezTo>
                  <a:pt x="5189998" y="369721"/>
                  <a:pt x="5153077" y="389285"/>
                  <a:pt x="5151235" y="389737"/>
                </a:cubicBezTo>
                <a:cubicBezTo>
                  <a:pt x="5229523" y="352156"/>
                  <a:pt x="5228181" y="330135"/>
                  <a:pt x="5233105" y="228248"/>
                </a:cubicBezTo>
                <a:cubicBezTo>
                  <a:pt x="5233287" y="209652"/>
                  <a:pt x="5231995" y="192531"/>
                  <a:pt x="5232177" y="173935"/>
                </a:cubicBezTo>
                <a:cubicBezTo>
                  <a:pt x="5232188" y="153706"/>
                  <a:pt x="5232933" y="81947"/>
                  <a:pt x="5233810" y="0"/>
                </a:cubicBezTo>
                <a:lnTo>
                  <a:pt x="9144000" y="0"/>
                </a:lnTo>
                <a:lnTo>
                  <a:pt x="9144000" y="2088232"/>
                </a:lnTo>
                <a:lnTo>
                  <a:pt x="0" y="2088232"/>
                </a:ln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a:solidFill>
                <a:prstClr val="white"/>
              </a:solidFill>
              <a:latin typeface="Impact" panose="020B0806030902050204" pitchFamily="34" charset="0"/>
            </a:endParaRPr>
          </a:p>
        </p:txBody>
      </p:sp>
      <p:sp>
        <p:nvSpPr>
          <p:cNvPr id="8" name="矩形 10"/>
          <p:cNvSpPr>
            <a:spLocks noChangeAspect="1"/>
          </p:cNvSpPr>
          <p:nvPr/>
        </p:nvSpPr>
        <p:spPr>
          <a:xfrm>
            <a:off x="5207067" y="1316854"/>
            <a:ext cx="1676267" cy="182745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9" name="TextBox 9"/>
          <p:cNvSpPr txBox="1"/>
          <p:nvPr/>
        </p:nvSpPr>
        <p:spPr>
          <a:xfrm>
            <a:off x="2792891" y="3478995"/>
            <a:ext cx="6509215" cy="707886"/>
          </a:xfrm>
          <a:prstGeom prst="rect">
            <a:avLst/>
          </a:prstGeom>
          <a:noFill/>
        </p:spPr>
        <p:txBody>
          <a:bodyPr wrap="square" lIns="0" rIns="0" rtlCol="0">
            <a:spAutoFit/>
          </a:bodyPr>
          <a:lstStyle/>
          <a:p>
            <a:pPr algn="ctr"/>
            <a:r>
              <a:rPr lang="zh-CN" altLang="en-US" sz="3800" b="1" dirty="0">
                <a:solidFill>
                  <a:schemeClr val="bg1"/>
                </a:solidFill>
              </a:rPr>
              <a:t>学科建设和人才培养</a:t>
            </a:r>
          </a:p>
        </p:txBody>
      </p:sp>
      <p:sp>
        <p:nvSpPr>
          <p:cNvPr id="10" name="TextBox 10"/>
          <p:cNvSpPr txBox="1"/>
          <p:nvPr/>
        </p:nvSpPr>
        <p:spPr>
          <a:xfrm>
            <a:off x="4026341"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1" name="TextBox 11"/>
          <p:cNvSpPr txBox="1"/>
          <p:nvPr/>
        </p:nvSpPr>
        <p:spPr>
          <a:xfrm>
            <a:off x="5431099"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2" name="TextBox 12"/>
          <p:cNvSpPr txBox="1"/>
          <p:nvPr/>
        </p:nvSpPr>
        <p:spPr>
          <a:xfrm>
            <a:off x="4026341"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3" name="TextBox 13"/>
          <p:cNvSpPr txBox="1"/>
          <p:nvPr/>
        </p:nvSpPr>
        <p:spPr>
          <a:xfrm>
            <a:off x="5431099"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4" name="TextBox 14"/>
          <p:cNvSpPr txBox="1"/>
          <p:nvPr/>
        </p:nvSpPr>
        <p:spPr>
          <a:xfrm>
            <a:off x="6835863" y="420979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5" name="2"/>
          <p:cNvSpPr/>
          <p:nvPr>
            <p:custDataLst>
              <p:tags r:id="rId1"/>
            </p:custDataLst>
          </p:nvPr>
        </p:nvSpPr>
        <p:spPr>
          <a:xfrm>
            <a:off x="7997361" y="105211"/>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6" name="1"/>
          <p:cNvSpPr/>
          <p:nvPr>
            <p:custDataLst>
              <p:tags r:id="rId2"/>
            </p:custDataLst>
          </p:nvPr>
        </p:nvSpPr>
        <p:spPr>
          <a:xfrm>
            <a:off x="7029794" y="-380516"/>
            <a:ext cx="694423" cy="694423"/>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7" name="3"/>
          <p:cNvSpPr/>
          <p:nvPr>
            <p:custDataLst>
              <p:tags r:id="rId3"/>
            </p:custDataLst>
          </p:nvPr>
        </p:nvSpPr>
        <p:spPr>
          <a:xfrm>
            <a:off x="9119768" y="-762913"/>
            <a:ext cx="1263219" cy="1248624"/>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8" name="4"/>
          <p:cNvSpPr/>
          <p:nvPr>
            <p:custDataLst>
              <p:tags r:id="rId4"/>
            </p:custDataLst>
          </p:nvPr>
        </p:nvSpPr>
        <p:spPr>
          <a:xfrm>
            <a:off x="10639553" y="-160268"/>
            <a:ext cx="795559" cy="786367"/>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9" name="6"/>
          <p:cNvSpPr/>
          <p:nvPr>
            <p:custDataLst>
              <p:tags r:id="rId5"/>
            </p:custDataLst>
          </p:nvPr>
        </p:nvSpPr>
        <p:spPr>
          <a:xfrm>
            <a:off x="11729450" y="-680908"/>
            <a:ext cx="962673" cy="95155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0" name="5"/>
          <p:cNvSpPr/>
          <p:nvPr>
            <p:custDataLst>
              <p:tags r:id="rId6"/>
            </p:custDataLst>
          </p:nvPr>
        </p:nvSpPr>
        <p:spPr>
          <a:xfrm>
            <a:off x="11530545" y="564845"/>
            <a:ext cx="260408" cy="260408"/>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6332" tIns="68164" rIns="136332" bIns="68164" anchor="ctr"/>
          <a:lstStyle/>
          <a:p>
            <a:pPr algn="ctr"/>
            <a:endParaRPr lang="en-US" sz="2400">
              <a:solidFill>
                <a:prstClr val="white"/>
              </a:solidFill>
              <a:sym typeface="+mn-lt"/>
            </a:endParaRPr>
          </a:p>
        </p:txBody>
      </p:sp>
      <p:sp>
        <p:nvSpPr>
          <p:cNvPr id="21" name="8"/>
          <p:cNvSpPr/>
          <p:nvPr>
            <p:custDataLst>
              <p:tags r:id="rId7"/>
            </p:custDataLst>
          </p:nvPr>
        </p:nvSpPr>
        <p:spPr>
          <a:xfrm flipH="1">
            <a:off x="3162027" y="6550497"/>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2" name="7"/>
          <p:cNvSpPr/>
          <p:nvPr>
            <p:custDataLst>
              <p:tags r:id="rId8"/>
            </p:custDataLst>
          </p:nvPr>
        </p:nvSpPr>
        <p:spPr>
          <a:xfrm flipH="1">
            <a:off x="4464210" y="6311753"/>
            <a:ext cx="694423" cy="69442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3" name="9"/>
          <p:cNvSpPr/>
          <p:nvPr>
            <p:custDataLst>
              <p:tags r:id="rId9"/>
            </p:custDataLst>
          </p:nvPr>
        </p:nvSpPr>
        <p:spPr>
          <a:xfrm flipH="1">
            <a:off x="1679509" y="6117299"/>
            <a:ext cx="1263219" cy="1248624"/>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4" name="9"/>
          <p:cNvSpPr/>
          <p:nvPr>
            <p:custDataLst>
              <p:tags r:id="rId10"/>
            </p:custDataLst>
          </p:nvPr>
        </p:nvSpPr>
        <p:spPr>
          <a:xfrm flipH="1">
            <a:off x="699534" y="6579081"/>
            <a:ext cx="795559" cy="786367"/>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5" name="11"/>
          <p:cNvSpPr/>
          <p:nvPr>
            <p:custDataLst>
              <p:tags r:id="rId11"/>
            </p:custDataLst>
          </p:nvPr>
        </p:nvSpPr>
        <p:spPr>
          <a:xfrm flipH="1">
            <a:off x="-557539" y="6103430"/>
            <a:ext cx="962673" cy="951551"/>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6" name="10"/>
          <p:cNvSpPr/>
          <p:nvPr>
            <p:custDataLst>
              <p:tags r:id="rId12"/>
            </p:custDataLst>
          </p:nvPr>
        </p:nvSpPr>
        <p:spPr>
          <a:xfrm flipH="1">
            <a:off x="343613" y="7349047"/>
            <a:ext cx="260408" cy="26040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grpSp>
        <p:nvGrpSpPr>
          <p:cNvPr id="27" name="组合 26"/>
          <p:cNvGrpSpPr/>
          <p:nvPr/>
        </p:nvGrpSpPr>
        <p:grpSpPr>
          <a:xfrm>
            <a:off x="5570273" y="1712664"/>
            <a:ext cx="950052" cy="1035741"/>
            <a:chOff x="822984" y="81171"/>
            <a:chExt cx="712539" cy="776806"/>
          </a:xfrm>
        </p:grpSpPr>
        <p:sp>
          <p:nvSpPr>
            <p:cNvPr id="28" name="矩形 10"/>
            <p:cNvSpPr/>
            <p:nvPr/>
          </p:nvSpPr>
          <p:spPr>
            <a:xfrm>
              <a:off x="822984" y="81171"/>
              <a:ext cx="712539" cy="77680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dirty="0">
                <a:solidFill>
                  <a:prstClr val="white"/>
                </a:solidFill>
                <a:latin typeface="Impact" panose="020B0806030902050204" pitchFamily="34" charset="0"/>
              </a:endParaRPr>
            </a:p>
          </p:txBody>
        </p:sp>
        <p:sp>
          <p:nvSpPr>
            <p:cNvPr id="29" name="KSO_Shape"/>
            <p:cNvSpPr/>
            <p:nvPr/>
          </p:nvSpPr>
          <p:spPr bwMode="auto">
            <a:xfrm>
              <a:off x="999253" y="289574"/>
              <a:ext cx="360000" cy="360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
        <p:nvSpPr>
          <p:cNvPr id="30" name="TextBox 24"/>
          <p:cNvSpPr txBox="1"/>
          <p:nvPr/>
        </p:nvSpPr>
        <p:spPr>
          <a:xfrm>
            <a:off x="6835863"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6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6000">
                                          <p:cBhvr additive="base">
                                            <p:cTn id="7" dur="1500" fill="hold"/>
                                            <p:tgtEl>
                                              <p:spTgt spid="8"/>
                                            </p:tgtEl>
                                            <p:attrNameLst>
                                              <p:attrName>ppt_x</p:attrName>
                                            </p:attrNameLst>
                                          </p:cBhvr>
                                          <p:tavLst>
                                            <p:tav tm="0">
                                              <p:val>
                                                <p:strVal val="#ppt_x"/>
                                              </p:val>
                                            </p:tav>
                                            <p:tav tm="100000">
                                              <p:val>
                                                <p:strVal val="#ppt_x"/>
                                              </p:val>
                                            </p:tav>
                                          </p:tavLst>
                                        </p:anim>
                                        <p:anim calcmode="lin" valueType="num" p14:bounceEnd="66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ppt_x"/>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grpSp>
        <p:nvGrpSpPr>
          <p:cNvPr id="30" name="组合 29"/>
          <p:cNvGrpSpPr/>
          <p:nvPr/>
        </p:nvGrpSpPr>
        <p:grpSpPr>
          <a:xfrm>
            <a:off x="898389" y="3698606"/>
            <a:ext cx="10596065" cy="424481"/>
            <a:chOff x="534438" y="3368953"/>
            <a:chExt cx="10944224" cy="438144"/>
          </a:xfrm>
          <a:solidFill>
            <a:schemeClr val="bg1">
              <a:lumMod val="65000"/>
            </a:schemeClr>
          </a:solidFill>
        </p:grpSpPr>
        <p:sp>
          <p:nvSpPr>
            <p:cNvPr id="31" name="矩形 30"/>
            <p:cNvSpPr/>
            <p:nvPr/>
          </p:nvSpPr>
          <p:spPr>
            <a:xfrm>
              <a:off x="11049789" y="3503489"/>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nvGrpSpPr>
            <p:cNvPr id="32" name="组合 31"/>
            <p:cNvGrpSpPr/>
            <p:nvPr/>
          </p:nvGrpSpPr>
          <p:grpSpPr>
            <a:xfrm>
              <a:off x="534438" y="3368953"/>
              <a:ext cx="10944224" cy="438144"/>
              <a:chOff x="623889" y="3209929"/>
              <a:chExt cx="10944224" cy="438144"/>
            </a:xfrm>
            <a:grpFill/>
          </p:grpSpPr>
          <p:sp>
            <p:nvSpPr>
              <p:cNvPr id="33" name="矩形 32"/>
              <p:cNvSpPr/>
              <p:nvPr/>
            </p:nvSpPr>
            <p:spPr>
              <a:xfrm>
                <a:off x="623889" y="3344465"/>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4" name="矩形 33"/>
              <p:cNvSpPr/>
              <p:nvPr/>
            </p:nvSpPr>
            <p:spPr>
              <a:xfrm>
                <a:off x="717047"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5" name="矩形 34"/>
              <p:cNvSpPr/>
              <p:nvPr/>
            </p:nvSpPr>
            <p:spPr>
              <a:xfrm>
                <a:off x="866901"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6" name="矩形 35"/>
              <p:cNvSpPr/>
              <p:nvPr/>
            </p:nvSpPr>
            <p:spPr>
              <a:xfrm>
                <a:off x="1108099" y="3344465"/>
                <a:ext cx="9613876"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7" name="矩形 36"/>
              <p:cNvSpPr/>
              <p:nvPr/>
            </p:nvSpPr>
            <p:spPr>
              <a:xfrm>
                <a:off x="10994902"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8" name="矩形 37"/>
              <p:cNvSpPr/>
              <p:nvPr/>
            </p:nvSpPr>
            <p:spPr>
              <a:xfrm>
                <a:off x="10759220"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9" name="等腰三角形 38"/>
              <p:cNvSpPr/>
              <p:nvPr/>
            </p:nvSpPr>
            <p:spPr>
              <a:xfrm rot="5400000">
                <a:off x="11159803" y="3239763"/>
                <a:ext cx="438144" cy="37847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grpSp>
      <p:cxnSp>
        <p:nvCxnSpPr>
          <p:cNvPr id="40" name="肘形连接符 39"/>
          <p:cNvCxnSpPr>
            <a:stCxn id="42" idx="3"/>
            <a:endCxn id="45" idx="1"/>
          </p:cNvCxnSpPr>
          <p:nvPr/>
        </p:nvCxnSpPr>
        <p:spPr>
          <a:xfrm rot="5400000" flipH="1" flipV="1">
            <a:off x="1361338" y="3013274"/>
            <a:ext cx="861745"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1933346"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50" name="肘形连接符 49"/>
          <p:cNvCxnSpPr>
            <a:stCxn id="53" idx="3"/>
            <a:endCxn id="56" idx="1"/>
          </p:cNvCxnSpPr>
          <p:nvPr/>
        </p:nvCxnSpPr>
        <p:spPr>
          <a:xfrm rot="5400000" flipH="1" flipV="1">
            <a:off x="3859642" y="3013274"/>
            <a:ext cx="861745"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4431650"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73" name="肘形连接符 72"/>
          <p:cNvCxnSpPr>
            <a:stCxn id="75" idx="3"/>
            <a:endCxn id="78" idx="1"/>
          </p:cNvCxnSpPr>
          <p:nvPr/>
        </p:nvCxnSpPr>
        <p:spPr>
          <a:xfrm rot="5400000" flipH="1" flipV="1">
            <a:off x="6357946" y="3013274"/>
            <a:ext cx="861745"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929955"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80" name="肘形连接符 79"/>
          <p:cNvCxnSpPr>
            <a:stCxn id="82" idx="3"/>
            <a:endCxn id="85" idx="1"/>
          </p:cNvCxnSpPr>
          <p:nvPr/>
        </p:nvCxnSpPr>
        <p:spPr>
          <a:xfrm rot="5400000" flipH="1" flipV="1">
            <a:off x="8856249" y="3013273"/>
            <a:ext cx="861744"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9428261"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87" name="肘形连接符 86"/>
          <p:cNvCxnSpPr>
            <a:stCxn id="89" idx="0"/>
            <a:endCxn id="92" idx="1"/>
          </p:cNvCxnSpPr>
          <p:nvPr/>
        </p:nvCxnSpPr>
        <p:spPr>
          <a:xfrm rot="16200000" flipH="1">
            <a:off x="2560819" y="4579989"/>
            <a:ext cx="961087"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2" name="矩形 91"/>
          <p:cNvSpPr/>
          <p:nvPr/>
        </p:nvSpPr>
        <p:spPr>
          <a:xfrm>
            <a:off x="3182499" y="4603444"/>
            <a:ext cx="1368372"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94" name="肘形连接符 93"/>
          <p:cNvCxnSpPr>
            <a:stCxn id="96" idx="0"/>
            <a:endCxn id="99" idx="1"/>
          </p:cNvCxnSpPr>
          <p:nvPr/>
        </p:nvCxnSpPr>
        <p:spPr>
          <a:xfrm rot="16200000" flipH="1">
            <a:off x="5059123" y="4579989"/>
            <a:ext cx="961087"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5680803" y="4603444"/>
            <a:ext cx="1368372"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102" name="肘形连接符 101"/>
          <p:cNvCxnSpPr>
            <a:stCxn id="105" idx="0"/>
            <a:endCxn id="108" idx="1"/>
          </p:cNvCxnSpPr>
          <p:nvPr/>
        </p:nvCxnSpPr>
        <p:spPr>
          <a:xfrm rot="16200000" flipH="1">
            <a:off x="7557429" y="4579990"/>
            <a:ext cx="961087"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8" name="矩形 107"/>
          <p:cNvSpPr/>
          <p:nvPr/>
        </p:nvSpPr>
        <p:spPr>
          <a:xfrm>
            <a:off x="8179107" y="4603444"/>
            <a:ext cx="1368372"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nvGrpSpPr>
          <p:cNvPr id="3" name="组合 2"/>
          <p:cNvGrpSpPr/>
          <p:nvPr/>
        </p:nvGrpSpPr>
        <p:grpSpPr>
          <a:xfrm>
            <a:off x="1362134" y="3585281"/>
            <a:ext cx="571213" cy="655301"/>
            <a:chOff x="1021600" y="2688962"/>
            <a:chExt cx="428410" cy="491476"/>
          </a:xfrm>
        </p:grpSpPr>
        <p:sp>
          <p:nvSpPr>
            <p:cNvPr id="42" name="六边形 41"/>
            <p:cNvSpPr/>
            <p:nvPr/>
          </p:nvSpPr>
          <p:spPr>
            <a:xfrm rot="5400000">
              <a:off x="992566"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3" name="文本框 33"/>
            <p:cNvSpPr txBox="1"/>
            <p:nvPr/>
          </p:nvSpPr>
          <p:spPr>
            <a:xfrm>
              <a:off x="1021600" y="2769733"/>
              <a:ext cx="428410" cy="315423"/>
            </a:xfrm>
            <a:prstGeom prst="rect">
              <a:avLst/>
            </a:prstGeom>
            <a:noFill/>
          </p:spPr>
          <p:txBody>
            <a:bodyPr wrap="square" rtlCol="0">
              <a:spAutoFit/>
            </a:bodyPr>
            <a:lstStyle/>
            <a:p>
              <a:r>
                <a:rPr lang="en-US" altLang="zh-CN" sz="1935" dirty="0">
                  <a:solidFill>
                    <a:prstClr val="white"/>
                  </a:solidFill>
                  <a:latin typeface="微软雅黑" panose="020B0503020204020204" charset="-122"/>
                </a:rPr>
                <a:t>01</a:t>
              </a:r>
            </a:p>
          </p:txBody>
        </p:sp>
      </p:grpSp>
      <p:grpSp>
        <p:nvGrpSpPr>
          <p:cNvPr id="6" name="组合 5"/>
          <p:cNvGrpSpPr/>
          <p:nvPr/>
        </p:nvGrpSpPr>
        <p:grpSpPr>
          <a:xfrm>
            <a:off x="2617951" y="3585281"/>
            <a:ext cx="583861" cy="655301"/>
            <a:chOff x="1963463" y="2688962"/>
            <a:chExt cx="437896" cy="491476"/>
          </a:xfrm>
        </p:grpSpPr>
        <p:sp>
          <p:nvSpPr>
            <p:cNvPr id="89" name="六边形 88"/>
            <p:cNvSpPr/>
            <p:nvPr/>
          </p:nvSpPr>
          <p:spPr>
            <a:xfrm rot="5400000">
              <a:off x="1929430"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4" name="文本框 33"/>
            <p:cNvSpPr txBox="1"/>
            <p:nvPr/>
          </p:nvSpPr>
          <p:spPr>
            <a:xfrm>
              <a:off x="1972949" y="2769733"/>
              <a:ext cx="428410" cy="315423"/>
            </a:xfrm>
            <a:prstGeom prst="rect">
              <a:avLst/>
            </a:prstGeom>
            <a:noFill/>
          </p:spPr>
          <p:txBody>
            <a:bodyPr wrap="square" rtlCol="0">
              <a:spAutoFit/>
            </a:bodyPr>
            <a:lstStyle/>
            <a:p>
              <a:r>
                <a:rPr lang="en-US" altLang="zh-CN" sz="1935" dirty="0">
                  <a:solidFill>
                    <a:prstClr val="white"/>
                  </a:solidFill>
                  <a:latin typeface="微软雅黑" panose="020B0503020204020204" charset="-122"/>
                </a:rPr>
                <a:t>02</a:t>
              </a:r>
            </a:p>
          </p:txBody>
        </p:sp>
      </p:grpSp>
      <p:grpSp>
        <p:nvGrpSpPr>
          <p:cNvPr id="7" name="组合 6"/>
          <p:cNvGrpSpPr/>
          <p:nvPr/>
        </p:nvGrpSpPr>
        <p:grpSpPr>
          <a:xfrm>
            <a:off x="3867103" y="3585281"/>
            <a:ext cx="571213" cy="655301"/>
            <a:chOff x="2900327" y="2688962"/>
            <a:chExt cx="428410" cy="491476"/>
          </a:xfrm>
        </p:grpSpPr>
        <p:sp>
          <p:nvSpPr>
            <p:cNvPr id="53" name="六边形 52"/>
            <p:cNvSpPr/>
            <p:nvPr/>
          </p:nvSpPr>
          <p:spPr>
            <a:xfrm rot="5400000">
              <a:off x="2866294"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5" name="文本框 33"/>
            <p:cNvSpPr txBox="1"/>
            <p:nvPr/>
          </p:nvSpPr>
          <p:spPr>
            <a:xfrm>
              <a:off x="2900327" y="2769733"/>
              <a:ext cx="428410" cy="315423"/>
            </a:xfrm>
            <a:prstGeom prst="rect">
              <a:avLst/>
            </a:prstGeom>
            <a:noFill/>
          </p:spPr>
          <p:txBody>
            <a:bodyPr wrap="square" rtlCol="0">
              <a:spAutoFit/>
            </a:bodyPr>
            <a:lstStyle/>
            <a:p>
              <a:r>
                <a:rPr lang="en-US" altLang="zh-CN" sz="1935" dirty="0">
                  <a:solidFill>
                    <a:prstClr val="white"/>
                  </a:solidFill>
                  <a:latin typeface="微软雅黑" panose="020B0503020204020204" charset="-122"/>
                </a:rPr>
                <a:t>03</a:t>
              </a:r>
            </a:p>
          </p:txBody>
        </p:sp>
      </p:grpSp>
      <p:grpSp>
        <p:nvGrpSpPr>
          <p:cNvPr id="8" name="组合 7"/>
          <p:cNvGrpSpPr/>
          <p:nvPr/>
        </p:nvGrpSpPr>
        <p:grpSpPr>
          <a:xfrm>
            <a:off x="5112922" y="3585281"/>
            <a:ext cx="571213" cy="655301"/>
            <a:chOff x="3834691" y="2688962"/>
            <a:chExt cx="428410" cy="491476"/>
          </a:xfrm>
        </p:grpSpPr>
        <p:sp>
          <p:nvSpPr>
            <p:cNvPr id="96" name="六边形 95"/>
            <p:cNvSpPr/>
            <p:nvPr/>
          </p:nvSpPr>
          <p:spPr>
            <a:xfrm rot="5400000">
              <a:off x="3803158"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6" name="文本框 33"/>
            <p:cNvSpPr txBox="1"/>
            <p:nvPr/>
          </p:nvSpPr>
          <p:spPr>
            <a:xfrm>
              <a:off x="3834691" y="2769733"/>
              <a:ext cx="428410" cy="315423"/>
            </a:xfrm>
            <a:prstGeom prst="rect">
              <a:avLst/>
            </a:prstGeom>
            <a:noFill/>
          </p:spPr>
          <p:txBody>
            <a:bodyPr wrap="square" rtlCol="0">
              <a:spAutoFit/>
            </a:bodyPr>
            <a:lstStyle/>
            <a:p>
              <a:r>
                <a:rPr lang="en-US" altLang="zh-CN" sz="1935" dirty="0">
                  <a:solidFill>
                    <a:prstClr val="white"/>
                  </a:solidFill>
                  <a:latin typeface="微软雅黑" panose="020B0503020204020204" charset="-122"/>
                </a:rPr>
                <a:t>04</a:t>
              </a:r>
            </a:p>
          </p:txBody>
        </p:sp>
      </p:grpSp>
      <p:grpSp>
        <p:nvGrpSpPr>
          <p:cNvPr id="9" name="组合 8"/>
          <p:cNvGrpSpPr/>
          <p:nvPr/>
        </p:nvGrpSpPr>
        <p:grpSpPr>
          <a:xfrm>
            <a:off x="6365407" y="3585281"/>
            <a:ext cx="571213" cy="655301"/>
            <a:chOff x="4774055" y="2688962"/>
            <a:chExt cx="428410" cy="491476"/>
          </a:xfrm>
        </p:grpSpPr>
        <p:sp>
          <p:nvSpPr>
            <p:cNvPr id="75" name="六边形 74"/>
            <p:cNvSpPr/>
            <p:nvPr/>
          </p:nvSpPr>
          <p:spPr>
            <a:xfrm rot="5400000">
              <a:off x="4740022"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7" name="文本框 33"/>
            <p:cNvSpPr txBox="1"/>
            <p:nvPr/>
          </p:nvSpPr>
          <p:spPr>
            <a:xfrm>
              <a:off x="4774055" y="2769733"/>
              <a:ext cx="428410" cy="315423"/>
            </a:xfrm>
            <a:prstGeom prst="rect">
              <a:avLst/>
            </a:prstGeom>
            <a:noFill/>
          </p:spPr>
          <p:txBody>
            <a:bodyPr wrap="square" rtlCol="0">
              <a:spAutoFit/>
            </a:bodyPr>
            <a:lstStyle/>
            <a:p>
              <a:r>
                <a:rPr lang="en-US" altLang="zh-CN" sz="1935" dirty="0">
                  <a:solidFill>
                    <a:prstClr val="white"/>
                  </a:solidFill>
                  <a:latin typeface="微软雅黑" panose="020B0503020204020204" charset="-122"/>
                </a:rPr>
                <a:t>05</a:t>
              </a:r>
            </a:p>
          </p:txBody>
        </p:sp>
      </p:grpSp>
      <p:grpSp>
        <p:nvGrpSpPr>
          <p:cNvPr id="11" name="组合 10"/>
          <p:cNvGrpSpPr/>
          <p:nvPr/>
        </p:nvGrpSpPr>
        <p:grpSpPr>
          <a:xfrm>
            <a:off x="7614560" y="3585281"/>
            <a:ext cx="571213" cy="655301"/>
            <a:chOff x="5710920" y="2688962"/>
            <a:chExt cx="428410" cy="491476"/>
          </a:xfrm>
        </p:grpSpPr>
        <p:sp>
          <p:nvSpPr>
            <p:cNvPr id="105" name="六边形 104"/>
            <p:cNvSpPr/>
            <p:nvPr/>
          </p:nvSpPr>
          <p:spPr>
            <a:xfrm rot="5400000">
              <a:off x="5676887"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8" name="文本框 33"/>
            <p:cNvSpPr txBox="1"/>
            <p:nvPr/>
          </p:nvSpPr>
          <p:spPr>
            <a:xfrm>
              <a:off x="5710920" y="2769733"/>
              <a:ext cx="428410" cy="315423"/>
            </a:xfrm>
            <a:prstGeom prst="rect">
              <a:avLst/>
            </a:prstGeom>
            <a:noFill/>
          </p:spPr>
          <p:txBody>
            <a:bodyPr wrap="square" rtlCol="0">
              <a:spAutoFit/>
            </a:bodyPr>
            <a:lstStyle/>
            <a:p>
              <a:r>
                <a:rPr lang="en-US" altLang="zh-CN" sz="1935" dirty="0">
                  <a:solidFill>
                    <a:prstClr val="white"/>
                  </a:solidFill>
                  <a:latin typeface="微软雅黑" panose="020B0503020204020204" charset="-122"/>
                </a:rPr>
                <a:t>06</a:t>
              </a:r>
            </a:p>
          </p:txBody>
        </p:sp>
      </p:grpSp>
      <p:grpSp>
        <p:nvGrpSpPr>
          <p:cNvPr id="12" name="组合 11"/>
          <p:cNvGrpSpPr/>
          <p:nvPr/>
        </p:nvGrpSpPr>
        <p:grpSpPr>
          <a:xfrm>
            <a:off x="8860378" y="3585288"/>
            <a:ext cx="571213" cy="655302"/>
            <a:chOff x="6645283" y="2688963"/>
            <a:chExt cx="428410" cy="491476"/>
          </a:xfrm>
        </p:grpSpPr>
        <p:sp>
          <p:nvSpPr>
            <p:cNvPr id="82" name="六边形 81"/>
            <p:cNvSpPr/>
            <p:nvPr/>
          </p:nvSpPr>
          <p:spPr>
            <a:xfrm rot="5400000">
              <a:off x="6613750" y="2722996"/>
              <a:ext cx="491476" cy="423409"/>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9" name="文本框 33"/>
            <p:cNvSpPr txBox="1"/>
            <p:nvPr/>
          </p:nvSpPr>
          <p:spPr>
            <a:xfrm>
              <a:off x="6645283" y="2769733"/>
              <a:ext cx="428410" cy="315423"/>
            </a:xfrm>
            <a:prstGeom prst="rect">
              <a:avLst/>
            </a:prstGeom>
            <a:noFill/>
          </p:spPr>
          <p:txBody>
            <a:bodyPr wrap="square" rtlCol="0">
              <a:spAutoFit/>
            </a:bodyPr>
            <a:lstStyle/>
            <a:p>
              <a:r>
                <a:rPr lang="en-US" altLang="zh-CN" sz="1935" dirty="0">
                  <a:solidFill>
                    <a:prstClr val="white"/>
                  </a:solidFill>
                  <a:latin typeface="微软雅黑" panose="020B0503020204020204" charset="-122"/>
                </a:rPr>
                <a:t>07</a:t>
              </a:r>
            </a:p>
          </p:txBody>
        </p:sp>
      </p:grpSp>
      <p:grpSp>
        <p:nvGrpSpPr>
          <p:cNvPr id="13" name="组合 12"/>
          <p:cNvGrpSpPr/>
          <p:nvPr/>
        </p:nvGrpSpPr>
        <p:grpSpPr>
          <a:xfrm>
            <a:off x="10112863" y="3585281"/>
            <a:ext cx="580485" cy="655301"/>
            <a:chOff x="7584647" y="2688962"/>
            <a:chExt cx="435364" cy="491476"/>
          </a:xfrm>
        </p:grpSpPr>
        <p:sp>
          <p:nvSpPr>
            <p:cNvPr id="111" name="六边形 110"/>
            <p:cNvSpPr/>
            <p:nvPr/>
          </p:nvSpPr>
          <p:spPr>
            <a:xfrm rot="5400000">
              <a:off x="7550614"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20" name="文本框 33"/>
            <p:cNvSpPr txBox="1"/>
            <p:nvPr/>
          </p:nvSpPr>
          <p:spPr>
            <a:xfrm>
              <a:off x="7591601" y="2769733"/>
              <a:ext cx="428410" cy="315423"/>
            </a:xfrm>
            <a:prstGeom prst="rect">
              <a:avLst/>
            </a:prstGeom>
            <a:noFill/>
          </p:spPr>
          <p:txBody>
            <a:bodyPr wrap="square" rtlCol="0">
              <a:spAutoFit/>
            </a:bodyPr>
            <a:lstStyle/>
            <a:p>
              <a:r>
                <a:rPr lang="en-US" altLang="zh-CN" sz="1935" dirty="0">
                  <a:solidFill>
                    <a:prstClr val="white"/>
                  </a:solidFill>
                  <a:latin typeface="微软雅黑" panose="020B0503020204020204" charset="-122"/>
                </a:rPr>
                <a:t>08</a:t>
              </a:r>
            </a:p>
          </p:txBody>
        </p:sp>
      </p:grpSp>
      <p:sp>
        <p:nvSpPr>
          <p:cNvPr id="121" name="文本框 33"/>
          <p:cNvSpPr txBox="1"/>
          <p:nvPr/>
        </p:nvSpPr>
        <p:spPr>
          <a:xfrm>
            <a:off x="2024867" y="2310408"/>
            <a:ext cx="1215891" cy="646331"/>
          </a:xfrm>
          <a:prstGeom prst="rect">
            <a:avLst/>
          </a:prstGeom>
          <a:noFill/>
        </p:spPr>
        <p:txBody>
          <a:bodyPr wrap="square" rtlCol="0">
            <a:spAutoFit/>
          </a:bodyPr>
          <a:lstStyle/>
          <a:p>
            <a:r>
              <a:rPr lang="zh-CN" altLang="en-US" sz="10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2" name="文本框 33"/>
          <p:cNvSpPr txBox="1"/>
          <p:nvPr/>
        </p:nvSpPr>
        <p:spPr>
          <a:xfrm>
            <a:off x="4508309" y="2310408"/>
            <a:ext cx="1215891" cy="646331"/>
          </a:xfrm>
          <a:prstGeom prst="rect">
            <a:avLst/>
          </a:prstGeom>
          <a:noFill/>
        </p:spPr>
        <p:txBody>
          <a:bodyPr wrap="square" rtlCol="0">
            <a:spAutoFit/>
          </a:bodyPr>
          <a:lstStyle/>
          <a:p>
            <a:r>
              <a:rPr lang="zh-CN" altLang="en-US" sz="10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3" name="文本框 33"/>
          <p:cNvSpPr txBox="1"/>
          <p:nvPr/>
        </p:nvSpPr>
        <p:spPr>
          <a:xfrm>
            <a:off x="7049175" y="2310408"/>
            <a:ext cx="1215891" cy="646331"/>
          </a:xfrm>
          <a:prstGeom prst="rect">
            <a:avLst/>
          </a:prstGeom>
          <a:noFill/>
        </p:spPr>
        <p:txBody>
          <a:bodyPr wrap="square" rtlCol="0">
            <a:spAutoFit/>
          </a:bodyPr>
          <a:lstStyle/>
          <a:p>
            <a:r>
              <a:rPr lang="zh-CN" altLang="en-US" sz="10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4" name="文本框 33"/>
          <p:cNvSpPr txBox="1"/>
          <p:nvPr/>
        </p:nvSpPr>
        <p:spPr>
          <a:xfrm>
            <a:off x="9514189" y="2310408"/>
            <a:ext cx="1215891" cy="646331"/>
          </a:xfrm>
          <a:prstGeom prst="rect">
            <a:avLst/>
          </a:prstGeom>
          <a:noFill/>
        </p:spPr>
        <p:txBody>
          <a:bodyPr wrap="square" rtlCol="0">
            <a:spAutoFit/>
          </a:bodyPr>
          <a:lstStyle/>
          <a:p>
            <a:r>
              <a:rPr lang="zh-CN" altLang="en-US" sz="10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5" name="文本框 33"/>
          <p:cNvSpPr txBox="1"/>
          <p:nvPr/>
        </p:nvSpPr>
        <p:spPr>
          <a:xfrm>
            <a:off x="3269317" y="4863116"/>
            <a:ext cx="1215891" cy="646331"/>
          </a:xfrm>
          <a:prstGeom prst="rect">
            <a:avLst/>
          </a:prstGeom>
          <a:noFill/>
        </p:spPr>
        <p:txBody>
          <a:bodyPr wrap="square" rtlCol="0">
            <a:spAutoFit/>
          </a:bodyPr>
          <a:lstStyle/>
          <a:p>
            <a:r>
              <a:rPr lang="zh-CN" altLang="en-US" sz="10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6" name="文本框 33"/>
          <p:cNvSpPr txBox="1"/>
          <p:nvPr/>
        </p:nvSpPr>
        <p:spPr>
          <a:xfrm>
            <a:off x="5810183" y="4863116"/>
            <a:ext cx="1215891" cy="646331"/>
          </a:xfrm>
          <a:prstGeom prst="rect">
            <a:avLst/>
          </a:prstGeom>
          <a:noFill/>
        </p:spPr>
        <p:txBody>
          <a:bodyPr wrap="square" rtlCol="0">
            <a:spAutoFit/>
          </a:bodyPr>
          <a:lstStyle/>
          <a:p>
            <a:r>
              <a:rPr lang="zh-CN" altLang="en-US" sz="10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7" name="文本框 33"/>
          <p:cNvSpPr txBox="1"/>
          <p:nvPr/>
        </p:nvSpPr>
        <p:spPr>
          <a:xfrm>
            <a:off x="8275197" y="4863116"/>
            <a:ext cx="1215891" cy="646331"/>
          </a:xfrm>
          <a:prstGeom prst="rect">
            <a:avLst/>
          </a:prstGeom>
          <a:noFill/>
        </p:spPr>
        <p:txBody>
          <a:bodyPr wrap="square" rtlCol="0">
            <a:spAutoFit/>
          </a:bodyPr>
          <a:lstStyle/>
          <a:p>
            <a:r>
              <a:rPr lang="zh-CN" altLang="en-US" sz="10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53" presetClass="entr" presetSubtype="16"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53" presetClass="entr" presetSubtype="16"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par>
                                <p:cTn id="52" presetID="53" presetClass="entr" presetSubtype="16"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fltVal val="0"/>
                                          </p:val>
                                        </p:tav>
                                        <p:tav tm="100000">
                                          <p:val>
                                            <p:strVal val="#ppt_w"/>
                                          </p:val>
                                        </p:tav>
                                      </p:tavLst>
                                    </p:anim>
                                    <p:anim calcmode="lin" valueType="num">
                                      <p:cBhvr>
                                        <p:cTn id="55" dur="500" fill="hold"/>
                                        <p:tgtEl>
                                          <p:spTgt spid="13"/>
                                        </p:tgtEl>
                                        <p:attrNameLst>
                                          <p:attrName>ppt_h</p:attrName>
                                        </p:attrNameLst>
                                      </p:cBhvr>
                                      <p:tavLst>
                                        <p:tav tm="0">
                                          <p:val>
                                            <p:fltVal val="0"/>
                                          </p:val>
                                        </p:tav>
                                        <p:tav tm="100000">
                                          <p:val>
                                            <p:strVal val="#ppt_h"/>
                                          </p:val>
                                        </p:tav>
                                      </p:tavLst>
                                    </p:anim>
                                    <p:animEffect transition="in" filter="fade">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1000"/>
                                        <p:tgtEl>
                                          <p:spTgt spid="45"/>
                                        </p:tgtEl>
                                      </p:cBhvr>
                                    </p:animEffect>
                                    <p:anim calcmode="lin" valueType="num">
                                      <p:cBhvr>
                                        <p:cTn id="62" dur="1000" fill="hold"/>
                                        <p:tgtEl>
                                          <p:spTgt spid="45"/>
                                        </p:tgtEl>
                                        <p:attrNameLst>
                                          <p:attrName>ppt_x</p:attrName>
                                        </p:attrNameLst>
                                      </p:cBhvr>
                                      <p:tavLst>
                                        <p:tav tm="0">
                                          <p:val>
                                            <p:strVal val="#ppt_x"/>
                                          </p:val>
                                        </p:tav>
                                        <p:tav tm="100000">
                                          <p:val>
                                            <p:strVal val="#ppt_x"/>
                                          </p:val>
                                        </p:tav>
                                      </p:tavLst>
                                    </p:anim>
                                    <p:anim calcmode="lin" valueType="num">
                                      <p:cBhvr>
                                        <p:cTn id="63" dur="1000" fill="hold"/>
                                        <p:tgtEl>
                                          <p:spTgt spid="4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fade">
                                      <p:cBhvr>
                                        <p:cTn id="66" dur="1000"/>
                                        <p:tgtEl>
                                          <p:spTgt spid="56"/>
                                        </p:tgtEl>
                                      </p:cBhvr>
                                    </p:animEffect>
                                    <p:anim calcmode="lin" valueType="num">
                                      <p:cBhvr>
                                        <p:cTn id="67" dur="1000" fill="hold"/>
                                        <p:tgtEl>
                                          <p:spTgt spid="56"/>
                                        </p:tgtEl>
                                        <p:attrNameLst>
                                          <p:attrName>ppt_x</p:attrName>
                                        </p:attrNameLst>
                                      </p:cBhvr>
                                      <p:tavLst>
                                        <p:tav tm="0">
                                          <p:val>
                                            <p:strVal val="#ppt_x"/>
                                          </p:val>
                                        </p:tav>
                                        <p:tav tm="100000">
                                          <p:val>
                                            <p:strVal val="#ppt_x"/>
                                          </p:val>
                                        </p:tav>
                                      </p:tavLst>
                                    </p:anim>
                                    <p:anim calcmode="lin" valueType="num">
                                      <p:cBhvr>
                                        <p:cTn id="68" dur="1000" fill="hold"/>
                                        <p:tgtEl>
                                          <p:spTgt spid="5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1000"/>
                                        <p:tgtEl>
                                          <p:spTgt spid="78"/>
                                        </p:tgtEl>
                                      </p:cBhvr>
                                    </p:animEffect>
                                    <p:anim calcmode="lin" valueType="num">
                                      <p:cBhvr>
                                        <p:cTn id="72" dur="1000" fill="hold"/>
                                        <p:tgtEl>
                                          <p:spTgt spid="78"/>
                                        </p:tgtEl>
                                        <p:attrNameLst>
                                          <p:attrName>ppt_x</p:attrName>
                                        </p:attrNameLst>
                                      </p:cBhvr>
                                      <p:tavLst>
                                        <p:tav tm="0">
                                          <p:val>
                                            <p:strVal val="#ppt_x"/>
                                          </p:val>
                                        </p:tav>
                                        <p:tav tm="100000">
                                          <p:val>
                                            <p:strVal val="#ppt_x"/>
                                          </p:val>
                                        </p:tav>
                                      </p:tavLst>
                                    </p:anim>
                                    <p:anim calcmode="lin" valueType="num">
                                      <p:cBhvr>
                                        <p:cTn id="73" dur="1000" fill="hold"/>
                                        <p:tgtEl>
                                          <p:spTgt spid="7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Effect transition="in" filter="fade">
                                      <p:cBhvr>
                                        <p:cTn id="76" dur="1000"/>
                                        <p:tgtEl>
                                          <p:spTgt spid="85"/>
                                        </p:tgtEl>
                                      </p:cBhvr>
                                    </p:animEffect>
                                    <p:anim calcmode="lin" valueType="num">
                                      <p:cBhvr>
                                        <p:cTn id="77" dur="1000" fill="hold"/>
                                        <p:tgtEl>
                                          <p:spTgt spid="85"/>
                                        </p:tgtEl>
                                        <p:attrNameLst>
                                          <p:attrName>ppt_x</p:attrName>
                                        </p:attrNameLst>
                                      </p:cBhvr>
                                      <p:tavLst>
                                        <p:tav tm="0">
                                          <p:val>
                                            <p:strVal val="#ppt_x"/>
                                          </p:val>
                                        </p:tav>
                                        <p:tav tm="100000">
                                          <p:val>
                                            <p:strVal val="#ppt_x"/>
                                          </p:val>
                                        </p:tav>
                                      </p:tavLst>
                                    </p:anim>
                                    <p:anim calcmode="lin" valueType="num">
                                      <p:cBhvr>
                                        <p:cTn id="78" dur="1000" fill="hold"/>
                                        <p:tgtEl>
                                          <p:spTgt spid="85"/>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1"/>
                                        </p:tgtEl>
                                        <p:attrNameLst>
                                          <p:attrName>style.visibility</p:attrName>
                                        </p:attrNameLst>
                                      </p:cBhvr>
                                      <p:to>
                                        <p:strVal val="visible"/>
                                      </p:to>
                                    </p:set>
                                    <p:animEffect transition="in" filter="fade">
                                      <p:cBhvr>
                                        <p:cTn id="81" dur="1000"/>
                                        <p:tgtEl>
                                          <p:spTgt spid="121"/>
                                        </p:tgtEl>
                                      </p:cBhvr>
                                    </p:animEffect>
                                    <p:anim calcmode="lin" valueType="num">
                                      <p:cBhvr>
                                        <p:cTn id="82" dur="1000" fill="hold"/>
                                        <p:tgtEl>
                                          <p:spTgt spid="121"/>
                                        </p:tgtEl>
                                        <p:attrNameLst>
                                          <p:attrName>ppt_x</p:attrName>
                                        </p:attrNameLst>
                                      </p:cBhvr>
                                      <p:tavLst>
                                        <p:tav tm="0">
                                          <p:val>
                                            <p:strVal val="#ppt_x"/>
                                          </p:val>
                                        </p:tav>
                                        <p:tav tm="100000">
                                          <p:val>
                                            <p:strVal val="#ppt_x"/>
                                          </p:val>
                                        </p:tav>
                                      </p:tavLst>
                                    </p:anim>
                                    <p:anim calcmode="lin" valueType="num">
                                      <p:cBhvr>
                                        <p:cTn id="83" dur="1000" fill="hold"/>
                                        <p:tgtEl>
                                          <p:spTgt spid="121"/>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22"/>
                                        </p:tgtEl>
                                        <p:attrNameLst>
                                          <p:attrName>style.visibility</p:attrName>
                                        </p:attrNameLst>
                                      </p:cBhvr>
                                      <p:to>
                                        <p:strVal val="visible"/>
                                      </p:to>
                                    </p:set>
                                    <p:animEffect transition="in" filter="fade">
                                      <p:cBhvr>
                                        <p:cTn id="86" dur="1000"/>
                                        <p:tgtEl>
                                          <p:spTgt spid="122"/>
                                        </p:tgtEl>
                                      </p:cBhvr>
                                    </p:animEffect>
                                    <p:anim calcmode="lin" valueType="num">
                                      <p:cBhvr>
                                        <p:cTn id="87" dur="1000" fill="hold"/>
                                        <p:tgtEl>
                                          <p:spTgt spid="122"/>
                                        </p:tgtEl>
                                        <p:attrNameLst>
                                          <p:attrName>ppt_x</p:attrName>
                                        </p:attrNameLst>
                                      </p:cBhvr>
                                      <p:tavLst>
                                        <p:tav tm="0">
                                          <p:val>
                                            <p:strVal val="#ppt_x"/>
                                          </p:val>
                                        </p:tav>
                                        <p:tav tm="100000">
                                          <p:val>
                                            <p:strVal val="#ppt_x"/>
                                          </p:val>
                                        </p:tav>
                                      </p:tavLst>
                                    </p:anim>
                                    <p:anim calcmode="lin" valueType="num">
                                      <p:cBhvr>
                                        <p:cTn id="88" dur="1000" fill="hold"/>
                                        <p:tgtEl>
                                          <p:spTgt spid="122"/>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23"/>
                                        </p:tgtEl>
                                        <p:attrNameLst>
                                          <p:attrName>style.visibility</p:attrName>
                                        </p:attrNameLst>
                                      </p:cBhvr>
                                      <p:to>
                                        <p:strVal val="visible"/>
                                      </p:to>
                                    </p:set>
                                    <p:animEffect transition="in" filter="fade">
                                      <p:cBhvr>
                                        <p:cTn id="91" dur="1000"/>
                                        <p:tgtEl>
                                          <p:spTgt spid="123"/>
                                        </p:tgtEl>
                                      </p:cBhvr>
                                    </p:animEffect>
                                    <p:anim calcmode="lin" valueType="num">
                                      <p:cBhvr>
                                        <p:cTn id="92" dur="1000" fill="hold"/>
                                        <p:tgtEl>
                                          <p:spTgt spid="123"/>
                                        </p:tgtEl>
                                        <p:attrNameLst>
                                          <p:attrName>ppt_x</p:attrName>
                                        </p:attrNameLst>
                                      </p:cBhvr>
                                      <p:tavLst>
                                        <p:tav tm="0">
                                          <p:val>
                                            <p:strVal val="#ppt_x"/>
                                          </p:val>
                                        </p:tav>
                                        <p:tav tm="100000">
                                          <p:val>
                                            <p:strVal val="#ppt_x"/>
                                          </p:val>
                                        </p:tav>
                                      </p:tavLst>
                                    </p:anim>
                                    <p:anim calcmode="lin" valueType="num">
                                      <p:cBhvr>
                                        <p:cTn id="93" dur="1000" fill="hold"/>
                                        <p:tgtEl>
                                          <p:spTgt spid="123"/>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24"/>
                                        </p:tgtEl>
                                        <p:attrNameLst>
                                          <p:attrName>style.visibility</p:attrName>
                                        </p:attrNameLst>
                                      </p:cBhvr>
                                      <p:to>
                                        <p:strVal val="visible"/>
                                      </p:to>
                                    </p:set>
                                    <p:animEffect transition="in" filter="fade">
                                      <p:cBhvr>
                                        <p:cTn id="96" dur="1000"/>
                                        <p:tgtEl>
                                          <p:spTgt spid="124"/>
                                        </p:tgtEl>
                                      </p:cBhvr>
                                    </p:animEffect>
                                    <p:anim calcmode="lin" valueType="num">
                                      <p:cBhvr>
                                        <p:cTn id="97" dur="1000" fill="hold"/>
                                        <p:tgtEl>
                                          <p:spTgt spid="124"/>
                                        </p:tgtEl>
                                        <p:attrNameLst>
                                          <p:attrName>ppt_x</p:attrName>
                                        </p:attrNameLst>
                                      </p:cBhvr>
                                      <p:tavLst>
                                        <p:tav tm="0">
                                          <p:val>
                                            <p:strVal val="#ppt_x"/>
                                          </p:val>
                                        </p:tav>
                                        <p:tav tm="100000">
                                          <p:val>
                                            <p:strVal val="#ppt_x"/>
                                          </p:val>
                                        </p:tav>
                                      </p:tavLst>
                                    </p:anim>
                                    <p:anim calcmode="lin" valueType="num">
                                      <p:cBhvr>
                                        <p:cTn id="98" dur="1000" fill="hold"/>
                                        <p:tgtEl>
                                          <p:spTgt spid="124"/>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fade">
                                      <p:cBhvr>
                                        <p:cTn id="101" dur="1000"/>
                                        <p:tgtEl>
                                          <p:spTgt spid="50"/>
                                        </p:tgtEl>
                                      </p:cBhvr>
                                    </p:animEffect>
                                    <p:anim calcmode="lin" valueType="num">
                                      <p:cBhvr>
                                        <p:cTn id="102" dur="1000" fill="hold"/>
                                        <p:tgtEl>
                                          <p:spTgt spid="50"/>
                                        </p:tgtEl>
                                        <p:attrNameLst>
                                          <p:attrName>ppt_x</p:attrName>
                                        </p:attrNameLst>
                                      </p:cBhvr>
                                      <p:tavLst>
                                        <p:tav tm="0">
                                          <p:val>
                                            <p:strVal val="#ppt_x"/>
                                          </p:val>
                                        </p:tav>
                                        <p:tav tm="100000">
                                          <p:val>
                                            <p:strVal val="#ppt_x"/>
                                          </p:val>
                                        </p:tav>
                                      </p:tavLst>
                                    </p:anim>
                                    <p:anim calcmode="lin" valueType="num">
                                      <p:cBhvr>
                                        <p:cTn id="103" dur="1000" fill="hold"/>
                                        <p:tgtEl>
                                          <p:spTgt spid="50"/>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1000"/>
                                        <p:tgtEl>
                                          <p:spTgt spid="40"/>
                                        </p:tgtEl>
                                      </p:cBhvr>
                                    </p:animEffect>
                                    <p:anim calcmode="lin" valueType="num">
                                      <p:cBhvr>
                                        <p:cTn id="107" dur="1000" fill="hold"/>
                                        <p:tgtEl>
                                          <p:spTgt spid="40"/>
                                        </p:tgtEl>
                                        <p:attrNameLst>
                                          <p:attrName>ppt_x</p:attrName>
                                        </p:attrNameLst>
                                      </p:cBhvr>
                                      <p:tavLst>
                                        <p:tav tm="0">
                                          <p:val>
                                            <p:strVal val="#ppt_x"/>
                                          </p:val>
                                        </p:tav>
                                        <p:tav tm="100000">
                                          <p:val>
                                            <p:strVal val="#ppt_x"/>
                                          </p:val>
                                        </p:tav>
                                      </p:tavLst>
                                    </p:anim>
                                    <p:anim calcmode="lin" valueType="num">
                                      <p:cBhvr>
                                        <p:cTn id="108" dur="1000" fill="hold"/>
                                        <p:tgtEl>
                                          <p:spTgt spid="40"/>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73"/>
                                        </p:tgtEl>
                                        <p:attrNameLst>
                                          <p:attrName>style.visibility</p:attrName>
                                        </p:attrNameLst>
                                      </p:cBhvr>
                                      <p:to>
                                        <p:strVal val="visible"/>
                                      </p:to>
                                    </p:set>
                                    <p:animEffect transition="in" filter="fade">
                                      <p:cBhvr>
                                        <p:cTn id="111" dur="1000"/>
                                        <p:tgtEl>
                                          <p:spTgt spid="73"/>
                                        </p:tgtEl>
                                      </p:cBhvr>
                                    </p:animEffect>
                                    <p:anim calcmode="lin" valueType="num">
                                      <p:cBhvr>
                                        <p:cTn id="112" dur="1000" fill="hold"/>
                                        <p:tgtEl>
                                          <p:spTgt spid="73"/>
                                        </p:tgtEl>
                                        <p:attrNameLst>
                                          <p:attrName>ppt_x</p:attrName>
                                        </p:attrNameLst>
                                      </p:cBhvr>
                                      <p:tavLst>
                                        <p:tav tm="0">
                                          <p:val>
                                            <p:strVal val="#ppt_x"/>
                                          </p:val>
                                        </p:tav>
                                        <p:tav tm="100000">
                                          <p:val>
                                            <p:strVal val="#ppt_x"/>
                                          </p:val>
                                        </p:tav>
                                      </p:tavLst>
                                    </p:anim>
                                    <p:anim calcmode="lin" valueType="num">
                                      <p:cBhvr>
                                        <p:cTn id="113" dur="1000" fill="hold"/>
                                        <p:tgtEl>
                                          <p:spTgt spid="73"/>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1000"/>
                                        <p:tgtEl>
                                          <p:spTgt spid="80"/>
                                        </p:tgtEl>
                                      </p:cBhvr>
                                    </p:animEffect>
                                    <p:anim calcmode="lin" valueType="num">
                                      <p:cBhvr>
                                        <p:cTn id="117" dur="1000" fill="hold"/>
                                        <p:tgtEl>
                                          <p:spTgt spid="80"/>
                                        </p:tgtEl>
                                        <p:attrNameLst>
                                          <p:attrName>ppt_x</p:attrName>
                                        </p:attrNameLst>
                                      </p:cBhvr>
                                      <p:tavLst>
                                        <p:tav tm="0">
                                          <p:val>
                                            <p:strVal val="#ppt_x"/>
                                          </p:val>
                                        </p:tav>
                                        <p:tav tm="100000">
                                          <p:val>
                                            <p:strVal val="#ppt_x"/>
                                          </p:val>
                                        </p:tav>
                                      </p:tavLst>
                                    </p:anim>
                                    <p:anim calcmode="lin" valueType="num">
                                      <p:cBhvr>
                                        <p:cTn id="118"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7" presetClass="entr" presetSubtype="0" fill="hold" grpId="0" nodeType="clickEffect">
                                  <p:stCondLst>
                                    <p:cond delay="0"/>
                                  </p:stCondLst>
                                  <p:childTnLst>
                                    <p:set>
                                      <p:cBhvr>
                                        <p:cTn id="122" dur="1" fill="hold">
                                          <p:stCondLst>
                                            <p:cond delay="0"/>
                                          </p:stCondLst>
                                        </p:cTn>
                                        <p:tgtEl>
                                          <p:spTgt spid="92"/>
                                        </p:tgtEl>
                                        <p:attrNameLst>
                                          <p:attrName>style.visibility</p:attrName>
                                        </p:attrNameLst>
                                      </p:cBhvr>
                                      <p:to>
                                        <p:strVal val="visible"/>
                                      </p:to>
                                    </p:set>
                                    <p:animEffect transition="in" filter="fade">
                                      <p:cBhvr>
                                        <p:cTn id="123" dur="1000"/>
                                        <p:tgtEl>
                                          <p:spTgt spid="92"/>
                                        </p:tgtEl>
                                      </p:cBhvr>
                                    </p:animEffect>
                                    <p:anim calcmode="lin" valueType="num">
                                      <p:cBhvr>
                                        <p:cTn id="124" dur="1000" fill="hold"/>
                                        <p:tgtEl>
                                          <p:spTgt spid="92"/>
                                        </p:tgtEl>
                                        <p:attrNameLst>
                                          <p:attrName>ppt_x</p:attrName>
                                        </p:attrNameLst>
                                      </p:cBhvr>
                                      <p:tavLst>
                                        <p:tav tm="0">
                                          <p:val>
                                            <p:strVal val="#ppt_x"/>
                                          </p:val>
                                        </p:tav>
                                        <p:tav tm="100000">
                                          <p:val>
                                            <p:strVal val="#ppt_x"/>
                                          </p:val>
                                        </p:tav>
                                      </p:tavLst>
                                    </p:anim>
                                    <p:anim calcmode="lin" valueType="num">
                                      <p:cBhvr>
                                        <p:cTn id="125" dur="1000" fill="hold"/>
                                        <p:tgtEl>
                                          <p:spTgt spid="92"/>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1000"/>
                                        <p:tgtEl>
                                          <p:spTgt spid="99"/>
                                        </p:tgtEl>
                                      </p:cBhvr>
                                    </p:animEffect>
                                    <p:anim calcmode="lin" valueType="num">
                                      <p:cBhvr>
                                        <p:cTn id="129" dur="1000" fill="hold"/>
                                        <p:tgtEl>
                                          <p:spTgt spid="99"/>
                                        </p:tgtEl>
                                        <p:attrNameLst>
                                          <p:attrName>ppt_x</p:attrName>
                                        </p:attrNameLst>
                                      </p:cBhvr>
                                      <p:tavLst>
                                        <p:tav tm="0">
                                          <p:val>
                                            <p:strVal val="#ppt_x"/>
                                          </p:val>
                                        </p:tav>
                                        <p:tav tm="100000">
                                          <p:val>
                                            <p:strVal val="#ppt_x"/>
                                          </p:val>
                                        </p:tav>
                                      </p:tavLst>
                                    </p:anim>
                                    <p:anim calcmode="lin" valueType="num">
                                      <p:cBhvr>
                                        <p:cTn id="130" dur="1000" fill="hold"/>
                                        <p:tgtEl>
                                          <p:spTgt spid="99"/>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0"/>
                                  </p:stCondLst>
                                  <p:childTnLst>
                                    <p:set>
                                      <p:cBhvr>
                                        <p:cTn id="132" dur="1" fill="hold">
                                          <p:stCondLst>
                                            <p:cond delay="0"/>
                                          </p:stCondLst>
                                        </p:cTn>
                                        <p:tgtEl>
                                          <p:spTgt spid="108"/>
                                        </p:tgtEl>
                                        <p:attrNameLst>
                                          <p:attrName>style.visibility</p:attrName>
                                        </p:attrNameLst>
                                      </p:cBhvr>
                                      <p:to>
                                        <p:strVal val="visible"/>
                                      </p:to>
                                    </p:set>
                                    <p:animEffect transition="in" filter="fade">
                                      <p:cBhvr>
                                        <p:cTn id="133" dur="1000"/>
                                        <p:tgtEl>
                                          <p:spTgt spid="108"/>
                                        </p:tgtEl>
                                      </p:cBhvr>
                                    </p:animEffect>
                                    <p:anim calcmode="lin" valueType="num">
                                      <p:cBhvr>
                                        <p:cTn id="134" dur="1000" fill="hold"/>
                                        <p:tgtEl>
                                          <p:spTgt spid="108"/>
                                        </p:tgtEl>
                                        <p:attrNameLst>
                                          <p:attrName>ppt_x</p:attrName>
                                        </p:attrNameLst>
                                      </p:cBhvr>
                                      <p:tavLst>
                                        <p:tav tm="0">
                                          <p:val>
                                            <p:strVal val="#ppt_x"/>
                                          </p:val>
                                        </p:tav>
                                        <p:tav tm="100000">
                                          <p:val>
                                            <p:strVal val="#ppt_x"/>
                                          </p:val>
                                        </p:tav>
                                      </p:tavLst>
                                    </p:anim>
                                    <p:anim calcmode="lin" valueType="num">
                                      <p:cBhvr>
                                        <p:cTn id="135" dur="1000" fill="hold"/>
                                        <p:tgtEl>
                                          <p:spTgt spid="108"/>
                                        </p:tgtEl>
                                        <p:attrNameLst>
                                          <p:attrName>ppt_y</p:attrName>
                                        </p:attrNameLst>
                                      </p:cBhvr>
                                      <p:tavLst>
                                        <p:tav tm="0">
                                          <p:val>
                                            <p:strVal val="#ppt_y-.1"/>
                                          </p:val>
                                        </p:tav>
                                        <p:tav tm="100000">
                                          <p:val>
                                            <p:strVal val="#ppt_y"/>
                                          </p:val>
                                        </p:tav>
                                      </p:tavLst>
                                    </p:anim>
                                  </p:childTnLst>
                                </p:cTn>
                              </p:par>
                              <p:par>
                                <p:cTn id="136" presetID="47" presetClass="entr" presetSubtype="0" fill="hold" grpId="0" nodeType="withEffect">
                                  <p:stCondLst>
                                    <p:cond delay="0"/>
                                  </p:stCondLst>
                                  <p:childTnLst>
                                    <p:set>
                                      <p:cBhvr>
                                        <p:cTn id="137" dur="1" fill="hold">
                                          <p:stCondLst>
                                            <p:cond delay="0"/>
                                          </p:stCondLst>
                                        </p:cTn>
                                        <p:tgtEl>
                                          <p:spTgt spid="125"/>
                                        </p:tgtEl>
                                        <p:attrNameLst>
                                          <p:attrName>style.visibility</p:attrName>
                                        </p:attrNameLst>
                                      </p:cBhvr>
                                      <p:to>
                                        <p:strVal val="visible"/>
                                      </p:to>
                                    </p:set>
                                    <p:animEffect transition="in" filter="fade">
                                      <p:cBhvr>
                                        <p:cTn id="138" dur="1000"/>
                                        <p:tgtEl>
                                          <p:spTgt spid="125"/>
                                        </p:tgtEl>
                                      </p:cBhvr>
                                    </p:animEffect>
                                    <p:anim calcmode="lin" valueType="num">
                                      <p:cBhvr>
                                        <p:cTn id="139" dur="1000" fill="hold"/>
                                        <p:tgtEl>
                                          <p:spTgt spid="125"/>
                                        </p:tgtEl>
                                        <p:attrNameLst>
                                          <p:attrName>ppt_x</p:attrName>
                                        </p:attrNameLst>
                                      </p:cBhvr>
                                      <p:tavLst>
                                        <p:tav tm="0">
                                          <p:val>
                                            <p:strVal val="#ppt_x"/>
                                          </p:val>
                                        </p:tav>
                                        <p:tav tm="100000">
                                          <p:val>
                                            <p:strVal val="#ppt_x"/>
                                          </p:val>
                                        </p:tav>
                                      </p:tavLst>
                                    </p:anim>
                                    <p:anim calcmode="lin" valueType="num">
                                      <p:cBhvr>
                                        <p:cTn id="140" dur="1000" fill="hold"/>
                                        <p:tgtEl>
                                          <p:spTgt spid="125"/>
                                        </p:tgtEl>
                                        <p:attrNameLst>
                                          <p:attrName>ppt_y</p:attrName>
                                        </p:attrNameLst>
                                      </p:cBhvr>
                                      <p:tavLst>
                                        <p:tav tm="0">
                                          <p:val>
                                            <p:strVal val="#ppt_y-.1"/>
                                          </p:val>
                                        </p:tav>
                                        <p:tav tm="100000">
                                          <p:val>
                                            <p:strVal val="#ppt_y"/>
                                          </p:val>
                                        </p:tav>
                                      </p:tavLst>
                                    </p:anim>
                                  </p:childTnLst>
                                </p:cTn>
                              </p:par>
                              <p:par>
                                <p:cTn id="141" presetID="47" presetClass="entr" presetSubtype="0" fill="hold" grpId="0" nodeType="withEffect">
                                  <p:stCondLst>
                                    <p:cond delay="0"/>
                                  </p:stCondLst>
                                  <p:childTnLst>
                                    <p:set>
                                      <p:cBhvr>
                                        <p:cTn id="142" dur="1" fill="hold">
                                          <p:stCondLst>
                                            <p:cond delay="0"/>
                                          </p:stCondLst>
                                        </p:cTn>
                                        <p:tgtEl>
                                          <p:spTgt spid="126"/>
                                        </p:tgtEl>
                                        <p:attrNameLst>
                                          <p:attrName>style.visibility</p:attrName>
                                        </p:attrNameLst>
                                      </p:cBhvr>
                                      <p:to>
                                        <p:strVal val="visible"/>
                                      </p:to>
                                    </p:set>
                                    <p:animEffect transition="in" filter="fade">
                                      <p:cBhvr>
                                        <p:cTn id="143" dur="1000"/>
                                        <p:tgtEl>
                                          <p:spTgt spid="126"/>
                                        </p:tgtEl>
                                      </p:cBhvr>
                                    </p:animEffect>
                                    <p:anim calcmode="lin" valueType="num">
                                      <p:cBhvr>
                                        <p:cTn id="144" dur="1000" fill="hold"/>
                                        <p:tgtEl>
                                          <p:spTgt spid="126"/>
                                        </p:tgtEl>
                                        <p:attrNameLst>
                                          <p:attrName>ppt_x</p:attrName>
                                        </p:attrNameLst>
                                      </p:cBhvr>
                                      <p:tavLst>
                                        <p:tav tm="0">
                                          <p:val>
                                            <p:strVal val="#ppt_x"/>
                                          </p:val>
                                        </p:tav>
                                        <p:tav tm="100000">
                                          <p:val>
                                            <p:strVal val="#ppt_x"/>
                                          </p:val>
                                        </p:tav>
                                      </p:tavLst>
                                    </p:anim>
                                    <p:anim calcmode="lin" valueType="num">
                                      <p:cBhvr>
                                        <p:cTn id="145" dur="1000" fill="hold"/>
                                        <p:tgtEl>
                                          <p:spTgt spid="126"/>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0"/>
                                  </p:stCondLst>
                                  <p:childTnLst>
                                    <p:set>
                                      <p:cBhvr>
                                        <p:cTn id="147" dur="1" fill="hold">
                                          <p:stCondLst>
                                            <p:cond delay="0"/>
                                          </p:stCondLst>
                                        </p:cTn>
                                        <p:tgtEl>
                                          <p:spTgt spid="127"/>
                                        </p:tgtEl>
                                        <p:attrNameLst>
                                          <p:attrName>style.visibility</p:attrName>
                                        </p:attrNameLst>
                                      </p:cBhvr>
                                      <p:to>
                                        <p:strVal val="visible"/>
                                      </p:to>
                                    </p:set>
                                    <p:animEffect transition="in" filter="fade">
                                      <p:cBhvr>
                                        <p:cTn id="148" dur="1000"/>
                                        <p:tgtEl>
                                          <p:spTgt spid="127"/>
                                        </p:tgtEl>
                                      </p:cBhvr>
                                    </p:animEffect>
                                    <p:anim calcmode="lin" valueType="num">
                                      <p:cBhvr>
                                        <p:cTn id="149" dur="1000" fill="hold"/>
                                        <p:tgtEl>
                                          <p:spTgt spid="127"/>
                                        </p:tgtEl>
                                        <p:attrNameLst>
                                          <p:attrName>ppt_x</p:attrName>
                                        </p:attrNameLst>
                                      </p:cBhvr>
                                      <p:tavLst>
                                        <p:tav tm="0">
                                          <p:val>
                                            <p:strVal val="#ppt_x"/>
                                          </p:val>
                                        </p:tav>
                                        <p:tav tm="100000">
                                          <p:val>
                                            <p:strVal val="#ppt_x"/>
                                          </p:val>
                                        </p:tav>
                                      </p:tavLst>
                                    </p:anim>
                                    <p:anim calcmode="lin" valueType="num">
                                      <p:cBhvr>
                                        <p:cTn id="150" dur="1000" fill="hold"/>
                                        <p:tgtEl>
                                          <p:spTgt spid="127"/>
                                        </p:tgtEl>
                                        <p:attrNameLst>
                                          <p:attrName>ppt_y</p:attrName>
                                        </p:attrNameLst>
                                      </p:cBhvr>
                                      <p:tavLst>
                                        <p:tav tm="0">
                                          <p:val>
                                            <p:strVal val="#ppt_y-.1"/>
                                          </p:val>
                                        </p:tav>
                                        <p:tav tm="100000">
                                          <p:val>
                                            <p:strVal val="#ppt_y"/>
                                          </p:val>
                                        </p:tav>
                                      </p:tavLst>
                                    </p:anim>
                                  </p:childTnLst>
                                </p:cTn>
                              </p:par>
                              <p:par>
                                <p:cTn id="151" presetID="47" presetClass="entr" presetSubtype="0" fill="hold" nodeType="withEffect">
                                  <p:stCondLst>
                                    <p:cond delay="0"/>
                                  </p:stCondLst>
                                  <p:childTnLst>
                                    <p:set>
                                      <p:cBhvr>
                                        <p:cTn id="152" dur="1" fill="hold">
                                          <p:stCondLst>
                                            <p:cond delay="0"/>
                                          </p:stCondLst>
                                        </p:cTn>
                                        <p:tgtEl>
                                          <p:spTgt spid="102"/>
                                        </p:tgtEl>
                                        <p:attrNameLst>
                                          <p:attrName>style.visibility</p:attrName>
                                        </p:attrNameLst>
                                      </p:cBhvr>
                                      <p:to>
                                        <p:strVal val="visible"/>
                                      </p:to>
                                    </p:set>
                                    <p:animEffect transition="in" filter="fade">
                                      <p:cBhvr>
                                        <p:cTn id="153" dur="1000"/>
                                        <p:tgtEl>
                                          <p:spTgt spid="102"/>
                                        </p:tgtEl>
                                      </p:cBhvr>
                                    </p:animEffect>
                                    <p:anim calcmode="lin" valueType="num">
                                      <p:cBhvr>
                                        <p:cTn id="154" dur="1000" fill="hold"/>
                                        <p:tgtEl>
                                          <p:spTgt spid="102"/>
                                        </p:tgtEl>
                                        <p:attrNameLst>
                                          <p:attrName>ppt_x</p:attrName>
                                        </p:attrNameLst>
                                      </p:cBhvr>
                                      <p:tavLst>
                                        <p:tav tm="0">
                                          <p:val>
                                            <p:strVal val="#ppt_x"/>
                                          </p:val>
                                        </p:tav>
                                        <p:tav tm="100000">
                                          <p:val>
                                            <p:strVal val="#ppt_x"/>
                                          </p:val>
                                        </p:tav>
                                      </p:tavLst>
                                    </p:anim>
                                    <p:anim calcmode="lin" valueType="num">
                                      <p:cBhvr>
                                        <p:cTn id="155" dur="1000" fill="hold"/>
                                        <p:tgtEl>
                                          <p:spTgt spid="102"/>
                                        </p:tgtEl>
                                        <p:attrNameLst>
                                          <p:attrName>ppt_y</p:attrName>
                                        </p:attrNameLst>
                                      </p:cBhvr>
                                      <p:tavLst>
                                        <p:tav tm="0">
                                          <p:val>
                                            <p:strVal val="#ppt_y-.1"/>
                                          </p:val>
                                        </p:tav>
                                        <p:tav tm="100000">
                                          <p:val>
                                            <p:strVal val="#ppt_y"/>
                                          </p:val>
                                        </p:tav>
                                      </p:tavLst>
                                    </p:anim>
                                  </p:childTnLst>
                                </p:cTn>
                              </p:par>
                              <p:par>
                                <p:cTn id="156" presetID="47" presetClass="entr" presetSubtype="0" fill="hold" nodeType="withEffect">
                                  <p:stCondLst>
                                    <p:cond delay="0"/>
                                  </p:stCondLst>
                                  <p:childTnLst>
                                    <p:set>
                                      <p:cBhvr>
                                        <p:cTn id="157" dur="1" fill="hold">
                                          <p:stCondLst>
                                            <p:cond delay="0"/>
                                          </p:stCondLst>
                                        </p:cTn>
                                        <p:tgtEl>
                                          <p:spTgt spid="94"/>
                                        </p:tgtEl>
                                        <p:attrNameLst>
                                          <p:attrName>style.visibility</p:attrName>
                                        </p:attrNameLst>
                                      </p:cBhvr>
                                      <p:to>
                                        <p:strVal val="visible"/>
                                      </p:to>
                                    </p:set>
                                    <p:animEffect transition="in" filter="fade">
                                      <p:cBhvr>
                                        <p:cTn id="158" dur="1000"/>
                                        <p:tgtEl>
                                          <p:spTgt spid="94"/>
                                        </p:tgtEl>
                                      </p:cBhvr>
                                    </p:animEffect>
                                    <p:anim calcmode="lin" valueType="num">
                                      <p:cBhvr>
                                        <p:cTn id="159" dur="1000" fill="hold"/>
                                        <p:tgtEl>
                                          <p:spTgt spid="94"/>
                                        </p:tgtEl>
                                        <p:attrNameLst>
                                          <p:attrName>ppt_x</p:attrName>
                                        </p:attrNameLst>
                                      </p:cBhvr>
                                      <p:tavLst>
                                        <p:tav tm="0">
                                          <p:val>
                                            <p:strVal val="#ppt_x"/>
                                          </p:val>
                                        </p:tav>
                                        <p:tav tm="100000">
                                          <p:val>
                                            <p:strVal val="#ppt_x"/>
                                          </p:val>
                                        </p:tav>
                                      </p:tavLst>
                                    </p:anim>
                                    <p:anim calcmode="lin" valueType="num">
                                      <p:cBhvr>
                                        <p:cTn id="160" dur="1000" fill="hold"/>
                                        <p:tgtEl>
                                          <p:spTgt spid="94"/>
                                        </p:tgtEl>
                                        <p:attrNameLst>
                                          <p:attrName>ppt_y</p:attrName>
                                        </p:attrNameLst>
                                      </p:cBhvr>
                                      <p:tavLst>
                                        <p:tav tm="0">
                                          <p:val>
                                            <p:strVal val="#ppt_y-.1"/>
                                          </p:val>
                                        </p:tav>
                                        <p:tav tm="100000">
                                          <p:val>
                                            <p:strVal val="#ppt_y"/>
                                          </p:val>
                                        </p:tav>
                                      </p:tavLst>
                                    </p:anim>
                                  </p:childTnLst>
                                </p:cTn>
                              </p:par>
                              <p:par>
                                <p:cTn id="161" presetID="47" presetClass="entr" presetSubtype="0" fill="hold" nodeType="with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1000"/>
                                        <p:tgtEl>
                                          <p:spTgt spid="87"/>
                                        </p:tgtEl>
                                      </p:cBhvr>
                                    </p:animEffect>
                                    <p:anim calcmode="lin" valueType="num">
                                      <p:cBhvr>
                                        <p:cTn id="164" dur="1000" fill="hold"/>
                                        <p:tgtEl>
                                          <p:spTgt spid="87"/>
                                        </p:tgtEl>
                                        <p:attrNameLst>
                                          <p:attrName>ppt_x</p:attrName>
                                        </p:attrNameLst>
                                      </p:cBhvr>
                                      <p:tavLst>
                                        <p:tav tm="0">
                                          <p:val>
                                            <p:strVal val="#ppt_x"/>
                                          </p:val>
                                        </p:tav>
                                        <p:tav tm="100000">
                                          <p:val>
                                            <p:strVal val="#ppt_x"/>
                                          </p:val>
                                        </p:tav>
                                      </p:tavLst>
                                    </p:anim>
                                    <p:anim calcmode="lin" valueType="num">
                                      <p:cBhvr>
                                        <p:cTn id="165"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6" grpId="0" animBg="1"/>
      <p:bldP spid="78" grpId="0" animBg="1"/>
      <p:bldP spid="85" grpId="0" animBg="1"/>
      <p:bldP spid="92" grpId="0" animBg="1"/>
      <p:bldP spid="99" grpId="0" animBg="1"/>
      <p:bldP spid="108" grpId="0" animBg="1"/>
      <p:bldP spid="121" grpId="0"/>
      <p:bldP spid="122" grpId="0"/>
      <p:bldP spid="123" grpId="0"/>
      <p:bldP spid="124" grpId="0"/>
      <p:bldP spid="125" grpId="0"/>
      <p:bldP spid="126" grpId="0"/>
      <p:bldP spid="1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grpSp>
        <p:nvGrpSpPr>
          <p:cNvPr id="57" name="组合 56"/>
          <p:cNvGrpSpPr/>
          <p:nvPr/>
        </p:nvGrpSpPr>
        <p:grpSpPr>
          <a:xfrm>
            <a:off x="2736424" y="3497111"/>
            <a:ext cx="1631384" cy="491373"/>
            <a:chOff x="3838575" y="2712368"/>
            <a:chExt cx="1604974" cy="368530"/>
          </a:xfrm>
        </p:grpSpPr>
        <p:cxnSp>
          <p:nvCxnSpPr>
            <p:cNvPr id="58" name="直接连接符 57"/>
            <p:cNvCxnSpPr/>
            <p:nvPr/>
          </p:nvCxnSpPr>
          <p:spPr>
            <a:xfrm>
              <a:off x="3838575" y="2892218"/>
              <a:ext cx="593181" cy="0"/>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a:xfrm>
              <a:off x="4952634" y="2911353"/>
              <a:ext cx="490915" cy="0"/>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a:xfrm flipV="1">
              <a:off x="4405565" y="2712368"/>
              <a:ext cx="186017" cy="189461"/>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a:xfrm flipV="1">
              <a:off x="4807526" y="2899283"/>
              <a:ext cx="171299" cy="174470"/>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a:xfrm flipH="1" flipV="1">
              <a:off x="4543202" y="2717130"/>
              <a:ext cx="316707" cy="363768"/>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3" name="组合 62"/>
          <p:cNvGrpSpPr/>
          <p:nvPr/>
        </p:nvGrpSpPr>
        <p:grpSpPr>
          <a:xfrm>
            <a:off x="1048058" y="2794788"/>
            <a:ext cx="1815231" cy="1818904"/>
            <a:chOff x="7146423" y="413387"/>
            <a:chExt cx="495231" cy="496232"/>
          </a:xfrm>
        </p:grpSpPr>
        <p:grpSp>
          <p:nvGrpSpPr>
            <p:cNvPr id="64" name="组合 63"/>
            <p:cNvGrpSpPr/>
            <p:nvPr/>
          </p:nvGrpSpPr>
          <p:grpSpPr>
            <a:xfrm>
              <a:off x="7146423" y="413387"/>
              <a:ext cx="495231" cy="496232"/>
              <a:chOff x="1589596" y="810715"/>
              <a:chExt cx="2340698" cy="2345431"/>
            </a:xfrm>
          </p:grpSpPr>
          <p:grpSp>
            <p:nvGrpSpPr>
              <p:cNvPr id="66" name="组合 79"/>
              <p:cNvGrpSpPr/>
              <p:nvPr/>
            </p:nvGrpSpPr>
            <p:grpSpPr bwMode="auto">
              <a:xfrm>
                <a:off x="1589596" y="810715"/>
                <a:ext cx="2340698" cy="2345431"/>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6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7"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65" name="TextBox 64"/>
            <p:cNvSpPr txBox="1"/>
            <p:nvPr/>
          </p:nvSpPr>
          <p:spPr>
            <a:xfrm>
              <a:off x="7296147" y="571227"/>
              <a:ext cx="218316" cy="226712"/>
            </a:xfrm>
            <a:prstGeom prst="rect">
              <a:avLst/>
            </a:prstGeom>
            <a:noFill/>
          </p:spPr>
          <p:txBody>
            <a:bodyPr wrap="none" rtlCol="0">
              <a:spAutoFit/>
            </a:bodyPr>
            <a:lstStyle/>
            <a:p>
              <a:r>
                <a:rPr sz="2200">
                  <a:solidFill/>
                  <a:latin typeface="微软雅黑"/>
                </a:rPr>
                <a:t>XX内容</a:t>
              </a:r>
              <a:endParaRPr lang="en-US" altLang="zh-CN" sz="2400" dirty="0">
                <a:solidFill>
                  <a:prstClr val="white"/>
                </a:solidFill>
                <a:latin typeface="微软雅黑" panose="020B0503020204020204" charset="-122"/>
              </a:endParaRPr>
            </a:p>
            <a:p>
              <a:r>
                <a:rPr lang="zh-CN" altLang="en-US" sz="2200" dirty="0">
                  <a:solidFill>
                    <a:prstClr val="white"/>
                  </a:solidFill>
                  <a:latin typeface="微软雅黑" panose="020B0503020204020204" charset="-122"/>
                </a:rPr>
                <a:t>文字</a:t>
              </a:r>
              <a:endParaRPr lang="en-US" altLang="zh-CN" sz="2400" dirty="0">
                <a:solidFill>
                  <a:prstClr val="white"/>
                </a:solidFill>
                <a:latin typeface="微软雅黑" panose="020B0503020204020204" charset="-122"/>
              </a:endParaRPr>
            </a:p>
          </p:txBody>
        </p:sp>
      </p:grpSp>
      <p:grpSp>
        <p:nvGrpSpPr>
          <p:cNvPr id="72" name="组合 71"/>
          <p:cNvGrpSpPr/>
          <p:nvPr/>
        </p:nvGrpSpPr>
        <p:grpSpPr>
          <a:xfrm>
            <a:off x="4084179" y="1861013"/>
            <a:ext cx="3795144" cy="3802823"/>
            <a:chOff x="8244408" y="2516931"/>
            <a:chExt cx="2846358" cy="2852117"/>
          </a:xfrm>
        </p:grpSpPr>
        <p:grpSp>
          <p:nvGrpSpPr>
            <p:cNvPr id="75" name="组合 74"/>
            <p:cNvGrpSpPr/>
            <p:nvPr/>
          </p:nvGrpSpPr>
          <p:grpSpPr>
            <a:xfrm>
              <a:off x="8244408" y="2516931"/>
              <a:ext cx="2846358" cy="2852117"/>
              <a:chOff x="1589596" y="810715"/>
              <a:chExt cx="2340698" cy="2345431"/>
            </a:xfrm>
          </p:grpSpPr>
          <p:grpSp>
            <p:nvGrpSpPr>
              <p:cNvPr id="80" name="组合 79"/>
              <p:cNvGrpSpPr/>
              <p:nvPr/>
            </p:nvGrpSpPr>
            <p:grpSpPr bwMode="auto">
              <a:xfrm>
                <a:off x="1589596" y="810715"/>
                <a:ext cx="2340698" cy="2345431"/>
                <a:chOff x="6379729" y="2488774"/>
                <a:chExt cx="2513016" cy="2513016"/>
              </a:xfrm>
            </p:grpSpPr>
            <p:sp>
              <p:nvSpPr>
                <p:cNvPr id="8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8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1"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76" name="TextBox 75"/>
            <p:cNvSpPr txBox="1"/>
            <p:nvPr/>
          </p:nvSpPr>
          <p:spPr>
            <a:xfrm>
              <a:off x="8892480" y="3626172"/>
              <a:ext cx="1561314" cy="615361"/>
            </a:xfrm>
            <a:prstGeom prst="rect">
              <a:avLst/>
            </a:prstGeom>
            <a:noFill/>
          </p:spPr>
          <p:txBody>
            <a:bodyPr wrap="square" lIns="0" tIns="0" rIns="0" bIns="0" rtlCol="0">
              <a:spAutoFit/>
            </a:bodyPr>
            <a:lstStyle/>
            <a:p>
              <a:r>
                <a:rPr lang="zh-CN" altLang="en-US" sz="1135" dirty="0">
                  <a:solidFill>
                    <a:prstClr val="white"/>
                  </a:solidFill>
                  <a:latin typeface="微软雅黑" panose="020B0503020204020204" charset="-122"/>
                </a:rPr>
                <a:t>单击此处添加文本单击此处添加文本单击此处添加文本单击此处添加文本</a:t>
              </a:r>
              <a:endParaRPr lang="en-US" altLang="zh-CN" sz="1335" dirty="0">
                <a:solidFill>
                  <a:prstClr val="white"/>
                </a:solidFill>
                <a:latin typeface="微软雅黑" panose="020B0503020204020204" charset="-122"/>
              </a:endParaRPr>
            </a:p>
            <a:p>
              <a:endParaRPr lang="en-US" altLang="zh-CN" sz="1335" dirty="0">
                <a:solidFill>
                  <a:prstClr val="white"/>
                </a:solidFill>
                <a:latin typeface="微软雅黑" panose="020B0503020204020204" charset="-122"/>
              </a:endParaRPr>
            </a:p>
          </p:txBody>
        </p:sp>
        <p:sp>
          <p:nvSpPr>
            <p:cNvPr id="77" name="TextBox 76"/>
            <p:cNvSpPr txBox="1"/>
            <p:nvPr/>
          </p:nvSpPr>
          <p:spPr>
            <a:xfrm>
              <a:off x="9203374" y="3308632"/>
              <a:ext cx="1561314" cy="192360"/>
            </a:xfrm>
            <a:prstGeom prst="rect">
              <a:avLst/>
            </a:prstGeom>
            <a:noFill/>
          </p:spPr>
          <p:txBody>
            <a:bodyPr wrap="square" lIns="0" tIns="0" rIns="0" bIns="0" rtlCol="0">
              <a:spAutoFit/>
            </a:bodyPr>
            <a:lstStyle/>
            <a:p>
              <a:pPr algn="just">
                <a:lnSpc>
                  <a:spcPts val="2000"/>
                </a:lnSpc>
              </a:pPr>
              <a:r>
                <a:rPr sz="2200">
                  <a:solidFill/>
                  <a:latin typeface="微软雅黑"/>
                </a:rPr>
                <a:t>XX内容文字</a:t>
              </a:r>
              <a:endParaRPr lang="en-US" altLang="zh-CN" sz="2400" dirty="0">
                <a:solidFill>
                  <a:prstClr val="white"/>
                </a:solidFill>
                <a:latin typeface="微软雅黑" panose="020B0503020204020204" charset="-122"/>
              </a:endParaRPr>
            </a:p>
          </p:txBody>
        </p:sp>
      </p:grpSp>
      <p:grpSp>
        <p:nvGrpSpPr>
          <p:cNvPr id="86" name="组合 85"/>
          <p:cNvGrpSpPr/>
          <p:nvPr/>
        </p:nvGrpSpPr>
        <p:grpSpPr>
          <a:xfrm>
            <a:off x="6617959" y="1931489"/>
            <a:ext cx="4182564" cy="910084"/>
            <a:chOff x="4675437" y="1448616"/>
            <a:chExt cx="3136923" cy="682563"/>
          </a:xfrm>
        </p:grpSpPr>
        <p:grpSp>
          <p:nvGrpSpPr>
            <p:cNvPr id="87" name="组合 86"/>
            <p:cNvGrpSpPr/>
            <p:nvPr/>
          </p:nvGrpSpPr>
          <p:grpSpPr>
            <a:xfrm>
              <a:off x="4675437" y="1448616"/>
              <a:ext cx="681185" cy="682563"/>
              <a:chOff x="7146423" y="413387"/>
              <a:chExt cx="495231" cy="496232"/>
            </a:xfrm>
          </p:grpSpPr>
          <p:grpSp>
            <p:nvGrpSpPr>
              <p:cNvPr id="89" name="组合 88"/>
              <p:cNvGrpSpPr/>
              <p:nvPr/>
            </p:nvGrpSpPr>
            <p:grpSpPr>
              <a:xfrm>
                <a:off x="7146423" y="413387"/>
                <a:ext cx="495231" cy="496232"/>
                <a:chOff x="1589596" y="810715"/>
                <a:chExt cx="2340698" cy="2345431"/>
              </a:xfrm>
            </p:grpSpPr>
            <p:grpSp>
              <p:nvGrpSpPr>
                <p:cNvPr id="98" name="组合 79"/>
                <p:cNvGrpSpPr/>
                <p:nvPr/>
              </p:nvGrpSpPr>
              <p:grpSpPr bwMode="auto">
                <a:xfrm>
                  <a:off x="1589596" y="810715"/>
                  <a:ext cx="2340698" cy="2345431"/>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10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99"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97" name="TextBox 96"/>
              <p:cNvSpPr txBox="1"/>
              <p:nvPr/>
            </p:nvSpPr>
            <p:spPr>
              <a:xfrm>
                <a:off x="7229619" y="557367"/>
                <a:ext cx="298227" cy="251727"/>
              </a:xfrm>
              <a:prstGeom prst="rect">
                <a:avLst/>
              </a:prstGeom>
              <a:noFill/>
            </p:spPr>
            <p:txBody>
              <a:bodyPr wrap="none" rtlCol="0">
                <a:spAutoFit/>
              </a:bodyPr>
              <a:lstStyle/>
              <a:p>
                <a:r>
                  <a:rPr lang="en-US" altLang="zh-CN" sz="2200" dirty="0">
                    <a:solidFill>
                      <a:prstClr val="white"/>
                    </a:solidFill>
                    <a:latin typeface="微软雅黑" panose="020B0503020204020204" charset="-122"/>
                  </a:rPr>
                  <a:t>01</a:t>
                </a:r>
              </a:p>
            </p:txBody>
          </p:sp>
        </p:grpSp>
        <p:sp>
          <p:nvSpPr>
            <p:cNvPr id="88" name="TextBox 87"/>
            <p:cNvSpPr txBox="1"/>
            <p:nvPr/>
          </p:nvSpPr>
          <p:spPr>
            <a:xfrm>
              <a:off x="5611772" y="1476863"/>
              <a:ext cx="2200588" cy="461521"/>
            </a:xfrm>
            <a:prstGeom prst="rect">
              <a:avLst/>
            </a:prstGeom>
            <a:noFill/>
          </p:spPr>
          <p:txBody>
            <a:bodyPr wrap="square" lIns="0" tIns="0" rIns="0" bIns="0" rtlCol="0">
              <a:spAutoFit/>
            </a:bodyPr>
            <a:lstStyle/>
            <a:p>
              <a:r>
                <a:rPr lang="zh-CN" altLang="en-US" sz="11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r>
                <a:rPr lang="zh-CN" altLang="en-US" sz="11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endParaRPr lang="en-US" altLang="zh-CN" sz="1335" dirty="0">
                <a:solidFill>
                  <a:schemeClr val="bg1"/>
                </a:solidFill>
                <a:latin typeface="微软雅黑" panose="020B0503020204020204" charset="-122"/>
              </a:endParaRPr>
            </a:p>
          </p:txBody>
        </p:sp>
      </p:grpSp>
      <p:grpSp>
        <p:nvGrpSpPr>
          <p:cNvPr id="117" name="组合 116"/>
          <p:cNvGrpSpPr/>
          <p:nvPr/>
        </p:nvGrpSpPr>
        <p:grpSpPr>
          <a:xfrm>
            <a:off x="7383074" y="3310505"/>
            <a:ext cx="3993513" cy="910084"/>
            <a:chOff x="5249273" y="2482879"/>
            <a:chExt cx="2995135" cy="682563"/>
          </a:xfrm>
        </p:grpSpPr>
        <p:grpSp>
          <p:nvGrpSpPr>
            <p:cNvPr id="118" name="组合 117"/>
            <p:cNvGrpSpPr/>
            <p:nvPr/>
          </p:nvGrpSpPr>
          <p:grpSpPr>
            <a:xfrm>
              <a:off x="5249273" y="2482879"/>
              <a:ext cx="681185" cy="682563"/>
              <a:chOff x="7146423" y="413387"/>
              <a:chExt cx="495231" cy="496232"/>
            </a:xfrm>
          </p:grpSpPr>
          <p:grpSp>
            <p:nvGrpSpPr>
              <p:cNvPr id="120" name="组合 119"/>
              <p:cNvGrpSpPr/>
              <p:nvPr/>
            </p:nvGrpSpPr>
            <p:grpSpPr>
              <a:xfrm>
                <a:off x="7146423" y="413387"/>
                <a:ext cx="495231" cy="496232"/>
                <a:chOff x="1589596" y="810715"/>
                <a:chExt cx="2340698" cy="2345431"/>
              </a:xfrm>
            </p:grpSpPr>
            <p:grpSp>
              <p:nvGrpSpPr>
                <p:cNvPr id="122" name="组合 79"/>
                <p:cNvGrpSpPr/>
                <p:nvPr/>
              </p:nvGrpSpPr>
              <p:grpSpPr bwMode="auto">
                <a:xfrm>
                  <a:off x="1589596" y="810715"/>
                  <a:ext cx="2340698" cy="2345431"/>
                  <a:chOff x="6379729" y="2488774"/>
                  <a:chExt cx="2513016" cy="2513016"/>
                </a:xfrm>
              </p:grpSpPr>
              <p:sp>
                <p:nvSpPr>
                  <p:cNvPr id="12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2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3"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chemeClr val="bg1"/>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21" name="TextBox 120"/>
              <p:cNvSpPr txBox="1"/>
              <p:nvPr/>
            </p:nvSpPr>
            <p:spPr>
              <a:xfrm>
                <a:off x="7229619" y="557367"/>
                <a:ext cx="298227" cy="251727"/>
              </a:xfrm>
              <a:prstGeom prst="rect">
                <a:avLst/>
              </a:prstGeom>
              <a:noFill/>
            </p:spPr>
            <p:txBody>
              <a:bodyPr wrap="none" rtlCol="0">
                <a:spAutoFit/>
              </a:bodyPr>
              <a:lstStyle/>
              <a:p>
                <a:r>
                  <a:rPr lang="en-US" altLang="zh-CN" sz="2200" dirty="0">
                    <a:solidFill>
                      <a:schemeClr val="bg1"/>
                    </a:solidFill>
                    <a:latin typeface="微软雅黑" panose="020B0503020204020204" charset="-122"/>
                  </a:rPr>
                  <a:t>02</a:t>
                </a:r>
              </a:p>
            </p:txBody>
          </p:sp>
        </p:grpSp>
        <p:sp>
          <p:nvSpPr>
            <p:cNvPr id="119" name="TextBox 118"/>
            <p:cNvSpPr txBox="1"/>
            <p:nvPr/>
          </p:nvSpPr>
          <p:spPr>
            <a:xfrm>
              <a:off x="6043820" y="2516931"/>
              <a:ext cx="2200588" cy="461521"/>
            </a:xfrm>
            <a:prstGeom prst="rect">
              <a:avLst/>
            </a:prstGeom>
            <a:noFill/>
          </p:spPr>
          <p:txBody>
            <a:bodyPr wrap="square" lIns="0" tIns="0" rIns="0" bIns="0" rtlCol="0">
              <a:spAutoFit/>
            </a:bodyPr>
            <a:lstStyle/>
            <a:p>
              <a:r>
                <a:rPr lang="zh-CN" altLang="en-US" sz="11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r>
                <a:rPr lang="zh-CN" altLang="en-US" sz="11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endParaRPr lang="en-US" altLang="zh-CN" sz="1335" dirty="0">
                <a:solidFill>
                  <a:schemeClr val="bg1"/>
                </a:solidFill>
                <a:latin typeface="微软雅黑" panose="020B0503020204020204" charset="-122"/>
              </a:endParaRPr>
            </a:p>
          </p:txBody>
        </p:sp>
      </p:grpSp>
      <p:grpSp>
        <p:nvGrpSpPr>
          <p:cNvPr id="126" name="组合 125"/>
          <p:cNvGrpSpPr/>
          <p:nvPr/>
        </p:nvGrpSpPr>
        <p:grpSpPr>
          <a:xfrm>
            <a:off x="6622181" y="4769569"/>
            <a:ext cx="4107201" cy="910084"/>
            <a:chOff x="4678603" y="3577177"/>
            <a:chExt cx="3080401" cy="682563"/>
          </a:xfrm>
        </p:grpSpPr>
        <p:grpSp>
          <p:nvGrpSpPr>
            <p:cNvPr id="127" name="组合 126"/>
            <p:cNvGrpSpPr/>
            <p:nvPr/>
          </p:nvGrpSpPr>
          <p:grpSpPr>
            <a:xfrm>
              <a:off x="4678603" y="3577177"/>
              <a:ext cx="681185" cy="682563"/>
              <a:chOff x="7146423" y="413387"/>
              <a:chExt cx="495231" cy="496232"/>
            </a:xfrm>
          </p:grpSpPr>
          <p:grpSp>
            <p:nvGrpSpPr>
              <p:cNvPr id="129" name="组合 128"/>
              <p:cNvGrpSpPr/>
              <p:nvPr/>
            </p:nvGrpSpPr>
            <p:grpSpPr>
              <a:xfrm>
                <a:off x="7146423" y="413387"/>
                <a:ext cx="495231" cy="496232"/>
                <a:chOff x="1589596" y="810715"/>
                <a:chExt cx="2340698" cy="2345431"/>
              </a:xfrm>
            </p:grpSpPr>
            <p:grpSp>
              <p:nvGrpSpPr>
                <p:cNvPr id="131" name="组合 79"/>
                <p:cNvGrpSpPr/>
                <p:nvPr/>
              </p:nvGrpSpPr>
              <p:grpSpPr bwMode="auto">
                <a:xfrm>
                  <a:off x="1589596" y="810715"/>
                  <a:ext cx="2340698" cy="2345431"/>
                  <a:chOff x="6379729" y="2488774"/>
                  <a:chExt cx="2513016" cy="2513016"/>
                </a:xfrm>
              </p:grpSpPr>
              <p:sp>
                <p:nvSpPr>
                  <p:cNvPr id="13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13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132"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30" name="TextBox 129"/>
              <p:cNvSpPr txBox="1"/>
              <p:nvPr/>
            </p:nvSpPr>
            <p:spPr>
              <a:xfrm>
                <a:off x="7229619" y="557367"/>
                <a:ext cx="298227" cy="251727"/>
              </a:xfrm>
              <a:prstGeom prst="rect">
                <a:avLst/>
              </a:prstGeom>
              <a:noFill/>
            </p:spPr>
            <p:txBody>
              <a:bodyPr wrap="none" rtlCol="0">
                <a:spAutoFit/>
              </a:bodyPr>
              <a:lstStyle/>
              <a:p>
                <a:r>
                  <a:rPr lang="en-US" altLang="zh-CN" sz="2200" dirty="0">
                    <a:solidFill>
                      <a:prstClr val="white"/>
                    </a:solidFill>
                    <a:latin typeface="微软雅黑" panose="020B0503020204020204" charset="-122"/>
                  </a:rPr>
                  <a:t>03</a:t>
                </a:r>
              </a:p>
            </p:txBody>
          </p:sp>
        </p:grpSp>
        <p:sp>
          <p:nvSpPr>
            <p:cNvPr id="128" name="TextBox 127"/>
            <p:cNvSpPr txBox="1"/>
            <p:nvPr/>
          </p:nvSpPr>
          <p:spPr>
            <a:xfrm>
              <a:off x="5558416" y="3631245"/>
              <a:ext cx="2200588" cy="461521"/>
            </a:xfrm>
            <a:prstGeom prst="rect">
              <a:avLst/>
            </a:prstGeom>
            <a:noFill/>
          </p:spPr>
          <p:txBody>
            <a:bodyPr wrap="square" lIns="0" tIns="0" rIns="0" bIns="0" rtlCol="0">
              <a:spAutoFit/>
            </a:bodyPr>
            <a:lstStyle/>
            <a:p>
              <a:r>
                <a:rPr lang="zh-CN" altLang="en-US" sz="11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r>
                <a:rPr lang="zh-CN" altLang="en-US" sz="11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endParaRPr lang="en-US" altLang="zh-CN" sz="1335" dirty="0">
                <a:solidFill>
                  <a:schemeClr val="bg1"/>
                </a:solidFill>
                <a:latin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additive="base">
                                        <p:cTn id="13" dur="500" fill="hold"/>
                                        <p:tgtEl>
                                          <p:spTgt spid="63"/>
                                        </p:tgtEl>
                                        <p:attrNameLst>
                                          <p:attrName>ppt_x</p:attrName>
                                        </p:attrNameLst>
                                      </p:cBhvr>
                                      <p:tavLst>
                                        <p:tav tm="0">
                                          <p:val>
                                            <p:strVal val="#ppt_x"/>
                                          </p:val>
                                        </p:tav>
                                        <p:tav tm="100000">
                                          <p:val>
                                            <p:strVal val="#ppt_x"/>
                                          </p:val>
                                        </p:tav>
                                      </p:tavLst>
                                    </p:anim>
                                    <p:anim calcmode="lin" valueType="num">
                                      <p:cBhvr additive="base">
                                        <p:cTn id="14" dur="500" fill="hold"/>
                                        <p:tgtEl>
                                          <p:spTgt spid="63"/>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left)">
                                      <p:cBhvr>
                                        <p:cTn id="18" dur="500"/>
                                        <p:tgtEl>
                                          <p:spTgt spid="57"/>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p:cTn id="23" dur="500" fill="hold"/>
                                        <p:tgtEl>
                                          <p:spTgt spid="72"/>
                                        </p:tgtEl>
                                        <p:attrNameLst>
                                          <p:attrName>ppt_w</p:attrName>
                                        </p:attrNameLst>
                                      </p:cBhvr>
                                      <p:tavLst>
                                        <p:tav tm="0">
                                          <p:val>
                                            <p:fltVal val="0"/>
                                          </p:val>
                                        </p:tav>
                                        <p:tav tm="100000">
                                          <p:val>
                                            <p:strVal val="#ppt_w"/>
                                          </p:val>
                                        </p:tav>
                                      </p:tavLst>
                                    </p:anim>
                                    <p:anim calcmode="lin" valueType="num">
                                      <p:cBhvr>
                                        <p:cTn id="24" dur="500" fill="hold"/>
                                        <p:tgtEl>
                                          <p:spTgt spid="72"/>
                                        </p:tgtEl>
                                        <p:attrNameLst>
                                          <p:attrName>ppt_h</p:attrName>
                                        </p:attrNameLst>
                                      </p:cBhvr>
                                      <p:tavLst>
                                        <p:tav tm="0">
                                          <p:val>
                                            <p:fltVal val="0"/>
                                          </p:val>
                                        </p:tav>
                                        <p:tav tm="100000">
                                          <p:val>
                                            <p:strVal val="#ppt_h"/>
                                          </p:val>
                                        </p:tav>
                                      </p:tavLst>
                                    </p:anim>
                                    <p:animEffect transition="in" filter="fade">
                                      <p:cBhvr>
                                        <p:cTn id="25" dur="500"/>
                                        <p:tgtEl>
                                          <p:spTgt spid="7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86"/>
                                        </p:tgtEl>
                                        <p:attrNameLst>
                                          <p:attrName>style.visibility</p:attrName>
                                        </p:attrNameLst>
                                      </p:cBhvr>
                                      <p:to>
                                        <p:strVal val="visible"/>
                                      </p:to>
                                    </p:set>
                                    <p:anim calcmode="lin" valueType="num">
                                      <p:cBhvr additive="base">
                                        <p:cTn id="30" dur="500" fill="hold"/>
                                        <p:tgtEl>
                                          <p:spTgt spid="86"/>
                                        </p:tgtEl>
                                        <p:attrNameLst>
                                          <p:attrName>ppt_x</p:attrName>
                                        </p:attrNameLst>
                                      </p:cBhvr>
                                      <p:tavLst>
                                        <p:tav tm="0">
                                          <p:val>
                                            <p:strVal val="1+#ppt_w/2"/>
                                          </p:val>
                                        </p:tav>
                                        <p:tav tm="100000">
                                          <p:val>
                                            <p:strVal val="#ppt_x"/>
                                          </p:val>
                                        </p:tav>
                                      </p:tavLst>
                                    </p:anim>
                                    <p:anim calcmode="lin" valueType="num">
                                      <p:cBhvr additive="base">
                                        <p:cTn id="31"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17"/>
                                        </p:tgtEl>
                                        <p:attrNameLst>
                                          <p:attrName>style.visibility</p:attrName>
                                        </p:attrNameLst>
                                      </p:cBhvr>
                                      <p:to>
                                        <p:strVal val="visible"/>
                                      </p:to>
                                    </p:set>
                                    <p:anim calcmode="lin" valueType="num">
                                      <p:cBhvr additive="base">
                                        <p:cTn id="36" dur="500" fill="hold"/>
                                        <p:tgtEl>
                                          <p:spTgt spid="117"/>
                                        </p:tgtEl>
                                        <p:attrNameLst>
                                          <p:attrName>ppt_x</p:attrName>
                                        </p:attrNameLst>
                                      </p:cBhvr>
                                      <p:tavLst>
                                        <p:tav tm="0">
                                          <p:val>
                                            <p:strVal val="1+#ppt_w/2"/>
                                          </p:val>
                                        </p:tav>
                                        <p:tav tm="100000">
                                          <p:val>
                                            <p:strVal val="#ppt_x"/>
                                          </p:val>
                                        </p:tav>
                                      </p:tavLst>
                                    </p:anim>
                                    <p:anim calcmode="lin" valueType="num">
                                      <p:cBhvr additive="base">
                                        <p:cTn id="37" dur="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26"/>
                                        </p:tgtEl>
                                        <p:attrNameLst>
                                          <p:attrName>style.visibility</p:attrName>
                                        </p:attrNameLst>
                                      </p:cBhvr>
                                      <p:to>
                                        <p:strVal val="visible"/>
                                      </p:to>
                                    </p:set>
                                    <p:anim calcmode="lin" valueType="num">
                                      <p:cBhvr additive="base">
                                        <p:cTn id="42" dur="500" fill="hold"/>
                                        <p:tgtEl>
                                          <p:spTgt spid="126"/>
                                        </p:tgtEl>
                                        <p:attrNameLst>
                                          <p:attrName>ppt_x</p:attrName>
                                        </p:attrNameLst>
                                      </p:cBhvr>
                                      <p:tavLst>
                                        <p:tav tm="0">
                                          <p:val>
                                            <p:strVal val="1+#ppt_w/2"/>
                                          </p:val>
                                        </p:tav>
                                        <p:tav tm="100000">
                                          <p:val>
                                            <p:strVal val="#ppt_x"/>
                                          </p:val>
                                        </p:tav>
                                      </p:tavLst>
                                    </p:anim>
                                    <p:anim calcmode="lin" valueType="num">
                                      <p:cBhvr additive="base">
                                        <p:cTn id="43"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椭圆 7"/>
          <p:cNvSpPr/>
          <p:nvPr/>
        </p:nvSpPr>
        <p:spPr>
          <a:xfrm>
            <a:off x="3441526" y="3826350"/>
            <a:ext cx="514143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cxnSp>
        <p:nvCxnSpPr>
          <p:cNvPr id="57" name="直接连接符 56"/>
          <p:cNvCxnSpPr>
            <a:endCxn id="56" idx="1"/>
          </p:cNvCxnSpPr>
          <p:nvPr/>
        </p:nvCxnSpPr>
        <p:spPr>
          <a:xfrm>
            <a:off x="6008555" y="3227416"/>
            <a:ext cx="3691" cy="180757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TextBox 40"/>
          <p:cNvSpPr txBox="1"/>
          <p:nvPr/>
        </p:nvSpPr>
        <p:spPr>
          <a:xfrm>
            <a:off x="2315580" y="4566830"/>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35" dirty="0">
                <a:solidFill>
                  <a:schemeClr val="bg1"/>
                </a:solidFill>
                <a:latin typeface="+mj-ea"/>
              </a:rPr>
              <a:t>单击此处添加文本</a:t>
            </a:r>
            <a:endParaRPr lang="en-US" altLang="zh-CN" sz="1335" dirty="0">
              <a:solidFill>
                <a:schemeClr val="bg1"/>
              </a:solidFill>
              <a:latin typeface="+mj-ea"/>
            </a:endParaRPr>
          </a:p>
          <a:p>
            <a:r>
              <a:rPr lang="zh-CN" altLang="en-US" sz="1135" dirty="0">
                <a:solidFill>
                  <a:schemeClr val="bg1"/>
                </a:solidFill>
                <a:latin typeface="+mj-ea"/>
              </a:rPr>
              <a:t>单击此处添加文本</a:t>
            </a:r>
          </a:p>
        </p:txBody>
      </p:sp>
      <p:grpSp>
        <p:nvGrpSpPr>
          <p:cNvPr id="87" name="组合 86"/>
          <p:cNvGrpSpPr/>
          <p:nvPr/>
        </p:nvGrpSpPr>
        <p:grpSpPr>
          <a:xfrm>
            <a:off x="4962017" y="1507672"/>
            <a:ext cx="2084514" cy="2084515"/>
            <a:chOff x="2848131" y="1860029"/>
            <a:chExt cx="3807502" cy="3807502"/>
          </a:xfrm>
        </p:grpSpPr>
        <p:grpSp>
          <p:nvGrpSpPr>
            <p:cNvPr id="88" name="组合 87"/>
            <p:cNvGrpSpPr/>
            <p:nvPr/>
          </p:nvGrpSpPr>
          <p:grpSpPr>
            <a:xfrm>
              <a:off x="2848131" y="1860029"/>
              <a:ext cx="3807502" cy="3807502"/>
              <a:chOff x="2848131" y="1860029"/>
              <a:chExt cx="3807502" cy="3807502"/>
            </a:xfrm>
          </p:grpSpPr>
          <p:sp>
            <p:nvSpPr>
              <p:cNvPr id="96" name="椭圆 9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7" name="椭圆 96"/>
              <p:cNvSpPr/>
              <p:nvPr/>
            </p:nvSpPr>
            <p:spPr>
              <a:xfrm>
                <a:off x="2936824" y="1948722"/>
                <a:ext cx="3630118" cy="3630118"/>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92" name="文本框 91"/>
            <p:cNvSpPr txBox="1"/>
            <p:nvPr/>
          </p:nvSpPr>
          <p:spPr>
            <a:xfrm>
              <a:off x="3278989" y="3335068"/>
              <a:ext cx="2960784" cy="955695"/>
            </a:xfrm>
            <a:prstGeom prst="rect">
              <a:avLst/>
            </a:prstGeom>
            <a:noFill/>
          </p:spPr>
          <p:txBody>
            <a:bodyPr wrap="none" rtlCol="0">
              <a:spAutoFit/>
            </a:bodyPr>
            <a:lstStyle/>
            <a:p>
              <a:pPr algn="ctr"/>
              <a:r>
                <a:rPr sz="2600">
                  <a:solidFill/>
                </a:rPr>
                <a:t>XX内容文字</a:t>
              </a:r>
              <a:endParaRPr lang="en-US" altLang="zh-CN" sz="2800" dirty="0">
                <a:solidFill>
                  <a:schemeClr val="tx2"/>
                </a:solidFill>
              </a:endParaRPr>
            </a:p>
          </p:txBody>
        </p:sp>
      </p:grpSp>
      <p:grpSp>
        <p:nvGrpSpPr>
          <p:cNvPr id="8" name="组合 7"/>
          <p:cNvGrpSpPr/>
          <p:nvPr/>
        </p:nvGrpSpPr>
        <p:grpSpPr>
          <a:xfrm>
            <a:off x="2800449" y="3260788"/>
            <a:ext cx="1075144" cy="1075144"/>
            <a:chOff x="2800449" y="3260788"/>
            <a:chExt cx="1075144" cy="1075144"/>
          </a:xfrm>
        </p:grpSpPr>
        <p:grpSp>
          <p:nvGrpSpPr>
            <p:cNvPr id="59" name="组合 58"/>
            <p:cNvGrpSpPr/>
            <p:nvPr/>
          </p:nvGrpSpPr>
          <p:grpSpPr>
            <a:xfrm>
              <a:off x="2800449" y="3260788"/>
              <a:ext cx="1075144" cy="1075144"/>
              <a:chOff x="3724322" y="1908536"/>
              <a:chExt cx="1329153" cy="1329153"/>
            </a:xfrm>
          </p:grpSpPr>
          <p:sp>
            <p:nvSpPr>
              <p:cNvPr id="81" name="椭圆 8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82" name="椭圆 8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grpSp>
        <p:sp>
          <p:nvSpPr>
            <p:cNvPr id="105"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109740" tIns="54871" rIns="109740" bIns="54871"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endParaRPr lang="en-US" sz="2400">
                <a:solidFill>
                  <a:schemeClr val="bg1"/>
                </a:solidFill>
              </a:endParaRPr>
            </a:p>
          </p:txBody>
        </p:sp>
      </p:grpSp>
      <p:grpSp>
        <p:nvGrpSpPr>
          <p:cNvPr id="9" name="组合 8"/>
          <p:cNvGrpSpPr/>
          <p:nvPr/>
        </p:nvGrpSpPr>
        <p:grpSpPr>
          <a:xfrm>
            <a:off x="4279007" y="4144161"/>
            <a:ext cx="1075144" cy="1075144"/>
            <a:chOff x="4279007" y="4144161"/>
            <a:chExt cx="1075144" cy="1075144"/>
          </a:xfrm>
        </p:grpSpPr>
        <p:grpSp>
          <p:nvGrpSpPr>
            <p:cNvPr id="111" name="组合 110"/>
            <p:cNvGrpSpPr/>
            <p:nvPr/>
          </p:nvGrpSpPr>
          <p:grpSpPr>
            <a:xfrm>
              <a:off x="4279007" y="4144161"/>
              <a:ext cx="1075144" cy="1075144"/>
              <a:chOff x="3724322" y="1908536"/>
              <a:chExt cx="1329153" cy="1329153"/>
            </a:xfrm>
          </p:grpSpPr>
          <p:sp>
            <p:nvSpPr>
              <p:cNvPr id="113" name="椭圆 11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14" name="椭圆 11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grpSp>
        <p:pic>
          <p:nvPicPr>
            <p:cNvPr id="115" name="Picture 5" descr="C:\Users\Jonahs\Dropbox\Projects SCOTT\MEET Windows Azure\source\Background\tile-icon-CDN.png"/>
            <p:cNvPicPr>
              <a:picLocks noChangeAspect="1" noChangeArrowheads="1"/>
            </p:cNvPicPr>
            <p:nvPr/>
          </p:nvPicPr>
          <p:blipFill>
            <a:blip r:embed="rId3" cstate="email"/>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组合 12"/>
          <p:cNvGrpSpPr/>
          <p:nvPr/>
        </p:nvGrpSpPr>
        <p:grpSpPr>
          <a:xfrm>
            <a:off x="6517624" y="4235525"/>
            <a:ext cx="1075144" cy="1075144"/>
            <a:chOff x="6517624" y="4235525"/>
            <a:chExt cx="1075144" cy="1075144"/>
          </a:xfrm>
        </p:grpSpPr>
        <p:grpSp>
          <p:nvGrpSpPr>
            <p:cNvPr id="118" name="组合 117"/>
            <p:cNvGrpSpPr/>
            <p:nvPr/>
          </p:nvGrpSpPr>
          <p:grpSpPr>
            <a:xfrm>
              <a:off x="6517624" y="4235525"/>
              <a:ext cx="1075144" cy="1075144"/>
              <a:chOff x="3724322" y="1908536"/>
              <a:chExt cx="1329153" cy="1329153"/>
            </a:xfrm>
          </p:grpSpPr>
          <p:sp>
            <p:nvSpPr>
              <p:cNvPr id="120" name="椭圆 11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21" name="椭圆 120"/>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grpSp>
        <p:pic>
          <p:nvPicPr>
            <p:cNvPr id="122" name="Picture 10" descr="C:\Users\Jonahs\Dropbox\Projects SCOTT\MEET Windows Azure\source\Background\tile-icon-network.png"/>
            <p:cNvPicPr>
              <a:picLocks noChangeAspect="1" noChangeArrowheads="1"/>
            </p:cNvPicPr>
            <p:nvPr/>
          </p:nvPicPr>
          <p:blipFill>
            <a:blip r:embed="rId4" cstate="email"/>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8045392" y="3260788"/>
            <a:ext cx="1075144" cy="1075144"/>
            <a:chOff x="8045392" y="3260788"/>
            <a:chExt cx="1075144" cy="1075144"/>
          </a:xfrm>
        </p:grpSpPr>
        <p:grpSp>
          <p:nvGrpSpPr>
            <p:cNvPr id="164" name="组合 163"/>
            <p:cNvGrpSpPr/>
            <p:nvPr/>
          </p:nvGrpSpPr>
          <p:grpSpPr>
            <a:xfrm>
              <a:off x="8045392" y="3260788"/>
              <a:ext cx="1075144" cy="1075144"/>
              <a:chOff x="3724322" y="1908536"/>
              <a:chExt cx="1329153" cy="1329153"/>
            </a:xfrm>
          </p:grpSpPr>
          <p:sp>
            <p:nvSpPr>
              <p:cNvPr id="166" name="椭圆 16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67" name="椭圆 166"/>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grpSp>
        <p:sp>
          <p:nvSpPr>
            <p:cNvPr id="169"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3" rIns="91424" bIns="45713"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chemeClr val="bg1"/>
                </a:solidFill>
              </a:endParaRPr>
            </a:p>
          </p:txBody>
        </p:sp>
      </p:grpSp>
      <p:grpSp>
        <p:nvGrpSpPr>
          <p:cNvPr id="36" name="组合 35"/>
          <p:cNvGrpSpPr/>
          <p:nvPr/>
        </p:nvGrpSpPr>
        <p:grpSpPr>
          <a:xfrm>
            <a:off x="568443" y="319365"/>
            <a:ext cx="3809921" cy="420564"/>
            <a:chOff x="568442" y="319364"/>
            <a:chExt cx="3809924" cy="420565"/>
          </a:xfrm>
        </p:grpSpPr>
        <p:sp>
          <p:nvSpPr>
            <p:cNvPr id="37"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38" name="等腰三角形 37"/>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9"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sp>
        <p:nvSpPr>
          <p:cNvPr id="41" name="TextBox 40"/>
          <p:cNvSpPr txBox="1"/>
          <p:nvPr/>
        </p:nvSpPr>
        <p:spPr>
          <a:xfrm>
            <a:off x="4157043" y="5461494"/>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35" dirty="0">
                <a:solidFill>
                  <a:schemeClr val="bg1"/>
                </a:solidFill>
                <a:latin typeface="+mj-ea"/>
              </a:rPr>
              <a:t>单击此处添加文本</a:t>
            </a:r>
            <a:endParaRPr lang="en-US" altLang="zh-CN" sz="1335" dirty="0">
              <a:solidFill>
                <a:schemeClr val="bg1"/>
              </a:solidFill>
              <a:latin typeface="+mj-ea"/>
            </a:endParaRPr>
          </a:p>
          <a:p>
            <a:r>
              <a:rPr lang="zh-CN" altLang="en-US" sz="1135" dirty="0">
                <a:solidFill>
                  <a:schemeClr val="bg1"/>
                </a:solidFill>
                <a:latin typeface="+mj-ea"/>
              </a:rPr>
              <a:t>单击此处添加文本</a:t>
            </a:r>
          </a:p>
        </p:txBody>
      </p:sp>
      <p:sp>
        <p:nvSpPr>
          <p:cNvPr id="42" name="TextBox 41"/>
          <p:cNvSpPr txBox="1"/>
          <p:nvPr/>
        </p:nvSpPr>
        <p:spPr>
          <a:xfrm>
            <a:off x="6397329" y="5461494"/>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35" dirty="0">
                <a:solidFill>
                  <a:schemeClr val="bg1"/>
                </a:solidFill>
                <a:latin typeface="+mj-ea"/>
              </a:rPr>
              <a:t>单击此处添加文本</a:t>
            </a:r>
            <a:endParaRPr lang="en-US" altLang="zh-CN" sz="1335" dirty="0">
              <a:solidFill>
                <a:schemeClr val="bg1"/>
              </a:solidFill>
              <a:latin typeface="+mj-ea"/>
            </a:endParaRPr>
          </a:p>
          <a:p>
            <a:r>
              <a:rPr lang="zh-CN" altLang="en-US" sz="1135" dirty="0">
                <a:solidFill>
                  <a:schemeClr val="bg1"/>
                </a:solidFill>
                <a:latin typeface="+mj-ea"/>
              </a:rPr>
              <a:t>单击此处添加文本</a:t>
            </a:r>
          </a:p>
        </p:txBody>
      </p:sp>
      <p:sp>
        <p:nvSpPr>
          <p:cNvPr id="43" name="TextBox 42"/>
          <p:cNvSpPr txBox="1"/>
          <p:nvPr/>
        </p:nvSpPr>
        <p:spPr>
          <a:xfrm>
            <a:off x="7989063" y="4493227"/>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35" dirty="0">
                <a:solidFill>
                  <a:schemeClr val="bg1"/>
                </a:solidFill>
                <a:latin typeface="+mj-ea"/>
              </a:rPr>
              <a:t>单击此处添加文本</a:t>
            </a:r>
            <a:endParaRPr lang="en-US" altLang="zh-CN" sz="1335" dirty="0">
              <a:solidFill>
                <a:schemeClr val="bg1"/>
              </a:solidFill>
              <a:latin typeface="+mj-ea"/>
            </a:endParaRPr>
          </a:p>
          <a:p>
            <a:r>
              <a:rPr lang="zh-CN" altLang="en-US" sz="1135" dirty="0">
                <a:solidFill>
                  <a:schemeClr val="bg1"/>
                </a:solidFill>
                <a:latin typeface="+mj-ea"/>
              </a:rPr>
              <a:t>单击此处添加文本</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p:cTn id="13" dur="500" fill="hold"/>
                                        <p:tgtEl>
                                          <p:spTgt spid="87"/>
                                        </p:tgtEl>
                                        <p:attrNameLst>
                                          <p:attrName>ppt_w</p:attrName>
                                        </p:attrNameLst>
                                      </p:cBhvr>
                                      <p:tavLst>
                                        <p:tav tm="0">
                                          <p:val>
                                            <p:fltVal val="0"/>
                                          </p:val>
                                        </p:tav>
                                        <p:tav tm="100000">
                                          <p:val>
                                            <p:strVal val="#ppt_w"/>
                                          </p:val>
                                        </p:tav>
                                      </p:tavLst>
                                    </p:anim>
                                    <p:anim calcmode="lin" valueType="num">
                                      <p:cBhvr>
                                        <p:cTn id="14" dur="500" fill="hold"/>
                                        <p:tgtEl>
                                          <p:spTgt spid="87"/>
                                        </p:tgtEl>
                                        <p:attrNameLst>
                                          <p:attrName>ppt_h</p:attrName>
                                        </p:attrNameLst>
                                      </p:cBhvr>
                                      <p:tavLst>
                                        <p:tav tm="0">
                                          <p:val>
                                            <p:fltVal val="0"/>
                                          </p:val>
                                        </p:tav>
                                        <p:tav tm="100000">
                                          <p:val>
                                            <p:strVal val="#ppt_h"/>
                                          </p:val>
                                        </p:tav>
                                      </p:tavLst>
                                    </p:anim>
                                    <p:animEffect transition="in" filter="fade">
                                      <p:cBhvr>
                                        <p:cTn id="15" dur="500"/>
                                        <p:tgtEl>
                                          <p:spTgt spid="8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up)">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par>
                                <p:cTn id="38" presetID="53" presetClass="entr" presetSubtype="16"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1000"/>
                                        <p:tgtEl>
                                          <p:spTgt spid="68"/>
                                        </p:tgtEl>
                                      </p:cBhvr>
                                    </p:animEffect>
                                    <p:anim calcmode="lin" valueType="num">
                                      <p:cBhvr>
                                        <p:cTn id="53" dur="1000" fill="hold"/>
                                        <p:tgtEl>
                                          <p:spTgt spid="68"/>
                                        </p:tgtEl>
                                        <p:attrNameLst>
                                          <p:attrName>ppt_x</p:attrName>
                                        </p:attrNameLst>
                                      </p:cBhvr>
                                      <p:tavLst>
                                        <p:tav tm="0">
                                          <p:val>
                                            <p:strVal val="#ppt_x"/>
                                          </p:val>
                                        </p:tav>
                                        <p:tav tm="100000">
                                          <p:val>
                                            <p:strVal val="#ppt_x"/>
                                          </p:val>
                                        </p:tav>
                                      </p:tavLst>
                                    </p:anim>
                                    <p:anim calcmode="lin" valueType="num">
                                      <p:cBhvr>
                                        <p:cTn id="54" dur="1000" fill="hold"/>
                                        <p:tgtEl>
                                          <p:spTgt spid="68"/>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1000"/>
                                        <p:tgtEl>
                                          <p:spTgt spid="42"/>
                                        </p:tgtEl>
                                      </p:cBhvr>
                                    </p:animEffect>
                                    <p:anim calcmode="lin" valueType="num">
                                      <p:cBhvr>
                                        <p:cTn id="63" dur="1000" fill="hold"/>
                                        <p:tgtEl>
                                          <p:spTgt spid="42"/>
                                        </p:tgtEl>
                                        <p:attrNameLst>
                                          <p:attrName>ppt_x</p:attrName>
                                        </p:attrNameLst>
                                      </p:cBhvr>
                                      <p:tavLst>
                                        <p:tav tm="0">
                                          <p:val>
                                            <p:strVal val="#ppt_x"/>
                                          </p:val>
                                        </p:tav>
                                        <p:tav tm="100000">
                                          <p:val>
                                            <p:strVal val="#ppt_x"/>
                                          </p:val>
                                        </p:tav>
                                      </p:tavLst>
                                    </p:anim>
                                    <p:anim calcmode="lin" valueType="num">
                                      <p:cBhvr>
                                        <p:cTn id="64" dur="1000" fill="hold"/>
                                        <p:tgtEl>
                                          <p:spTgt spid="42"/>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8"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937213" y="1253944"/>
            <a:ext cx="4945435" cy="5007368"/>
            <a:chOff x="4452910" y="940458"/>
            <a:chExt cx="3709076" cy="3755526"/>
          </a:xfrm>
        </p:grpSpPr>
        <p:sp>
          <p:nvSpPr>
            <p:cNvPr id="36" name="椭圆 4"/>
            <p:cNvSpPr/>
            <p:nvPr/>
          </p:nvSpPr>
          <p:spPr>
            <a:xfrm rot="197558">
              <a:off x="4452910" y="940458"/>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nvGrpSpPr>
            <p:cNvPr id="89" name="组合 88"/>
            <p:cNvGrpSpPr/>
            <p:nvPr/>
          </p:nvGrpSpPr>
          <p:grpSpPr>
            <a:xfrm>
              <a:off x="6542229" y="1711882"/>
              <a:ext cx="1555950" cy="1517754"/>
              <a:chOff x="2819811" y="1860029"/>
              <a:chExt cx="3903324" cy="3807502"/>
            </a:xfrm>
          </p:grpSpPr>
          <p:grpSp>
            <p:nvGrpSpPr>
              <p:cNvPr id="90" name="组合 89"/>
              <p:cNvGrpSpPr/>
              <p:nvPr/>
            </p:nvGrpSpPr>
            <p:grpSpPr>
              <a:xfrm>
                <a:off x="2848131" y="1860029"/>
                <a:ext cx="3807502" cy="3807502"/>
                <a:chOff x="2848131" y="1860029"/>
                <a:chExt cx="3807502" cy="3807502"/>
              </a:xfrm>
            </p:grpSpPr>
            <p:sp>
              <p:nvSpPr>
                <p:cNvPr id="101" name="椭圆 100"/>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2" name="椭圆 101"/>
                <p:cNvSpPr/>
                <p:nvPr/>
              </p:nvSpPr>
              <p:spPr>
                <a:xfrm>
                  <a:off x="2936824" y="1948723"/>
                  <a:ext cx="3630117" cy="3630120"/>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95" name="文本框 94"/>
              <p:cNvSpPr txBox="1"/>
              <p:nvPr/>
            </p:nvSpPr>
            <p:spPr>
              <a:xfrm>
                <a:off x="2819811" y="2946447"/>
                <a:ext cx="3903324" cy="1563506"/>
              </a:xfrm>
              <a:prstGeom prst="rect">
                <a:avLst/>
              </a:prstGeom>
              <a:noFill/>
            </p:spPr>
            <p:txBody>
              <a:bodyPr wrap="square" rtlCol="0">
                <a:spAutoFit/>
              </a:bodyPr>
              <a:lstStyle/>
              <a:p>
                <a:pPr algn="ctr"/>
                <a:r>
                  <a:rPr sz="2200">
                    <a:solidFill/>
                    <a:latin typeface="+mj-ea"/>
                  </a:rPr>
                  <a:t>XX内容</a:t>
                </a:r>
                <a:endParaRPr lang="en-US" altLang="zh-CN" sz="2400" dirty="0">
                  <a:solidFill>
                    <a:schemeClr val="tx2"/>
                  </a:solidFill>
                  <a:latin typeface="+mj-ea"/>
                  <a:ea typeface="+mj-ea"/>
                </a:endParaRPr>
              </a:p>
              <a:p>
                <a:pPr algn="ctr"/>
                <a:r>
                  <a:rPr lang="zh-CN" altLang="en-US" sz="2200" dirty="0">
                    <a:solidFill>
                      <a:schemeClr val="tx2"/>
                    </a:solidFill>
                    <a:latin typeface="+mj-ea"/>
                    <a:ea typeface="+mj-ea"/>
                  </a:rPr>
                  <a:t>文字内容</a:t>
                </a:r>
                <a:endParaRPr lang="en-US" altLang="zh-CN" sz="2400" dirty="0">
                  <a:solidFill>
                    <a:schemeClr val="tx2"/>
                  </a:solidFill>
                  <a:latin typeface="+mj-ea"/>
                  <a:ea typeface="+mj-ea"/>
                </a:endParaRPr>
              </a:p>
            </p:txBody>
          </p:sp>
        </p:grpSp>
        <p:grpSp>
          <p:nvGrpSpPr>
            <p:cNvPr id="4" name="组合 3"/>
            <p:cNvGrpSpPr/>
            <p:nvPr/>
          </p:nvGrpSpPr>
          <p:grpSpPr>
            <a:xfrm>
              <a:off x="5272348" y="991483"/>
              <a:ext cx="642933" cy="642933"/>
              <a:chOff x="6962369" y="1155522"/>
              <a:chExt cx="928602" cy="928602"/>
            </a:xfrm>
          </p:grpSpPr>
          <p:grpSp>
            <p:nvGrpSpPr>
              <p:cNvPr id="110" name="组合 109"/>
              <p:cNvGrpSpPr/>
              <p:nvPr/>
            </p:nvGrpSpPr>
            <p:grpSpPr>
              <a:xfrm>
                <a:off x="6962369" y="1155522"/>
                <a:ext cx="928602" cy="928602"/>
                <a:chOff x="2848131" y="1860029"/>
                <a:chExt cx="3807502" cy="3807502"/>
              </a:xfrm>
            </p:grpSpPr>
            <p:sp>
              <p:nvSpPr>
                <p:cNvPr id="116" name="椭圆 11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17" name="椭圆 116"/>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3" name="文本框 2"/>
              <p:cNvSpPr txBox="1"/>
              <p:nvPr/>
            </p:nvSpPr>
            <p:spPr>
              <a:xfrm>
                <a:off x="7084704" y="1315889"/>
                <a:ext cx="634148" cy="544617"/>
              </a:xfrm>
              <a:prstGeom prst="rect">
                <a:avLst/>
              </a:prstGeom>
              <a:noFill/>
            </p:spPr>
            <p:txBody>
              <a:bodyPr wrap="none" rtlCol="0">
                <a:spAutoFit/>
              </a:bodyPr>
              <a:lstStyle/>
              <a:p>
                <a:r>
                  <a:rPr lang="en-US" altLang="zh-CN" sz="2465" dirty="0">
                    <a:solidFill>
                      <a:schemeClr val="tx2"/>
                    </a:solidFill>
                    <a:latin typeface="+mj-ea"/>
                    <a:ea typeface="+mj-ea"/>
                  </a:rPr>
                  <a:t>01</a:t>
                </a:r>
                <a:endParaRPr lang="zh-CN" altLang="en-US" sz="2665" dirty="0">
                  <a:solidFill>
                    <a:schemeClr val="tx2"/>
                  </a:solidFill>
                  <a:latin typeface="+mj-ea"/>
                  <a:ea typeface="+mj-ea"/>
                </a:endParaRPr>
              </a:p>
            </p:txBody>
          </p:sp>
        </p:grpSp>
        <p:grpSp>
          <p:nvGrpSpPr>
            <p:cNvPr id="123" name="组合 122"/>
            <p:cNvGrpSpPr/>
            <p:nvPr/>
          </p:nvGrpSpPr>
          <p:grpSpPr>
            <a:xfrm>
              <a:off x="4583509" y="2061934"/>
              <a:ext cx="642933" cy="642933"/>
              <a:chOff x="6962369" y="1155522"/>
              <a:chExt cx="928602" cy="928602"/>
            </a:xfrm>
          </p:grpSpPr>
          <p:grpSp>
            <p:nvGrpSpPr>
              <p:cNvPr id="124" name="组合 123"/>
              <p:cNvGrpSpPr/>
              <p:nvPr/>
            </p:nvGrpSpPr>
            <p:grpSpPr>
              <a:xfrm>
                <a:off x="6962369" y="1155522"/>
                <a:ext cx="928602" cy="928602"/>
                <a:chOff x="2848131" y="1860029"/>
                <a:chExt cx="3807502" cy="3807502"/>
              </a:xfrm>
            </p:grpSpPr>
            <p:sp>
              <p:nvSpPr>
                <p:cNvPr id="127" name="椭圆 126"/>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28" name="椭圆 127"/>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25" name="文本框 124"/>
              <p:cNvSpPr txBox="1"/>
              <p:nvPr/>
            </p:nvSpPr>
            <p:spPr>
              <a:xfrm>
                <a:off x="7070946" y="1315889"/>
                <a:ext cx="634147" cy="544617"/>
              </a:xfrm>
              <a:prstGeom prst="rect">
                <a:avLst/>
              </a:prstGeom>
              <a:noFill/>
            </p:spPr>
            <p:txBody>
              <a:bodyPr wrap="none" rtlCol="0">
                <a:spAutoFit/>
              </a:bodyPr>
              <a:lstStyle/>
              <a:p>
                <a:r>
                  <a:rPr lang="en-US" altLang="zh-CN" sz="2465" dirty="0">
                    <a:solidFill>
                      <a:schemeClr val="bg2"/>
                    </a:solidFill>
                    <a:latin typeface="+mj-ea"/>
                    <a:ea typeface="+mj-ea"/>
                  </a:rPr>
                  <a:t>02</a:t>
                </a:r>
                <a:endParaRPr lang="zh-CN" altLang="en-US" sz="2665" dirty="0">
                  <a:solidFill>
                    <a:schemeClr val="bg2"/>
                  </a:solidFill>
                  <a:latin typeface="+mj-ea"/>
                  <a:ea typeface="+mj-ea"/>
                </a:endParaRPr>
              </a:p>
            </p:txBody>
          </p:sp>
        </p:grpSp>
        <p:grpSp>
          <p:nvGrpSpPr>
            <p:cNvPr id="129" name="组合 128"/>
            <p:cNvGrpSpPr/>
            <p:nvPr/>
          </p:nvGrpSpPr>
          <p:grpSpPr>
            <a:xfrm>
              <a:off x="4981139" y="3408120"/>
              <a:ext cx="642933" cy="642933"/>
              <a:chOff x="6962369" y="1155522"/>
              <a:chExt cx="928602" cy="928602"/>
            </a:xfrm>
          </p:grpSpPr>
          <p:grpSp>
            <p:nvGrpSpPr>
              <p:cNvPr id="130" name="组合 129"/>
              <p:cNvGrpSpPr/>
              <p:nvPr/>
            </p:nvGrpSpPr>
            <p:grpSpPr>
              <a:xfrm>
                <a:off x="6962369" y="1155522"/>
                <a:ext cx="928602" cy="928602"/>
                <a:chOff x="2848131" y="1860029"/>
                <a:chExt cx="3807502" cy="3807502"/>
              </a:xfrm>
            </p:grpSpPr>
            <p:sp>
              <p:nvSpPr>
                <p:cNvPr id="133" name="椭圆 132"/>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4" name="椭圆 133"/>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31" name="文本框 130"/>
              <p:cNvSpPr txBox="1"/>
              <p:nvPr/>
            </p:nvSpPr>
            <p:spPr>
              <a:xfrm>
                <a:off x="7070946" y="1343404"/>
                <a:ext cx="634147" cy="544617"/>
              </a:xfrm>
              <a:prstGeom prst="rect">
                <a:avLst/>
              </a:prstGeom>
              <a:noFill/>
            </p:spPr>
            <p:txBody>
              <a:bodyPr wrap="none" rtlCol="0">
                <a:spAutoFit/>
              </a:bodyPr>
              <a:lstStyle/>
              <a:p>
                <a:r>
                  <a:rPr lang="en-US" altLang="zh-CN" sz="2465" dirty="0">
                    <a:solidFill>
                      <a:schemeClr val="tx2"/>
                    </a:solidFill>
                    <a:latin typeface="+mj-ea"/>
                    <a:ea typeface="+mj-ea"/>
                  </a:rPr>
                  <a:t>03</a:t>
                </a:r>
                <a:endParaRPr lang="zh-CN" altLang="en-US" sz="2665" dirty="0">
                  <a:solidFill>
                    <a:schemeClr val="tx2"/>
                  </a:solidFill>
                  <a:latin typeface="+mj-ea"/>
                  <a:ea typeface="+mj-ea"/>
                </a:endParaRPr>
              </a:p>
            </p:txBody>
          </p:sp>
        </p:grpSp>
        <p:grpSp>
          <p:nvGrpSpPr>
            <p:cNvPr id="135" name="组合 134"/>
            <p:cNvGrpSpPr/>
            <p:nvPr/>
          </p:nvGrpSpPr>
          <p:grpSpPr>
            <a:xfrm>
              <a:off x="6364687" y="3977893"/>
              <a:ext cx="642933" cy="642933"/>
              <a:chOff x="6962369" y="1155522"/>
              <a:chExt cx="928602" cy="928602"/>
            </a:xfrm>
          </p:grpSpPr>
          <p:grpSp>
            <p:nvGrpSpPr>
              <p:cNvPr id="136" name="组合 135"/>
              <p:cNvGrpSpPr/>
              <p:nvPr/>
            </p:nvGrpSpPr>
            <p:grpSpPr>
              <a:xfrm>
                <a:off x="6962369" y="1155522"/>
                <a:ext cx="928602" cy="928602"/>
                <a:chOff x="2848131" y="1860029"/>
                <a:chExt cx="3807502" cy="3807502"/>
              </a:xfrm>
            </p:grpSpPr>
            <p:sp>
              <p:nvSpPr>
                <p:cNvPr id="139" name="椭圆 138"/>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40" name="椭圆 139"/>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37" name="文本框 136"/>
              <p:cNvSpPr txBox="1"/>
              <p:nvPr/>
            </p:nvSpPr>
            <p:spPr>
              <a:xfrm>
                <a:off x="7070946" y="1343404"/>
                <a:ext cx="634147" cy="544617"/>
              </a:xfrm>
              <a:prstGeom prst="rect">
                <a:avLst/>
              </a:prstGeom>
              <a:noFill/>
            </p:spPr>
            <p:txBody>
              <a:bodyPr wrap="none" rtlCol="0">
                <a:spAutoFit/>
              </a:bodyPr>
              <a:lstStyle/>
              <a:p>
                <a:r>
                  <a:rPr lang="en-US" altLang="zh-CN" sz="2465" dirty="0">
                    <a:solidFill>
                      <a:schemeClr val="bg2"/>
                    </a:solidFill>
                    <a:latin typeface="+mj-ea"/>
                    <a:ea typeface="+mj-ea"/>
                  </a:rPr>
                  <a:t>04</a:t>
                </a:r>
                <a:endParaRPr lang="zh-CN" altLang="en-US" sz="2665" dirty="0">
                  <a:solidFill>
                    <a:schemeClr val="bg2"/>
                  </a:solidFill>
                  <a:latin typeface="+mj-ea"/>
                  <a:ea typeface="+mj-ea"/>
                </a:endParaRPr>
              </a:p>
            </p:txBody>
          </p:sp>
        </p:grpSp>
      </p:grpSp>
      <p:grpSp>
        <p:nvGrpSpPr>
          <p:cNvPr id="47" name="组合 46"/>
          <p:cNvGrpSpPr/>
          <p:nvPr/>
        </p:nvGrpSpPr>
        <p:grpSpPr>
          <a:xfrm>
            <a:off x="568443" y="319365"/>
            <a:ext cx="3809921" cy="420564"/>
            <a:chOff x="568442" y="319364"/>
            <a:chExt cx="3809924" cy="420565"/>
          </a:xfrm>
        </p:grpSpPr>
        <p:sp>
          <p:nvSpPr>
            <p:cNvPr id="48"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49" name="等腰三角形 48"/>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50"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7" name="组合 6"/>
          <p:cNvGrpSpPr/>
          <p:nvPr/>
        </p:nvGrpSpPr>
        <p:grpSpPr>
          <a:xfrm>
            <a:off x="1555436" y="1617250"/>
            <a:ext cx="5393193" cy="769633"/>
            <a:chOff x="1166576" y="1212938"/>
            <a:chExt cx="4044895" cy="577225"/>
          </a:xfrm>
        </p:grpSpPr>
        <p:cxnSp>
          <p:nvCxnSpPr>
            <p:cNvPr id="10" name="直接连接符 9"/>
            <p:cNvCxnSpPr/>
            <p:nvPr/>
          </p:nvCxnSpPr>
          <p:spPr>
            <a:xfrm flipH="1">
              <a:off x="1230086" y="1619440"/>
              <a:ext cx="398138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TextBox 40"/>
            <p:cNvSpPr txBox="1"/>
            <p:nvPr/>
          </p:nvSpPr>
          <p:spPr>
            <a:xfrm>
              <a:off x="1166576" y="1212938"/>
              <a:ext cx="2586274"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p>
            <a:p>
              <a:endParaRPr lang="zh-CN" altLang="en-US" sz="1465" dirty="0">
                <a:solidFill>
                  <a:schemeClr val="bg1"/>
                </a:solidFill>
                <a:latin typeface="+mj-ea"/>
              </a:endParaRPr>
            </a:p>
          </p:txBody>
        </p:sp>
      </p:grpSp>
      <p:grpSp>
        <p:nvGrpSpPr>
          <p:cNvPr id="8" name="组合 7"/>
          <p:cNvGrpSpPr/>
          <p:nvPr/>
        </p:nvGrpSpPr>
        <p:grpSpPr>
          <a:xfrm>
            <a:off x="713865" y="3070919"/>
            <a:ext cx="5315547" cy="769633"/>
            <a:chOff x="535399" y="2303190"/>
            <a:chExt cx="3986660" cy="577225"/>
          </a:xfrm>
        </p:grpSpPr>
        <p:cxnSp>
          <p:nvCxnSpPr>
            <p:cNvPr id="141" name="直接连接符 140"/>
            <p:cNvCxnSpPr/>
            <p:nvPr/>
          </p:nvCxnSpPr>
          <p:spPr>
            <a:xfrm flipH="1">
              <a:off x="540674" y="2704868"/>
              <a:ext cx="398138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TextBox 40"/>
            <p:cNvSpPr txBox="1"/>
            <p:nvPr/>
          </p:nvSpPr>
          <p:spPr>
            <a:xfrm>
              <a:off x="535399" y="2303190"/>
              <a:ext cx="2586274"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p>
            <a:p>
              <a:endParaRPr lang="zh-CN" altLang="en-US" sz="1465" dirty="0">
                <a:solidFill>
                  <a:schemeClr val="bg1"/>
                </a:solidFill>
                <a:latin typeface="+mj-ea"/>
              </a:endParaRPr>
            </a:p>
          </p:txBody>
        </p:sp>
      </p:grpSp>
      <p:grpSp>
        <p:nvGrpSpPr>
          <p:cNvPr id="9" name="组合 8"/>
          <p:cNvGrpSpPr/>
          <p:nvPr/>
        </p:nvGrpSpPr>
        <p:grpSpPr>
          <a:xfrm>
            <a:off x="1348866" y="4866360"/>
            <a:ext cx="5312628" cy="769633"/>
            <a:chOff x="1011649" y="3649772"/>
            <a:chExt cx="3984471" cy="577225"/>
          </a:xfrm>
        </p:grpSpPr>
        <p:cxnSp>
          <p:nvCxnSpPr>
            <p:cNvPr id="142" name="直接连接符 141"/>
            <p:cNvCxnSpPr/>
            <p:nvPr/>
          </p:nvCxnSpPr>
          <p:spPr>
            <a:xfrm flipH="1">
              <a:off x="1014735" y="4058836"/>
              <a:ext cx="398138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TextBox 40"/>
            <p:cNvSpPr txBox="1"/>
            <p:nvPr/>
          </p:nvSpPr>
          <p:spPr>
            <a:xfrm>
              <a:off x="1011649" y="3649772"/>
              <a:ext cx="2586274"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p>
            <a:p>
              <a:endParaRPr lang="zh-CN" altLang="en-US" sz="1465" dirty="0">
                <a:solidFill>
                  <a:schemeClr val="bg1"/>
                </a:solidFill>
                <a:latin typeface="+mj-ea"/>
              </a:endParaRPr>
            </a:p>
          </p:txBody>
        </p:sp>
      </p:grpSp>
      <p:grpSp>
        <p:nvGrpSpPr>
          <p:cNvPr id="11" name="组合 10"/>
          <p:cNvGrpSpPr/>
          <p:nvPr/>
        </p:nvGrpSpPr>
        <p:grpSpPr>
          <a:xfrm>
            <a:off x="3354177" y="6010778"/>
            <a:ext cx="5466771" cy="769633"/>
            <a:chOff x="2515633" y="4508086"/>
            <a:chExt cx="4100078" cy="577225"/>
          </a:xfrm>
        </p:grpSpPr>
        <p:grpSp>
          <p:nvGrpSpPr>
            <p:cNvPr id="18" name="组合 17"/>
            <p:cNvGrpSpPr/>
            <p:nvPr/>
          </p:nvGrpSpPr>
          <p:grpSpPr>
            <a:xfrm>
              <a:off x="2515633" y="4719307"/>
              <a:ext cx="4100078" cy="165930"/>
              <a:chOff x="3354176" y="6292409"/>
              <a:chExt cx="5466771" cy="221240"/>
            </a:xfrm>
          </p:grpSpPr>
          <p:cxnSp>
            <p:nvCxnSpPr>
              <p:cNvPr id="143" name="直接连接符 142"/>
              <p:cNvCxnSpPr/>
              <p:nvPr/>
            </p:nvCxnSpPr>
            <p:spPr>
              <a:xfrm flipH="1">
                <a:off x="3354176" y="6513647"/>
                <a:ext cx="5308513"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8662689" y="6292409"/>
                <a:ext cx="158258" cy="221240"/>
              </a:xfrm>
              <a:prstGeom prst="line">
                <a:avLst/>
              </a:prstGeom>
              <a:ln w="31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66" name="TextBox 40"/>
            <p:cNvSpPr txBox="1"/>
            <p:nvPr/>
          </p:nvSpPr>
          <p:spPr>
            <a:xfrm>
              <a:off x="2545174" y="4508086"/>
              <a:ext cx="2586274"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p>
            <a:p>
              <a:endParaRPr lang="zh-CN" altLang="en-US" sz="1465" dirty="0">
                <a:solidFill>
                  <a:schemeClr val="bg1"/>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4"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13" name="组合 12"/>
          <p:cNvGrpSpPr/>
          <p:nvPr/>
        </p:nvGrpSpPr>
        <p:grpSpPr>
          <a:xfrm>
            <a:off x="4626185" y="1513709"/>
            <a:ext cx="5787816" cy="1481952"/>
            <a:chOff x="3083409" y="1115202"/>
            <a:chExt cx="4536591" cy="1161580"/>
          </a:xfrm>
        </p:grpSpPr>
        <p:sp>
          <p:nvSpPr>
            <p:cNvPr id="137" name="矩形 136"/>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矩形 137"/>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sz="1935">
                  <a:solidFill/>
                </a:rPr>
                <a:t>点击添加XX内容</a:t>
              </a:r>
            </a:p>
          </p:txBody>
        </p:sp>
        <p:sp>
          <p:nvSpPr>
            <p:cNvPr id="143" name="TextBox 14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0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0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0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cxnSp>
        <p:nvCxnSpPr>
          <p:cNvPr id="140" name="直接箭头连接符 139"/>
          <p:cNvCxnSpPr>
            <a:stCxn id="139" idx="5"/>
            <a:endCxn id="137" idx="1"/>
          </p:cNvCxnSpPr>
          <p:nvPr/>
        </p:nvCxnSpPr>
        <p:spPr>
          <a:xfrm flipV="1">
            <a:off x="2714157" y="2350307"/>
            <a:ext cx="1912031" cy="75891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1" name="直接箭头连接符 140"/>
          <p:cNvCxnSpPr>
            <a:stCxn id="139" idx="0"/>
            <a:endCxn id="185" idx="1"/>
          </p:cNvCxnSpPr>
          <p:nvPr/>
        </p:nvCxnSpPr>
        <p:spPr>
          <a:xfrm>
            <a:off x="3130293" y="3941499"/>
            <a:ext cx="1495895" cy="2629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a:stCxn id="139" idx="1"/>
            <a:endCxn id="251" idx="1"/>
          </p:cNvCxnSpPr>
          <p:nvPr/>
        </p:nvCxnSpPr>
        <p:spPr>
          <a:xfrm>
            <a:off x="2714157" y="4773773"/>
            <a:ext cx="1912031" cy="8193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199865" y="3109225"/>
            <a:ext cx="1930427" cy="1664547"/>
            <a:chOff x="540674" y="2478267"/>
            <a:chExt cx="1205922" cy="1039829"/>
          </a:xfrm>
        </p:grpSpPr>
        <p:sp>
          <p:nvSpPr>
            <p:cNvPr id="139" name="六边形 138"/>
            <p:cNvSpPr/>
            <p:nvPr/>
          </p:nvSpPr>
          <p:spPr>
            <a:xfrm>
              <a:off x="540674" y="2478267"/>
              <a:ext cx="1205922" cy="1039829"/>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sp>
          <p:nvSpPr>
            <p:cNvPr id="183" name="六边形 182"/>
            <p:cNvSpPr/>
            <p:nvPr/>
          </p:nvSpPr>
          <p:spPr>
            <a:xfrm>
              <a:off x="662776" y="2583551"/>
              <a:ext cx="961719" cy="829261"/>
            </a:xfrm>
            <a:prstGeom prst="hexagon">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sz="2200">
                  <a:solidFill/>
                </a:rPr>
                <a:t>XX内容</a:t>
              </a:r>
            </a:p>
          </p:txBody>
        </p:sp>
      </p:grpSp>
      <p:grpSp>
        <p:nvGrpSpPr>
          <p:cNvPr id="184" name="组合 183"/>
          <p:cNvGrpSpPr/>
          <p:nvPr/>
        </p:nvGrpSpPr>
        <p:grpSpPr>
          <a:xfrm>
            <a:off x="4626185" y="3131197"/>
            <a:ext cx="5787816" cy="1481952"/>
            <a:chOff x="3083409" y="1115202"/>
            <a:chExt cx="4536591" cy="1161580"/>
          </a:xfrm>
        </p:grpSpPr>
        <p:sp>
          <p:nvSpPr>
            <p:cNvPr id="185" name="矩形 184"/>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86" name="矩形 185"/>
            <p:cNvSpPr/>
            <p:nvPr/>
          </p:nvSpPr>
          <p:spPr>
            <a:xfrm>
              <a:off x="3666699" y="1115202"/>
              <a:ext cx="3286019" cy="325115"/>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sz="1935">
                  <a:solidFill/>
                </a:rPr>
                <a:t>点击添加XX内容</a:t>
              </a:r>
            </a:p>
          </p:txBody>
        </p:sp>
        <p:sp>
          <p:nvSpPr>
            <p:cNvPr id="187" name="TextBox 186"/>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0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0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0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grpSp>
        <p:nvGrpSpPr>
          <p:cNvPr id="250" name="组合 249"/>
          <p:cNvGrpSpPr/>
          <p:nvPr/>
        </p:nvGrpSpPr>
        <p:grpSpPr>
          <a:xfrm>
            <a:off x="4626185" y="4756475"/>
            <a:ext cx="5787816" cy="1481952"/>
            <a:chOff x="3083409" y="1115202"/>
            <a:chExt cx="4536591" cy="1161580"/>
          </a:xfrm>
        </p:grpSpPr>
        <p:sp>
          <p:nvSpPr>
            <p:cNvPr id="251" name="矩形 250"/>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52" name="矩形 251"/>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sz="1935">
                  <a:solidFill/>
                </a:rPr>
                <a:t>点击添加XX内容</a:t>
              </a:r>
            </a:p>
          </p:txBody>
        </p:sp>
        <p:sp>
          <p:nvSpPr>
            <p:cNvPr id="253" name="TextBox 25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0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0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0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left)">
                                      <p:cBhvr>
                                        <p:cTn id="20" dur="500"/>
                                        <p:tgtEl>
                                          <p:spTgt spid="140"/>
                                        </p:tgtEl>
                                      </p:cBhvr>
                                    </p:animEffect>
                                  </p:childTnLst>
                                </p:cTn>
                              </p:par>
                              <p:par>
                                <p:cTn id="21" presetID="22" presetClass="entr" presetSubtype="8" fill="hold" nodeType="with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wipe(left)">
                                      <p:cBhvr>
                                        <p:cTn id="23" dur="500"/>
                                        <p:tgtEl>
                                          <p:spTgt spid="141"/>
                                        </p:tgtEl>
                                      </p:cBhvr>
                                    </p:animEffect>
                                  </p:childTnLst>
                                </p:cTn>
                              </p:par>
                              <p:par>
                                <p:cTn id="24" presetID="22" presetClass="entr" presetSubtype="8" fill="hold" nodeType="with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wipe(left)">
                                      <p:cBhvr>
                                        <p:cTn id="26" dur="500"/>
                                        <p:tgtEl>
                                          <p:spTgt spid="142"/>
                                        </p:tgtEl>
                                      </p:cBhvr>
                                    </p:animEffect>
                                  </p:childTnLst>
                                </p:cTn>
                              </p:par>
                            </p:childTnLst>
                          </p:cTn>
                        </p:par>
                        <p:par>
                          <p:cTn id="27" fill="hold">
                            <p:stCondLst>
                              <p:cond delay="500"/>
                            </p:stCondLst>
                            <p:childTnLst>
                              <p:par>
                                <p:cTn id="28" presetID="2" presetClass="entr" presetSubtype="2"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2" fill="hold" nodeType="afterEffect">
                                  <p:stCondLst>
                                    <p:cond delay="0"/>
                                  </p:stCondLst>
                                  <p:childTnLst>
                                    <p:set>
                                      <p:cBhvr>
                                        <p:cTn id="34" dur="1" fill="hold">
                                          <p:stCondLst>
                                            <p:cond delay="0"/>
                                          </p:stCondLst>
                                        </p:cTn>
                                        <p:tgtEl>
                                          <p:spTgt spid="184"/>
                                        </p:tgtEl>
                                        <p:attrNameLst>
                                          <p:attrName>style.visibility</p:attrName>
                                        </p:attrNameLst>
                                      </p:cBhvr>
                                      <p:to>
                                        <p:strVal val="visible"/>
                                      </p:to>
                                    </p:set>
                                    <p:anim calcmode="lin" valueType="num">
                                      <p:cBhvr additive="base">
                                        <p:cTn id="35" dur="500" fill="hold"/>
                                        <p:tgtEl>
                                          <p:spTgt spid="184"/>
                                        </p:tgtEl>
                                        <p:attrNameLst>
                                          <p:attrName>ppt_x</p:attrName>
                                        </p:attrNameLst>
                                      </p:cBhvr>
                                      <p:tavLst>
                                        <p:tav tm="0">
                                          <p:val>
                                            <p:strVal val="1+#ppt_w/2"/>
                                          </p:val>
                                        </p:tav>
                                        <p:tav tm="100000">
                                          <p:val>
                                            <p:strVal val="#ppt_x"/>
                                          </p:val>
                                        </p:tav>
                                      </p:tavLst>
                                    </p:anim>
                                    <p:anim calcmode="lin" valueType="num">
                                      <p:cBhvr additive="base">
                                        <p:cTn id="36" dur="500" fill="hold"/>
                                        <p:tgtEl>
                                          <p:spTgt spid="184"/>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2" fill="hold" nodeType="afterEffect">
                                  <p:stCondLst>
                                    <p:cond delay="0"/>
                                  </p:stCondLst>
                                  <p:childTnLst>
                                    <p:set>
                                      <p:cBhvr>
                                        <p:cTn id="39" dur="1" fill="hold">
                                          <p:stCondLst>
                                            <p:cond delay="0"/>
                                          </p:stCondLst>
                                        </p:cTn>
                                        <p:tgtEl>
                                          <p:spTgt spid="250"/>
                                        </p:tgtEl>
                                        <p:attrNameLst>
                                          <p:attrName>style.visibility</p:attrName>
                                        </p:attrNameLst>
                                      </p:cBhvr>
                                      <p:to>
                                        <p:strVal val="visible"/>
                                      </p:to>
                                    </p:set>
                                    <p:anim calcmode="lin" valueType="num">
                                      <p:cBhvr additive="base">
                                        <p:cTn id="40" dur="500" fill="hold"/>
                                        <p:tgtEl>
                                          <p:spTgt spid="250"/>
                                        </p:tgtEl>
                                        <p:attrNameLst>
                                          <p:attrName>ppt_x</p:attrName>
                                        </p:attrNameLst>
                                      </p:cBhvr>
                                      <p:tavLst>
                                        <p:tav tm="0">
                                          <p:val>
                                            <p:strVal val="1+#ppt_w/2"/>
                                          </p:val>
                                        </p:tav>
                                        <p:tav tm="100000">
                                          <p:val>
                                            <p:strVal val="#ppt_x"/>
                                          </p:val>
                                        </p:tav>
                                      </p:tavLst>
                                    </p:anim>
                                    <p:anim calcmode="lin" valueType="num">
                                      <p:cBhvr additive="base">
                                        <p:cTn id="41" dur="500" fill="hold"/>
                                        <p:tgtEl>
                                          <p:spTgt spid="2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75079" y="1672027"/>
            <a:ext cx="2159870" cy="2159869"/>
            <a:chOff x="881309" y="1254020"/>
            <a:chExt cx="1619902" cy="1619902"/>
          </a:xfrm>
        </p:grpSpPr>
        <p:sp>
          <p:nvSpPr>
            <p:cNvPr id="26" name="泪滴形 25"/>
            <p:cNvSpPr/>
            <p:nvPr/>
          </p:nvSpPr>
          <p:spPr>
            <a:xfrm flipH="1">
              <a:off x="881309" y="1254020"/>
              <a:ext cx="1619902" cy="1619902"/>
            </a:xfrm>
            <a:prstGeom prst="teardrop">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mj-ea"/>
                <a:ea typeface="+mj-ea"/>
              </a:endParaRPr>
            </a:p>
          </p:txBody>
        </p:sp>
        <p:grpSp>
          <p:nvGrpSpPr>
            <p:cNvPr id="34" name="组合 33"/>
            <p:cNvGrpSpPr/>
            <p:nvPr/>
          </p:nvGrpSpPr>
          <p:grpSpPr>
            <a:xfrm>
              <a:off x="989888" y="1350323"/>
              <a:ext cx="1167626" cy="1066424"/>
              <a:chOff x="3826584" y="1675861"/>
              <a:chExt cx="1556835" cy="1421897"/>
            </a:xfrm>
          </p:grpSpPr>
          <p:sp>
            <p:nvSpPr>
              <p:cNvPr id="30" name="文本框 29"/>
              <p:cNvSpPr txBox="1"/>
              <p:nvPr/>
            </p:nvSpPr>
            <p:spPr>
              <a:xfrm>
                <a:off x="3826584" y="1675861"/>
                <a:ext cx="684803" cy="605230"/>
              </a:xfrm>
              <a:prstGeom prst="rect">
                <a:avLst/>
              </a:prstGeom>
              <a:noFill/>
            </p:spPr>
            <p:txBody>
              <a:bodyPr wrap="none" rtlCol="0">
                <a:spAutoFit/>
              </a:bodyPr>
              <a:lstStyle/>
              <a:p>
                <a:r>
                  <a:rPr lang="en-US" altLang="zh-CN" sz="3135" dirty="0">
                    <a:solidFill>
                      <a:schemeClr val="accent5"/>
                    </a:solidFill>
                    <a:latin typeface="+mj-ea"/>
                    <a:ea typeface="+mj-ea"/>
                  </a:rPr>
                  <a:t>04</a:t>
                </a:r>
                <a:endParaRPr lang="zh-CN" altLang="en-US" sz="3335" dirty="0">
                  <a:solidFill>
                    <a:schemeClr val="accent5"/>
                  </a:solidFill>
                  <a:latin typeface="+mj-ea"/>
                  <a:ea typeface="+mj-ea"/>
                </a:endParaRPr>
              </a:p>
            </p:txBody>
          </p:sp>
          <p:sp>
            <p:nvSpPr>
              <p:cNvPr id="31" name="文本框 30"/>
              <p:cNvSpPr txBox="1"/>
              <p:nvPr/>
            </p:nvSpPr>
            <p:spPr>
              <a:xfrm>
                <a:off x="3826584" y="2156563"/>
                <a:ext cx="1210587" cy="400110"/>
              </a:xfrm>
              <a:prstGeom prst="rect">
                <a:avLst/>
              </a:prstGeom>
              <a:noFill/>
            </p:spPr>
            <p:txBody>
              <a:bodyPr wrap="none" rtlCol="0">
                <a:spAutoFit/>
              </a:bodyPr>
              <a:lstStyle/>
              <a:p>
                <a:r>
                  <a:rPr sz="1800">
                    <a:solidFill/>
                    <a:latin typeface="+mj-ea"/>
                  </a:rPr>
                  <a:t>XX内容文字</a:t>
                </a:r>
                <a:endParaRPr lang="en-US" altLang="zh-CN" sz="2000" dirty="0">
                  <a:solidFill>
                    <a:schemeClr val="tx2"/>
                  </a:solidFill>
                  <a:latin typeface="+mj-ea"/>
                </a:endParaRPr>
              </a:p>
            </p:txBody>
          </p:sp>
          <p:sp>
            <p:nvSpPr>
              <p:cNvPr id="32" name="文本框 31"/>
              <p:cNvSpPr txBox="1"/>
              <p:nvPr/>
            </p:nvSpPr>
            <p:spPr>
              <a:xfrm>
                <a:off x="3826584" y="2578783"/>
                <a:ext cx="1556835" cy="297454"/>
              </a:xfrm>
              <a:prstGeom prst="rect">
                <a:avLst/>
              </a:prstGeom>
              <a:noFill/>
            </p:spPr>
            <p:txBody>
              <a:bodyPr wrap="none" rtlCol="0">
                <a:spAutoFit/>
              </a:bodyPr>
              <a:lstStyle/>
              <a:p>
                <a:r>
                  <a:rPr lang="zh-CN" altLang="en-US" sz="1135" dirty="0">
                    <a:solidFill>
                      <a:schemeClr val="accent5"/>
                    </a:solidFill>
                    <a:latin typeface="+mj-ea"/>
                    <a:ea typeface="+mj-ea"/>
                  </a:rPr>
                  <a:t>单击此处添加文本</a:t>
                </a:r>
              </a:p>
            </p:txBody>
          </p:sp>
          <p:sp>
            <p:nvSpPr>
              <p:cNvPr id="33" name="文本框 32"/>
              <p:cNvSpPr txBox="1"/>
              <p:nvPr/>
            </p:nvSpPr>
            <p:spPr>
              <a:xfrm>
                <a:off x="3826584" y="2800304"/>
                <a:ext cx="1556835" cy="297454"/>
              </a:xfrm>
              <a:prstGeom prst="rect">
                <a:avLst/>
              </a:prstGeom>
              <a:noFill/>
            </p:spPr>
            <p:txBody>
              <a:bodyPr wrap="none" rtlCol="0">
                <a:spAutoFit/>
              </a:bodyPr>
              <a:lstStyle/>
              <a:p>
                <a:r>
                  <a:rPr lang="zh-CN" altLang="en-US" sz="1135" dirty="0">
                    <a:solidFill>
                      <a:schemeClr val="accent5"/>
                    </a:solidFill>
                    <a:latin typeface="+mj-ea"/>
                  </a:rPr>
                  <a:t>单击此处添加文本</a:t>
                </a:r>
              </a:p>
            </p:txBody>
          </p:sp>
        </p:grpSp>
      </p:grpSp>
      <p:grpSp>
        <p:nvGrpSpPr>
          <p:cNvPr id="10" name="组合 9"/>
          <p:cNvGrpSpPr/>
          <p:nvPr/>
        </p:nvGrpSpPr>
        <p:grpSpPr>
          <a:xfrm>
            <a:off x="3628044" y="1672027"/>
            <a:ext cx="2159869" cy="2159869"/>
            <a:chOff x="2721032" y="1254020"/>
            <a:chExt cx="1619902" cy="1619902"/>
          </a:xfrm>
        </p:grpSpPr>
        <p:sp>
          <p:nvSpPr>
            <p:cNvPr id="25" name="泪滴形 24"/>
            <p:cNvSpPr/>
            <p:nvPr/>
          </p:nvSpPr>
          <p:spPr>
            <a:xfrm>
              <a:off x="2721032" y="1254020"/>
              <a:ext cx="1619902" cy="1619902"/>
            </a:xfrm>
            <a:prstGeom prst="teardrop">
              <a:avLst/>
            </a:prstGeom>
            <a:gradFill flip="none" rotWithShape="1">
              <a:gsLst>
                <a:gs pos="0">
                  <a:schemeClr val="bg1"/>
                </a:gs>
                <a:gs pos="100000">
                  <a:srgbClr val="DDDEDD"/>
                </a:gs>
              </a:gsLst>
              <a:lin ang="60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mj-ea"/>
                <a:ea typeface="+mj-ea"/>
              </a:endParaRPr>
            </a:p>
          </p:txBody>
        </p:sp>
        <p:grpSp>
          <p:nvGrpSpPr>
            <p:cNvPr id="35" name="组合 34"/>
            <p:cNvGrpSpPr/>
            <p:nvPr/>
          </p:nvGrpSpPr>
          <p:grpSpPr>
            <a:xfrm>
              <a:off x="2922845" y="1340954"/>
              <a:ext cx="1167627" cy="1104524"/>
              <a:chOff x="3826584" y="1675861"/>
              <a:chExt cx="1556836" cy="1472697"/>
            </a:xfrm>
          </p:grpSpPr>
          <p:sp>
            <p:nvSpPr>
              <p:cNvPr id="36" name="文本框 35"/>
              <p:cNvSpPr txBox="1"/>
              <p:nvPr/>
            </p:nvSpPr>
            <p:spPr>
              <a:xfrm>
                <a:off x="3826584" y="1675861"/>
                <a:ext cx="684803" cy="605230"/>
              </a:xfrm>
              <a:prstGeom prst="rect">
                <a:avLst/>
              </a:prstGeom>
              <a:noFill/>
            </p:spPr>
            <p:txBody>
              <a:bodyPr wrap="none" rtlCol="0">
                <a:spAutoFit/>
              </a:bodyPr>
              <a:lstStyle/>
              <a:p>
                <a:r>
                  <a:rPr lang="en-US" altLang="zh-CN" sz="3135" dirty="0">
                    <a:solidFill>
                      <a:schemeClr val="accent5"/>
                    </a:solidFill>
                    <a:latin typeface="+mj-ea"/>
                    <a:ea typeface="+mj-ea"/>
                  </a:rPr>
                  <a:t>01</a:t>
                </a:r>
                <a:endParaRPr lang="zh-CN" altLang="en-US" sz="3335" dirty="0">
                  <a:solidFill>
                    <a:schemeClr val="accent5"/>
                  </a:solidFill>
                  <a:latin typeface="+mj-ea"/>
                  <a:ea typeface="+mj-ea"/>
                </a:endParaRPr>
              </a:p>
            </p:txBody>
          </p:sp>
          <p:sp>
            <p:nvSpPr>
              <p:cNvPr id="37" name="文本框 36"/>
              <p:cNvSpPr txBox="1"/>
              <p:nvPr/>
            </p:nvSpPr>
            <p:spPr>
              <a:xfrm>
                <a:off x="3826584" y="2156563"/>
                <a:ext cx="1210588" cy="400110"/>
              </a:xfrm>
              <a:prstGeom prst="rect">
                <a:avLst/>
              </a:prstGeom>
              <a:noFill/>
            </p:spPr>
            <p:txBody>
              <a:bodyPr wrap="none" rtlCol="0">
                <a:spAutoFit/>
              </a:bodyPr>
              <a:lstStyle/>
              <a:p>
                <a:r>
                  <a:rPr sz="1800">
                    <a:solidFill/>
                    <a:latin typeface="+mj-ea"/>
                  </a:rPr>
                  <a:t>XX内容文字</a:t>
                </a:r>
                <a:endParaRPr lang="en-US" altLang="zh-CN" sz="2000" dirty="0">
                  <a:solidFill>
                    <a:schemeClr val="tx2"/>
                  </a:solidFill>
                  <a:latin typeface="+mj-ea"/>
                  <a:ea typeface="+mj-ea"/>
                </a:endParaRPr>
              </a:p>
            </p:txBody>
          </p:sp>
          <p:sp>
            <p:nvSpPr>
              <p:cNvPr id="38" name="文本框 37"/>
              <p:cNvSpPr txBox="1"/>
              <p:nvPr/>
            </p:nvSpPr>
            <p:spPr>
              <a:xfrm>
                <a:off x="3826584" y="2578784"/>
                <a:ext cx="1556836" cy="297454"/>
              </a:xfrm>
              <a:prstGeom prst="rect">
                <a:avLst/>
              </a:prstGeom>
              <a:noFill/>
            </p:spPr>
            <p:txBody>
              <a:bodyPr wrap="none" rtlCol="0">
                <a:spAutoFit/>
              </a:bodyPr>
              <a:lstStyle/>
              <a:p>
                <a:r>
                  <a:rPr lang="zh-CN" altLang="en-US" sz="1135" dirty="0">
                    <a:solidFill>
                      <a:schemeClr val="accent5"/>
                    </a:solidFill>
                    <a:latin typeface="+mj-ea"/>
                  </a:rPr>
                  <a:t>单击此处添加文本</a:t>
                </a:r>
              </a:p>
            </p:txBody>
          </p:sp>
          <p:sp>
            <p:nvSpPr>
              <p:cNvPr id="39" name="文本框 38"/>
              <p:cNvSpPr txBox="1"/>
              <p:nvPr/>
            </p:nvSpPr>
            <p:spPr>
              <a:xfrm>
                <a:off x="3826584" y="2851104"/>
                <a:ext cx="1556836" cy="297454"/>
              </a:xfrm>
              <a:prstGeom prst="rect">
                <a:avLst/>
              </a:prstGeom>
              <a:noFill/>
            </p:spPr>
            <p:txBody>
              <a:bodyPr wrap="none" rtlCol="0">
                <a:spAutoFit/>
              </a:bodyPr>
              <a:lstStyle/>
              <a:p>
                <a:r>
                  <a:rPr lang="zh-CN" altLang="en-US" sz="1135" dirty="0">
                    <a:solidFill>
                      <a:schemeClr val="accent5"/>
                    </a:solidFill>
                    <a:latin typeface="+mj-ea"/>
                  </a:rPr>
                  <a:t>单击此处添加文本</a:t>
                </a:r>
              </a:p>
            </p:txBody>
          </p:sp>
        </p:grpSp>
      </p:grpSp>
      <p:grpSp>
        <p:nvGrpSpPr>
          <p:cNvPr id="11" name="组合 10"/>
          <p:cNvGrpSpPr/>
          <p:nvPr/>
        </p:nvGrpSpPr>
        <p:grpSpPr>
          <a:xfrm>
            <a:off x="1175079" y="4103864"/>
            <a:ext cx="2159869" cy="2159869"/>
            <a:chOff x="881309" y="3077898"/>
            <a:chExt cx="1619902" cy="1619902"/>
          </a:xfrm>
        </p:grpSpPr>
        <p:sp>
          <p:nvSpPr>
            <p:cNvPr id="28" name="泪滴形 27"/>
            <p:cNvSpPr/>
            <p:nvPr/>
          </p:nvSpPr>
          <p:spPr>
            <a:xfrm flipH="1" flipV="1">
              <a:off x="881309" y="3077898"/>
              <a:ext cx="1619902" cy="1619902"/>
            </a:xfrm>
            <a:prstGeom prst="teardrop">
              <a:avLst/>
            </a:prstGeom>
            <a:gradFill flip="none" rotWithShape="1">
              <a:gsLst>
                <a:gs pos="0">
                  <a:schemeClr val="bg1"/>
                </a:gs>
                <a:gs pos="100000">
                  <a:srgbClr val="DDDEDD"/>
                </a:gs>
              </a:gsLst>
              <a:lin ang="72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mj-ea"/>
                <a:ea typeface="+mj-ea"/>
              </a:endParaRPr>
            </a:p>
          </p:txBody>
        </p:sp>
        <p:grpSp>
          <p:nvGrpSpPr>
            <p:cNvPr id="40" name="组合 39"/>
            <p:cNvGrpSpPr/>
            <p:nvPr/>
          </p:nvGrpSpPr>
          <p:grpSpPr>
            <a:xfrm>
              <a:off x="1028819" y="3354646"/>
              <a:ext cx="1167627" cy="1104522"/>
              <a:chOff x="3826584" y="1675861"/>
              <a:chExt cx="1556836" cy="1472697"/>
            </a:xfrm>
          </p:grpSpPr>
          <p:sp>
            <p:nvSpPr>
              <p:cNvPr id="41" name="文本框 40"/>
              <p:cNvSpPr txBox="1"/>
              <p:nvPr/>
            </p:nvSpPr>
            <p:spPr>
              <a:xfrm>
                <a:off x="3826584" y="1675861"/>
                <a:ext cx="684803" cy="605230"/>
              </a:xfrm>
              <a:prstGeom prst="rect">
                <a:avLst/>
              </a:prstGeom>
              <a:noFill/>
            </p:spPr>
            <p:txBody>
              <a:bodyPr wrap="none" rtlCol="0">
                <a:spAutoFit/>
              </a:bodyPr>
              <a:lstStyle/>
              <a:p>
                <a:r>
                  <a:rPr lang="en-US" altLang="zh-CN" sz="3135" dirty="0">
                    <a:solidFill>
                      <a:schemeClr val="accent5"/>
                    </a:solidFill>
                    <a:latin typeface="+mj-ea"/>
                    <a:ea typeface="+mj-ea"/>
                  </a:rPr>
                  <a:t>03</a:t>
                </a:r>
                <a:endParaRPr lang="zh-CN" altLang="en-US" sz="3335" dirty="0">
                  <a:solidFill>
                    <a:schemeClr val="accent5"/>
                  </a:solidFill>
                  <a:latin typeface="+mj-ea"/>
                  <a:ea typeface="+mj-ea"/>
                </a:endParaRPr>
              </a:p>
            </p:txBody>
          </p:sp>
          <p:sp>
            <p:nvSpPr>
              <p:cNvPr id="42" name="文本框 41"/>
              <p:cNvSpPr txBox="1"/>
              <p:nvPr/>
            </p:nvSpPr>
            <p:spPr>
              <a:xfrm>
                <a:off x="3826584" y="2156564"/>
                <a:ext cx="1210588" cy="400110"/>
              </a:xfrm>
              <a:prstGeom prst="rect">
                <a:avLst/>
              </a:prstGeom>
              <a:noFill/>
            </p:spPr>
            <p:txBody>
              <a:bodyPr wrap="none" rtlCol="0">
                <a:spAutoFit/>
              </a:bodyPr>
              <a:lstStyle/>
              <a:p>
                <a:r>
                  <a:rPr sz="1800">
                    <a:solidFill/>
                    <a:latin typeface="+mj-ea"/>
                  </a:rPr>
                  <a:t>XX内容文字</a:t>
                </a:r>
                <a:endParaRPr lang="en-US" altLang="zh-CN" sz="2000" dirty="0">
                  <a:solidFill>
                    <a:schemeClr val="tx2"/>
                  </a:solidFill>
                  <a:latin typeface="+mj-ea"/>
                </a:endParaRPr>
              </a:p>
            </p:txBody>
          </p:sp>
          <p:sp>
            <p:nvSpPr>
              <p:cNvPr id="43" name="文本框 42"/>
              <p:cNvSpPr txBox="1"/>
              <p:nvPr/>
            </p:nvSpPr>
            <p:spPr>
              <a:xfrm>
                <a:off x="3826584" y="2578784"/>
                <a:ext cx="1556836" cy="297454"/>
              </a:xfrm>
              <a:prstGeom prst="rect">
                <a:avLst/>
              </a:prstGeom>
              <a:noFill/>
            </p:spPr>
            <p:txBody>
              <a:bodyPr wrap="none" rtlCol="0">
                <a:spAutoFit/>
              </a:bodyPr>
              <a:lstStyle/>
              <a:p>
                <a:r>
                  <a:rPr lang="zh-CN" altLang="en-US" sz="1135" dirty="0">
                    <a:solidFill>
                      <a:schemeClr val="accent5"/>
                    </a:solidFill>
                    <a:latin typeface="+mj-ea"/>
                  </a:rPr>
                  <a:t>单击此处添加文本</a:t>
                </a:r>
              </a:p>
            </p:txBody>
          </p:sp>
          <p:sp>
            <p:nvSpPr>
              <p:cNvPr id="44" name="文本框 43"/>
              <p:cNvSpPr txBox="1"/>
              <p:nvPr/>
            </p:nvSpPr>
            <p:spPr>
              <a:xfrm>
                <a:off x="3826584" y="2851104"/>
                <a:ext cx="1556836" cy="297454"/>
              </a:xfrm>
              <a:prstGeom prst="rect">
                <a:avLst/>
              </a:prstGeom>
              <a:noFill/>
            </p:spPr>
            <p:txBody>
              <a:bodyPr wrap="none" rtlCol="0">
                <a:spAutoFit/>
              </a:bodyPr>
              <a:lstStyle/>
              <a:p>
                <a:r>
                  <a:rPr lang="zh-CN" altLang="en-US" sz="1135" dirty="0">
                    <a:solidFill>
                      <a:schemeClr val="accent5"/>
                    </a:solidFill>
                    <a:latin typeface="+mj-ea"/>
                  </a:rPr>
                  <a:t>单击此处添加文本</a:t>
                </a:r>
              </a:p>
            </p:txBody>
          </p:sp>
        </p:grpSp>
      </p:grpSp>
      <p:grpSp>
        <p:nvGrpSpPr>
          <p:cNvPr id="12" name="组合 11"/>
          <p:cNvGrpSpPr/>
          <p:nvPr/>
        </p:nvGrpSpPr>
        <p:grpSpPr>
          <a:xfrm>
            <a:off x="3628043" y="4103864"/>
            <a:ext cx="2159869" cy="2159869"/>
            <a:chOff x="2721032" y="3077898"/>
            <a:chExt cx="1619902" cy="1619902"/>
          </a:xfrm>
        </p:grpSpPr>
        <p:sp>
          <p:nvSpPr>
            <p:cNvPr id="27" name="泪滴形 26"/>
            <p:cNvSpPr/>
            <p:nvPr/>
          </p:nvSpPr>
          <p:spPr>
            <a:xfrm flipV="1">
              <a:off x="2721032" y="3077898"/>
              <a:ext cx="1619902" cy="1619902"/>
            </a:xfrm>
            <a:prstGeom prst="teardrop">
              <a:avLst/>
            </a:prstGeom>
            <a:gradFill flip="none" rotWithShape="1">
              <a:gsLst>
                <a:gs pos="0">
                  <a:schemeClr val="bg1"/>
                </a:gs>
                <a:gs pos="100000">
                  <a:srgbClr val="DDDEDD"/>
                </a:gs>
              </a:gsLst>
              <a:lin ang="6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mj-ea"/>
                <a:ea typeface="+mj-ea"/>
              </a:endParaRPr>
            </a:p>
          </p:txBody>
        </p:sp>
        <p:grpSp>
          <p:nvGrpSpPr>
            <p:cNvPr id="45" name="组合 44"/>
            <p:cNvGrpSpPr/>
            <p:nvPr/>
          </p:nvGrpSpPr>
          <p:grpSpPr>
            <a:xfrm>
              <a:off x="2959196" y="3345279"/>
              <a:ext cx="1167627" cy="1104524"/>
              <a:chOff x="3826584" y="1675861"/>
              <a:chExt cx="1556836" cy="1472697"/>
            </a:xfrm>
          </p:grpSpPr>
          <p:sp>
            <p:nvSpPr>
              <p:cNvPr id="46" name="文本框 45"/>
              <p:cNvSpPr txBox="1"/>
              <p:nvPr/>
            </p:nvSpPr>
            <p:spPr>
              <a:xfrm>
                <a:off x="3826584" y="1675861"/>
                <a:ext cx="684803" cy="605230"/>
              </a:xfrm>
              <a:prstGeom prst="rect">
                <a:avLst/>
              </a:prstGeom>
              <a:noFill/>
            </p:spPr>
            <p:txBody>
              <a:bodyPr wrap="none" rtlCol="0">
                <a:spAutoFit/>
              </a:bodyPr>
              <a:lstStyle/>
              <a:p>
                <a:r>
                  <a:rPr lang="en-US" altLang="zh-CN" sz="3135" dirty="0">
                    <a:solidFill>
                      <a:schemeClr val="accent5"/>
                    </a:solidFill>
                    <a:latin typeface="+mj-ea"/>
                    <a:ea typeface="+mj-ea"/>
                  </a:rPr>
                  <a:t>02</a:t>
                </a:r>
                <a:endParaRPr lang="zh-CN" altLang="en-US" sz="3335" dirty="0">
                  <a:solidFill>
                    <a:schemeClr val="accent5"/>
                  </a:solidFill>
                  <a:latin typeface="+mj-ea"/>
                  <a:ea typeface="+mj-ea"/>
                </a:endParaRPr>
              </a:p>
            </p:txBody>
          </p:sp>
          <p:sp>
            <p:nvSpPr>
              <p:cNvPr id="47" name="文本框 46"/>
              <p:cNvSpPr txBox="1"/>
              <p:nvPr/>
            </p:nvSpPr>
            <p:spPr>
              <a:xfrm>
                <a:off x="3826584" y="2156563"/>
                <a:ext cx="1210588" cy="400110"/>
              </a:xfrm>
              <a:prstGeom prst="rect">
                <a:avLst/>
              </a:prstGeom>
              <a:noFill/>
            </p:spPr>
            <p:txBody>
              <a:bodyPr wrap="none" rtlCol="0">
                <a:spAutoFit/>
              </a:bodyPr>
              <a:lstStyle/>
              <a:p>
                <a:r>
                  <a:rPr sz="1800">
                    <a:solidFill/>
                    <a:latin typeface="+mj-ea"/>
                  </a:rPr>
                  <a:t>XX内容文字</a:t>
                </a:r>
                <a:endParaRPr lang="en-US" altLang="zh-CN" sz="2000" dirty="0">
                  <a:solidFill>
                    <a:schemeClr val="bg2"/>
                  </a:solidFill>
                  <a:latin typeface="+mj-ea"/>
                </a:endParaRPr>
              </a:p>
            </p:txBody>
          </p:sp>
          <p:sp>
            <p:nvSpPr>
              <p:cNvPr id="48" name="文本框 47"/>
              <p:cNvSpPr txBox="1"/>
              <p:nvPr/>
            </p:nvSpPr>
            <p:spPr>
              <a:xfrm>
                <a:off x="3826584" y="2578784"/>
                <a:ext cx="1556836" cy="297454"/>
              </a:xfrm>
              <a:prstGeom prst="rect">
                <a:avLst/>
              </a:prstGeom>
              <a:noFill/>
            </p:spPr>
            <p:txBody>
              <a:bodyPr wrap="none" rtlCol="0">
                <a:spAutoFit/>
              </a:bodyPr>
              <a:lstStyle/>
              <a:p>
                <a:r>
                  <a:rPr lang="zh-CN" altLang="en-US" sz="1135" dirty="0">
                    <a:solidFill>
                      <a:schemeClr val="accent5"/>
                    </a:solidFill>
                    <a:latin typeface="+mj-ea"/>
                  </a:rPr>
                  <a:t>单击此处添加文本</a:t>
                </a:r>
              </a:p>
            </p:txBody>
          </p:sp>
          <p:sp>
            <p:nvSpPr>
              <p:cNvPr id="49" name="文本框 48"/>
              <p:cNvSpPr txBox="1"/>
              <p:nvPr/>
            </p:nvSpPr>
            <p:spPr>
              <a:xfrm>
                <a:off x="3826584" y="2851104"/>
                <a:ext cx="1556836" cy="297454"/>
              </a:xfrm>
              <a:prstGeom prst="rect">
                <a:avLst/>
              </a:prstGeom>
              <a:noFill/>
            </p:spPr>
            <p:txBody>
              <a:bodyPr wrap="none" rtlCol="0">
                <a:spAutoFit/>
              </a:bodyPr>
              <a:lstStyle/>
              <a:p>
                <a:r>
                  <a:rPr lang="zh-CN" altLang="en-US" sz="1135" dirty="0">
                    <a:solidFill>
                      <a:schemeClr val="accent5"/>
                    </a:solidFill>
                    <a:latin typeface="+mj-ea"/>
                  </a:rPr>
                  <a:t>单击此处添加文本</a:t>
                </a:r>
              </a:p>
            </p:txBody>
          </p:sp>
        </p:grpSp>
      </p:grpSp>
      <p:grpSp>
        <p:nvGrpSpPr>
          <p:cNvPr id="2" name="组合 1"/>
          <p:cNvGrpSpPr/>
          <p:nvPr/>
        </p:nvGrpSpPr>
        <p:grpSpPr>
          <a:xfrm>
            <a:off x="568443" y="319365"/>
            <a:ext cx="3809921" cy="420564"/>
            <a:chOff x="568442" y="319364"/>
            <a:chExt cx="3809924" cy="420565"/>
          </a:xfrm>
        </p:grpSpPr>
        <p:sp>
          <p:nvSpPr>
            <p:cNvPr id="24"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29" name="等腰三角形 28"/>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13" name="组合 12"/>
          <p:cNvGrpSpPr/>
          <p:nvPr/>
        </p:nvGrpSpPr>
        <p:grpSpPr>
          <a:xfrm>
            <a:off x="6558727" y="2513822"/>
            <a:ext cx="3873163" cy="2924645"/>
            <a:chOff x="4919045" y="1885366"/>
            <a:chExt cx="2904872" cy="2193484"/>
          </a:xfrm>
        </p:grpSpPr>
        <p:cxnSp>
          <p:nvCxnSpPr>
            <p:cNvPr id="4" name="直接连接符 3"/>
            <p:cNvCxnSpPr/>
            <p:nvPr/>
          </p:nvCxnSpPr>
          <p:spPr>
            <a:xfrm>
              <a:off x="4964807" y="2271075"/>
              <a:ext cx="285911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4975753" y="1885366"/>
              <a:ext cx="1395245" cy="300082"/>
              <a:chOff x="607024" y="179664"/>
              <a:chExt cx="1860323" cy="400109"/>
            </a:xfrm>
          </p:grpSpPr>
          <p:sp>
            <p:nvSpPr>
              <p:cNvPr id="51" name="文本框 50"/>
              <p:cNvSpPr txBox="1"/>
              <p:nvPr/>
            </p:nvSpPr>
            <p:spPr>
              <a:xfrm>
                <a:off x="743802" y="179664"/>
                <a:ext cx="1723545" cy="400109"/>
              </a:xfrm>
              <a:prstGeom prst="rect">
                <a:avLst/>
              </a:prstGeom>
              <a:noFill/>
            </p:spPr>
            <p:txBody>
              <a:bodyPr wrap="none" rtlCol="0">
                <a:spAutoFit/>
              </a:bodyPr>
              <a:lstStyle/>
              <a:p>
                <a:r>
                  <a:rPr sz="1800">
                    <a:solidFill/>
                    <a:latin typeface="+mj-ea"/>
                  </a:rPr>
                  <a:t>XX内容文字内容</a:t>
                </a:r>
              </a:p>
            </p:txBody>
          </p:sp>
          <p:sp>
            <p:nvSpPr>
              <p:cNvPr id="52" name="等腰三角形 51"/>
              <p:cNvSpPr/>
              <p:nvPr/>
            </p:nvSpPr>
            <p:spPr>
              <a:xfrm rot="16200000" flipH="1" flipV="1">
                <a:off x="550306" y="326600"/>
                <a:ext cx="227305" cy="113870"/>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sp>
          <p:nvSpPr>
            <p:cNvPr id="5" name="矩形 4"/>
            <p:cNvSpPr/>
            <p:nvPr/>
          </p:nvSpPr>
          <p:spPr>
            <a:xfrm>
              <a:off x="4919045" y="2347607"/>
              <a:ext cx="2904872" cy="1731243"/>
            </a:xfrm>
            <a:prstGeom prst="rect">
              <a:avLst/>
            </a:prstGeom>
          </p:spPr>
          <p:txBody>
            <a:bodyPr wrap="square" lIns="91440" tIns="45720" rIns="91440" bIns="45720">
              <a:spAutoFit/>
            </a:bodyPr>
            <a:lstStyle/>
            <a:p>
              <a:pPr>
                <a:lnSpc>
                  <a:spcPct val="150000"/>
                </a:lnSpc>
                <a:defRPr/>
              </a:pPr>
              <a:r>
                <a:rPr lang="zh-CN" altLang="en-US" sz="1000" kern="0" dirty="0">
                  <a:solidFill>
                    <a:schemeClr val="bg1"/>
                  </a:solidFill>
                  <a:latin typeface="+mj-ea"/>
                  <a:ea typeface="+mj-ea"/>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200" kern="0" dirty="0">
                <a:solidFill>
                  <a:schemeClr val="bg1"/>
                </a:solidFill>
                <a:latin typeface="+mj-ea"/>
                <a:ea typeface="+mj-ea"/>
                <a:cs typeface="Arial" panose="020B0604020202020204" pitchFamily="34" charset="0"/>
              </a:endParaRPr>
            </a:p>
            <a:p>
              <a:pPr>
                <a:lnSpc>
                  <a:spcPct val="150000"/>
                </a:lnSpc>
                <a:defRPr/>
              </a:pPr>
              <a:endParaRPr lang="en-US" altLang="zh-CN" sz="1200" kern="0" dirty="0">
                <a:solidFill>
                  <a:schemeClr val="bg1"/>
                </a:solidFill>
                <a:latin typeface="+mj-ea"/>
                <a:ea typeface="+mj-ea"/>
                <a:cs typeface="Arial" panose="020B0604020202020204" pitchFamily="34" charset="0"/>
              </a:endParaRPr>
            </a:p>
            <a:p>
              <a:pPr>
                <a:lnSpc>
                  <a:spcPct val="150000"/>
                </a:lnSpc>
                <a:defRPr/>
              </a:pPr>
              <a:endParaRPr lang="en-US" altLang="zh-CN" sz="1200" kern="0" dirty="0">
                <a:solidFill>
                  <a:schemeClr val="bg1"/>
                </a:solidFill>
                <a:latin typeface="+mj-ea"/>
                <a:ea typeface="+mj-ea"/>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53"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2"/>
          <p:cNvSpPr/>
          <p:nvPr/>
        </p:nvSpPr>
        <p:spPr>
          <a:xfrm>
            <a:off x="0" y="2372884"/>
            <a:ext cx="12192000" cy="2784309"/>
          </a:xfrm>
          <a:custGeom>
            <a:avLst/>
            <a:gdLst/>
            <a:ahLst/>
            <a:cxnLst/>
            <a:rect l="l" t="t" r="r" b="b"/>
            <a:pathLst>
              <a:path w="9144000" h="2088232">
                <a:moveTo>
                  <a:pt x="0" y="0"/>
                </a:moveTo>
                <a:lnTo>
                  <a:pt x="3816349" y="0"/>
                </a:lnTo>
                <a:lnTo>
                  <a:pt x="3815397" y="194197"/>
                </a:lnTo>
                <a:cubicBezTo>
                  <a:pt x="3815639" y="203899"/>
                  <a:pt x="3815881" y="213599"/>
                  <a:pt x="3816123" y="223301"/>
                </a:cubicBezTo>
                <a:cubicBezTo>
                  <a:pt x="3815485" y="285565"/>
                  <a:pt x="3825627" y="323840"/>
                  <a:pt x="3858310" y="352306"/>
                </a:cubicBezTo>
                <a:cubicBezTo>
                  <a:pt x="3881863" y="374186"/>
                  <a:pt x="3885380" y="375377"/>
                  <a:pt x="3918032" y="397060"/>
                </a:cubicBezTo>
                <a:cubicBezTo>
                  <a:pt x="4077997" y="488212"/>
                  <a:pt x="4205762" y="552810"/>
                  <a:pt x="4362649" y="637807"/>
                </a:cubicBezTo>
                <a:cubicBezTo>
                  <a:pt x="4506032" y="713448"/>
                  <a:pt x="4580496" y="685782"/>
                  <a:pt x="4677699" y="644009"/>
                </a:cubicBezTo>
                <a:cubicBezTo>
                  <a:pt x="4888543" y="533160"/>
                  <a:pt x="5015771" y="470067"/>
                  <a:pt x="5093398" y="425358"/>
                </a:cubicBezTo>
                <a:cubicBezTo>
                  <a:pt x="5189998" y="369721"/>
                  <a:pt x="5153077" y="389285"/>
                  <a:pt x="5151235" y="389737"/>
                </a:cubicBezTo>
                <a:cubicBezTo>
                  <a:pt x="5229523" y="352156"/>
                  <a:pt x="5228181" y="330135"/>
                  <a:pt x="5233105" y="228248"/>
                </a:cubicBezTo>
                <a:cubicBezTo>
                  <a:pt x="5233287" y="209652"/>
                  <a:pt x="5231995" y="192531"/>
                  <a:pt x="5232177" y="173935"/>
                </a:cubicBezTo>
                <a:cubicBezTo>
                  <a:pt x="5232188" y="153706"/>
                  <a:pt x="5232933" y="81947"/>
                  <a:pt x="5233810" y="0"/>
                </a:cubicBezTo>
                <a:lnTo>
                  <a:pt x="9144000" y="0"/>
                </a:lnTo>
                <a:lnTo>
                  <a:pt x="9144000" y="2088232"/>
                </a:lnTo>
                <a:lnTo>
                  <a:pt x="0" y="2088232"/>
                </a:ln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a:solidFill>
                <a:prstClr val="white"/>
              </a:solidFill>
              <a:latin typeface="Impact" panose="020B0806030902050204" pitchFamily="34" charset="0"/>
            </a:endParaRPr>
          </a:p>
        </p:txBody>
      </p:sp>
      <p:sp>
        <p:nvSpPr>
          <p:cNvPr id="8" name="矩形 10"/>
          <p:cNvSpPr>
            <a:spLocks noChangeAspect="1"/>
          </p:cNvSpPr>
          <p:nvPr/>
        </p:nvSpPr>
        <p:spPr>
          <a:xfrm>
            <a:off x="5207067" y="1316854"/>
            <a:ext cx="1676267" cy="182745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9" name="TextBox 9"/>
          <p:cNvSpPr txBox="1"/>
          <p:nvPr/>
        </p:nvSpPr>
        <p:spPr>
          <a:xfrm>
            <a:off x="2792891" y="3478995"/>
            <a:ext cx="6509215" cy="707886"/>
          </a:xfrm>
          <a:prstGeom prst="rect">
            <a:avLst/>
          </a:prstGeom>
          <a:noFill/>
        </p:spPr>
        <p:txBody>
          <a:bodyPr wrap="square" lIns="0" rIns="0" rtlCol="0">
            <a:spAutoFit/>
          </a:bodyPr>
          <a:lstStyle/>
          <a:p>
            <a:pPr algn="ctr"/>
            <a:r>
              <a:rPr lang="zh-CN" altLang="en-US" sz="3800" b="1" dirty="0">
                <a:solidFill>
                  <a:schemeClr val="bg1"/>
                </a:solidFill>
              </a:rPr>
              <a:t>加强服务和文化建设</a:t>
            </a:r>
          </a:p>
        </p:txBody>
      </p:sp>
      <p:sp>
        <p:nvSpPr>
          <p:cNvPr id="10" name="TextBox 10"/>
          <p:cNvSpPr txBox="1"/>
          <p:nvPr/>
        </p:nvSpPr>
        <p:spPr>
          <a:xfrm>
            <a:off x="4026341"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1" name="TextBox 11"/>
          <p:cNvSpPr txBox="1"/>
          <p:nvPr/>
        </p:nvSpPr>
        <p:spPr>
          <a:xfrm>
            <a:off x="5431099"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2" name="TextBox 12"/>
          <p:cNvSpPr txBox="1"/>
          <p:nvPr/>
        </p:nvSpPr>
        <p:spPr>
          <a:xfrm>
            <a:off x="4026341"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3" name="TextBox 13"/>
          <p:cNvSpPr txBox="1"/>
          <p:nvPr/>
        </p:nvSpPr>
        <p:spPr>
          <a:xfrm>
            <a:off x="5431099"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4" name="TextBox 14"/>
          <p:cNvSpPr txBox="1"/>
          <p:nvPr/>
        </p:nvSpPr>
        <p:spPr>
          <a:xfrm>
            <a:off x="6835863" y="420979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5" name="2"/>
          <p:cNvSpPr/>
          <p:nvPr>
            <p:custDataLst>
              <p:tags r:id="rId1"/>
            </p:custDataLst>
          </p:nvPr>
        </p:nvSpPr>
        <p:spPr>
          <a:xfrm>
            <a:off x="7997361" y="105211"/>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6" name="1"/>
          <p:cNvSpPr/>
          <p:nvPr>
            <p:custDataLst>
              <p:tags r:id="rId2"/>
            </p:custDataLst>
          </p:nvPr>
        </p:nvSpPr>
        <p:spPr>
          <a:xfrm>
            <a:off x="7029794" y="-380516"/>
            <a:ext cx="694423" cy="694423"/>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7" name="3"/>
          <p:cNvSpPr/>
          <p:nvPr>
            <p:custDataLst>
              <p:tags r:id="rId3"/>
            </p:custDataLst>
          </p:nvPr>
        </p:nvSpPr>
        <p:spPr>
          <a:xfrm>
            <a:off x="9119768" y="-762913"/>
            <a:ext cx="1263219" cy="1248624"/>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8" name="4"/>
          <p:cNvSpPr/>
          <p:nvPr>
            <p:custDataLst>
              <p:tags r:id="rId4"/>
            </p:custDataLst>
          </p:nvPr>
        </p:nvSpPr>
        <p:spPr>
          <a:xfrm>
            <a:off x="10639553" y="-160268"/>
            <a:ext cx="795559" cy="786367"/>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9" name="6"/>
          <p:cNvSpPr/>
          <p:nvPr>
            <p:custDataLst>
              <p:tags r:id="rId5"/>
            </p:custDataLst>
          </p:nvPr>
        </p:nvSpPr>
        <p:spPr>
          <a:xfrm>
            <a:off x="11729450" y="-680908"/>
            <a:ext cx="962673" cy="95155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0" name="5"/>
          <p:cNvSpPr/>
          <p:nvPr>
            <p:custDataLst>
              <p:tags r:id="rId6"/>
            </p:custDataLst>
          </p:nvPr>
        </p:nvSpPr>
        <p:spPr>
          <a:xfrm>
            <a:off x="11530545" y="564845"/>
            <a:ext cx="260408" cy="260408"/>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6332" tIns="68164" rIns="136332" bIns="68164" anchor="ctr"/>
          <a:lstStyle/>
          <a:p>
            <a:pPr algn="ctr"/>
            <a:endParaRPr lang="en-US" sz="2400">
              <a:solidFill>
                <a:prstClr val="white"/>
              </a:solidFill>
              <a:sym typeface="+mn-lt"/>
            </a:endParaRPr>
          </a:p>
        </p:txBody>
      </p:sp>
      <p:sp>
        <p:nvSpPr>
          <p:cNvPr id="21" name="8"/>
          <p:cNvSpPr/>
          <p:nvPr>
            <p:custDataLst>
              <p:tags r:id="rId7"/>
            </p:custDataLst>
          </p:nvPr>
        </p:nvSpPr>
        <p:spPr>
          <a:xfrm flipH="1">
            <a:off x="3162027" y="6550497"/>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2" name="7"/>
          <p:cNvSpPr/>
          <p:nvPr>
            <p:custDataLst>
              <p:tags r:id="rId8"/>
            </p:custDataLst>
          </p:nvPr>
        </p:nvSpPr>
        <p:spPr>
          <a:xfrm flipH="1">
            <a:off x="4464210" y="6311753"/>
            <a:ext cx="694423" cy="69442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3" name="9"/>
          <p:cNvSpPr/>
          <p:nvPr>
            <p:custDataLst>
              <p:tags r:id="rId9"/>
            </p:custDataLst>
          </p:nvPr>
        </p:nvSpPr>
        <p:spPr>
          <a:xfrm flipH="1">
            <a:off x="1679509" y="6117299"/>
            <a:ext cx="1263219" cy="1248624"/>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4" name="9"/>
          <p:cNvSpPr/>
          <p:nvPr>
            <p:custDataLst>
              <p:tags r:id="rId10"/>
            </p:custDataLst>
          </p:nvPr>
        </p:nvSpPr>
        <p:spPr>
          <a:xfrm flipH="1">
            <a:off x="699534" y="6579081"/>
            <a:ext cx="795559" cy="786367"/>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5" name="11"/>
          <p:cNvSpPr/>
          <p:nvPr>
            <p:custDataLst>
              <p:tags r:id="rId11"/>
            </p:custDataLst>
          </p:nvPr>
        </p:nvSpPr>
        <p:spPr>
          <a:xfrm flipH="1">
            <a:off x="-557539" y="6103430"/>
            <a:ext cx="962673" cy="951551"/>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6" name="10"/>
          <p:cNvSpPr/>
          <p:nvPr>
            <p:custDataLst>
              <p:tags r:id="rId12"/>
            </p:custDataLst>
          </p:nvPr>
        </p:nvSpPr>
        <p:spPr>
          <a:xfrm flipH="1">
            <a:off x="343613" y="7349047"/>
            <a:ext cx="260408" cy="26040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grpSp>
        <p:nvGrpSpPr>
          <p:cNvPr id="27" name="组合 26"/>
          <p:cNvGrpSpPr/>
          <p:nvPr/>
        </p:nvGrpSpPr>
        <p:grpSpPr>
          <a:xfrm>
            <a:off x="5570273" y="1712664"/>
            <a:ext cx="950052" cy="1035741"/>
            <a:chOff x="822984" y="81171"/>
            <a:chExt cx="712539" cy="776806"/>
          </a:xfrm>
        </p:grpSpPr>
        <p:sp>
          <p:nvSpPr>
            <p:cNvPr id="28" name="矩形 10"/>
            <p:cNvSpPr/>
            <p:nvPr/>
          </p:nvSpPr>
          <p:spPr>
            <a:xfrm>
              <a:off x="822984" y="81171"/>
              <a:ext cx="712539" cy="77680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dirty="0">
                <a:solidFill>
                  <a:prstClr val="white"/>
                </a:solidFill>
                <a:latin typeface="Impact" panose="020B0806030902050204" pitchFamily="34" charset="0"/>
              </a:endParaRPr>
            </a:p>
          </p:txBody>
        </p:sp>
        <p:sp>
          <p:nvSpPr>
            <p:cNvPr id="29" name="KSO_Shape"/>
            <p:cNvSpPr/>
            <p:nvPr/>
          </p:nvSpPr>
          <p:spPr bwMode="auto">
            <a:xfrm>
              <a:off x="999253" y="289574"/>
              <a:ext cx="360000" cy="360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
        <p:nvSpPr>
          <p:cNvPr id="30" name="TextBox 24"/>
          <p:cNvSpPr txBox="1"/>
          <p:nvPr/>
        </p:nvSpPr>
        <p:spPr>
          <a:xfrm>
            <a:off x="6835863"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6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6000">
                                          <p:cBhvr additive="base">
                                            <p:cTn id="7" dur="1500" fill="hold"/>
                                            <p:tgtEl>
                                              <p:spTgt spid="8"/>
                                            </p:tgtEl>
                                            <p:attrNameLst>
                                              <p:attrName>ppt_x</p:attrName>
                                            </p:attrNameLst>
                                          </p:cBhvr>
                                          <p:tavLst>
                                            <p:tav tm="0">
                                              <p:val>
                                                <p:strVal val="#ppt_x"/>
                                              </p:val>
                                            </p:tav>
                                            <p:tav tm="100000">
                                              <p:val>
                                                <p:strVal val="#ppt_x"/>
                                              </p:val>
                                            </p:tav>
                                          </p:tavLst>
                                        </p:anim>
                                        <p:anim calcmode="lin" valueType="num" p14:bounceEnd="66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ppt_x"/>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4" name="组合 3"/>
          <p:cNvGrpSpPr/>
          <p:nvPr/>
        </p:nvGrpSpPr>
        <p:grpSpPr>
          <a:xfrm>
            <a:off x="4860138" y="1359982"/>
            <a:ext cx="2833829" cy="5160209"/>
            <a:chOff x="3645103" y="1019986"/>
            <a:chExt cx="2125372" cy="3870157"/>
          </a:xfrm>
        </p:grpSpPr>
        <p:grpSp>
          <p:nvGrpSpPr>
            <p:cNvPr id="28" name="Group 4"/>
            <p:cNvGrpSpPr/>
            <p:nvPr/>
          </p:nvGrpSpPr>
          <p:grpSpPr>
            <a:xfrm>
              <a:off x="3645103" y="1019986"/>
              <a:ext cx="2125372" cy="3870157"/>
              <a:chOff x="4789369" y="1779895"/>
              <a:chExt cx="2624138" cy="4778375"/>
            </a:xfrm>
          </p:grpSpPr>
          <p:sp>
            <p:nvSpPr>
              <p:cNvPr id="29" name="Oval 24"/>
              <p:cNvSpPr>
                <a:spLocks noChangeArrowheads="1"/>
              </p:cNvSpPr>
              <p:nvPr/>
            </p:nvSpPr>
            <p:spPr bwMode="auto">
              <a:xfrm>
                <a:off x="4789369" y="1779895"/>
                <a:ext cx="1577975" cy="1574799"/>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0" name="Oval 25"/>
              <p:cNvSpPr>
                <a:spLocks noChangeArrowheads="1"/>
              </p:cNvSpPr>
              <p:nvPr/>
            </p:nvSpPr>
            <p:spPr bwMode="auto">
              <a:xfrm>
                <a:off x="5838707" y="2846695"/>
                <a:ext cx="1574799"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1" name="Oval 26"/>
              <p:cNvSpPr>
                <a:spLocks noChangeArrowheads="1"/>
              </p:cNvSpPr>
              <p:nvPr/>
            </p:nvSpPr>
            <p:spPr bwMode="auto">
              <a:xfrm>
                <a:off x="5838707" y="4983470"/>
                <a:ext cx="1574800"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2" name="Oval 27"/>
              <p:cNvSpPr>
                <a:spLocks noChangeArrowheads="1"/>
              </p:cNvSpPr>
              <p:nvPr/>
            </p:nvSpPr>
            <p:spPr bwMode="auto">
              <a:xfrm>
                <a:off x="4789369" y="3916670"/>
                <a:ext cx="1577975" cy="1574800"/>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3" name="Freeform 33"/>
              <p:cNvSpPr/>
              <p:nvPr/>
            </p:nvSpPr>
            <p:spPr bwMode="auto">
              <a:xfrm>
                <a:off x="5432307" y="2383145"/>
                <a:ext cx="1198563" cy="374650"/>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4" name="Freeform 34"/>
              <p:cNvSpPr/>
              <p:nvPr/>
            </p:nvSpPr>
            <p:spPr bwMode="auto">
              <a:xfrm>
                <a:off x="5570419" y="5626407"/>
                <a:ext cx="1196975" cy="376237"/>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5" name="Freeform 35"/>
              <p:cNvSpPr/>
              <p:nvPr/>
            </p:nvSpPr>
            <p:spPr bwMode="auto">
              <a:xfrm>
                <a:off x="5432307" y="4523095"/>
                <a:ext cx="1198563" cy="376237"/>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6" name="Freeform 36"/>
              <p:cNvSpPr/>
              <p:nvPr/>
            </p:nvSpPr>
            <p:spPr bwMode="auto">
              <a:xfrm>
                <a:off x="5591057" y="3448357"/>
                <a:ext cx="1195388" cy="376237"/>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7" name="文本框 91"/>
              <p:cNvSpPr txBox="1"/>
              <p:nvPr/>
            </p:nvSpPr>
            <p:spPr>
              <a:xfrm>
                <a:off x="6194636" y="2340241"/>
                <a:ext cx="506473" cy="427504"/>
              </a:xfrm>
              <a:prstGeom prst="rect">
                <a:avLst/>
              </a:prstGeom>
              <a:noFill/>
            </p:spPr>
            <p:txBody>
              <a:bodyPr wrap="none" rtlCol="0">
                <a:spAutoFit/>
              </a:bodyPr>
              <a:lstStyle/>
              <a:p>
                <a:r>
                  <a:rPr lang="en-US" altLang="zh-CN" sz="2200" dirty="0">
                    <a:solidFill>
                      <a:schemeClr val="bg1"/>
                    </a:solidFill>
                    <a:latin typeface="+mj-ea"/>
                    <a:ea typeface="+mj-ea"/>
                    <a:cs typeface="Arial Unicode MS" panose="020B0604020202020204" charset="-122"/>
                  </a:rPr>
                  <a:t>01</a:t>
                </a:r>
              </a:p>
            </p:txBody>
          </p:sp>
          <p:sp>
            <p:nvSpPr>
              <p:cNvPr id="38" name="文本框 92"/>
              <p:cNvSpPr txBox="1"/>
              <p:nvPr/>
            </p:nvSpPr>
            <p:spPr>
              <a:xfrm>
                <a:off x="5548610" y="3421040"/>
                <a:ext cx="506473" cy="427504"/>
              </a:xfrm>
              <a:prstGeom prst="rect">
                <a:avLst/>
              </a:prstGeom>
              <a:noFill/>
            </p:spPr>
            <p:txBody>
              <a:bodyPr wrap="none" rtlCol="0">
                <a:spAutoFit/>
              </a:bodyPr>
              <a:lstStyle/>
              <a:p>
                <a:r>
                  <a:rPr lang="en-US" altLang="zh-CN" sz="2200" dirty="0">
                    <a:solidFill>
                      <a:schemeClr val="bg1"/>
                    </a:solidFill>
                    <a:latin typeface="+mj-ea"/>
                    <a:ea typeface="+mj-ea"/>
                    <a:cs typeface="Arial Unicode MS" panose="020B0604020202020204" charset="-122"/>
                  </a:rPr>
                  <a:t>02</a:t>
                </a:r>
                <a:endParaRPr lang="zh-CN" altLang="en-US" sz="2400" dirty="0">
                  <a:solidFill>
                    <a:schemeClr val="bg1"/>
                  </a:solidFill>
                  <a:latin typeface="+mj-ea"/>
                  <a:ea typeface="+mj-ea"/>
                  <a:cs typeface="Arial Unicode MS" panose="020B0604020202020204" charset="-122"/>
                </a:endParaRPr>
              </a:p>
            </p:txBody>
          </p:sp>
          <p:sp>
            <p:nvSpPr>
              <p:cNvPr id="39" name="文本框 93"/>
              <p:cNvSpPr txBox="1"/>
              <p:nvPr/>
            </p:nvSpPr>
            <p:spPr>
              <a:xfrm>
                <a:off x="6205678" y="4500940"/>
                <a:ext cx="506473" cy="427504"/>
              </a:xfrm>
              <a:prstGeom prst="rect">
                <a:avLst/>
              </a:prstGeom>
              <a:noFill/>
            </p:spPr>
            <p:txBody>
              <a:bodyPr wrap="none" rtlCol="0">
                <a:spAutoFit/>
              </a:bodyPr>
              <a:lstStyle/>
              <a:p>
                <a:r>
                  <a:rPr lang="en-US" altLang="zh-CN" sz="2200" dirty="0">
                    <a:solidFill>
                      <a:schemeClr val="bg1"/>
                    </a:solidFill>
                    <a:latin typeface="+mj-ea"/>
                    <a:ea typeface="+mj-ea"/>
                    <a:cs typeface="Arial Unicode MS" panose="020B0604020202020204" charset="-122"/>
                  </a:rPr>
                  <a:t>03</a:t>
                </a:r>
                <a:endParaRPr lang="zh-CN" altLang="en-US" sz="2400" dirty="0">
                  <a:solidFill>
                    <a:schemeClr val="bg1"/>
                  </a:solidFill>
                  <a:latin typeface="+mj-ea"/>
                  <a:ea typeface="+mj-ea"/>
                  <a:cs typeface="Arial Unicode MS" panose="020B0604020202020204" charset="-122"/>
                </a:endParaRPr>
              </a:p>
            </p:txBody>
          </p:sp>
          <p:sp>
            <p:nvSpPr>
              <p:cNvPr id="40" name="文本框 94"/>
              <p:cNvSpPr txBox="1"/>
              <p:nvPr/>
            </p:nvSpPr>
            <p:spPr>
              <a:xfrm>
                <a:off x="5532785" y="5610323"/>
                <a:ext cx="506473" cy="427504"/>
              </a:xfrm>
              <a:prstGeom prst="rect">
                <a:avLst/>
              </a:prstGeom>
              <a:noFill/>
            </p:spPr>
            <p:txBody>
              <a:bodyPr wrap="none" rtlCol="0">
                <a:spAutoFit/>
              </a:bodyPr>
              <a:lstStyle/>
              <a:p>
                <a:r>
                  <a:rPr lang="en-US" altLang="zh-CN" sz="2200" dirty="0">
                    <a:solidFill>
                      <a:schemeClr val="bg1"/>
                    </a:solidFill>
                    <a:latin typeface="+mj-ea"/>
                    <a:ea typeface="+mj-ea"/>
                    <a:cs typeface="Arial Unicode MS" panose="020B0604020202020204" charset="-122"/>
                  </a:rPr>
                  <a:t>04</a:t>
                </a:r>
                <a:endParaRPr lang="zh-CN" altLang="en-US" sz="2400" dirty="0">
                  <a:solidFill>
                    <a:schemeClr val="bg1"/>
                  </a:solidFill>
                  <a:latin typeface="+mj-ea"/>
                  <a:ea typeface="+mj-ea"/>
                  <a:cs typeface="Arial Unicode MS" panose="020B0604020202020204" charset="-122"/>
                </a:endParaRPr>
              </a:p>
            </p:txBody>
          </p:sp>
          <p:sp>
            <p:nvSpPr>
              <p:cNvPr id="41" name="Oval 35"/>
              <p:cNvSpPr/>
              <p:nvPr/>
            </p:nvSpPr>
            <p:spPr>
              <a:xfrm>
                <a:off x="4915678" y="1896321"/>
                <a:ext cx="1338772"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2" name="Oval 33"/>
              <p:cNvSpPr/>
              <p:nvPr/>
            </p:nvSpPr>
            <p:spPr>
              <a:xfrm>
                <a:off x="5966244" y="2968676"/>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3" name="Oval 31"/>
              <p:cNvSpPr/>
              <p:nvPr/>
            </p:nvSpPr>
            <p:spPr>
              <a:xfrm>
                <a:off x="4913346" y="4037231"/>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4" name="Oval 27"/>
              <p:cNvSpPr/>
              <p:nvPr/>
            </p:nvSpPr>
            <p:spPr>
              <a:xfrm>
                <a:off x="5953932" y="5102078"/>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grpSp>
        <p:grpSp>
          <p:nvGrpSpPr>
            <p:cNvPr id="45" name="Group 37"/>
            <p:cNvGrpSpPr/>
            <p:nvPr/>
          </p:nvGrpSpPr>
          <p:grpSpPr>
            <a:xfrm>
              <a:off x="4087567" y="3176369"/>
              <a:ext cx="413696" cy="414403"/>
              <a:chOff x="9145588" y="4435475"/>
              <a:chExt cx="464344" cy="465138"/>
            </a:xfrm>
            <a:solidFill>
              <a:schemeClr val="bg2"/>
            </a:solidFill>
          </p:grpSpPr>
          <p:sp>
            <p:nvSpPr>
              <p:cNvPr id="4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grpSp>
        <p:grpSp>
          <p:nvGrpSpPr>
            <p:cNvPr id="55" name="Group 47"/>
            <p:cNvGrpSpPr/>
            <p:nvPr/>
          </p:nvGrpSpPr>
          <p:grpSpPr>
            <a:xfrm>
              <a:off x="4964971" y="2314913"/>
              <a:ext cx="387530" cy="413696"/>
              <a:chOff x="9159875" y="1647825"/>
              <a:chExt cx="434975" cy="464344"/>
            </a:xfrm>
            <a:solidFill>
              <a:schemeClr val="tx2"/>
            </a:solidFill>
          </p:grpSpPr>
          <p:sp>
            <p:nvSpPr>
              <p:cNvPr id="56"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7"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8"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59" name="Group 51"/>
            <p:cNvGrpSpPr/>
            <p:nvPr/>
          </p:nvGrpSpPr>
          <p:grpSpPr>
            <a:xfrm>
              <a:off x="4087567" y="1450983"/>
              <a:ext cx="414403" cy="413696"/>
              <a:chOff x="6357938" y="1647825"/>
              <a:chExt cx="465138" cy="464344"/>
            </a:xfrm>
            <a:solidFill>
              <a:schemeClr val="bg2"/>
            </a:solidFill>
          </p:grpSpPr>
          <p:sp>
            <p:nvSpPr>
              <p:cNvPr id="60"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1"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2"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3"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4"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5"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6"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7"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8"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9"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0"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1"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2"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73" name="Group 65"/>
            <p:cNvGrpSpPr/>
            <p:nvPr/>
          </p:nvGrpSpPr>
          <p:grpSpPr>
            <a:xfrm>
              <a:off x="4929392" y="4093642"/>
              <a:ext cx="414403" cy="388237"/>
              <a:chOff x="5368132" y="3540125"/>
              <a:chExt cx="465138" cy="435769"/>
            </a:xfrm>
            <a:solidFill>
              <a:schemeClr val="tx2"/>
            </a:solidFill>
          </p:grpSpPr>
          <p:sp>
            <p:nvSpPr>
              <p:cNvPr id="7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grpSp>
        <p:nvGrpSpPr>
          <p:cNvPr id="3" name="组合 2"/>
          <p:cNvGrpSpPr/>
          <p:nvPr/>
        </p:nvGrpSpPr>
        <p:grpSpPr>
          <a:xfrm>
            <a:off x="7850173" y="2765793"/>
            <a:ext cx="4341828" cy="1269223"/>
            <a:chOff x="5887629" y="2074345"/>
            <a:chExt cx="3256371" cy="951917"/>
          </a:xfrm>
        </p:grpSpPr>
        <p:sp>
          <p:nvSpPr>
            <p:cNvPr id="77" name="TextBox 76"/>
            <p:cNvSpPr txBox="1"/>
            <p:nvPr/>
          </p:nvSpPr>
          <p:spPr>
            <a:xfrm>
              <a:off x="5887629" y="2074345"/>
              <a:ext cx="1061829" cy="346249"/>
            </a:xfrm>
            <a:prstGeom prst="rect">
              <a:avLst/>
            </a:prstGeom>
            <a:noFill/>
          </p:spPr>
          <p:txBody>
            <a:bodyPr wrap="none" rtlCol="0">
              <a:spAutoFit/>
            </a:bodyPr>
            <a:lstStyle/>
            <a:p>
              <a:r>
                <a:rPr sz="2200">
                  <a:solidFill/>
                  <a:latin typeface="+mj-ea"/>
                </a:rPr>
                <a:t>XX内容文字</a:t>
              </a:r>
              <a:endParaRPr lang="en-GB" sz="2400" dirty="0">
                <a:solidFill>
                  <a:schemeClr val="bg1"/>
                </a:solidFill>
                <a:latin typeface="+mj-ea"/>
                <a:ea typeface="+mj-ea"/>
              </a:endParaRPr>
            </a:p>
          </p:txBody>
        </p:sp>
        <p:sp>
          <p:nvSpPr>
            <p:cNvPr id="89" name="TextBox 88"/>
            <p:cNvSpPr txBox="1"/>
            <p:nvPr/>
          </p:nvSpPr>
          <p:spPr>
            <a:xfrm>
              <a:off x="5995641" y="2483661"/>
              <a:ext cx="3148359" cy="542601"/>
            </a:xfrm>
            <a:prstGeom prst="rect">
              <a:avLst/>
            </a:prstGeom>
            <a:noFill/>
          </p:spPr>
          <p:txBody>
            <a:bodyPr wrap="square" lIns="0" tIns="0" rtlCol="0" anchor="t">
              <a:spAutoFit/>
            </a:bodyPr>
            <a:lstStyle/>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1" name="组合 90"/>
          <p:cNvGrpSpPr/>
          <p:nvPr/>
        </p:nvGrpSpPr>
        <p:grpSpPr>
          <a:xfrm>
            <a:off x="7850173" y="4879903"/>
            <a:ext cx="4341828" cy="1269223"/>
            <a:chOff x="5887629" y="2074345"/>
            <a:chExt cx="3256371" cy="951917"/>
          </a:xfrm>
        </p:grpSpPr>
        <p:sp>
          <p:nvSpPr>
            <p:cNvPr id="92" name="TextBox 91"/>
            <p:cNvSpPr txBox="1"/>
            <p:nvPr/>
          </p:nvSpPr>
          <p:spPr>
            <a:xfrm>
              <a:off x="5887629" y="2074345"/>
              <a:ext cx="1061829" cy="346249"/>
            </a:xfrm>
            <a:prstGeom prst="rect">
              <a:avLst/>
            </a:prstGeom>
            <a:noFill/>
          </p:spPr>
          <p:txBody>
            <a:bodyPr wrap="none" rtlCol="0">
              <a:spAutoFit/>
            </a:bodyPr>
            <a:lstStyle/>
            <a:p>
              <a:r>
                <a:rPr sz="2200">
                  <a:solidFill/>
                  <a:latin typeface="+mj-ea"/>
                </a:rPr>
                <a:t>XX内容文字</a:t>
              </a:r>
              <a:endParaRPr lang="en-GB" sz="2400" dirty="0">
                <a:solidFill>
                  <a:schemeClr val="bg1"/>
                </a:solidFill>
                <a:latin typeface="+mj-ea"/>
                <a:ea typeface="+mj-ea"/>
              </a:endParaRPr>
            </a:p>
          </p:txBody>
        </p:sp>
        <p:sp>
          <p:nvSpPr>
            <p:cNvPr id="93" name="TextBox 92"/>
            <p:cNvSpPr txBox="1"/>
            <p:nvPr/>
          </p:nvSpPr>
          <p:spPr>
            <a:xfrm>
              <a:off x="5995641" y="2483661"/>
              <a:ext cx="3148359" cy="542601"/>
            </a:xfrm>
            <a:prstGeom prst="rect">
              <a:avLst/>
            </a:prstGeom>
            <a:noFill/>
          </p:spPr>
          <p:txBody>
            <a:bodyPr wrap="square" lIns="0" tIns="0" rtlCol="0" anchor="t">
              <a:spAutoFit/>
            </a:bodyPr>
            <a:lstStyle/>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4" name="组合 93"/>
          <p:cNvGrpSpPr/>
          <p:nvPr/>
        </p:nvGrpSpPr>
        <p:grpSpPr>
          <a:xfrm>
            <a:off x="1562962" y="1611135"/>
            <a:ext cx="4197812" cy="1269223"/>
            <a:chOff x="5995641" y="2074345"/>
            <a:chExt cx="3148359" cy="951917"/>
          </a:xfrm>
        </p:grpSpPr>
        <p:sp>
          <p:nvSpPr>
            <p:cNvPr id="95" name="TextBox 94"/>
            <p:cNvSpPr txBox="1"/>
            <p:nvPr/>
          </p:nvSpPr>
          <p:spPr>
            <a:xfrm>
              <a:off x="7183029" y="2074345"/>
              <a:ext cx="1061829" cy="346249"/>
            </a:xfrm>
            <a:prstGeom prst="rect">
              <a:avLst/>
            </a:prstGeom>
            <a:noFill/>
          </p:spPr>
          <p:txBody>
            <a:bodyPr wrap="none" rtlCol="0">
              <a:spAutoFit/>
            </a:bodyPr>
            <a:lstStyle/>
            <a:p>
              <a:r>
                <a:rPr sz="2200">
                  <a:solidFill/>
                  <a:latin typeface="+mj-ea"/>
                </a:rPr>
                <a:t>XX内容文字</a:t>
              </a:r>
              <a:endParaRPr lang="en-GB" sz="2400" dirty="0">
                <a:solidFill>
                  <a:schemeClr val="bg1"/>
                </a:solidFill>
                <a:latin typeface="+mj-ea"/>
                <a:ea typeface="+mj-ea"/>
              </a:endParaRPr>
            </a:p>
          </p:txBody>
        </p:sp>
        <p:sp>
          <p:nvSpPr>
            <p:cNvPr id="96" name="TextBox 95"/>
            <p:cNvSpPr txBox="1"/>
            <p:nvPr/>
          </p:nvSpPr>
          <p:spPr>
            <a:xfrm>
              <a:off x="5995641" y="2483661"/>
              <a:ext cx="3148359" cy="542601"/>
            </a:xfrm>
            <a:prstGeom prst="rect">
              <a:avLst/>
            </a:prstGeom>
            <a:noFill/>
          </p:spPr>
          <p:txBody>
            <a:bodyPr wrap="square" lIns="0" tIns="0" rtlCol="0" anchor="t">
              <a:spAutoFit/>
            </a:bodyPr>
            <a:lstStyle/>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7" name="组合 96"/>
          <p:cNvGrpSpPr/>
          <p:nvPr/>
        </p:nvGrpSpPr>
        <p:grpSpPr>
          <a:xfrm>
            <a:off x="1562962" y="3731633"/>
            <a:ext cx="4197812" cy="1269223"/>
            <a:chOff x="5995641" y="2074345"/>
            <a:chExt cx="3148359" cy="951917"/>
          </a:xfrm>
        </p:grpSpPr>
        <p:sp>
          <p:nvSpPr>
            <p:cNvPr id="98" name="TextBox 97"/>
            <p:cNvSpPr txBox="1"/>
            <p:nvPr/>
          </p:nvSpPr>
          <p:spPr>
            <a:xfrm>
              <a:off x="7183029" y="2074345"/>
              <a:ext cx="1061829" cy="346249"/>
            </a:xfrm>
            <a:prstGeom prst="rect">
              <a:avLst/>
            </a:prstGeom>
            <a:noFill/>
          </p:spPr>
          <p:txBody>
            <a:bodyPr wrap="none" rtlCol="0">
              <a:spAutoFit/>
            </a:bodyPr>
            <a:lstStyle/>
            <a:p>
              <a:r>
                <a:rPr sz="2200">
                  <a:solidFill/>
                  <a:latin typeface="+mj-ea"/>
                </a:rPr>
                <a:t>XX内容文字</a:t>
              </a:r>
              <a:endParaRPr lang="en-GB" sz="2400" dirty="0">
                <a:solidFill>
                  <a:schemeClr val="bg1"/>
                </a:solidFill>
                <a:latin typeface="+mj-ea"/>
                <a:ea typeface="+mj-ea"/>
              </a:endParaRPr>
            </a:p>
          </p:txBody>
        </p:sp>
        <p:sp>
          <p:nvSpPr>
            <p:cNvPr id="99" name="TextBox 98"/>
            <p:cNvSpPr txBox="1"/>
            <p:nvPr/>
          </p:nvSpPr>
          <p:spPr>
            <a:xfrm>
              <a:off x="5995641" y="2483661"/>
              <a:ext cx="3148359" cy="542601"/>
            </a:xfrm>
            <a:prstGeom prst="rect">
              <a:avLst/>
            </a:prstGeom>
            <a:noFill/>
          </p:spPr>
          <p:txBody>
            <a:bodyPr wrap="square" lIns="0" tIns="0" rtlCol="0" anchor="t">
              <a:spAutoFit/>
            </a:bodyPr>
            <a:lstStyle/>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fill="hold"/>
                                        <p:tgtEl>
                                          <p:spTgt spid="91"/>
                                        </p:tgtEl>
                                        <p:attrNameLst>
                                          <p:attrName>ppt_x</p:attrName>
                                        </p:attrNameLst>
                                      </p:cBhvr>
                                      <p:tavLst>
                                        <p:tav tm="0">
                                          <p:val>
                                            <p:strVal val="1+#ppt_w/2"/>
                                          </p:val>
                                        </p:tav>
                                        <p:tav tm="100000">
                                          <p:val>
                                            <p:strVal val="#ppt_x"/>
                                          </p:val>
                                        </p:tav>
                                      </p:tavLst>
                                    </p:anim>
                                    <p:anim calcmode="lin" valueType="num">
                                      <p:cBhvr additive="base">
                                        <p:cTn id="24"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4"/>
                                        </p:tgtEl>
                                        <p:attrNameLst>
                                          <p:attrName>style.visibility</p:attrName>
                                        </p:attrNameLst>
                                      </p:cBhvr>
                                      <p:to>
                                        <p:strVal val="visible"/>
                                      </p:to>
                                    </p:set>
                                    <p:anim calcmode="lin" valueType="num">
                                      <p:cBhvr additive="base">
                                        <p:cTn id="29" dur="500" fill="hold"/>
                                        <p:tgtEl>
                                          <p:spTgt spid="94"/>
                                        </p:tgtEl>
                                        <p:attrNameLst>
                                          <p:attrName>ppt_x</p:attrName>
                                        </p:attrNameLst>
                                      </p:cBhvr>
                                      <p:tavLst>
                                        <p:tav tm="0">
                                          <p:val>
                                            <p:strVal val="0-#ppt_w/2"/>
                                          </p:val>
                                        </p:tav>
                                        <p:tav tm="100000">
                                          <p:val>
                                            <p:strVal val="#ppt_x"/>
                                          </p:val>
                                        </p:tav>
                                      </p:tavLst>
                                    </p:anim>
                                    <p:anim calcmode="lin" valueType="num">
                                      <p:cBhvr additive="base">
                                        <p:cTn id="30" dur="500" fill="hold"/>
                                        <p:tgtEl>
                                          <p:spTgt spid="94"/>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 calcmode="lin" valueType="num">
                                      <p:cBhvr additive="base">
                                        <p:cTn id="33" dur="500" fill="hold"/>
                                        <p:tgtEl>
                                          <p:spTgt spid="97"/>
                                        </p:tgtEl>
                                        <p:attrNameLst>
                                          <p:attrName>ppt_x</p:attrName>
                                        </p:attrNameLst>
                                      </p:cBhvr>
                                      <p:tavLst>
                                        <p:tav tm="0">
                                          <p:val>
                                            <p:strVal val="0-#ppt_w/2"/>
                                          </p:val>
                                        </p:tav>
                                        <p:tav tm="100000">
                                          <p:val>
                                            <p:strVal val="#ppt_x"/>
                                          </p:val>
                                        </p:tav>
                                      </p:tavLst>
                                    </p:anim>
                                    <p:anim calcmode="lin" valueType="num">
                                      <p:cBhvr additive="base">
                                        <p:cTn id="34"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sp>
        <p:nvSpPr>
          <p:cNvPr id="158" name="Freeform 913"/>
          <p:cNvSpPr>
            <a:spLocks noEditPoints="1"/>
          </p:cNvSpPr>
          <p:nvPr/>
        </p:nvSpPr>
        <p:spPr bwMode="auto">
          <a:xfrm>
            <a:off x="5537052" y="4009463"/>
            <a:ext cx="867555" cy="744669"/>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w="9525">
            <a:noFill/>
            <a:round/>
          </a:ln>
          <a:effectLst>
            <a:outerShdw blurRad="50800" dist="38100" dir="2700000" algn="tl" rotWithShape="0">
              <a:prstClr val="black">
                <a:alpha val="40000"/>
              </a:prstClr>
            </a:outerShdw>
          </a:effectLst>
        </p:spPr>
        <p:txBody>
          <a:bodyPr/>
          <a:lstStyle/>
          <a:p>
            <a:endParaRPr lang="zh-CN" altLang="en-US" sz="6665"/>
          </a:p>
        </p:txBody>
      </p:sp>
      <p:grpSp>
        <p:nvGrpSpPr>
          <p:cNvPr id="16" name="组合 15"/>
          <p:cNvGrpSpPr/>
          <p:nvPr/>
        </p:nvGrpSpPr>
        <p:grpSpPr>
          <a:xfrm>
            <a:off x="3707623" y="3738042"/>
            <a:ext cx="2238895" cy="1776499"/>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文本框 6"/>
            <p:cNvSpPr txBox="1">
              <a:spLocks noChangeArrowheads="1"/>
            </p:cNvSpPr>
            <p:nvPr/>
          </p:nvSpPr>
          <p:spPr bwMode="auto">
            <a:xfrm>
              <a:off x="3284876" y="3310341"/>
              <a:ext cx="454692" cy="684755"/>
            </a:xfrm>
            <a:prstGeom prst="rect">
              <a:avLst/>
            </a:prstGeom>
            <a:noFill/>
            <a:ln w="9525">
              <a:noFill/>
              <a:miter lim="800000"/>
            </a:ln>
          </p:spPr>
          <p:txBody>
            <a:bodyPr wrap="none">
              <a:spAutoFit/>
            </a:bodyPr>
            <a:lstStyle/>
            <a:p>
              <a:r>
                <a:rPr lang="en-US" altLang="zh-CN" sz="5135" b="1" dirty="0">
                  <a:solidFill>
                    <a:schemeClr val="tx2"/>
                  </a:solidFill>
                  <a:latin typeface="微软雅黑" panose="020B0503020204020204" charset="-122"/>
                  <a:ea typeface="微软雅黑" panose="020B0503020204020204" charset="-122"/>
                </a:rPr>
                <a:t>2</a:t>
              </a:r>
              <a:endParaRPr lang="zh-CN" altLang="en-US" sz="5335" b="1" dirty="0">
                <a:solidFill>
                  <a:schemeClr val="tx2"/>
                </a:solidFill>
                <a:latin typeface="微软雅黑" panose="020B0503020204020204" charset="-122"/>
                <a:ea typeface="微软雅黑" panose="020B0503020204020204" charset="-122"/>
              </a:endParaRPr>
            </a:p>
          </p:txBody>
        </p:sp>
      </p:grpSp>
      <p:grpSp>
        <p:nvGrpSpPr>
          <p:cNvPr id="15" name="组合 14"/>
          <p:cNvGrpSpPr/>
          <p:nvPr/>
        </p:nvGrpSpPr>
        <p:grpSpPr>
          <a:xfrm>
            <a:off x="4827071" y="1961543"/>
            <a:ext cx="2237173" cy="1776498"/>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文本框 60"/>
            <p:cNvSpPr txBox="1">
              <a:spLocks noChangeArrowheads="1"/>
            </p:cNvSpPr>
            <p:nvPr/>
          </p:nvSpPr>
          <p:spPr bwMode="auto">
            <a:xfrm>
              <a:off x="4200851" y="1980774"/>
              <a:ext cx="454692" cy="684755"/>
            </a:xfrm>
            <a:prstGeom prst="rect">
              <a:avLst/>
            </a:prstGeom>
            <a:noFill/>
            <a:ln w="9525">
              <a:noFill/>
              <a:miter lim="800000"/>
            </a:ln>
          </p:spPr>
          <p:txBody>
            <a:bodyPr wrap="none">
              <a:spAutoFit/>
            </a:bodyPr>
            <a:lstStyle/>
            <a:p>
              <a:r>
                <a:rPr lang="en-US" altLang="zh-CN" sz="5135" b="1" dirty="0">
                  <a:solidFill>
                    <a:schemeClr val="bg2"/>
                  </a:solidFill>
                  <a:latin typeface="微软雅黑" panose="020B0503020204020204" charset="-122"/>
                  <a:ea typeface="微软雅黑" panose="020B0503020204020204" charset="-122"/>
                </a:rPr>
                <a:t>1</a:t>
              </a:r>
              <a:endParaRPr lang="zh-CN" altLang="en-US" sz="5335" b="1" dirty="0">
                <a:solidFill>
                  <a:schemeClr val="bg2"/>
                </a:solidFill>
                <a:latin typeface="微软雅黑" panose="020B0503020204020204" charset="-122"/>
                <a:ea typeface="微软雅黑" panose="020B0503020204020204" charset="-122"/>
              </a:endParaRPr>
            </a:p>
          </p:txBody>
        </p:sp>
      </p:grpSp>
      <p:grpSp>
        <p:nvGrpSpPr>
          <p:cNvPr id="17" name="组合 16"/>
          <p:cNvGrpSpPr/>
          <p:nvPr/>
        </p:nvGrpSpPr>
        <p:grpSpPr>
          <a:xfrm>
            <a:off x="5946518" y="3738043"/>
            <a:ext cx="2237175" cy="1776499"/>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文本框 6"/>
            <p:cNvSpPr txBox="1">
              <a:spLocks noChangeArrowheads="1"/>
            </p:cNvSpPr>
            <p:nvPr/>
          </p:nvSpPr>
          <p:spPr bwMode="auto">
            <a:xfrm>
              <a:off x="5007879" y="3323041"/>
              <a:ext cx="454692" cy="684755"/>
            </a:xfrm>
            <a:prstGeom prst="rect">
              <a:avLst/>
            </a:prstGeom>
            <a:noFill/>
            <a:ln w="9525">
              <a:noFill/>
              <a:miter lim="800000"/>
            </a:ln>
          </p:spPr>
          <p:txBody>
            <a:bodyPr wrap="none">
              <a:spAutoFit/>
            </a:bodyPr>
            <a:lstStyle/>
            <a:p>
              <a:r>
                <a:rPr lang="en-US" altLang="zh-CN" sz="5135" b="1" dirty="0">
                  <a:solidFill>
                    <a:schemeClr val="tx2"/>
                  </a:solidFill>
                  <a:latin typeface="微软雅黑" panose="020B0503020204020204" charset="-122"/>
                  <a:ea typeface="微软雅黑" panose="020B0503020204020204" charset="-122"/>
                </a:rPr>
                <a:t>3</a:t>
              </a:r>
              <a:endParaRPr lang="zh-CN" altLang="en-US" sz="5335" b="1" dirty="0">
                <a:solidFill>
                  <a:schemeClr val="tx2"/>
                </a:solidFill>
                <a:latin typeface="微软雅黑" panose="020B0503020204020204" charset="-122"/>
                <a:ea typeface="微软雅黑" panose="020B0503020204020204" charset="-122"/>
              </a:endParaRPr>
            </a:p>
          </p:txBody>
        </p:sp>
      </p:grpSp>
      <p:grpSp>
        <p:nvGrpSpPr>
          <p:cNvPr id="205" name="组合 204"/>
          <p:cNvGrpSpPr/>
          <p:nvPr/>
        </p:nvGrpSpPr>
        <p:grpSpPr>
          <a:xfrm>
            <a:off x="7121314" y="2383861"/>
            <a:ext cx="2565023" cy="1026724"/>
            <a:chOff x="1078513" y="1638320"/>
            <a:chExt cx="1923767" cy="770043"/>
          </a:xfrm>
        </p:grpSpPr>
        <p:sp>
          <p:nvSpPr>
            <p:cNvPr id="206" name="TextBox 205"/>
            <p:cNvSpPr txBox="1"/>
            <p:nvPr/>
          </p:nvSpPr>
          <p:spPr>
            <a:xfrm>
              <a:off x="1078513" y="1958240"/>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07" name="TextBox 206"/>
            <p:cNvSpPr txBox="1"/>
            <p:nvPr/>
          </p:nvSpPr>
          <p:spPr>
            <a:xfrm>
              <a:off x="1607845" y="1638320"/>
              <a:ext cx="822340"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208" name="组合 207"/>
          <p:cNvGrpSpPr/>
          <p:nvPr/>
        </p:nvGrpSpPr>
        <p:grpSpPr>
          <a:xfrm>
            <a:off x="8205583" y="4030272"/>
            <a:ext cx="2565023" cy="1026724"/>
            <a:chOff x="1078513" y="1638320"/>
            <a:chExt cx="1923767" cy="770043"/>
          </a:xfrm>
        </p:grpSpPr>
        <p:sp>
          <p:nvSpPr>
            <p:cNvPr id="209" name="TextBox 208"/>
            <p:cNvSpPr txBox="1"/>
            <p:nvPr/>
          </p:nvSpPr>
          <p:spPr>
            <a:xfrm>
              <a:off x="1078513" y="1958240"/>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2" name="TextBox 211"/>
            <p:cNvSpPr txBox="1"/>
            <p:nvPr/>
          </p:nvSpPr>
          <p:spPr>
            <a:xfrm>
              <a:off x="1607845" y="1638320"/>
              <a:ext cx="822340"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213" name="组合 212"/>
          <p:cNvGrpSpPr/>
          <p:nvPr/>
        </p:nvGrpSpPr>
        <p:grpSpPr>
          <a:xfrm>
            <a:off x="1594841" y="3349464"/>
            <a:ext cx="2565023" cy="1026724"/>
            <a:chOff x="1078513" y="1638320"/>
            <a:chExt cx="1923767" cy="770043"/>
          </a:xfrm>
        </p:grpSpPr>
        <p:sp>
          <p:nvSpPr>
            <p:cNvPr id="214" name="TextBox 213"/>
            <p:cNvSpPr txBox="1"/>
            <p:nvPr/>
          </p:nvSpPr>
          <p:spPr>
            <a:xfrm>
              <a:off x="1078513" y="1958240"/>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5" name="TextBox 214"/>
            <p:cNvSpPr txBox="1"/>
            <p:nvPr/>
          </p:nvSpPr>
          <p:spPr>
            <a:xfrm>
              <a:off x="1607845" y="1638320"/>
              <a:ext cx="822340"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58"/>
                                        </p:tgtEl>
                                        <p:attrNameLst>
                                          <p:attrName>style.visibility</p:attrName>
                                        </p:attrNameLst>
                                      </p:cBhvr>
                                      <p:to>
                                        <p:strVal val="visible"/>
                                      </p:to>
                                    </p:set>
                                    <p:anim calcmode="lin" valueType="num">
                                      <p:cBhvr>
                                        <p:cTn id="27" dur="500" fill="hold"/>
                                        <p:tgtEl>
                                          <p:spTgt spid="158"/>
                                        </p:tgtEl>
                                        <p:attrNameLst>
                                          <p:attrName>ppt_w</p:attrName>
                                        </p:attrNameLst>
                                      </p:cBhvr>
                                      <p:tavLst>
                                        <p:tav tm="0">
                                          <p:val>
                                            <p:fltVal val="0"/>
                                          </p:val>
                                        </p:tav>
                                        <p:tav tm="100000">
                                          <p:val>
                                            <p:strVal val="#ppt_w"/>
                                          </p:val>
                                        </p:tav>
                                      </p:tavLst>
                                    </p:anim>
                                    <p:anim calcmode="lin" valueType="num">
                                      <p:cBhvr>
                                        <p:cTn id="28" dur="500" fill="hold"/>
                                        <p:tgtEl>
                                          <p:spTgt spid="158"/>
                                        </p:tgtEl>
                                        <p:attrNameLst>
                                          <p:attrName>ppt_h</p:attrName>
                                        </p:attrNameLst>
                                      </p:cBhvr>
                                      <p:tavLst>
                                        <p:tav tm="0">
                                          <p:val>
                                            <p:fltVal val="0"/>
                                          </p:val>
                                        </p:tav>
                                        <p:tav tm="100000">
                                          <p:val>
                                            <p:strVal val="#ppt_h"/>
                                          </p:val>
                                        </p:tav>
                                      </p:tavLst>
                                    </p:anim>
                                    <p:animEffect transition="in" filter="fade">
                                      <p:cBhvr>
                                        <p:cTn id="29" dur="500"/>
                                        <p:tgtEl>
                                          <p:spTgt spid="15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205"/>
                                        </p:tgtEl>
                                        <p:attrNameLst>
                                          <p:attrName>style.visibility</p:attrName>
                                        </p:attrNameLst>
                                      </p:cBhvr>
                                      <p:to>
                                        <p:strVal val="visible"/>
                                      </p:to>
                                    </p:set>
                                    <p:anim calcmode="lin" valueType="num">
                                      <p:cBhvr additive="base">
                                        <p:cTn id="34" dur="500" fill="hold"/>
                                        <p:tgtEl>
                                          <p:spTgt spid="205"/>
                                        </p:tgtEl>
                                        <p:attrNameLst>
                                          <p:attrName>ppt_x</p:attrName>
                                        </p:attrNameLst>
                                      </p:cBhvr>
                                      <p:tavLst>
                                        <p:tav tm="0">
                                          <p:val>
                                            <p:strVal val="1+#ppt_w/2"/>
                                          </p:val>
                                        </p:tav>
                                        <p:tav tm="100000">
                                          <p:val>
                                            <p:strVal val="#ppt_x"/>
                                          </p:val>
                                        </p:tav>
                                      </p:tavLst>
                                    </p:anim>
                                    <p:anim calcmode="lin" valueType="num">
                                      <p:cBhvr additive="base">
                                        <p:cTn id="35" dur="5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208"/>
                                        </p:tgtEl>
                                        <p:attrNameLst>
                                          <p:attrName>style.visibility</p:attrName>
                                        </p:attrNameLst>
                                      </p:cBhvr>
                                      <p:to>
                                        <p:strVal val="visible"/>
                                      </p:to>
                                    </p:set>
                                    <p:anim calcmode="lin" valueType="num">
                                      <p:cBhvr additive="base">
                                        <p:cTn id="40" dur="500" fill="hold"/>
                                        <p:tgtEl>
                                          <p:spTgt spid="208"/>
                                        </p:tgtEl>
                                        <p:attrNameLst>
                                          <p:attrName>ppt_x</p:attrName>
                                        </p:attrNameLst>
                                      </p:cBhvr>
                                      <p:tavLst>
                                        <p:tav tm="0">
                                          <p:val>
                                            <p:strVal val="1+#ppt_w/2"/>
                                          </p:val>
                                        </p:tav>
                                        <p:tav tm="100000">
                                          <p:val>
                                            <p:strVal val="#ppt_x"/>
                                          </p:val>
                                        </p:tav>
                                      </p:tavLst>
                                    </p:anim>
                                    <p:anim calcmode="lin" valueType="num">
                                      <p:cBhvr additive="base">
                                        <p:cTn id="41" dur="5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13"/>
                                        </p:tgtEl>
                                        <p:attrNameLst>
                                          <p:attrName>style.visibility</p:attrName>
                                        </p:attrNameLst>
                                      </p:cBhvr>
                                      <p:to>
                                        <p:strVal val="visible"/>
                                      </p:to>
                                    </p:set>
                                    <p:anim calcmode="lin" valueType="num">
                                      <p:cBhvr additive="base">
                                        <p:cTn id="46" dur="500" fill="hold"/>
                                        <p:tgtEl>
                                          <p:spTgt spid="213"/>
                                        </p:tgtEl>
                                        <p:attrNameLst>
                                          <p:attrName>ppt_x</p:attrName>
                                        </p:attrNameLst>
                                      </p:cBhvr>
                                      <p:tavLst>
                                        <p:tav tm="0">
                                          <p:val>
                                            <p:strVal val="0-#ppt_w/2"/>
                                          </p:val>
                                        </p:tav>
                                        <p:tav tm="100000">
                                          <p:val>
                                            <p:strVal val="#ppt_x"/>
                                          </p:val>
                                        </p:tav>
                                      </p:tavLst>
                                    </p:anim>
                                    <p:anim calcmode="lin" valueType="num">
                                      <p:cBhvr additive="base">
                                        <p:cTn id="47"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9" name="组合 8"/>
          <p:cNvGrpSpPr/>
          <p:nvPr/>
        </p:nvGrpSpPr>
        <p:grpSpPr>
          <a:xfrm>
            <a:off x="3765093" y="1904143"/>
            <a:ext cx="4329040" cy="3896247"/>
            <a:chOff x="2740422" y="1159995"/>
            <a:chExt cx="3812778" cy="3431598"/>
          </a:xfrm>
        </p:grpSpPr>
        <p:sp>
          <p:nvSpPr>
            <p:cNvPr id="80" name="Freeform 5"/>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1" name="Freeform 6"/>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2" name="Freeform 7"/>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3" name="Freeform 8"/>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4" name="Freeform 9"/>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5" name="Freeform 10"/>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5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sp>
          <p:nvSpPr>
            <p:cNvPr id="156" name="TextBox 155"/>
            <p:cNvSpPr txBox="1"/>
            <p:nvPr/>
          </p:nvSpPr>
          <p:spPr>
            <a:xfrm>
              <a:off x="4265280" y="3188878"/>
              <a:ext cx="764085" cy="442808"/>
            </a:xfrm>
            <a:prstGeom prst="rect">
              <a:avLst/>
            </a:prstGeom>
            <a:noFill/>
          </p:spPr>
          <p:txBody>
            <a:bodyPr wrap="none" rtlCol="0">
              <a:spAutoFit/>
            </a:bodyPr>
            <a:lstStyle/>
            <a:p>
              <a:pPr algn="ctr"/>
              <a:r>
                <a:rPr sz="2465">
                  <a:solidFill/>
                  <a:latin typeface="Source Sans Pro"/>
                </a:rPr>
                <a:t>XX内容</a:t>
              </a:r>
              <a:endParaRPr lang="en-GB" sz="2665" dirty="0">
                <a:solidFill>
                  <a:schemeClr val="bg1"/>
                </a:solidFill>
                <a:latin typeface="Source Sans Pro" panose="020B0503030403020204" pitchFamily="34" charset="0"/>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1"/>
            </a:solidFill>
            <a:ln w="9525" cap="flat" cmpd="sng" algn="ctr">
              <a:noFill/>
              <a:prstDash val="solid"/>
              <a:headEnd type="none" w="med" len="med"/>
              <a:tailEnd type="none" w="med" len="med"/>
            </a:ln>
            <a:effectLst/>
          </p:spPr>
          <p:txBody>
            <a:bodyPr vert="horz" wrap="square" lIns="124341" tIns="62171" rIns="124341" bIns="62171" numCol="1" rtlCol="0" anchor="ctr" anchorCtr="0" compatLnSpc="1"/>
            <a:lstStyle/>
            <a:p>
              <a:pPr algn="ctr" defTabSz="1242060" fontAlgn="base">
                <a:lnSpc>
                  <a:spcPct val="90000"/>
                </a:lnSpc>
                <a:spcBef>
                  <a:spcPct val="0"/>
                </a:spcBef>
                <a:spcAft>
                  <a:spcPct val="0"/>
                </a:spcAft>
                <a:defRPr/>
              </a:pPr>
              <a:endParaRPr lang="en-US" sz="2935" kern="0" dirty="0">
                <a:solidFill>
                  <a:schemeClr val="bg1"/>
                </a:solidFill>
              </a:endParaRPr>
            </a:p>
          </p:txBody>
        </p:sp>
      </p:grpSp>
      <p:grpSp>
        <p:nvGrpSpPr>
          <p:cNvPr id="171" name="组合 170"/>
          <p:cNvGrpSpPr/>
          <p:nvPr/>
        </p:nvGrpSpPr>
        <p:grpSpPr>
          <a:xfrm>
            <a:off x="886092" y="1939113"/>
            <a:ext cx="2565023" cy="1006341"/>
            <a:chOff x="1072034" y="1783252"/>
            <a:chExt cx="1923767" cy="754756"/>
          </a:xfrm>
        </p:grpSpPr>
        <p:sp>
          <p:nvSpPr>
            <p:cNvPr id="172" name="TextBox 171"/>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3" name="TextBox 172"/>
            <p:cNvSpPr txBox="1"/>
            <p:nvPr/>
          </p:nvSpPr>
          <p:spPr>
            <a:xfrm>
              <a:off x="2116288" y="1783252"/>
              <a:ext cx="822341"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174" name="组合 173"/>
          <p:cNvGrpSpPr/>
          <p:nvPr/>
        </p:nvGrpSpPr>
        <p:grpSpPr>
          <a:xfrm>
            <a:off x="886093" y="3339730"/>
            <a:ext cx="2565023" cy="1006341"/>
            <a:chOff x="1072034" y="1783252"/>
            <a:chExt cx="1923767" cy="754756"/>
          </a:xfrm>
        </p:grpSpPr>
        <p:sp>
          <p:nvSpPr>
            <p:cNvPr id="175" name="TextBox 174"/>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6" name="TextBox 175"/>
            <p:cNvSpPr txBox="1"/>
            <p:nvPr/>
          </p:nvSpPr>
          <p:spPr>
            <a:xfrm>
              <a:off x="2033116" y="1783252"/>
              <a:ext cx="822340"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177" name="组合 176"/>
          <p:cNvGrpSpPr/>
          <p:nvPr/>
        </p:nvGrpSpPr>
        <p:grpSpPr>
          <a:xfrm>
            <a:off x="886093" y="4797209"/>
            <a:ext cx="2565023" cy="1006341"/>
            <a:chOff x="1072034" y="1783252"/>
            <a:chExt cx="1923767" cy="754756"/>
          </a:xfrm>
        </p:grpSpPr>
        <p:sp>
          <p:nvSpPr>
            <p:cNvPr id="178" name="TextBox 177"/>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9" name="TextBox 178"/>
            <p:cNvSpPr txBox="1"/>
            <p:nvPr/>
          </p:nvSpPr>
          <p:spPr>
            <a:xfrm>
              <a:off x="2033116" y="1783252"/>
              <a:ext cx="822340"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180" name="组合 179"/>
          <p:cNvGrpSpPr/>
          <p:nvPr/>
        </p:nvGrpSpPr>
        <p:grpSpPr>
          <a:xfrm>
            <a:off x="8617128" y="1943801"/>
            <a:ext cx="2566090" cy="1006341"/>
            <a:chOff x="1071233" y="1783252"/>
            <a:chExt cx="1924568" cy="754756"/>
          </a:xfrm>
        </p:grpSpPr>
        <p:sp>
          <p:nvSpPr>
            <p:cNvPr id="181" name="TextBox 180"/>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2" name="TextBox 181"/>
            <p:cNvSpPr txBox="1"/>
            <p:nvPr/>
          </p:nvSpPr>
          <p:spPr>
            <a:xfrm>
              <a:off x="1071233" y="1783252"/>
              <a:ext cx="822341"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183" name="组合 182"/>
          <p:cNvGrpSpPr/>
          <p:nvPr/>
        </p:nvGrpSpPr>
        <p:grpSpPr>
          <a:xfrm>
            <a:off x="8617128" y="3401280"/>
            <a:ext cx="2566090" cy="1006341"/>
            <a:chOff x="1071233" y="1783252"/>
            <a:chExt cx="1924568" cy="754756"/>
          </a:xfrm>
        </p:grpSpPr>
        <p:sp>
          <p:nvSpPr>
            <p:cNvPr id="184" name="TextBox 183"/>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5" name="TextBox 184"/>
            <p:cNvSpPr txBox="1"/>
            <p:nvPr/>
          </p:nvSpPr>
          <p:spPr>
            <a:xfrm>
              <a:off x="1071233" y="1783252"/>
              <a:ext cx="822341"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186" name="组合 185"/>
          <p:cNvGrpSpPr/>
          <p:nvPr/>
        </p:nvGrpSpPr>
        <p:grpSpPr>
          <a:xfrm>
            <a:off x="8617128" y="4692521"/>
            <a:ext cx="2566090" cy="1006341"/>
            <a:chOff x="1071233" y="1783252"/>
            <a:chExt cx="1924568" cy="754756"/>
          </a:xfrm>
        </p:grpSpPr>
        <p:sp>
          <p:nvSpPr>
            <p:cNvPr id="187" name="TextBox 186"/>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8" name="TextBox 187"/>
            <p:cNvSpPr txBox="1"/>
            <p:nvPr/>
          </p:nvSpPr>
          <p:spPr>
            <a:xfrm>
              <a:off x="1071233" y="1783252"/>
              <a:ext cx="822341"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71"/>
                                        </p:tgtEl>
                                        <p:attrNameLst>
                                          <p:attrName>style.visibility</p:attrName>
                                        </p:attrNameLst>
                                      </p:cBhvr>
                                      <p:to>
                                        <p:strVal val="visible"/>
                                      </p:to>
                                    </p:set>
                                    <p:anim calcmode="lin" valueType="num">
                                      <p:cBhvr additive="base">
                                        <p:cTn id="20" dur="500" fill="hold"/>
                                        <p:tgtEl>
                                          <p:spTgt spid="171"/>
                                        </p:tgtEl>
                                        <p:attrNameLst>
                                          <p:attrName>ppt_x</p:attrName>
                                        </p:attrNameLst>
                                      </p:cBhvr>
                                      <p:tavLst>
                                        <p:tav tm="0">
                                          <p:val>
                                            <p:strVal val="0-#ppt_w/2"/>
                                          </p:val>
                                        </p:tav>
                                        <p:tav tm="100000">
                                          <p:val>
                                            <p:strVal val="#ppt_x"/>
                                          </p:val>
                                        </p:tav>
                                      </p:tavLst>
                                    </p:anim>
                                    <p:anim calcmode="lin" valueType="num">
                                      <p:cBhvr additive="base">
                                        <p:cTn id="21" dur="5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74"/>
                                        </p:tgtEl>
                                        <p:attrNameLst>
                                          <p:attrName>style.visibility</p:attrName>
                                        </p:attrNameLst>
                                      </p:cBhvr>
                                      <p:to>
                                        <p:strVal val="visible"/>
                                      </p:to>
                                    </p:set>
                                    <p:anim calcmode="lin" valueType="num">
                                      <p:cBhvr additive="base">
                                        <p:cTn id="26" dur="500" fill="hold"/>
                                        <p:tgtEl>
                                          <p:spTgt spid="174"/>
                                        </p:tgtEl>
                                        <p:attrNameLst>
                                          <p:attrName>ppt_x</p:attrName>
                                        </p:attrNameLst>
                                      </p:cBhvr>
                                      <p:tavLst>
                                        <p:tav tm="0">
                                          <p:val>
                                            <p:strVal val="0-#ppt_w/2"/>
                                          </p:val>
                                        </p:tav>
                                        <p:tav tm="100000">
                                          <p:val>
                                            <p:strVal val="#ppt_x"/>
                                          </p:val>
                                        </p:tav>
                                      </p:tavLst>
                                    </p:anim>
                                    <p:anim calcmode="lin" valueType="num">
                                      <p:cBhvr additive="base">
                                        <p:cTn id="27" dur="5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77"/>
                                        </p:tgtEl>
                                        <p:attrNameLst>
                                          <p:attrName>style.visibility</p:attrName>
                                        </p:attrNameLst>
                                      </p:cBhvr>
                                      <p:to>
                                        <p:strVal val="visible"/>
                                      </p:to>
                                    </p:set>
                                    <p:anim calcmode="lin" valueType="num">
                                      <p:cBhvr additive="base">
                                        <p:cTn id="32" dur="500" fill="hold"/>
                                        <p:tgtEl>
                                          <p:spTgt spid="177"/>
                                        </p:tgtEl>
                                        <p:attrNameLst>
                                          <p:attrName>ppt_x</p:attrName>
                                        </p:attrNameLst>
                                      </p:cBhvr>
                                      <p:tavLst>
                                        <p:tav tm="0">
                                          <p:val>
                                            <p:strVal val="0-#ppt_w/2"/>
                                          </p:val>
                                        </p:tav>
                                        <p:tav tm="100000">
                                          <p:val>
                                            <p:strVal val="#ppt_x"/>
                                          </p:val>
                                        </p:tav>
                                      </p:tavLst>
                                    </p:anim>
                                    <p:anim calcmode="lin" valueType="num">
                                      <p:cBhvr additive="base">
                                        <p:cTn id="33" dur="500" fill="hold"/>
                                        <p:tgtEl>
                                          <p:spTgt spid="177"/>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80"/>
                                        </p:tgtEl>
                                        <p:attrNameLst>
                                          <p:attrName>style.visibility</p:attrName>
                                        </p:attrNameLst>
                                      </p:cBhvr>
                                      <p:to>
                                        <p:strVal val="visible"/>
                                      </p:to>
                                    </p:set>
                                    <p:anim calcmode="lin" valueType="num">
                                      <p:cBhvr additive="base">
                                        <p:cTn id="36" dur="500" fill="hold"/>
                                        <p:tgtEl>
                                          <p:spTgt spid="180"/>
                                        </p:tgtEl>
                                        <p:attrNameLst>
                                          <p:attrName>ppt_x</p:attrName>
                                        </p:attrNameLst>
                                      </p:cBhvr>
                                      <p:tavLst>
                                        <p:tav tm="0">
                                          <p:val>
                                            <p:strVal val="1+#ppt_w/2"/>
                                          </p:val>
                                        </p:tav>
                                        <p:tav tm="100000">
                                          <p:val>
                                            <p:strVal val="#ppt_x"/>
                                          </p:val>
                                        </p:tav>
                                      </p:tavLst>
                                    </p:anim>
                                    <p:anim calcmode="lin" valueType="num">
                                      <p:cBhvr additive="base">
                                        <p:cTn id="37" dur="5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83"/>
                                        </p:tgtEl>
                                        <p:attrNameLst>
                                          <p:attrName>style.visibility</p:attrName>
                                        </p:attrNameLst>
                                      </p:cBhvr>
                                      <p:to>
                                        <p:strVal val="visible"/>
                                      </p:to>
                                    </p:set>
                                    <p:anim calcmode="lin" valueType="num">
                                      <p:cBhvr additive="base">
                                        <p:cTn id="42" dur="500" fill="hold"/>
                                        <p:tgtEl>
                                          <p:spTgt spid="183"/>
                                        </p:tgtEl>
                                        <p:attrNameLst>
                                          <p:attrName>ppt_x</p:attrName>
                                        </p:attrNameLst>
                                      </p:cBhvr>
                                      <p:tavLst>
                                        <p:tav tm="0">
                                          <p:val>
                                            <p:strVal val="1+#ppt_w/2"/>
                                          </p:val>
                                        </p:tav>
                                        <p:tav tm="100000">
                                          <p:val>
                                            <p:strVal val="#ppt_x"/>
                                          </p:val>
                                        </p:tav>
                                      </p:tavLst>
                                    </p:anim>
                                    <p:anim calcmode="lin" valueType="num">
                                      <p:cBhvr additive="base">
                                        <p:cTn id="43" dur="5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186"/>
                                        </p:tgtEl>
                                        <p:attrNameLst>
                                          <p:attrName>style.visibility</p:attrName>
                                        </p:attrNameLst>
                                      </p:cBhvr>
                                      <p:to>
                                        <p:strVal val="visible"/>
                                      </p:to>
                                    </p:set>
                                    <p:anim calcmode="lin" valueType="num">
                                      <p:cBhvr additive="base">
                                        <p:cTn id="48" dur="500" fill="hold"/>
                                        <p:tgtEl>
                                          <p:spTgt spid="186"/>
                                        </p:tgtEl>
                                        <p:attrNameLst>
                                          <p:attrName>ppt_x</p:attrName>
                                        </p:attrNameLst>
                                      </p:cBhvr>
                                      <p:tavLst>
                                        <p:tav tm="0">
                                          <p:val>
                                            <p:strVal val="1+#ppt_w/2"/>
                                          </p:val>
                                        </p:tav>
                                        <p:tav tm="100000">
                                          <p:val>
                                            <p:strVal val="#ppt_x"/>
                                          </p:val>
                                        </p:tav>
                                      </p:tavLst>
                                    </p:anim>
                                    <p:anim calcmode="lin" valueType="num">
                                      <p:cBhvr additive="base">
                                        <p:cTn id="4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56607" y="2500459"/>
            <a:ext cx="1099112" cy="1099112"/>
            <a:chOff x="2877835" y="2955360"/>
            <a:chExt cx="824334" cy="824334"/>
          </a:xfrm>
        </p:grpSpPr>
        <p:grpSp>
          <p:nvGrpSpPr>
            <p:cNvPr id="135" name="组合 134"/>
            <p:cNvGrpSpPr/>
            <p:nvPr/>
          </p:nvGrpSpPr>
          <p:grpSpPr>
            <a:xfrm>
              <a:off x="2877835" y="2955360"/>
              <a:ext cx="824334" cy="824334"/>
              <a:chOff x="3567745" y="3971974"/>
              <a:chExt cx="1338084" cy="1338084"/>
            </a:xfrm>
          </p:grpSpPr>
          <p:grpSp>
            <p:nvGrpSpPr>
              <p:cNvPr id="175" name="组合 174"/>
              <p:cNvGrpSpPr/>
              <p:nvPr/>
            </p:nvGrpSpPr>
            <p:grpSpPr>
              <a:xfrm>
                <a:off x="3567745" y="3971974"/>
                <a:ext cx="1338084" cy="1338084"/>
                <a:chOff x="5213600" y="2517129"/>
                <a:chExt cx="2023672" cy="2023672"/>
              </a:xfrm>
            </p:grpSpPr>
            <p:sp>
              <p:nvSpPr>
                <p:cNvPr id="177" name="椭圆 176"/>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178" name="椭圆 177"/>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sp>
            <p:nvSpPr>
              <p:cNvPr id="176" name="椭圆 175"/>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charset="-122"/>
                </a:endParaRPr>
              </a:p>
            </p:txBody>
          </p:sp>
        </p:grpSp>
        <p:grpSp>
          <p:nvGrpSpPr>
            <p:cNvPr id="90" name="Group 64"/>
            <p:cNvGrpSpPr/>
            <p:nvPr/>
          </p:nvGrpSpPr>
          <p:grpSpPr>
            <a:xfrm>
              <a:off x="3099527" y="3212058"/>
              <a:ext cx="369596" cy="310939"/>
              <a:chOff x="5368132" y="2625725"/>
              <a:chExt cx="465138" cy="391319"/>
            </a:xfrm>
            <a:solidFill>
              <a:schemeClr val="bg1"/>
            </a:solidFill>
          </p:grpSpPr>
          <p:sp>
            <p:nvSpPr>
              <p:cNvPr id="9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6169497" y="2230009"/>
            <a:ext cx="1368003" cy="1368003"/>
            <a:chOff x="5801785" y="2730017"/>
            <a:chExt cx="824334" cy="824334"/>
          </a:xfrm>
        </p:grpSpPr>
        <p:grpSp>
          <p:nvGrpSpPr>
            <p:cNvPr id="180" name="组合 179"/>
            <p:cNvGrpSpPr/>
            <p:nvPr/>
          </p:nvGrpSpPr>
          <p:grpSpPr>
            <a:xfrm>
              <a:off x="5801785" y="2730017"/>
              <a:ext cx="824334" cy="824334"/>
              <a:chOff x="3567745" y="3971974"/>
              <a:chExt cx="1338084" cy="1338084"/>
            </a:xfrm>
          </p:grpSpPr>
          <p:grpSp>
            <p:nvGrpSpPr>
              <p:cNvPr id="185" name="组合 184"/>
              <p:cNvGrpSpPr/>
              <p:nvPr/>
            </p:nvGrpSpPr>
            <p:grpSpPr>
              <a:xfrm>
                <a:off x="3567745" y="3971974"/>
                <a:ext cx="1338084" cy="1338084"/>
                <a:chOff x="5213600" y="2517129"/>
                <a:chExt cx="2023672" cy="2023672"/>
              </a:xfrm>
            </p:grpSpPr>
            <p:sp>
              <p:nvSpPr>
                <p:cNvPr id="192" name="椭圆 19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193" name="椭圆 19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sp>
            <p:nvSpPr>
              <p:cNvPr id="186" name="椭圆 185"/>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charset="-122"/>
                </a:endParaRPr>
              </a:p>
            </p:txBody>
          </p:sp>
        </p:grpSp>
        <p:grpSp>
          <p:nvGrpSpPr>
            <p:cNvPr id="86" name="Group 60"/>
            <p:cNvGrpSpPr/>
            <p:nvPr/>
          </p:nvGrpSpPr>
          <p:grpSpPr>
            <a:xfrm>
              <a:off x="6043428" y="2954615"/>
              <a:ext cx="295540" cy="315495"/>
              <a:chOff x="9159875" y="1647825"/>
              <a:chExt cx="434975" cy="464344"/>
            </a:xfrm>
            <a:solidFill>
              <a:schemeClr val="bg1"/>
            </a:solidFill>
          </p:grpSpPr>
          <p:sp>
            <p:nvSpPr>
              <p:cNvPr id="87"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8"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9"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组合 5"/>
          <p:cNvGrpSpPr/>
          <p:nvPr/>
        </p:nvGrpSpPr>
        <p:grpSpPr>
          <a:xfrm>
            <a:off x="8794519" y="2056602"/>
            <a:ext cx="1511604" cy="1511604"/>
            <a:chOff x="6794223" y="3059119"/>
            <a:chExt cx="1026002" cy="1026002"/>
          </a:xfrm>
        </p:grpSpPr>
        <p:grpSp>
          <p:nvGrpSpPr>
            <p:cNvPr id="195" name="组合 194"/>
            <p:cNvGrpSpPr/>
            <p:nvPr/>
          </p:nvGrpSpPr>
          <p:grpSpPr>
            <a:xfrm>
              <a:off x="6794223" y="3059119"/>
              <a:ext cx="1026002" cy="1026002"/>
              <a:chOff x="3567745" y="3971974"/>
              <a:chExt cx="1338084" cy="1338084"/>
            </a:xfrm>
          </p:grpSpPr>
          <p:grpSp>
            <p:nvGrpSpPr>
              <p:cNvPr id="200" name="组合 199"/>
              <p:cNvGrpSpPr/>
              <p:nvPr/>
            </p:nvGrpSpPr>
            <p:grpSpPr>
              <a:xfrm>
                <a:off x="3567745" y="3971974"/>
                <a:ext cx="1338084" cy="1338084"/>
                <a:chOff x="5213600" y="2517129"/>
                <a:chExt cx="2023672" cy="2023672"/>
              </a:xfrm>
            </p:grpSpPr>
            <p:sp>
              <p:nvSpPr>
                <p:cNvPr id="202" name="椭圆 20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203" name="椭圆 20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sp>
            <p:nvSpPr>
              <p:cNvPr id="201" name="椭圆 200"/>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charset="-122"/>
                </a:endParaRPr>
              </a:p>
            </p:txBody>
          </p:sp>
        </p:grpSp>
        <p:grpSp>
          <p:nvGrpSpPr>
            <p:cNvPr id="76" name="Group 50"/>
            <p:cNvGrpSpPr/>
            <p:nvPr/>
          </p:nvGrpSpPr>
          <p:grpSpPr>
            <a:xfrm>
              <a:off x="7120103" y="3381304"/>
              <a:ext cx="395983" cy="371614"/>
              <a:chOff x="10074275" y="1647825"/>
              <a:chExt cx="464344" cy="435769"/>
            </a:xfrm>
            <a:solidFill>
              <a:schemeClr val="bg1"/>
            </a:solidFill>
          </p:grpSpPr>
          <p:sp>
            <p:nvSpPr>
              <p:cNvPr id="77"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8"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9"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0"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1"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2"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3"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4"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5"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 name="组合 2"/>
          <p:cNvGrpSpPr/>
          <p:nvPr/>
        </p:nvGrpSpPr>
        <p:grpSpPr>
          <a:xfrm>
            <a:off x="1648279" y="2695598"/>
            <a:ext cx="917460" cy="917460"/>
            <a:chOff x="2050289" y="3824474"/>
            <a:chExt cx="688095" cy="688095"/>
          </a:xfrm>
        </p:grpSpPr>
        <p:grpSp>
          <p:nvGrpSpPr>
            <p:cNvPr id="106" name="组合 105"/>
            <p:cNvGrpSpPr/>
            <p:nvPr/>
          </p:nvGrpSpPr>
          <p:grpSpPr>
            <a:xfrm>
              <a:off x="2050289" y="3824474"/>
              <a:ext cx="688095" cy="688095"/>
              <a:chOff x="3567745" y="3971974"/>
              <a:chExt cx="1338084" cy="1338084"/>
            </a:xfrm>
          </p:grpSpPr>
          <p:grpSp>
            <p:nvGrpSpPr>
              <p:cNvPr id="109" name="组合 108"/>
              <p:cNvGrpSpPr/>
              <p:nvPr/>
            </p:nvGrpSpPr>
            <p:grpSpPr>
              <a:xfrm>
                <a:off x="3567745" y="3971974"/>
                <a:ext cx="1338084" cy="1338084"/>
                <a:chOff x="5213600" y="2517129"/>
                <a:chExt cx="2023672" cy="2023672"/>
              </a:xfrm>
            </p:grpSpPr>
            <p:sp>
              <p:nvSpPr>
                <p:cNvPr id="132" name="椭圆 13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133" name="椭圆 13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sp>
            <p:nvSpPr>
              <p:cNvPr id="131" name="椭圆 130"/>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charset="-122"/>
                </a:endParaRPr>
              </a:p>
            </p:txBody>
          </p:sp>
        </p:grpSp>
        <p:grpSp>
          <p:nvGrpSpPr>
            <p:cNvPr id="94" name="Group 68"/>
            <p:cNvGrpSpPr/>
            <p:nvPr/>
          </p:nvGrpSpPr>
          <p:grpSpPr>
            <a:xfrm>
              <a:off x="2208399" y="4049290"/>
              <a:ext cx="328541" cy="256656"/>
              <a:chOff x="2581275" y="1710532"/>
              <a:chExt cx="464344" cy="362744"/>
            </a:xfrm>
            <a:solidFill>
              <a:schemeClr val="bg1"/>
            </a:solidFill>
          </p:grpSpPr>
          <p:sp>
            <p:nvSpPr>
              <p:cNvPr id="95"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6"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7"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8"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9"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0"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cxnSp>
        <p:nvCxnSpPr>
          <p:cNvPr id="73" name="Straight Arrow Connector 39"/>
          <p:cNvCxnSpPr/>
          <p:nvPr/>
        </p:nvCxnSpPr>
        <p:spPr>
          <a:xfrm flipV="1">
            <a:off x="2566333" y="3047997"/>
            <a:ext cx="1190273" cy="1060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43"/>
          <p:cNvCxnSpPr/>
          <p:nvPr/>
        </p:nvCxnSpPr>
        <p:spPr>
          <a:xfrm flipV="1">
            <a:off x="4867453" y="2921191"/>
            <a:ext cx="1290548" cy="12680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46"/>
          <p:cNvCxnSpPr/>
          <p:nvPr/>
        </p:nvCxnSpPr>
        <p:spPr>
          <a:xfrm flipV="1">
            <a:off x="7502122" y="2845767"/>
            <a:ext cx="1235005" cy="7542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04" name="组合 203"/>
          <p:cNvGrpSpPr/>
          <p:nvPr/>
        </p:nvGrpSpPr>
        <p:grpSpPr>
          <a:xfrm>
            <a:off x="1054373" y="3910115"/>
            <a:ext cx="2357633" cy="1026724"/>
            <a:chOff x="1256119" y="1638320"/>
            <a:chExt cx="1923767" cy="770043"/>
          </a:xfrm>
        </p:grpSpPr>
        <p:sp>
          <p:nvSpPr>
            <p:cNvPr id="205" name="TextBox 204"/>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206" name="TextBox 205"/>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210" name="组合 209"/>
          <p:cNvGrpSpPr/>
          <p:nvPr/>
        </p:nvGrpSpPr>
        <p:grpSpPr>
          <a:xfrm>
            <a:off x="3412006" y="3910115"/>
            <a:ext cx="2357633" cy="1026724"/>
            <a:chOff x="1256119" y="1638320"/>
            <a:chExt cx="1923767" cy="770043"/>
          </a:xfrm>
        </p:grpSpPr>
        <p:sp>
          <p:nvSpPr>
            <p:cNvPr id="211" name="TextBox 210"/>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212" name="TextBox 211"/>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213" name="组合 212"/>
          <p:cNvGrpSpPr/>
          <p:nvPr/>
        </p:nvGrpSpPr>
        <p:grpSpPr>
          <a:xfrm>
            <a:off x="5882149" y="3910115"/>
            <a:ext cx="2357633" cy="1026724"/>
            <a:chOff x="1256119" y="1638320"/>
            <a:chExt cx="1923767" cy="770043"/>
          </a:xfrm>
        </p:grpSpPr>
        <p:sp>
          <p:nvSpPr>
            <p:cNvPr id="214" name="TextBox 213"/>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215" name="TextBox 214"/>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grpSp>
        <p:nvGrpSpPr>
          <p:cNvPr id="216" name="组合 215"/>
          <p:cNvGrpSpPr/>
          <p:nvPr/>
        </p:nvGrpSpPr>
        <p:grpSpPr>
          <a:xfrm>
            <a:off x="8625692" y="3910115"/>
            <a:ext cx="2357633" cy="1026724"/>
            <a:chOff x="1256119" y="1638320"/>
            <a:chExt cx="1923767" cy="770043"/>
          </a:xfrm>
        </p:grpSpPr>
        <p:sp>
          <p:nvSpPr>
            <p:cNvPr id="217" name="TextBox 216"/>
            <p:cNvSpPr txBox="1"/>
            <p:nvPr/>
          </p:nvSpPr>
          <p:spPr>
            <a:xfrm>
              <a:off x="1256119" y="1958240"/>
              <a:ext cx="1923767" cy="450123"/>
            </a:xfrm>
            <a:prstGeom prst="rect">
              <a:avLst/>
            </a:prstGeom>
            <a:noFill/>
          </p:spPr>
          <p:txBody>
            <a:bodyPr wrap="square" lIns="0" tIns="0" rtlCol="0" anchor="t">
              <a:spAutoFit/>
            </a:bodyPr>
            <a:lstStyle/>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0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218" name="TextBox 217"/>
            <p:cNvSpPr txBox="1"/>
            <p:nvPr/>
          </p:nvSpPr>
          <p:spPr>
            <a:xfrm>
              <a:off x="1571677" y="1638320"/>
              <a:ext cx="894678" cy="246173"/>
            </a:xfrm>
            <a:prstGeom prst="rect">
              <a:avLst/>
            </a:prstGeom>
            <a:noFill/>
          </p:spPr>
          <p:txBody>
            <a:bodyPr wrap="none" lIns="0" tIns="0" rIns="0" bIns="0" rtlCol="0" anchor="t">
              <a:spAutoFit/>
            </a:bodyPr>
            <a:lstStyle/>
            <a:p>
              <a:pPr algn="ctr"/>
              <a:r>
                <a:rPr sz="1935">
                  <a:solidFill/>
                  <a:latin typeface="微软雅黑"/>
                </a:rPr>
                <a:t>XX内容文字</a:t>
              </a:r>
              <a:endParaRPr lang="en-US" sz="2135" dirty="0">
                <a:solidFill>
                  <a:schemeClr val="bg1"/>
                </a:solidFill>
                <a:latin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wipe(left)">
                                      <p:cBhvr>
                                        <p:cTn id="20" dur="500"/>
                                        <p:tgtEl>
                                          <p:spTgt spid="7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left)">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par>
                                <p:cTn id="52" presetID="2" presetClass="entr" presetSubtype="2" fill="hold" nodeType="withEffect">
                                  <p:stCondLst>
                                    <p:cond delay="0"/>
                                  </p:stCondLst>
                                  <p:childTnLst>
                                    <p:set>
                                      <p:cBhvr>
                                        <p:cTn id="53" dur="1" fill="hold">
                                          <p:stCondLst>
                                            <p:cond delay="0"/>
                                          </p:stCondLst>
                                        </p:cTn>
                                        <p:tgtEl>
                                          <p:spTgt spid="204"/>
                                        </p:tgtEl>
                                        <p:attrNameLst>
                                          <p:attrName>style.visibility</p:attrName>
                                        </p:attrNameLst>
                                      </p:cBhvr>
                                      <p:to>
                                        <p:strVal val="visible"/>
                                      </p:to>
                                    </p:set>
                                    <p:anim calcmode="lin" valueType="num">
                                      <p:cBhvr additive="base">
                                        <p:cTn id="54" dur="500" fill="hold"/>
                                        <p:tgtEl>
                                          <p:spTgt spid="204"/>
                                        </p:tgtEl>
                                        <p:attrNameLst>
                                          <p:attrName>ppt_x</p:attrName>
                                        </p:attrNameLst>
                                      </p:cBhvr>
                                      <p:tavLst>
                                        <p:tav tm="0">
                                          <p:val>
                                            <p:strVal val="1+#ppt_w/2"/>
                                          </p:val>
                                        </p:tav>
                                        <p:tav tm="100000">
                                          <p:val>
                                            <p:strVal val="#ppt_x"/>
                                          </p:val>
                                        </p:tav>
                                      </p:tavLst>
                                    </p:anim>
                                    <p:anim calcmode="lin" valueType="num">
                                      <p:cBhvr additive="base">
                                        <p:cTn id="55" dur="500" fill="hold"/>
                                        <p:tgtEl>
                                          <p:spTgt spid="20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10"/>
                                        </p:tgtEl>
                                        <p:attrNameLst>
                                          <p:attrName>style.visibility</p:attrName>
                                        </p:attrNameLst>
                                      </p:cBhvr>
                                      <p:to>
                                        <p:strVal val="visible"/>
                                      </p:to>
                                    </p:set>
                                    <p:anim calcmode="lin" valueType="num">
                                      <p:cBhvr additive="base">
                                        <p:cTn id="58" dur="500" fill="hold"/>
                                        <p:tgtEl>
                                          <p:spTgt spid="210"/>
                                        </p:tgtEl>
                                        <p:attrNameLst>
                                          <p:attrName>ppt_x</p:attrName>
                                        </p:attrNameLst>
                                      </p:cBhvr>
                                      <p:tavLst>
                                        <p:tav tm="0">
                                          <p:val>
                                            <p:strVal val="1+#ppt_w/2"/>
                                          </p:val>
                                        </p:tav>
                                        <p:tav tm="100000">
                                          <p:val>
                                            <p:strVal val="#ppt_x"/>
                                          </p:val>
                                        </p:tav>
                                      </p:tavLst>
                                    </p:anim>
                                    <p:anim calcmode="lin" valueType="num">
                                      <p:cBhvr additive="base">
                                        <p:cTn id="59" dur="500" fill="hold"/>
                                        <p:tgtEl>
                                          <p:spTgt spid="2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213"/>
                                        </p:tgtEl>
                                        <p:attrNameLst>
                                          <p:attrName>style.visibility</p:attrName>
                                        </p:attrNameLst>
                                      </p:cBhvr>
                                      <p:to>
                                        <p:strVal val="visible"/>
                                      </p:to>
                                    </p:set>
                                    <p:anim calcmode="lin" valueType="num">
                                      <p:cBhvr additive="base">
                                        <p:cTn id="62" dur="500" fill="hold"/>
                                        <p:tgtEl>
                                          <p:spTgt spid="213"/>
                                        </p:tgtEl>
                                        <p:attrNameLst>
                                          <p:attrName>ppt_x</p:attrName>
                                        </p:attrNameLst>
                                      </p:cBhvr>
                                      <p:tavLst>
                                        <p:tav tm="0">
                                          <p:val>
                                            <p:strVal val="1+#ppt_w/2"/>
                                          </p:val>
                                        </p:tav>
                                        <p:tav tm="100000">
                                          <p:val>
                                            <p:strVal val="#ppt_x"/>
                                          </p:val>
                                        </p:tav>
                                      </p:tavLst>
                                    </p:anim>
                                    <p:anim calcmode="lin" valueType="num">
                                      <p:cBhvr additive="base">
                                        <p:cTn id="63" dur="500" fill="hold"/>
                                        <p:tgtEl>
                                          <p:spTgt spid="213"/>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216"/>
                                        </p:tgtEl>
                                        <p:attrNameLst>
                                          <p:attrName>style.visibility</p:attrName>
                                        </p:attrNameLst>
                                      </p:cBhvr>
                                      <p:to>
                                        <p:strVal val="visible"/>
                                      </p:to>
                                    </p:set>
                                    <p:anim calcmode="lin" valueType="num">
                                      <p:cBhvr additive="base">
                                        <p:cTn id="66" dur="500" fill="hold"/>
                                        <p:tgtEl>
                                          <p:spTgt spid="216"/>
                                        </p:tgtEl>
                                        <p:attrNameLst>
                                          <p:attrName>ppt_x</p:attrName>
                                        </p:attrNameLst>
                                      </p:cBhvr>
                                      <p:tavLst>
                                        <p:tav tm="0">
                                          <p:val>
                                            <p:strVal val="1+#ppt_w/2"/>
                                          </p:val>
                                        </p:tav>
                                        <p:tav tm="100000">
                                          <p:val>
                                            <p:strVal val="#ppt_x"/>
                                          </p:val>
                                        </p:tav>
                                      </p:tavLst>
                                    </p:anim>
                                    <p:anim calcmode="lin" valueType="num">
                                      <p:cBhvr additive="base">
                                        <p:cTn id="67" dur="500" fill="hold"/>
                                        <p:tgtEl>
                                          <p:spTgt spid="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80" name="组合 79"/>
          <p:cNvGrpSpPr/>
          <p:nvPr/>
        </p:nvGrpSpPr>
        <p:grpSpPr>
          <a:xfrm>
            <a:off x="4146863" y="4945361"/>
            <a:ext cx="1225847" cy="1228327"/>
            <a:chOff x="4870744" y="3723878"/>
            <a:chExt cx="1057687" cy="1059827"/>
          </a:xfrm>
        </p:grpSpPr>
        <p:grpSp>
          <p:nvGrpSpPr>
            <p:cNvPr id="81" name="Group 10"/>
            <p:cNvGrpSpPr/>
            <p:nvPr/>
          </p:nvGrpSpPr>
          <p:grpSpPr>
            <a:xfrm>
              <a:off x="4870744" y="3723878"/>
              <a:ext cx="1057687" cy="1059827"/>
              <a:chOff x="3692576" y="1742634"/>
              <a:chExt cx="2790379" cy="2796023"/>
            </a:xfrm>
          </p:grpSpPr>
          <p:grpSp>
            <p:nvGrpSpPr>
              <p:cNvPr id="83" name="组合 79"/>
              <p:cNvGrpSpPr/>
              <p:nvPr/>
            </p:nvGrpSpPr>
            <p:grpSpPr bwMode="auto">
              <a:xfrm>
                <a:off x="3692576" y="1742634"/>
                <a:ext cx="2790379" cy="2796023"/>
                <a:chOff x="6379729" y="2488774"/>
                <a:chExt cx="2513016" cy="2513016"/>
              </a:xfrm>
            </p:grpSpPr>
            <p:sp>
              <p:nvSpPr>
                <p:cNvPr id="8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8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86" name="椭圆 80"/>
              <p:cNvSpPr/>
              <p:nvPr/>
            </p:nvSpPr>
            <p:spPr bwMode="auto">
              <a:xfrm>
                <a:off x="4101617" y="2137563"/>
                <a:ext cx="2016471" cy="2020559"/>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82" name="KSO_Shape"/>
            <p:cNvSpPr/>
            <p:nvPr/>
          </p:nvSpPr>
          <p:spPr bwMode="auto">
            <a:xfrm>
              <a:off x="5207533" y="4092731"/>
              <a:ext cx="408407" cy="344423"/>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grpSp>
        <p:nvGrpSpPr>
          <p:cNvPr id="89" name="组合 88"/>
          <p:cNvGrpSpPr/>
          <p:nvPr/>
        </p:nvGrpSpPr>
        <p:grpSpPr>
          <a:xfrm>
            <a:off x="3263447" y="3291661"/>
            <a:ext cx="1273751" cy="1276328"/>
            <a:chOff x="5199992" y="936788"/>
            <a:chExt cx="1057687" cy="1059827"/>
          </a:xfrm>
        </p:grpSpPr>
        <p:grpSp>
          <p:nvGrpSpPr>
            <p:cNvPr id="97" name="Group 10"/>
            <p:cNvGrpSpPr/>
            <p:nvPr/>
          </p:nvGrpSpPr>
          <p:grpSpPr>
            <a:xfrm>
              <a:off x="5199992" y="936788"/>
              <a:ext cx="1057687" cy="1059827"/>
              <a:chOff x="3692576" y="1742634"/>
              <a:chExt cx="2790379" cy="2796023"/>
            </a:xfrm>
          </p:grpSpPr>
          <p:grpSp>
            <p:nvGrpSpPr>
              <p:cNvPr id="99" name="组合 79"/>
              <p:cNvGrpSpPr/>
              <p:nvPr/>
            </p:nvGrpSpPr>
            <p:grpSpPr bwMode="auto">
              <a:xfrm>
                <a:off x="3692576" y="1742634"/>
                <a:ext cx="2790379" cy="2796023"/>
                <a:chOff x="6379729" y="2488774"/>
                <a:chExt cx="2513016" cy="2513016"/>
              </a:xfrm>
            </p:grpSpPr>
            <p:sp>
              <p:nvSpPr>
                <p:cNvPr id="10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6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00" name="椭圆 80"/>
              <p:cNvSpPr/>
              <p:nvPr/>
            </p:nvSpPr>
            <p:spPr bwMode="auto">
              <a:xfrm>
                <a:off x="4101617" y="2137563"/>
                <a:ext cx="2016471" cy="2020559"/>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98" name="KSO_Shape"/>
            <p:cNvSpPr/>
            <p:nvPr/>
          </p:nvSpPr>
          <p:spPr bwMode="auto">
            <a:xfrm>
              <a:off x="5532119" y="1318962"/>
              <a:ext cx="419101" cy="3136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2400" dirty="0">
                <a:solidFill>
                  <a:schemeClr val="bg1"/>
                </a:solidFill>
                <a:ea typeface="微软雅黑" panose="020B0503020204020204" charset="-122"/>
              </a:endParaRPr>
            </a:p>
          </p:txBody>
        </p:sp>
      </p:grpSp>
      <p:grpSp>
        <p:nvGrpSpPr>
          <p:cNvPr id="166" name="组合 165"/>
          <p:cNvGrpSpPr/>
          <p:nvPr/>
        </p:nvGrpSpPr>
        <p:grpSpPr>
          <a:xfrm>
            <a:off x="3949866" y="1515346"/>
            <a:ext cx="1225847" cy="1228327"/>
            <a:chOff x="4914190" y="671277"/>
            <a:chExt cx="1057687" cy="1059827"/>
          </a:xfrm>
        </p:grpSpPr>
        <p:grpSp>
          <p:nvGrpSpPr>
            <p:cNvPr id="167" name="Group 10"/>
            <p:cNvGrpSpPr/>
            <p:nvPr/>
          </p:nvGrpSpPr>
          <p:grpSpPr>
            <a:xfrm>
              <a:off x="4914190" y="671277"/>
              <a:ext cx="1057687" cy="1059827"/>
              <a:chOff x="3692576" y="1742634"/>
              <a:chExt cx="2790379" cy="2796023"/>
            </a:xfrm>
          </p:grpSpPr>
          <p:grpSp>
            <p:nvGrpSpPr>
              <p:cNvPr id="169" name="组合 79"/>
              <p:cNvGrpSpPr/>
              <p:nvPr/>
            </p:nvGrpSpPr>
            <p:grpSpPr bwMode="auto">
              <a:xfrm>
                <a:off x="3692576" y="1742634"/>
                <a:ext cx="2790379" cy="2796023"/>
                <a:chOff x="6379729" y="2488774"/>
                <a:chExt cx="2513016" cy="2513016"/>
              </a:xfrm>
            </p:grpSpPr>
            <p:sp>
              <p:nvSpPr>
                <p:cNvPr id="17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7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70" name="椭圆 80"/>
              <p:cNvSpPr/>
              <p:nvPr/>
            </p:nvSpPr>
            <p:spPr bwMode="auto">
              <a:xfrm>
                <a:off x="4101617" y="2137563"/>
                <a:ext cx="2016471" cy="2020559"/>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168" name="KSO_Shape"/>
            <p:cNvSpPr/>
            <p:nvPr/>
          </p:nvSpPr>
          <p:spPr bwMode="auto">
            <a:xfrm>
              <a:off x="5283471" y="992844"/>
              <a:ext cx="335868" cy="390545"/>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grpSp>
        <p:nvGrpSpPr>
          <p:cNvPr id="173" name="Group 10"/>
          <p:cNvGrpSpPr/>
          <p:nvPr/>
        </p:nvGrpSpPr>
        <p:grpSpPr>
          <a:xfrm>
            <a:off x="7070414" y="3164471"/>
            <a:ext cx="1410249" cy="1413103"/>
            <a:chOff x="3692576" y="1742634"/>
            <a:chExt cx="2790379" cy="2796023"/>
          </a:xfrm>
        </p:grpSpPr>
        <p:grpSp>
          <p:nvGrpSpPr>
            <p:cNvPr id="174" name="组合 79"/>
            <p:cNvGrpSpPr/>
            <p:nvPr/>
          </p:nvGrpSpPr>
          <p:grpSpPr bwMode="auto">
            <a:xfrm>
              <a:off x="3692576" y="1742634"/>
              <a:ext cx="2790379" cy="2796023"/>
              <a:chOff x="6379729" y="2488774"/>
              <a:chExt cx="2513016" cy="2513016"/>
            </a:xfrm>
          </p:grpSpPr>
          <p:sp>
            <p:nvSpPr>
              <p:cNvPr id="17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7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75" name="椭圆 80"/>
            <p:cNvSpPr/>
            <p:nvPr/>
          </p:nvSpPr>
          <p:spPr bwMode="auto">
            <a:xfrm>
              <a:off x="4101617" y="2137563"/>
              <a:ext cx="2016471" cy="2020559"/>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sz="1400">
                  <a:solidFill>
                    <a:srgbClr val="FFFFFF"/>
                  </a:solidFill>
                  <a:latin typeface="+mj-ea"/>
                </a:rPr>
                <a:t>XX内容文字</a:t>
              </a:r>
            </a:p>
          </p:txBody>
        </p:sp>
      </p:grpSp>
      <p:sp>
        <p:nvSpPr>
          <p:cNvPr id="178" name="Line 11"/>
          <p:cNvSpPr>
            <a:spLocks noChangeShapeType="1"/>
          </p:cNvSpPr>
          <p:nvPr/>
        </p:nvSpPr>
        <p:spPr bwMode="auto">
          <a:xfrm flipH="1" flipV="1">
            <a:off x="5404775" y="2684419"/>
            <a:ext cx="1473619" cy="754575"/>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79" name="Line 12"/>
          <p:cNvSpPr>
            <a:spLocks noChangeShapeType="1"/>
          </p:cNvSpPr>
          <p:nvPr/>
        </p:nvSpPr>
        <p:spPr bwMode="auto">
          <a:xfrm flipH="1">
            <a:off x="5627071" y="4199939"/>
            <a:ext cx="1251323" cy="768260"/>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80" name="Line 13"/>
          <p:cNvSpPr>
            <a:spLocks noChangeShapeType="1"/>
          </p:cNvSpPr>
          <p:nvPr/>
        </p:nvSpPr>
        <p:spPr bwMode="auto">
          <a:xfrm flipH="1">
            <a:off x="4899153" y="3836547"/>
            <a:ext cx="1979240" cy="0"/>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81" name="TextBox 180"/>
          <p:cNvSpPr txBox="1"/>
          <p:nvPr/>
        </p:nvSpPr>
        <p:spPr>
          <a:xfrm>
            <a:off x="8775157" y="2516298"/>
            <a:ext cx="2688299" cy="3169457"/>
          </a:xfrm>
          <a:prstGeom prst="rect">
            <a:avLst/>
          </a:prstGeom>
          <a:noFill/>
          <a:ln>
            <a:noFill/>
          </a:ln>
        </p:spPr>
        <p:txBody>
          <a:bodyPr wrap="square" rtlCol="0">
            <a:spAutoFit/>
          </a:bodyPr>
          <a:lstStyle/>
          <a:p>
            <a:pPr>
              <a:lnSpc>
                <a:spcPct val="150000"/>
              </a:lnSpc>
            </a:pPr>
            <a:r>
              <a:rPr lang="zh-CN" altLang="en-US" sz="1135" dirty="0">
                <a:solidFill>
                  <a:schemeClr val="bg1"/>
                </a:solidFill>
                <a:latin typeface="微软雅黑" panose="020B0503020204020204" charset="-122"/>
                <a:ea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335"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335"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182" name="TextBox 181"/>
          <p:cNvSpPr txBox="1"/>
          <p:nvPr/>
        </p:nvSpPr>
        <p:spPr>
          <a:xfrm>
            <a:off x="2077861" y="1775058"/>
            <a:ext cx="1382489" cy="287323"/>
          </a:xfrm>
          <a:prstGeom prst="rect">
            <a:avLst/>
          </a:prstGeom>
          <a:noFill/>
        </p:spPr>
        <p:txBody>
          <a:bodyPr wrap="square" lIns="0" tIns="0" rIns="0" bIns="0" rtlCol="0">
            <a:spAutoFit/>
          </a:bodyPr>
          <a:lstStyle/>
          <a:p>
            <a:pPr algn="ctr"/>
            <a:r>
              <a:rPr sz="1664">
                <a:solidFill/>
                <a:latin typeface="微软雅黑"/>
              </a:rPr>
              <a:t>XX内容文字</a:t>
            </a:r>
          </a:p>
        </p:txBody>
      </p:sp>
      <p:sp>
        <p:nvSpPr>
          <p:cNvPr id="183" name="TextBox 182"/>
          <p:cNvSpPr txBox="1"/>
          <p:nvPr/>
        </p:nvSpPr>
        <p:spPr>
          <a:xfrm>
            <a:off x="1855930" y="2215608"/>
            <a:ext cx="1604421" cy="225767"/>
          </a:xfrm>
          <a:prstGeom prst="rect">
            <a:avLst/>
          </a:prstGeom>
          <a:noFill/>
        </p:spPr>
        <p:txBody>
          <a:bodyPr wrap="square" lIns="0" tIns="0" rIns="0" bIns="0" rtlCol="0">
            <a:spAutoFit/>
          </a:bodyPr>
          <a:lstStyle/>
          <a:p>
            <a:pPr algn="ctr"/>
            <a:r>
              <a:rPr lang="zh-CN" altLang="en-US" sz="1265" dirty="0">
                <a:solidFill>
                  <a:schemeClr val="bg1"/>
                </a:solidFill>
                <a:latin typeface="微软雅黑" panose="020B0503020204020204" charset="-122"/>
                <a:ea typeface="微软雅黑" panose="020B0503020204020204" charset="-122"/>
              </a:rPr>
              <a:t>点击输入说明文字</a:t>
            </a:r>
          </a:p>
        </p:txBody>
      </p:sp>
      <p:sp>
        <p:nvSpPr>
          <p:cNvPr id="184" name="TextBox 183"/>
          <p:cNvSpPr txBox="1"/>
          <p:nvPr/>
        </p:nvSpPr>
        <p:spPr>
          <a:xfrm>
            <a:off x="1190315" y="3554205"/>
            <a:ext cx="1775091" cy="287323"/>
          </a:xfrm>
          <a:prstGeom prst="rect">
            <a:avLst/>
          </a:prstGeom>
          <a:noFill/>
        </p:spPr>
        <p:txBody>
          <a:bodyPr wrap="square" lIns="0" tIns="0" rIns="0" bIns="0" rtlCol="0">
            <a:spAutoFit/>
          </a:bodyPr>
          <a:lstStyle/>
          <a:p>
            <a:pPr algn="ctr"/>
            <a:r>
              <a:rPr sz="1664">
                <a:solidFill/>
                <a:latin typeface="微软雅黑"/>
              </a:rPr>
              <a:t>XX内容文字</a:t>
            </a:r>
          </a:p>
        </p:txBody>
      </p:sp>
      <p:sp>
        <p:nvSpPr>
          <p:cNvPr id="185" name="TextBox 184"/>
          <p:cNvSpPr txBox="1"/>
          <p:nvPr/>
        </p:nvSpPr>
        <p:spPr>
          <a:xfrm>
            <a:off x="1300190" y="3994755"/>
            <a:ext cx="1555341" cy="225767"/>
          </a:xfrm>
          <a:prstGeom prst="rect">
            <a:avLst/>
          </a:prstGeom>
          <a:noFill/>
        </p:spPr>
        <p:txBody>
          <a:bodyPr wrap="square" lIns="0" tIns="0" rIns="0" bIns="0" rtlCol="0">
            <a:spAutoFit/>
          </a:bodyPr>
          <a:lstStyle/>
          <a:p>
            <a:pPr algn="ctr"/>
            <a:r>
              <a:rPr lang="zh-CN" altLang="en-US" sz="1265" dirty="0">
                <a:solidFill>
                  <a:schemeClr val="bg1"/>
                </a:solidFill>
                <a:latin typeface="微软雅黑" panose="020B0503020204020204" charset="-122"/>
                <a:ea typeface="微软雅黑" panose="020B0503020204020204" charset="-122"/>
              </a:rPr>
              <a:t>点击输入说明文字</a:t>
            </a:r>
          </a:p>
        </p:txBody>
      </p:sp>
      <p:sp>
        <p:nvSpPr>
          <p:cNvPr id="186" name="TextBox 185"/>
          <p:cNvSpPr txBox="1"/>
          <p:nvPr/>
        </p:nvSpPr>
        <p:spPr>
          <a:xfrm>
            <a:off x="2092792" y="5420860"/>
            <a:ext cx="1555341" cy="287323"/>
          </a:xfrm>
          <a:prstGeom prst="rect">
            <a:avLst/>
          </a:prstGeom>
          <a:noFill/>
        </p:spPr>
        <p:txBody>
          <a:bodyPr wrap="square" lIns="0" tIns="0" rIns="0" bIns="0" rtlCol="0">
            <a:spAutoFit/>
          </a:bodyPr>
          <a:lstStyle/>
          <a:p>
            <a:pPr algn="ctr"/>
            <a:r>
              <a:rPr sz="1664">
                <a:solidFill/>
                <a:latin typeface="微软雅黑"/>
              </a:rPr>
              <a:t>XX内容文字</a:t>
            </a:r>
          </a:p>
        </p:txBody>
      </p:sp>
      <p:sp>
        <p:nvSpPr>
          <p:cNvPr id="187" name="TextBox 186"/>
          <p:cNvSpPr txBox="1"/>
          <p:nvPr/>
        </p:nvSpPr>
        <p:spPr>
          <a:xfrm>
            <a:off x="2092792" y="5861410"/>
            <a:ext cx="1555341" cy="225767"/>
          </a:xfrm>
          <a:prstGeom prst="rect">
            <a:avLst/>
          </a:prstGeom>
          <a:noFill/>
        </p:spPr>
        <p:txBody>
          <a:bodyPr wrap="square" lIns="0" tIns="0" rIns="0" bIns="0" rtlCol="0">
            <a:spAutoFit/>
          </a:bodyPr>
          <a:lstStyle/>
          <a:p>
            <a:pPr algn="ctr"/>
            <a:r>
              <a:rPr lang="zh-CN" altLang="en-US" sz="1265" dirty="0">
                <a:solidFill>
                  <a:schemeClr val="bg1"/>
                </a:solidFill>
                <a:latin typeface="微软雅黑" panose="020B0503020204020204" charset="-122"/>
                <a:ea typeface="微软雅黑" panose="020B0503020204020204" charset="-122"/>
              </a:rPr>
              <a:t>点击输入说明文字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3"/>
                                        </p:tgtEl>
                                        <p:attrNameLst>
                                          <p:attrName>style.visibility</p:attrName>
                                        </p:attrNameLst>
                                      </p:cBhvr>
                                      <p:to>
                                        <p:strVal val="visible"/>
                                      </p:to>
                                    </p:set>
                                    <p:anim calcmode="lin" valueType="num">
                                      <p:cBhvr>
                                        <p:cTn id="12" dur="500" fill="hold"/>
                                        <p:tgtEl>
                                          <p:spTgt spid="173"/>
                                        </p:tgtEl>
                                        <p:attrNameLst>
                                          <p:attrName>ppt_w</p:attrName>
                                        </p:attrNameLst>
                                      </p:cBhvr>
                                      <p:tavLst>
                                        <p:tav tm="0">
                                          <p:val>
                                            <p:fltVal val="0"/>
                                          </p:val>
                                        </p:tav>
                                        <p:tav tm="100000">
                                          <p:val>
                                            <p:strVal val="#ppt_w"/>
                                          </p:val>
                                        </p:tav>
                                      </p:tavLst>
                                    </p:anim>
                                    <p:anim calcmode="lin" valueType="num">
                                      <p:cBhvr>
                                        <p:cTn id="13" dur="500" fill="hold"/>
                                        <p:tgtEl>
                                          <p:spTgt spid="173"/>
                                        </p:tgtEl>
                                        <p:attrNameLst>
                                          <p:attrName>ppt_h</p:attrName>
                                        </p:attrNameLst>
                                      </p:cBhvr>
                                      <p:tavLst>
                                        <p:tav tm="0">
                                          <p:val>
                                            <p:fltVal val="0"/>
                                          </p:val>
                                        </p:tav>
                                        <p:tav tm="100000">
                                          <p:val>
                                            <p:strVal val="#ppt_h"/>
                                          </p:val>
                                        </p:tav>
                                      </p:tavLst>
                                    </p:anim>
                                    <p:animEffect transition="in" filter="fade">
                                      <p:cBhvr>
                                        <p:cTn id="14" dur="500"/>
                                        <p:tgtEl>
                                          <p:spTgt spid="17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wipe(right)">
                                      <p:cBhvr>
                                        <p:cTn id="19" dur="500"/>
                                        <p:tgtEl>
                                          <p:spTgt spid="178"/>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80"/>
                                        </p:tgtEl>
                                        <p:attrNameLst>
                                          <p:attrName>style.visibility</p:attrName>
                                        </p:attrNameLst>
                                      </p:cBhvr>
                                      <p:to>
                                        <p:strVal val="visible"/>
                                      </p:to>
                                    </p:set>
                                    <p:animEffect transition="in" filter="wipe(right)">
                                      <p:cBhvr>
                                        <p:cTn id="22" dur="500"/>
                                        <p:tgtEl>
                                          <p:spTgt spid="180"/>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79"/>
                                        </p:tgtEl>
                                        <p:attrNameLst>
                                          <p:attrName>style.visibility</p:attrName>
                                        </p:attrNameLst>
                                      </p:cBhvr>
                                      <p:to>
                                        <p:strVal val="visible"/>
                                      </p:to>
                                    </p:set>
                                    <p:animEffect transition="in" filter="wipe(right)">
                                      <p:cBhvr>
                                        <p:cTn id="25" dur="500"/>
                                        <p:tgtEl>
                                          <p:spTgt spid="179"/>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66"/>
                                        </p:tgtEl>
                                        <p:attrNameLst>
                                          <p:attrName>style.visibility</p:attrName>
                                        </p:attrNameLst>
                                      </p:cBhvr>
                                      <p:to>
                                        <p:strVal val="visible"/>
                                      </p:to>
                                    </p:set>
                                    <p:anim calcmode="lin" valueType="num">
                                      <p:cBhvr>
                                        <p:cTn id="30" dur="500" fill="hold"/>
                                        <p:tgtEl>
                                          <p:spTgt spid="166"/>
                                        </p:tgtEl>
                                        <p:attrNameLst>
                                          <p:attrName>ppt_w</p:attrName>
                                        </p:attrNameLst>
                                      </p:cBhvr>
                                      <p:tavLst>
                                        <p:tav tm="0">
                                          <p:val>
                                            <p:fltVal val="0"/>
                                          </p:val>
                                        </p:tav>
                                        <p:tav tm="100000">
                                          <p:val>
                                            <p:strVal val="#ppt_w"/>
                                          </p:val>
                                        </p:tav>
                                      </p:tavLst>
                                    </p:anim>
                                    <p:anim calcmode="lin" valueType="num">
                                      <p:cBhvr>
                                        <p:cTn id="31" dur="500" fill="hold"/>
                                        <p:tgtEl>
                                          <p:spTgt spid="166"/>
                                        </p:tgtEl>
                                        <p:attrNameLst>
                                          <p:attrName>ppt_h</p:attrName>
                                        </p:attrNameLst>
                                      </p:cBhvr>
                                      <p:tavLst>
                                        <p:tav tm="0">
                                          <p:val>
                                            <p:fltVal val="0"/>
                                          </p:val>
                                        </p:tav>
                                        <p:tav tm="100000">
                                          <p:val>
                                            <p:strVal val="#ppt_h"/>
                                          </p:val>
                                        </p:tav>
                                      </p:tavLst>
                                    </p:anim>
                                    <p:animEffect transition="in" filter="fade">
                                      <p:cBhvr>
                                        <p:cTn id="32" dur="500"/>
                                        <p:tgtEl>
                                          <p:spTgt spid="166"/>
                                        </p:tgtEl>
                                      </p:cBhvr>
                                    </p:animEffect>
                                  </p:childTnLst>
                                </p:cTn>
                              </p:par>
                              <p:par>
                                <p:cTn id="33" presetID="53" presetClass="entr" presetSubtype="16" fill="hold" nodeType="with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p:cTn id="35" dur="500" fill="hold"/>
                                        <p:tgtEl>
                                          <p:spTgt spid="89"/>
                                        </p:tgtEl>
                                        <p:attrNameLst>
                                          <p:attrName>ppt_w</p:attrName>
                                        </p:attrNameLst>
                                      </p:cBhvr>
                                      <p:tavLst>
                                        <p:tav tm="0">
                                          <p:val>
                                            <p:fltVal val="0"/>
                                          </p:val>
                                        </p:tav>
                                        <p:tav tm="100000">
                                          <p:val>
                                            <p:strVal val="#ppt_w"/>
                                          </p:val>
                                        </p:tav>
                                      </p:tavLst>
                                    </p:anim>
                                    <p:anim calcmode="lin" valueType="num">
                                      <p:cBhvr>
                                        <p:cTn id="36" dur="500" fill="hold"/>
                                        <p:tgtEl>
                                          <p:spTgt spid="89"/>
                                        </p:tgtEl>
                                        <p:attrNameLst>
                                          <p:attrName>ppt_h</p:attrName>
                                        </p:attrNameLst>
                                      </p:cBhvr>
                                      <p:tavLst>
                                        <p:tav tm="0">
                                          <p:val>
                                            <p:fltVal val="0"/>
                                          </p:val>
                                        </p:tav>
                                        <p:tav tm="100000">
                                          <p:val>
                                            <p:strVal val="#ppt_h"/>
                                          </p:val>
                                        </p:tav>
                                      </p:tavLst>
                                    </p:anim>
                                    <p:animEffect transition="in" filter="fade">
                                      <p:cBhvr>
                                        <p:cTn id="37" dur="500"/>
                                        <p:tgtEl>
                                          <p:spTgt spid="89"/>
                                        </p:tgtEl>
                                      </p:cBhvr>
                                    </p:animEffect>
                                  </p:childTnLst>
                                </p:cTn>
                              </p:par>
                              <p:par>
                                <p:cTn id="38" presetID="53" presetClass="entr" presetSubtype="16"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animEffect transition="in" filter="fade">
                                      <p:cBhvr>
                                        <p:cTn id="42" dur="500"/>
                                        <p:tgtEl>
                                          <p:spTgt spid="8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additive="base">
                                        <p:cTn id="47" dur="500" fill="hold"/>
                                        <p:tgtEl>
                                          <p:spTgt spid="182"/>
                                        </p:tgtEl>
                                        <p:attrNameLst>
                                          <p:attrName>ppt_x</p:attrName>
                                        </p:attrNameLst>
                                      </p:cBhvr>
                                      <p:tavLst>
                                        <p:tav tm="0">
                                          <p:val>
                                            <p:strVal val="0-#ppt_w/2"/>
                                          </p:val>
                                        </p:tav>
                                        <p:tav tm="100000">
                                          <p:val>
                                            <p:strVal val="#ppt_x"/>
                                          </p:val>
                                        </p:tav>
                                      </p:tavLst>
                                    </p:anim>
                                    <p:anim calcmode="lin" valueType="num">
                                      <p:cBhvr additive="base">
                                        <p:cTn id="48" dur="500" fill="hold"/>
                                        <p:tgtEl>
                                          <p:spTgt spid="18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83"/>
                                        </p:tgtEl>
                                        <p:attrNameLst>
                                          <p:attrName>style.visibility</p:attrName>
                                        </p:attrNameLst>
                                      </p:cBhvr>
                                      <p:to>
                                        <p:strVal val="visible"/>
                                      </p:to>
                                    </p:set>
                                    <p:anim calcmode="lin" valueType="num">
                                      <p:cBhvr additive="base">
                                        <p:cTn id="51" dur="500" fill="hold"/>
                                        <p:tgtEl>
                                          <p:spTgt spid="183"/>
                                        </p:tgtEl>
                                        <p:attrNameLst>
                                          <p:attrName>ppt_x</p:attrName>
                                        </p:attrNameLst>
                                      </p:cBhvr>
                                      <p:tavLst>
                                        <p:tav tm="0">
                                          <p:val>
                                            <p:strVal val="0-#ppt_w/2"/>
                                          </p:val>
                                        </p:tav>
                                        <p:tav tm="100000">
                                          <p:val>
                                            <p:strVal val="#ppt_x"/>
                                          </p:val>
                                        </p:tav>
                                      </p:tavLst>
                                    </p:anim>
                                    <p:anim calcmode="lin" valueType="num">
                                      <p:cBhvr additive="base">
                                        <p:cTn id="52" dur="500" fill="hold"/>
                                        <p:tgtEl>
                                          <p:spTgt spid="18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84"/>
                                        </p:tgtEl>
                                        <p:attrNameLst>
                                          <p:attrName>style.visibility</p:attrName>
                                        </p:attrNameLst>
                                      </p:cBhvr>
                                      <p:to>
                                        <p:strVal val="visible"/>
                                      </p:to>
                                    </p:set>
                                    <p:anim calcmode="lin" valueType="num">
                                      <p:cBhvr additive="base">
                                        <p:cTn id="55" dur="500" fill="hold"/>
                                        <p:tgtEl>
                                          <p:spTgt spid="184"/>
                                        </p:tgtEl>
                                        <p:attrNameLst>
                                          <p:attrName>ppt_x</p:attrName>
                                        </p:attrNameLst>
                                      </p:cBhvr>
                                      <p:tavLst>
                                        <p:tav tm="0">
                                          <p:val>
                                            <p:strVal val="0-#ppt_w/2"/>
                                          </p:val>
                                        </p:tav>
                                        <p:tav tm="100000">
                                          <p:val>
                                            <p:strVal val="#ppt_x"/>
                                          </p:val>
                                        </p:tav>
                                      </p:tavLst>
                                    </p:anim>
                                    <p:anim calcmode="lin" valueType="num">
                                      <p:cBhvr additive="base">
                                        <p:cTn id="56" dur="500" fill="hold"/>
                                        <p:tgtEl>
                                          <p:spTgt spid="18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85"/>
                                        </p:tgtEl>
                                        <p:attrNameLst>
                                          <p:attrName>style.visibility</p:attrName>
                                        </p:attrNameLst>
                                      </p:cBhvr>
                                      <p:to>
                                        <p:strVal val="visible"/>
                                      </p:to>
                                    </p:set>
                                    <p:anim calcmode="lin" valueType="num">
                                      <p:cBhvr additive="base">
                                        <p:cTn id="59" dur="500" fill="hold"/>
                                        <p:tgtEl>
                                          <p:spTgt spid="185"/>
                                        </p:tgtEl>
                                        <p:attrNameLst>
                                          <p:attrName>ppt_x</p:attrName>
                                        </p:attrNameLst>
                                      </p:cBhvr>
                                      <p:tavLst>
                                        <p:tav tm="0">
                                          <p:val>
                                            <p:strVal val="0-#ppt_w/2"/>
                                          </p:val>
                                        </p:tav>
                                        <p:tav tm="100000">
                                          <p:val>
                                            <p:strVal val="#ppt_x"/>
                                          </p:val>
                                        </p:tav>
                                      </p:tavLst>
                                    </p:anim>
                                    <p:anim calcmode="lin" valueType="num">
                                      <p:cBhvr additive="base">
                                        <p:cTn id="60" dur="500" fill="hold"/>
                                        <p:tgtEl>
                                          <p:spTgt spid="18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86"/>
                                        </p:tgtEl>
                                        <p:attrNameLst>
                                          <p:attrName>style.visibility</p:attrName>
                                        </p:attrNameLst>
                                      </p:cBhvr>
                                      <p:to>
                                        <p:strVal val="visible"/>
                                      </p:to>
                                    </p:set>
                                    <p:anim calcmode="lin" valueType="num">
                                      <p:cBhvr additive="base">
                                        <p:cTn id="63" dur="500" fill="hold"/>
                                        <p:tgtEl>
                                          <p:spTgt spid="186"/>
                                        </p:tgtEl>
                                        <p:attrNameLst>
                                          <p:attrName>ppt_x</p:attrName>
                                        </p:attrNameLst>
                                      </p:cBhvr>
                                      <p:tavLst>
                                        <p:tav tm="0">
                                          <p:val>
                                            <p:strVal val="0-#ppt_w/2"/>
                                          </p:val>
                                        </p:tav>
                                        <p:tav tm="100000">
                                          <p:val>
                                            <p:strVal val="#ppt_x"/>
                                          </p:val>
                                        </p:tav>
                                      </p:tavLst>
                                    </p:anim>
                                    <p:anim calcmode="lin" valueType="num">
                                      <p:cBhvr additive="base">
                                        <p:cTn id="64" dur="500" fill="hold"/>
                                        <p:tgtEl>
                                          <p:spTgt spid="186"/>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87"/>
                                        </p:tgtEl>
                                        <p:attrNameLst>
                                          <p:attrName>style.visibility</p:attrName>
                                        </p:attrNameLst>
                                      </p:cBhvr>
                                      <p:to>
                                        <p:strVal val="visible"/>
                                      </p:to>
                                    </p:set>
                                    <p:anim calcmode="lin" valueType="num">
                                      <p:cBhvr additive="base">
                                        <p:cTn id="67" dur="500" fill="hold"/>
                                        <p:tgtEl>
                                          <p:spTgt spid="187"/>
                                        </p:tgtEl>
                                        <p:attrNameLst>
                                          <p:attrName>ppt_x</p:attrName>
                                        </p:attrNameLst>
                                      </p:cBhvr>
                                      <p:tavLst>
                                        <p:tav tm="0">
                                          <p:val>
                                            <p:strVal val="0-#ppt_w/2"/>
                                          </p:val>
                                        </p:tav>
                                        <p:tav tm="100000">
                                          <p:val>
                                            <p:strVal val="#ppt_x"/>
                                          </p:val>
                                        </p:tav>
                                      </p:tavLst>
                                    </p:anim>
                                    <p:anim calcmode="lin" valueType="num">
                                      <p:cBhvr additive="base">
                                        <p:cTn id="68" dur="500" fill="hold"/>
                                        <p:tgtEl>
                                          <p:spTgt spid="187"/>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181"/>
                                        </p:tgtEl>
                                        <p:attrNameLst>
                                          <p:attrName>style.visibility</p:attrName>
                                        </p:attrNameLst>
                                      </p:cBhvr>
                                      <p:to>
                                        <p:strVal val="visible"/>
                                      </p:to>
                                    </p:set>
                                    <p:anim calcmode="lin" valueType="num">
                                      <p:cBhvr additive="base">
                                        <p:cTn id="73" dur="500" fill="hold"/>
                                        <p:tgtEl>
                                          <p:spTgt spid="181"/>
                                        </p:tgtEl>
                                        <p:attrNameLst>
                                          <p:attrName>ppt_x</p:attrName>
                                        </p:attrNameLst>
                                      </p:cBhvr>
                                      <p:tavLst>
                                        <p:tav tm="0">
                                          <p:val>
                                            <p:strVal val="1+#ppt_w/2"/>
                                          </p:val>
                                        </p:tav>
                                        <p:tav tm="100000">
                                          <p:val>
                                            <p:strVal val="#ppt_x"/>
                                          </p:val>
                                        </p:tav>
                                      </p:tavLst>
                                    </p:anim>
                                    <p:anim calcmode="lin" valueType="num">
                                      <p:cBhvr additive="base">
                                        <p:cTn id="74" dur="500" fill="hold"/>
                                        <p:tgtEl>
                                          <p:spTgt spid="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79" grpId="0" animBg="1"/>
      <p:bldP spid="180" grpId="0" animBg="1"/>
      <p:bldP spid="181" grpId="0"/>
      <p:bldP spid="182" grpId="0"/>
      <p:bldP spid="183" grpId="0"/>
      <p:bldP spid="184" grpId="0"/>
      <p:bldP spid="185" grpId="0"/>
      <p:bldP spid="186" grpId="0"/>
      <p:bldP spid="18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77437" y="1536401"/>
            <a:ext cx="9130907" cy="5047979"/>
            <a:chOff x="2567608" y="1478345"/>
            <a:chExt cx="7056784" cy="3901310"/>
          </a:xfrm>
        </p:grpSpPr>
        <p:sp>
          <p:nvSpPr>
            <p:cNvPr id="32" name="圆角矩形 31"/>
            <p:cNvSpPr/>
            <p:nvPr/>
          </p:nvSpPr>
          <p:spPr>
            <a:xfrm>
              <a:off x="2567608" y="1478345"/>
              <a:ext cx="7056784" cy="2880320"/>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ea"/>
                <a:ea typeface="+mj-ea"/>
              </a:endParaRPr>
            </a:p>
          </p:txBody>
        </p:sp>
        <p:sp>
          <p:nvSpPr>
            <p:cNvPr id="33" name="圆角矩形 32"/>
            <p:cNvSpPr/>
            <p:nvPr/>
          </p:nvSpPr>
          <p:spPr>
            <a:xfrm>
              <a:off x="3169430" y="3450666"/>
              <a:ext cx="812173" cy="1421303"/>
            </a:xfrm>
            <a:prstGeom prst="roundRect">
              <a:avLst/>
            </a:prstGeom>
            <a:solidFill>
              <a:schemeClr val="tx2"/>
            </a:solidFill>
            <a:ln w="25400" cap="flat" cmpd="sng" algn="ctr">
              <a:solidFill>
                <a:schemeClr val="tx2"/>
              </a:solidFill>
              <a:prstDash val="solid"/>
            </a:ln>
            <a:effectLst>
              <a:outerShdw blurRad="50800" dist="50800" dir="2700000" algn="tl" rotWithShape="0">
                <a:prstClr val="black">
                  <a:alpha val="27000"/>
                </a:prst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mj-ea"/>
                <a:ea typeface="+mj-ea"/>
              </a:endParaRPr>
            </a:p>
          </p:txBody>
        </p:sp>
        <p:sp>
          <p:nvSpPr>
            <p:cNvPr id="34" name="圆角矩形 33"/>
            <p:cNvSpPr/>
            <p:nvPr/>
          </p:nvSpPr>
          <p:spPr>
            <a:xfrm>
              <a:off x="4184646" y="3958352"/>
              <a:ext cx="812173" cy="1421303"/>
            </a:xfrm>
            <a:prstGeom prst="roundRect">
              <a:avLst/>
            </a:prstGeom>
            <a:solidFill>
              <a:schemeClr val="bg2"/>
            </a:solidFill>
            <a:ln w="25400" cap="flat" cmpd="sng" algn="ctr">
              <a:solidFill>
                <a:schemeClr val="bg2"/>
              </a:solidFill>
              <a:prstDash val="solid"/>
            </a:ln>
            <a:effectLst>
              <a:outerShdw blurRad="50800" dist="50800" dir="2700000" algn="tl" rotWithShape="0">
                <a:prstClr val="black">
                  <a:alpha val="27000"/>
                </a:prst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mj-ea"/>
                <a:ea typeface="+mj-ea"/>
              </a:endParaRPr>
            </a:p>
          </p:txBody>
        </p:sp>
        <p:sp>
          <p:nvSpPr>
            <p:cNvPr id="35" name="圆角矩形 34"/>
            <p:cNvSpPr/>
            <p:nvPr/>
          </p:nvSpPr>
          <p:spPr>
            <a:xfrm>
              <a:off x="5204741" y="3450666"/>
              <a:ext cx="812173" cy="1421303"/>
            </a:xfrm>
            <a:prstGeom prst="roundRect">
              <a:avLst/>
            </a:prstGeom>
            <a:solidFill>
              <a:schemeClr val="tx2"/>
            </a:solidFill>
            <a:ln w="25400" cap="flat" cmpd="sng" algn="ctr">
              <a:solidFill>
                <a:schemeClr val="tx2"/>
              </a:solidFill>
              <a:prstDash val="solid"/>
            </a:ln>
            <a:effectLst>
              <a:outerShdw blurRad="50800" dist="50800" dir="2700000" algn="tl" rotWithShape="0">
                <a:prstClr val="black">
                  <a:alpha val="27000"/>
                </a:prst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mj-ea"/>
                <a:ea typeface="+mj-ea"/>
              </a:endParaRPr>
            </a:p>
          </p:txBody>
        </p:sp>
        <p:sp>
          <p:nvSpPr>
            <p:cNvPr id="36" name="圆角矩形 35"/>
            <p:cNvSpPr/>
            <p:nvPr/>
          </p:nvSpPr>
          <p:spPr>
            <a:xfrm>
              <a:off x="6190869" y="3450666"/>
              <a:ext cx="812173" cy="1421303"/>
            </a:xfrm>
            <a:prstGeom prst="roundRect">
              <a:avLst/>
            </a:prstGeom>
            <a:solidFill>
              <a:schemeClr val="tx2"/>
            </a:solidFill>
            <a:ln w="25400" cap="flat" cmpd="sng" algn="ctr">
              <a:solidFill>
                <a:schemeClr val="tx2"/>
              </a:solidFill>
              <a:prstDash val="solid"/>
            </a:ln>
            <a:effectLst>
              <a:outerShdw blurRad="50800" dist="50800" dir="2700000" algn="tl" rotWithShape="0">
                <a:prstClr val="black">
                  <a:alpha val="27000"/>
                </a:prst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mj-ea"/>
                <a:ea typeface="+mj-ea"/>
              </a:endParaRPr>
            </a:p>
          </p:txBody>
        </p:sp>
        <p:sp>
          <p:nvSpPr>
            <p:cNvPr id="37" name="圆角矩形 36"/>
            <p:cNvSpPr/>
            <p:nvPr/>
          </p:nvSpPr>
          <p:spPr>
            <a:xfrm>
              <a:off x="7162615" y="3450666"/>
              <a:ext cx="812173" cy="1421303"/>
            </a:xfrm>
            <a:prstGeom prst="roundRect">
              <a:avLst/>
            </a:prstGeom>
            <a:solidFill>
              <a:schemeClr val="tx2"/>
            </a:solidFill>
            <a:ln w="25400" cap="flat" cmpd="sng" algn="ctr">
              <a:solidFill>
                <a:schemeClr val="tx2"/>
              </a:solidFill>
              <a:prstDash val="solid"/>
            </a:ln>
            <a:effectLst>
              <a:outerShdw blurRad="50800" dist="50800" dir="2700000" algn="tl" rotWithShape="0">
                <a:prstClr val="black">
                  <a:alpha val="27000"/>
                </a:prst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mj-ea"/>
                <a:ea typeface="+mj-ea"/>
              </a:endParaRPr>
            </a:p>
          </p:txBody>
        </p:sp>
        <p:sp>
          <p:nvSpPr>
            <p:cNvPr id="38" name="圆角矩形 37"/>
            <p:cNvSpPr/>
            <p:nvPr/>
          </p:nvSpPr>
          <p:spPr>
            <a:xfrm>
              <a:off x="8110150" y="3450666"/>
              <a:ext cx="812173" cy="1421303"/>
            </a:xfrm>
            <a:prstGeom prst="roundRect">
              <a:avLst/>
            </a:prstGeom>
            <a:solidFill>
              <a:schemeClr val="tx2"/>
            </a:solidFill>
            <a:ln w="25400" cap="flat" cmpd="sng" algn="ctr">
              <a:solidFill>
                <a:schemeClr val="tx2"/>
              </a:solidFill>
              <a:prstDash val="solid"/>
            </a:ln>
            <a:effectLst>
              <a:outerShdw blurRad="50800" dist="50800" dir="2700000" algn="tl" rotWithShape="0">
                <a:prstClr val="black">
                  <a:alpha val="27000"/>
                </a:prst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mj-ea"/>
                <a:ea typeface="+mj-ea"/>
              </a:endParaRPr>
            </a:p>
          </p:txBody>
        </p:sp>
        <p:sp>
          <p:nvSpPr>
            <p:cNvPr id="39" name="圆角矩形 38"/>
            <p:cNvSpPr/>
            <p:nvPr/>
          </p:nvSpPr>
          <p:spPr>
            <a:xfrm>
              <a:off x="2783632" y="1694369"/>
              <a:ext cx="6624736" cy="2376264"/>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ea"/>
                <a:ea typeface="+mj-ea"/>
              </a:endParaRPr>
            </a:p>
          </p:txBody>
        </p:sp>
        <p:sp>
          <p:nvSpPr>
            <p:cNvPr id="40" name="TextBox 28"/>
            <p:cNvSpPr txBox="1"/>
            <p:nvPr/>
          </p:nvSpPr>
          <p:spPr>
            <a:xfrm>
              <a:off x="3767372" y="2318863"/>
              <a:ext cx="1287145" cy="7057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r>
                <a:rPr sz="2465">
                  <a:solidFill/>
                  <a:latin typeface="+mj-ea"/>
                </a:rPr>
                <a:t>XX内容</a:t>
              </a:r>
              <a:endParaRPr lang="en-US" altLang="zh-CN" sz="2665" kern="0" dirty="0">
                <a:ln w="18415" cmpd="sng">
                  <a:noFill/>
                  <a:prstDash val="solid"/>
                </a:ln>
                <a:solidFill>
                  <a:schemeClr val="tx2"/>
                </a:solidFill>
                <a:latin typeface="+mj-ea"/>
                <a:ea typeface="+mj-ea"/>
              </a:endParaRPr>
            </a:p>
            <a:p>
              <a:pPr algn="ctr" defTabSz="913765">
                <a:defRPr/>
              </a:pPr>
              <a:r>
                <a:rPr lang="zh-CN" altLang="en-US" sz="2465" kern="0" dirty="0">
                  <a:ln w="18415" cmpd="sng">
                    <a:noFill/>
                    <a:prstDash val="solid"/>
                  </a:ln>
                  <a:solidFill>
                    <a:schemeClr val="tx2"/>
                  </a:solidFill>
                  <a:latin typeface="+mj-ea"/>
                  <a:ea typeface="+mj-ea"/>
                </a:rPr>
                <a:t>文字</a:t>
              </a:r>
            </a:p>
          </p:txBody>
        </p:sp>
        <p:sp>
          <p:nvSpPr>
            <p:cNvPr id="41" name="TextBox 29"/>
            <p:cNvSpPr txBox="1"/>
            <p:nvPr/>
          </p:nvSpPr>
          <p:spPr>
            <a:xfrm>
              <a:off x="4933675" y="2227871"/>
              <a:ext cx="4186661" cy="102281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accent5"/>
                  </a:solidFill>
                  <a:latin typeface="+mj-ea"/>
                </a:rPr>
                <a:t>单击此处添加文本单击此处添加文本</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单击此处添加文本单击此处添加文本</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单击此处添加文本单击此处添加文本</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单击此处添加文本单击此处添加文本</a:t>
              </a:r>
              <a:endParaRPr lang="en-US" altLang="zh-CN" sz="1600" dirty="0">
                <a:solidFill>
                  <a:schemeClr val="accent5"/>
                </a:solidFill>
                <a:latin typeface="+mj-ea"/>
              </a:endParaRPr>
            </a:p>
            <a:p>
              <a:r>
                <a:rPr lang="zh-CN" altLang="en-US" sz="1400" dirty="0">
                  <a:solidFill>
                    <a:schemeClr val="accent5"/>
                  </a:solidFill>
                  <a:latin typeface="+mj-ea"/>
                </a:rPr>
                <a:t>单击此处添加文本单击此处添加文本</a:t>
              </a:r>
            </a:p>
          </p:txBody>
        </p:sp>
        <p:sp>
          <p:nvSpPr>
            <p:cNvPr id="42" name="TextBox 30"/>
            <p:cNvSpPr txBox="1"/>
            <p:nvPr/>
          </p:nvSpPr>
          <p:spPr>
            <a:xfrm>
              <a:off x="3097422" y="4283934"/>
              <a:ext cx="936104" cy="2742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80000"/>
                </a:lnSpc>
                <a:defRPr/>
              </a:pPr>
              <a:r>
                <a:rPr sz="1935">
                  <a:solidFill/>
                  <a:latin typeface="+mj-ea"/>
                </a:rPr>
                <a:t>XX内容</a:t>
              </a:r>
            </a:p>
          </p:txBody>
        </p:sp>
        <p:sp>
          <p:nvSpPr>
            <p:cNvPr id="43" name="TextBox 31"/>
            <p:cNvSpPr txBox="1"/>
            <p:nvPr/>
          </p:nvSpPr>
          <p:spPr>
            <a:xfrm>
              <a:off x="4118413" y="4669003"/>
              <a:ext cx="936104" cy="2997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80000"/>
                </a:lnSpc>
                <a:defRPr/>
              </a:pPr>
              <a:r>
                <a:rPr sz="2200">
                  <a:solidFill/>
                  <a:latin typeface="+mj-ea"/>
                </a:rPr>
                <a:t>XX内容</a:t>
              </a:r>
            </a:p>
          </p:txBody>
        </p:sp>
        <p:sp>
          <p:nvSpPr>
            <p:cNvPr id="44" name="TextBox 32"/>
            <p:cNvSpPr txBox="1"/>
            <p:nvPr/>
          </p:nvSpPr>
          <p:spPr>
            <a:xfrm>
              <a:off x="5147017" y="4283934"/>
              <a:ext cx="936104" cy="2742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80000"/>
                </a:lnSpc>
                <a:defRPr/>
              </a:pPr>
              <a:r>
                <a:rPr sz="1935">
                  <a:solidFill/>
                  <a:latin typeface="+mj-ea"/>
                </a:rPr>
                <a:t>XX内容</a:t>
              </a:r>
            </a:p>
          </p:txBody>
        </p:sp>
        <p:sp>
          <p:nvSpPr>
            <p:cNvPr id="45" name="TextBox 33"/>
            <p:cNvSpPr txBox="1"/>
            <p:nvPr/>
          </p:nvSpPr>
          <p:spPr>
            <a:xfrm>
              <a:off x="6128903" y="4283934"/>
              <a:ext cx="936104" cy="2742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80000"/>
                </a:lnSpc>
                <a:defRPr/>
              </a:pPr>
              <a:r>
                <a:rPr sz="1935">
                  <a:solidFill/>
                  <a:latin typeface="+mj-ea"/>
                </a:rPr>
                <a:t>XX内容</a:t>
              </a:r>
            </a:p>
          </p:txBody>
        </p:sp>
        <p:sp>
          <p:nvSpPr>
            <p:cNvPr id="46" name="TextBox 34"/>
            <p:cNvSpPr txBox="1"/>
            <p:nvPr/>
          </p:nvSpPr>
          <p:spPr>
            <a:xfrm>
              <a:off x="7110789" y="4283934"/>
              <a:ext cx="936104" cy="2742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80000"/>
                </a:lnSpc>
                <a:defRPr/>
              </a:pPr>
              <a:r>
                <a:rPr sz="1935">
                  <a:solidFill/>
                  <a:latin typeface="+mj-ea"/>
                </a:rPr>
                <a:t>XX内容</a:t>
              </a:r>
            </a:p>
          </p:txBody>
        </p:sp>
        <p:sp>
          <p:nvSpPr>
            <p:cNvPr id="47" name="TextBox 35"/>
            <p:cNvSpPr txBox="1"/>
            <p:nvPr/>
          </p:nvSpPr>
          <p:spPr>
            <a:xfrm>
              <a:off x="8066917" y="4283934"/>
              <a:ext cx="936104" cy="2742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80000"/>
                </a:lnSpc>
                <a:defRPr/>
              </a:pPr>
              <a:r>
                <a:rPr sz="1935">
                  <a:solidFill/>
                  <a:latin typeface="+mj-ea"/>
                </a:rPr>
                <a:t>XX内容</a:t>
              </a:r>
            </a:p>
          </p:txBody>
        </p:sp>
      </p:grpSp>
      <p:grpSp>
        <p:nvGrpSpPr>
          <p:cNvPr id="22" name="组合 21"/>
          <p:cNvGrpSpPr/>
          <p:nvPr/>
        </p:nvGrpSpPr>
        <p:grpSpPr>
          <a:xfrm>
            <a:off x="568443" y="319365"/>
            <a:ext cx="3809921" cy="420564"/>
            <a:chOff x="568442" y="319364"/>
            <a:chExt cx="3809924" cy="420565"/>
          </a:xfrm>
        </p:grpSpPr>
        <p:sp>
          <p:nvSpPr>
            <p:cNvPr id="23"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24" name="等腰三角形 23"/>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25"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2"/>
          <p:cNvSpPr/>
          <p:nvPr/>
        </p:nvSpPr>
        <p:spPr>
          <a:xfrm>
            <a:off x="0" y="2372884"/>
            <a:ext cx="12192000" cy="2784309"/>
          </a:xfrm>
          <a:custGeom>
            <a:avLst/>
            <a:gdLst/>
            <a:ahLst/>
            <a:cxnLst/>
            <a:rect l="l" t="t" r="r" b="b"/>
            <a:pathLst>
              <a:path w="9144000" h="2088232">
                <a:moveTo>
                  <a:pt x="0" y="0"/>
                </a:moveTo>
                <a:lnTo>
                  <a:pt x="3816349" y="0"/>
                </a:lnTo>
                <a:lnTo>
                  <a:pt x="3815397" y="194197"/>
                </a:lnTo>
                <a:cubicBezTo>
                  <a:pt x="3815639" y="203899"/>
                  <a:pt x="3815881" y="213599"/>
                  <a:pt x="3816123" y="223301"/>
                </a:cubicBezTo>
                <a:cubicBezTo>
                  <a:pt x="3815485" y="285565"/>
                  <a:pt x="3825627" y="323840"/>
                  <a:pt x="3858310" y="352306"/>
                </a:cubicBezTo>
                <a:cubicBezTo>
                  <a:pt x="3881863" y="374186"/>
                  <a:pt x="3885380" y="375377"/>
                  <a:pt x="3918032" y="397060"/>
                </a:cubicBezTo>
                <a:cubicBezTo>
                  <a:pt x="4077997" y="488212"/>
                  <a:pt x="4205762" y="552810"/>
                  <a:pt x="4362649" y="637807"/>
                </a:cubicBezTo>
                <a:cubicBezTo>
                  <a:pt x="4506032" y="713448"/>
                  <a:pt x="4580496" y="685782"/>
                  <a:pt x="4677699" y="644009"/>
                </a:cubicBezTo>
                <a:cubicBezTo>
                  <a:pt x="4888543" y="533160"/>
                  <a:pt x="5015771" y="470067"/>
                  <a:pt x="5093398" y="425358"/>
                </a:cubicBezTo>
                <a:cubicBezTo>
                  <a:pt x="5189998" y="369721"/>
                  <a:pt x="5153077" y="389285"/>
                  <a:pt x="5151235" y="389737"/>
                </a:cubicBezTo>
                <a:cubicBezTo>
                  <a:pt x="5229523" y="352156"/>
                  <a:pt x="5228181" y="330135"/>
                  <a:pt x="5233105" y="228248"/>
                </a:cubicBezTo>
                <a:cubicBezTo>
                  <a:pt x="5233287" y="209652"/>
                  <a:pt x="5231995" y="192531"/>
                  <a:pt x="5232177" y="173935"/>
                </a:cubicBezTo>
                <a:cubicBezTo>
                  <a:pt x="5232188" y="153706"/>
                  <a:pt x="5232933" y="81947"/>
                  <a:pt x="5233810" y="0"/>
                </a:cubicBezTo>
                <a:lnTo>
                  <a:pt x="9144000" y="0"/>
                </a:lnTo>
                <a:lnTo>
                  <a:pt x="9144000" y="2088232"/>
                </a:lnTo>
                <a:lnTo>
                  <a:pt x="0" y="2088232"/>
                </a:ln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a:solidFill>
                <a:prstClr val="white"/>
              </a:solidFill>
              <a:latin typeface="Impact" panose="020B0806030902050204" pitchFamily="34" charset="0"/>
            </a:endParaRPr>
          </a:p>
        </p:txBody>
      </p:sp>
      <p:sp>
        <p:nvSpPr>
          <p:cNvPr id="8" name="矩形 10"/>
          <p:cNvSpPr>
            <a:spLocks noChangeAspect="1"/>
          </p:cNvSpPr>
          <p:nvPr/>
        </p:nvSpPr>
        <p:spPr>
          <a:xfrm>
            <a:off x="5207067" y="1316854"/>
            <a:ext cx="1676267" cy="182745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9" name="TextBox 9"/>
          <p:cNvSpPr txBox="1"/>
          <p:nvPr/>
        </p:nvSpPr>
        <p:spPr>
          <a:xfrm>
            <a:off x="2792891" y="3478995"/>
            <a:ext cx="6509215" cy="707886"/>
          </a:xfrm>
          <a:prstGeom prst="rect">
            <a:avLst/>
          </a:prstGeom>
          <a:noFill/>
        </p:spPr>
        <p:txBody>
          <a:bodyPr wrap="square" lIns="0" rIns="0" rtlCol="0">
            <a:spAutoFit/>
          </a:bodyPr>
          <a:lstStyle/>
          <a:p>
            <a:pPr algn="ctr"/>
            <a:r>
              <a:rPr lang="zh-CN" altLang="en-US" sz="3800" b="1" dirty="0">
                <a:solidFill>
                  <a:schemeClr val="bg1"/>
                </a:solidFill>
              </a:rPr>
              <a:t>存在不足及努力方向</a:t>
            </a:r>
          </a:p>
        </p:txBody>
      </p:sp>
      <p:sp>
        <p:nvSpPr>
          <p:cNvPr id="10" name="TextBox 10"/>
          <p:cNvSpPr txBox="1"/>
          <p:nvPr/>
        </p:nvSpPr>
        <p:spPr>
          <a:xfrm>
            <a:off x="4026341"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1" name="TextBox 11"/>
          <p:cNvSpPr txBox="1"/>
          <p:nvPr/>
        </p:nvSpPr>
        <p:spPr>
          <a:xfrm>
            <a:off x="5431099" y="4210246"/>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2" name="TextBox 12"/>
          <p:cNvSpPr txBox="1"/>
          <p:nvPr/>
        </p:nvSpPr>
        <p:spPr>
          <a:xfrm>
            <a:off x="4026341"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3" name="TextBox 13"/>
          <p:cNvSpPr txBox="1"/>
          <p:nvPr/>
        </p:nvSpPr>
        <p:spPr>
          <a:xfrm>
            <a:off x="5431099"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4" name="TextBox 14"/>
          <p:cNvSpPr txBox="1"/>
          <p:nvPr/>
        </p:nvSpPr>
        <p:spPr>
          <a:xfrm>
            <a:off x="6835863" y="420979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
        <p:nvSpPr>
          <p:cNvPr id="15" name="2"/>
          <p:cNvSpPr/>
          <p:nvPr>
            <p:custDataLst>
              <p:tags r:id="rId1"/>
            </p:custDataLst>
          </p:nvPr>
        </p:nvSpPr>
        <p:spPr>
          <a:xfrm>
            <a:off x="7997361" y="105211"/>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6" name="1"/>
          <p:cNvSpPr/>
          <p:nvPr>
            <p:custDataLst>
              <p:tags r:id="rId2"/>
            </p:custDataLst>
          </p:nvPr>
        </p:nvSpPr>
        <p:spPr>
          <a:xfrm>
            <a:off x="7029794" y="-380516"/>
            <a:ext cx="694423" cy="694423"/>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7" name="3"/>
          <p:cNvSpPr/>
          <p:nvPr>
            <p:custDataLst>
              <p:tags r:id="rId3"/>
            </p:custDataLst>
          </p:nvPr>
        </p:nvSpPr>
        <p:spPr>
          <a:xfrm>
            <a:off x="9119768" y="-762913"/>
            <a:ext cx="1263219" cy="1248624"/>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8" name="4"/>
          <p:cNvSpPr/>
          <p:nvPr>
            <p:custDataLst>
              <p:tags r:id="rId4"/>
            </p:custDataLst>
          </p:nvPr>
        </p:nvSpPr>
        <p:spPr>
          <a:xfrm>
            <a:off x="10639553" y="-160268"/>
            <a:ext cx="795559" cy="786367"/>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19" name="6"/>
          <p:cNvSpPr/>
          <p:nvPr>
            <p:custDataLst>
              <p:tags r:id="rId5"/>
            </p:custDataLst>
          </p:nvPr>
        </p:nvSpPr>
        <p:spPr>
          <a:xfrm>
            <a:off x="11729450" y="-680908"/>
            <a:ext cx="962673" cy="95155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0" name="5"/>
          <p:cNvSpPr/>
          <p:nvPr>
            <p:custDataLst>
              <p:tags r:id="rId6"/>
            </p:custDataLst>
          </p:nvPr>
        </p:nvSpPr>
        <p:spPr>
          <a:xfrm>
            <a:off x="11530545" y="564845"/>
            <a:ext cx="260408" cy="260408"/>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6332" tIns="68164" rIns="136332" bIns="68164" anchor="ctr"/>
          <a:lstStyle/>
          <a:p>
            <a:pPr algn="ctr"/>
            <a:endParaRPr lang="en-US" sz="2400">
              <a:solidFill>
                <a:prstClr val="white"/>
              </a:solidFill>
              <a:sym typeface="+mn-lt"/>
            </a:endParaRPr>
          </a:p>
        </p:txBody>
      </p:sp>
      <p:sp>
        <p:nvSpPr>
          <p:cNvPr id="21" name="8"/>
          <p:cNvSpPr/>
          <p:nvPr>
            <p:custDataLst>
              <p:tags r:id="rId7"/>
            </p:custDataLst>
          </p:nvPr>
        </p:nvSpPr>
        <p:spPr>
          <a:xfrm flipH="1">
            <a:off x="3162027" y="6550497"/>
            <a:ext cx="1020503" cy="100871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2" name="7"/>
          <p:cNvSpPr/>
          <p:nvPr>
            <p:custDataLst>
              <p:tags r:id="rId8"/>
            </p:custDataLst>
          </p:nvPr>
        </p:nvSpPr>
        <p:spPr>
          <a:xfrm flipH="1">
            <a:off x="4464210" y="6311753"/>
            <a:ext cx="694423" cy="69442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3" name="9"/>
          <p:cNvSpPr/>
          <p:nvPr>
            <p:custDataLst>
              <p:tags r:id="rId9"/>
            </p:custDataLst>
          </p:nvPr>
        </p:nvSpPr>
        <p:spPr>
          <a:xfrm flipH="1">
            <a:off x="1679509" y="6117299"/>
            <a:ext cx="1263219" cy="1248624"/>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4" name="9"/>
          <p:cNvSpPr/>
          <p:nvPr>
            <p:custDataLst>
              <p:tags r:id="rId10"/>
            </p:custDataLst>
          </p:nvPr>
        </p:nvSpPr>
        <p:spPr>
          <a:xfrm flipH="1">
            <a:off x="699534" y="6579081"/>
            <a:ext cx="795559" cy="786367"/>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5" name="11"/>
          <p:cNvSpPr/>
          <p:nvPr>
            <p:custDataLst>
              <p:tags r:id="rId11"/>
            </p:custDataLst>
          </p:nvPr>
        </p:nvSpPr>
        <p:spPr>
          <a:xfrm flipH="1">
            <a:off x="-557539" y="6103430"/>
            <a:ext cx="962673" cy="951551"/>
          </a:xfrm>
          <a:prstGeom prst="ellipse">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outerShdw blurRad="444500" dist="2794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a:solidFill>
                <a:prstClr val="white"/>
              </a:solidFill>
              <a:latin typeface="Impact" panose="020B0806030902050204" pitchFamily="34" charset="0"/>
              <a:sym typeface="+mn-lt"/>
            </a:endParaRPr>
          </a:p>
        </p:txBody>
      </p:sp>
      <p:sp>
        <p:nvSpPr>
          <p:cNvPr id="26" name="10"/>
          <p:cNvSpPr/>
          <p:nvPr>
            <p:custDataLst>
              <p:tags r:id="rId12"/>
            </p:custDataLst>
          </p:nvPr>
        </p:nvSpPr>
        <p:spPr>
          <a:xfrm flipH="1">
            <a:off x="343613" y="7349047"/>
            <a:ext cx="260408" cy="26040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grpSp>
        <p:nvGrpSpPr>
          <p:cNvPr id="27" name="组合 26"/>
          <p:cNvGrpSpPr/>
          <p:nvPr/>
        </p:nvGrpSpPr>
        <p:grpSpPr>
          <a:xfrm>
            <a:off x="5570273" y="1712664"/>
            <a:ext cx="950052" cy="1035741"/>
            <a:chOff x="822984" y="81171"/>
            <a:chExt cx="712539" cy="776806"/>
          </a:xfrm>
        </p:grpSpPr>
        <p:sp>
          <p:nvSpPr>
            <p:cNvPr id="28" name="矩形 10"/>
            <p:cNvSpPr/>
            <p:nvPr/>
          </p:nvSpPr>
          <p:spPr>
            <a:xfrm>
              <a:off x="822984" y="81171"/>
              <a:ext cx="712539" cy="77680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dirty="0">
                <a:solidFill>
                  <a:prstClr val="white"/>
                </a:solidFill>
                <a:latin typeface="Impact" panose="020B0806030902050204" pitchFamily="34" charset="0"/>
              </a:endParaRPr>
            </a:p>
          </p:txBody>
        </p:sp>
        <p:sp>
          <p:nvSpPr>
            <p:cNvPr id="29" name="KSO_Shape"/>
            <p:cNvSpPr/>
            <p:nvPr/>
          </p:nvSpPr>
          <p:spPr bwMode="auto">
            <a:xfrm>
              <a:off x="999253" y="289574"/>
              <a:ext cx="360000" cy="360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
        <p:nvSpPr>
          <p:cNvPr id="30" name="TextBox 24"/>
          <p:cNvSpPr txBox="1"/>
          <p:nvPr/>
        </p:nvSpPr>
        <p:spPr>
          <a:xfrm>
            <a:off x="6835863" y="4506414"/>
            <a:ext cx="1756420" cy="307777"/>
          </a:xfrm>
          <a:prstGeom prst="rect">
            <a:avLst/>
          </a:prstGeom>
          <a:noFill/>
        </p:spPr>
        <p:txBody>
          <a:bodyPr wrap="square" rtlCol="0">
            <a:spAutoFit/>
          </a:bodyPr>
          <a:lstStyle/>
          <a:p>
            <a:pPr marL="228600" indent="-228600">
              <a:buFont typeface="Arial" panose="020B0604020202020204" pitchFamily="34" charset="0"/>
              <a:buChar char="•"/>
            </a:pPr>
            <a:r>
              <a:rPr sz="1200">
                <a:solidFill/>
              </a:rPr>
              <a:t>XX内容文字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6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6000">
                                          <p:cBhvr additive="base">
                                            <p:cTn id="7" dur="1500" fill="hold"/>
                                            <p:tgtEl>
                                              <p:spTgt spid="8"/>
                                            </p:tgtEl>
                                            <p:attrNameLst>
                                              <p:attrName>ppt_x</p:attrName>
                                            </p:attrNameLst>
                                          </p:cBhvr>
                                          <p:tavLst>
                                            <p:tav tm="0">
                                              <p:val>
                                                <p:strVal val="#ppt_x"/>
                                              </p:val>
                                            </p:tav>
                                            <p:tav tm="100000">
                                              <p:val>
                                                <p:strVal val="#ppt_x"/>
                                              </p:val>
                                            </p:tav>
                                          </p:tavLst>
                                        </p:anim>
                                        <p:anim calcmode="lin" valueType="num" p14:bounceEnd="66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ppt_x"/>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37" presetClass="entr" presetSubtype="0" fill="hold"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250"/>
                                            <p:tgtEl>
                                              <p:spTgt spid="27"/>
                                            </p:tgtEl>
                                          </p:cBhvr>
                                        </p:animEffect>
                                        <p:anim calcmode="lin" valueType="num">
                                          <p:cBhvr>
                                            <p:cTn id="12" dur="1250" fill="hold"/>
                                            <p:tgtEl>
                                              <p:spTgt spid="27"/>
                                            </p:tgtEl>
                                            <p:attrNameLst>
                                              <p:attrName>ppt_x</p:attrName>
                                            </p:attrNameLst>
                                          </p:cBhvr>
                                          <p:tavLst>
                                            <p:tav tm="0">
                                              <p:val>
                                                <p:strVal val="#ppt_x"/>
                                              </p:val>
                                            </p:tav>
                                            <p:tav tm="100000">
                                              <p:val>
                                                <p:strVal val="#ppt_x"/>
                                              </p:val>
                                            </p:tav>
                                          </p:tavLst>
                                        </p:anim>
                                        <p:anim calcmode="lin" valueType="num">
                                          <p:cBhvr>
                                            <p:cTn id="13" dur="1125" decel="100000" fill="hold"/>
                                            <p:tgtEl>
                                              <p:spTgt spid="27"/>
                                            </p:tgtEl>
                                            <p:attrNameLst>
                                              <p:attrName>ppt_y</p:attrName>
                                            </p:attrNameLst>
                                          </p:cBhvr>
                                          <p:tavLst>
                                            <p:tav tm="0">
                                              <p:val>
                                                <p:strVal val="#ppt_y+1"/>
                                              </p:val>
                                            </p:tav>
                                            <p:tav tm="100000">
                                              <p:val>
                                                <p:strVal val="#ppt_y-.03"/>
                                              </p:val>
                                            </p:tav>
                                          </p:tavLst>
                                        </p:anim>
                                        <p:anim calcmode="lin" valueType="num">
                                          <p:cBhvr>
                                            <p:cTn id="14" dur="125" accel="100000" fill="hold">
                                              <p:stCondLst>
                                                <p:cond delay="1125"/>
                                              </p:stCondLst>
                                            </p:cTn>
                                            <p:tgtEl>
                                              <p:spTgt spid="2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2500"/>
                                </p:stCondLst>
                                <p:childTnLst>
                                  <p:par>
                                    <p:cTn id="20" presetID="37"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900" decel="100000" fill="hold"/>
                                            <p:tgtEl>
                                              <p:spTgt spid="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900" decel="100000" fill="hold"/>
                                            <p:tgtEl>
                                              <p:spTgt spid="1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900" decel="100000" fill="hold"/>
                                            <p:tgtEl>
                                              <p:spTgt spid="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900" decel="100000" fill="hold"/>
                                            <p:tgtEl>
                                              <p:spTgt spid="12"/>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900" decel="100000" fill="hold"/>
                                            <p:tgtEl>
                                              <p:spTgt spid="13"/>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1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3500"/>
                                </p:stCondLst>
                                <p:childTnLst>
                                  <p:par>
                                    <p:cTn id="63" presetID="23" presetClass="entr" presetSubtype="528" fill="hold" grpId="0" nodeType="afterEffect">
                                      <p:stCondLst>
                                        <p:cond delay="218"/>
                                      </p:stCondLst>
                                      <p:childTnLst>
                                        <p:set>
                                          <p:cBhvr>
                                            <p:cTn id="64" dur="1" fill="hold">
                                              <p:stCondLst>
                                                <p:cond delay="0"/>
                                              </p:stCondLst>
                                            </p:cTn>
                                            <p:tgtEl>
                                              <p:spTgt spid="25"/>
                                            </p:tgtEl>
                                            <p:attrNameLst>
                                              <p:attrName>style.visibility</p:attrName>
                                            </p:attrNameLst>
                                          </p:cBhvr>
                                          <p:to>
                                            <p:strVal val="visible"/>
                                          </p:to>
                                        </p:set>
                                        <p:anim calcmode="lin" valueType="num">
                                          <p:cBhvr>
                                            <p:cTn id="65" dur="932" fill="hold"/>
                                            <p:tgtEl>
                                              <p:spTgt spid="25"/>
                                            </p:tgtEl>
                                            <p:attrNameLst>
                                              <p:attrName>ppt_w</p:attrName>
                                            </p:attrNameLst>
                                          </p:cBhvr>
                                          <p:tavLst>
                                            <p:tav tm="0">
                                              <p:val>
                                                <p:fltVal val="0"/>
                                              </p:val>
                                            </p:tav>
                                            <p:tav tm="100000">
                                              <p:val>
                                                <p:strVal val="#ppt_w"/>
                                              </p:val>
                                            </p:tav>
                                          </p:tavLst>
                                        </p:anim>
                                        <p:anim calcmode="lin" valueType="num">
                                          <p:cBhvr>
                                            <p:cTn id="66" dur="932" fill="hold"/>
                                            <p:tgtEl>
                                              <p:spTgt spid="25"/>
                                            </p:tgtEl>
                                            <p:attrNameLst>
                                              <p:attrName>ppt_h</p:attrName>
                                            </p:attrNameLst>
                                          </p:cBhvr>
                                          <p:tavLst>
                                            <p:tav tm="0">
                                              <p:val>
                                                <p:fltVal val="0"/>
                                              </p:val>
                                            </p:tav>
                                            <p:tav tm="100000">
                                              <p:val>
                                                <p:strVal val="#ppt_h"/>
                                              </p:val>
                                            </p:tav>
                                          </p:tavLst>
                                        </p:anim>
                                        <p:anim calcmode="lin" valueType="num">
                                          <p:cBhvr>
                                            <p:cTn id="67" dur="932" fill="hold"/>
                                            <p:tgtEl>
                                              <p:spTgt spid="25"/>
                                            </p:tgtEl>
                                            <p:attrNameLst>
                                              <p:attrName>ppt_x</p:attrName>
                                            </p:attrNameLst>
                                          </p:cBhvr>
                                          <p:tavLst>
                                            <p:tav tm="0">
                                              <p:val>
                                                <p:fltVal val="0.5"/>
                                              </p:val>
                                            </p:tav>
                                            <p:tav tm="100000">
                                              <p:val>
                                                <p:strVal val="#ppt_x"/>
                                              </p:val>
                                            </p:tav>
                                          </p:tavLst>
                                        </p:anim>
                                        <p:anim calcmode="lin" valueType="num">
                                          <p:cBhvr>
                                            <p:cTn id="68" dur="932" fill="hold"/>
                                            <p:tgtEl>
                                              <p:spTgt spid="25"/>
                                            </p:tgtEl>
                                            <p:attrNameLst>
                                              <p:attrName>ppt_y</p:attrName>
                                            </p:attrNameLst>
                                          </p:cBhvr>
                                          <p:tavLst>
                                            <p:tav tm="0">
                                              <p:val>
                                                <p:fltVal val="0.5"/>
                                              </p:val>
                                            </p:tav>
                                            <p:tav tm="100000">
                                              <p:val>
                                                <p:strVal val="#ppt_y"/>
                                              </p:val>
                                            </p:tav>
                                          </p:tavLst>
                                        </p:anim>
                                      </p:childTnLst>
                                    </p:cTn>
                                  </p:par>
                                  <p:par>
                                    <p:cTn id="69" presetID="35" presetClass="emph" presetSubtype="0" repeatCount="3000" fill="hold" grpId="1" nodeType="withEffect">
                                      <p:stCondLst>
                                        <p:cond delay="1000"/>
                                      </p:stCondLst>
                                      <p:childTnLst>
                                        <p:anim calcmode="discrete" valueType="str">
                                          <p:cBhvr>
                                            <p:cTn id="70" dur="250" fill="hold"/>
                                            <p:tgtEl>
                                              <p:spTgt spid="25"/>
                                            </p:tgtEl>
                                            <p:attrNameLst>
                                              <p:attrName>style.visibility</p:attrName>
                                            </p:attrNameLst>
                                          </p:cBhvr>
                                          <p:tavLst>
                                            <p:tav tm="0">
                                              <p:val>
                                                <p:strVal val="hidden"/>
                                              </p:val>
                                            </p:tav>
                                            <p:tav tm="50000">
                                              <p:val>
                                                <p:strVal val="visible"/>
                                              </p:val>
                                            </p:tav>
                                          </p:tavLst>
                                        </p:anim>
                                      </p:childTnLst>
                                    </p:cTn>
                                  </p:par>
                                  <p:par>
                                    <p:cTn id="71" presetID="23" presetClass="entr" presetSubtype="528" fill="hold" grpId="0" nodeType="withEffect">
                                      <p:stCondLst>
                                        <p:cond delay="318"/>
                                      </p:stCondLst>
                                      <p:childTnLst>
                                        <p:set>
                                          <p:cBhvr>
                                            <p:cTn id="72" dur="1" fill="hold">
                                              <p:stCondLst>
                                                <p:cond delay="0"/>
                                              </p:stCondLst>
                                            </p:cTn>
                                            <p:tgtEl>
                                              <p:spTgt spid="26"/>
                                            </p:tgtEl>
                                            <p:attrNameLst>
                                              <p:attrName>style.visibility</p:attrName>
                                            </p:attrNameLst>
                                          </p:cBhvr>
                                          <p:to>
                                            <p:strVal val="visible"/>
                                          </p:to>
                                        </p:set>
                                        <p:anim calcmode="lin" valueType="num">
                                          <p:cBhvr>
                                            <p:cTn id="73" dur="599" fill="hold"/>
                                            <p:tgtEl>
                                              <p:spTgt spid="26"/>
                                            </p:tgtEl>
                                            <p:attrNameLst>
                                              <p:attrName>ppt_w</p:attrName>
                                            </p:attrNameLst>
                                          </p:cBhvr>
                                          <p:tavLst>
                                            <p:tav tm="0">
                                              <p:val>
                                                <p:fltVal val="0"/>
                                              </p:val>
                                            </p:tav>
                                            <p:tav tm="100000">
                                              <p:val>
                                                <p:strVal val="#ppt_w"/>
                                              </p:val>
                                            </p:tav>
                                          </p:tavLst>
                                        </p:anim>
                                        <p:anim calcmode="lin" valueType="num">
                                          <p:cBhvr>
                                            <p:cTn id="74" dur="599" fill="hold"/>
                                            <p:tgtEl>
                                              <p:spTgt spid="26"/>
                                            </p:tgtEl>
                                            <p:attrNameLst>
                                              <p:attrName>ppt_h</p:attrName>
                                            </p:attrNameLst>
                                          </p:cBhvr>
                                          <p:tavLst>
                                            <p:tav tm="0">
                                              <p:val>
                                                <p:fltVal val="0"/>
                                              </p:val>
                                            </p:tav>
                                            <p:tav tm="100000">
                                              <p:val>
                                                <p:strVal val="#ppt_h"/>
                                              </p:val>
                                            </p:tav>
                                          </p:tavLst>
                                        </p:anim>
                                        <p:anim calcmode="lin" valueType="num">
                                          <p:cBhvr>
                                            <p:cTn id="75" dur="599" fill="hold"/>
                                            <p:tgtEl>
                                              <p:spTgt spid="26"/>
                                            </p:tgtEl>
                                            <p:attrNameLst>
                                              <p:attrName>ppt_x</p:attrName>
                                            </p:attrNameLst>
                                          </p:cBhvr>
                                          <p:tavLst>
                                            <p:tav tm="0">
                                              <p:val>
                                                <p:fltVal val="0.5"/>
                                              </p:val>
                                            </p:tav>
                                            <p:tav tm="100000">
                                              <p:val>
                                                <p:strVal val="#ppt_x"/>
                                              </p:val>
                                            </p:tav>
                                          </p:tavLst>
                                        </p:anim>
                                        <p:anim calcmode="lin" valueType="num">
                                          <p:cBhvr>
                                            <p:cTn id="76" dur="599" fill="hold"/>
                                            <p:tgtEl>
                                              <p:spTgt spid="26"/>
                                            </p:tgtEl>
                                            <p:attrNameLst>
                                              <p:attrName>ppt_y</p:attrName>
                                            </p:attrNameLst>
                                          </p:cBhvr>
                                          <p:tavLst>
                                            <p:tav tm="0">
                                              <p:val>
                                                <p:fltVal val="0.5"/>
                                              </p:val>
                                            </p:tav>
                                            <p:tav tm="100000">
                                              <p:val>
                                                <p:strVal val="#ppt_y"/>
                                              </p:val>
                                            </p:tav>
                                          </p:tavLst>
                                        </p:anim>
                                      </p:childTnLst>
                                    </p:cTn>
                                  </p:par>
                                  <p:par>
                                    <p:cTn id="77" presetID="35" presetClass="emph" presetSubtype="0" repeatCount="3000" fill="hold" grpId="1" nodeType="withEffect">
                                      <p:stCondLst>
                                        <p:cond delay="750"/>
                                      </p:stCondLst>
                                      <p:childTnLst>
                                        <p:anim calcmode="discrete" valueType="str">
                                          <p:cBhvr>
                                            <p:cTn id="78" dur="250" fill="hold"/>
                                            <p:tgtEl>
                                              <p:spTgt spid="26"/>
                                            </p:tgtEl>
                                            <p:attrNameLst>
                                              <p:attrName>style.visibility</p:attrName>
                                            </p:attrNameLst>
                                          </p:cBhvr>
                                          <p:tavLst>
                                            <p:tav tm="0">
                                              <p:val>
                                                <p:strVal val="hidden"/>
                                              </p:val>
                                            </p:tav>
                                            <p:tav tm="50000">
                                              <p:val>
                                                <p:strVal val="visible"/>
                                              </p:val>
                                            </p:tav>
                                          </p:tavLst>
                                        </p:anim>
                                      </p:childTnLst>
                                    </p:cTn>
                                  </p:par>
                                  <p:par>
                                    <p:cTn id="79" presetID="23" presetClass="entr" presetSubtype="528" fill="hold" grpId="0" nodeType="withEffect">
                                      <p:stCondLst>
                                        <p:cond delay="353"/>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70" fill="hold"/>
                                            <p:tgtEl>
                                              <p:spTgt spid="24"/>
                                            </p:tgtEl>
                                            <p:attrNameLst>
                                              <p:attrName>ppt_w</p:attrName>
                                            </p:attrNameLst>
                                          </p:cBhvr>
                                          <p:tavLst>
                                            <p:tav tm="0">
                                              <p:val>
                                                <p:fltVal val="0"/>
                                              </p:val>
                                            </p:tav>
                                            <p:tav tm="100000">
                                              <p:val>
                                                <p:strVal val="#ppt_w"/>
                                              </p:val>
                                            </p:tav>
                                          </p:tavLst>
                                        </p:anim>
                                        <p:anim calcmode="lin" valueType="num">
                                          <p:cBhvr>
                                            <p:cTn id="82" dur="1070" fill="hold"/>
                                            <p:tgtEl>
                                              <p:spTgt spid="24"/>
                                            </p:tgtEl>
                                            <p:attrNameLst>
                                              <p:attrName>ppt_h</p:attrName>
                                            </p:attrNameLst>
                                          </p:cBhvr>
                                          <p:tavLst>
                                            <p:tav tm="0">
                                              <p:val>
                                                <p:fltVal val="0"/>
                                              </p:val>
                                            </p:tav>
                                            <p:tav tm="100000">
                                              <p:val>
                                                <p:strVal val="#ppt_h"/>
                                              </p:val>
                                            </p:tav>
                                          </p:tavLst>
                                        </p:anim>
                                        <p:anim calcmode="lin" valueType="num">
                                          <p:cBhvr>
                                            <p:cTn id="83" dur="1070" fill="hold"/>
                                            <p:tgtEl>
                                              <p:spTgt spid="24"/>
                                            </p:tgtEl>
                                            <p:attrNameLst>
                                              <p:attrName>ppt_x</p:attrName>
                                            </p:attrNameLst>
                                          </p:cBhvr>
                                          <p:tavLst>
                                            <p:tav tm="0">
                                              <p:val>
                                                <p:fltVal val="0.5"/>
                                              </p:val>
                                            </p:tav>
                                            <p:tav tm="100000">
                                              <p:val>
                                                <p:strVal val="#ppt_x"/>
                                              </p:val>
                                            </p:tav>
                                          </p:tavLst>
                                        </p:anim>
                                        <p:anim calcmode="lin" valueType="num">
                                          <p:cBhvr>
                                            <p:cTn id="84" dur="1070" fill="hold"/>
                                            <p:tgtEl>
                                              <p:spTgt spid="24"/>
                                            </p:tgtEl>
                                            <p:attrNameLst>
                                              <p:attrName>ppt_y</p:attrName>
                                            </p:attrNameLst>
                                          </p:cBhvr>
                                          <p:tavLst>
                                            <p:tav tm="0">
                                              <p:val>
                                                <p:fltVal val="0.5"/>
                                              </p:val>
                                            </p:tav>
                                            <p:tav tm="100000">
                                              <p:val>
                                                <p:strVal val="#ppt_y"/>
                                              </p:val>
                                            </p:tav>
                                          </p:tavLst>
                                        </p:anim>
                                      </p:childTnLst>
                                    </p:cTn>
                                  </p:par>
                                  <p:par>
                                    <p:cTn id="85" presetID="35" presetClass="emph" presetSubtype="0" repeatCount="3000" fill="hold" grpId="1" nodeType="withEffect">
                                      <p:stCondLst>
                                        <p:cond delay="1250"/>
                                      </p:stCondLst>
                                      <p:childTnLst>
                                        <p:anim calcmode="discrete" valueType="str">
                                          <p:cBhvr>
                                            <p:cTn id="86" dur="250" fill="hold"/>
                                            <p:tgtEl>
                                              <p:spTgt spid="24"/>
                                            </p:tgtEl>
                                            <p:attrNameLst>
                                              <p:attrName>style.visibility</p:attrName>
                                            </p:attrNameLst>
                                          </p:cBhvr>
                                          <p:tavLst>
                                            <p:tav tm="0">
                                              <p:val>
                                                <p:strVal val="hidden"/>
                                              </p:val>
                                            </p:tav>
                                            <p:tav tm="50000">
                                              <p:val>
                                                <p:strVal val="visible"/>
                                              </p:val>
                                            </p:tav>
                                          </p:tavLst>
                                        </p:anim>
                                      </p:childTnLst>
                                    </p:cTn>
                                  </p:par>
                                  <p:par>
                                    <p:cTn id="87" presetID="23" presetClass="entr" presetSubtype="528" fill="hold" grpId="0" nodeType="withEffect">
                                      <p:stCondLst>
                                        <p:cond delay="320"/>
                                      </p:stCondLst>
                                      <p:childTnLst>
                                        <p:set>
                                          <p:cBhvr>
                                            <p:cTn id="88" dur="1" fill="hold">
                                              <p:stCondLst>
                                                <p:cond delay="0"/>
                                              </p:stCondLst>
                                            </p:cTn>
                                            <p:tgtEl>
                                              <p:spTgt spid="23"/>
                                            </p:tgtEl>
                                            <p:attrNameLst>
                                              <p:attrName>style.visibility</p:attrName>
                                            </p:attrNameLst>
                                          </p:cBhvr>
                                          <p:to>
                                            <p:strVal val="visible"/>
                                          </p:to>
                                        </p:set>
                                        <p:anim calcmode="lin" valueType="num">
                                          <p:cBhvr>
                                            <p:cTn id="89" dur="997" fill="hold"/>
                                            <p:tgtEl>
                                              <p:spTgt spid="23"/>
                                            </p:tgtEl>
                                            <p:attrNameLst>
                                              <p:attrName>ppt_w</p:attrName>
                                            </p:attrNameLst>
                                          </p:cBhvr>
                                          <p:tavLst>
                                            <p:tav tm="0">
                                              <p:val>
                                                <p:fltVal val="0"/>
                                              </p:val>
                                            </p:tav>
                                            <p:tav tm="100000">
                                              <p:val>
                                                <p:strVal val="#ppt_w"/>
                                              </p:val>
                                            </p:tav>
                                          </p:tavLst>
                                        </p:anim>
                                        <p:anim calcmode="lin" valueType="num">
                                          <p:cBhvr>
                                            <p:cTn id="90" dur="997" fill="hold"/>
                                            <p:tgtEl>
                                              <p:spTgt spid="23"/>
                                            </p:tgtEl>
                                            <p:attrNameLst>
                                              <p:attrName>ppt_h</p:attrName>
                                            </p:attrNameLst>
                                          </p:cBhvr>
                                          <p:tavLst>
                                            <p:tav tm="0">
                                              <p:val>
                                                <p:fltVal val="0"/>
                                              </p:val>
                                            </p:tav>
                                            <p:tav tm="100000">
                                              <p:val>
                                                <p:strVal val="#ppt_h"/>
                                              </p:val>
                                            </p:tav>
                                          </p:tavLst>
                                        </p:anim>
                                        <p:anim calcmode="lin" valueType="num">
                                          <p:cBhvr>
                                            <p:cTn id="91" dur="997" fill="hold"/>
                                            <p:tgtEl>
                                              <p:spTgt spid="23"/>
                                            </p:tgtEl>
                                            <p:attrNameLst>
                                              <p:attrName>ppt_x</p:attrName>
                                            </p:attrNameLst>
                                          </p:cBhvr>
                                          <p:tavLst>
                                            <p:tav tm="0">
                                              <p:val>
                                                <p:fltVal val="0.5"/>
                                              </p:val>
                                            </p:tav>
                                            <p:tav tm="100000">
                                              <p:val>
                                                <p:strVal val="#ppt_x"/>
                                              </p:val>
                                            </p:tav>
                                          </p:tavLst>
                                        </p:anim>
                                        <p:anim calcmode="lin" valueType="num">
                                          <p:cBhvr>
                                            <p:cTn id="92" dur="997" fill="hold"/>
                                            <p:tgtEl>
                                              <p:spTgt spid="23"/>
                                            </p:tgtEl>
                                            <p:attrNameLst>
                                              <p:attrName>ppt_y</p:attrName>
                                            </p:attrNameLst>
                                          </p:cBhvr>
                                          <p:tavLst>
                                            <p:tav tm="0">
                                              <p:val>
                                                <p:fltVal val="0.5"/>
                                              </p:val>
                                            </p:tav>
                                            <p:tav tm="100000">
                                              <p:val>
                                                <p:strVal val="#ppt_y"/>
                                              </p:val>
                                            </p:tav>
                                          </p:tavLst>
                                        </p:anim>
                                      </p:childTnLst>
                                    </p:cTn>
                                  </p:par>
                                  <p:par>
                                    <p:cTn id="93" presetID="35" presetClass="emph" presetSubtype="0" repeatCount="3000" fill="hold" grpId="1" nodeType="withEffect">
                                      <p:stCondLst>
                                        <p:cond delay="1250"/>
                                      </p:stCondLst>
                                      <p:childTnLst>
                                        <p:anim calcmode="discrete" valueType="str">
                                          <p:cBhvr>
                                            <p:cTn id="94" dur="250" fill="hold"/>
                                            <p:tgtEl>
                                              <p:spTgt spid="23"/>
                                            </p:tgtEl>
                                            <p:attrNameLst>
                                              <p:attrName>style.visibility</p:attrName>
                                            </p:attrNameLst>
                                          </p:cBhvr>
                                          <p:tavLst>
                                            <p:tav tm="0">
                                              <p:val>
                                                <p:strVal val="hidden"/>
                                              </p:val>
                                            </p:tav>
                                            <p:tav tm="50000">
                                              <p:val>
                                                <p:strVal val="visible"/>
                                              </p:val>
                                            </p:tav>
                                          </p:tavLst>
                                        </p:anim>
                                      </p:childTnLst>
                                    </p:cTn>
                                  </p:par>
                                  <p:par>
                                    <p:cTn id="95" presetID="23" presetClass="entr" presetSubtype="528" fill="hold" grpId="0" nodeType="withEffect">
                                      <p:stCondLst>
                                        <p:cond delay="579"/>
                                      </p:stCondLst>
                                      <p:childTnLst>
                                        <p:set>
                                          <p:cBhvr>
                                            <p:cTn id="96" dur="1" fill="hold">
                                              <p:stCondLst>
                                                <p:cond delay="0"/>
                                              </p:stCondLst>
                                            </p:cTn>
                                            <p:tgtEl>
                                              <p:spTgt spid="21"/>
                                            </p:tgtEl>
                                            <p:attrNameLst>
                                              <p:attrName>style.visibility</p:attrName>
                                            </p:attrNameLst>
                                          </p:cBhvr>
                                          <p:to>
                                            <p:strVal val="visible"/>
                                          </p:to>
                                        </p:set>
                                        <p:anim calcmode="lin" valueType="num">
                                          <p:cBhvr>
                                            <p:cTn id="97" dur="345" fill="hold"/>
                                            <p:tgtEl>
                                              <p:spTgt spid="21"/>
                                            </p:tgtEl>
                                            <p:attrNameLst>
                                              <p:attrName>ppt_w</p:attrName>
                                            </p:attrNameLst>
                                          </p:cBhvr>
                                          <p:tavLst>
                                            <p:tav tm="0">
                                              <p:val>
                                                <p:fltVal val="0"/>
                                              </p:val>
                                            </p:tav>
                                            <p:tav tm="100000">
                                              <p:val>
                                                <p:strVal val="#ppt_w"/>
                                              </p:val>
                                            </p:tav>
                                          </p:tavLst>
                                        </p:anim>
                                        <p:anim calcmode="lin" valueType="num">
                                          <p:cBhvr>
                                            <p:cTn id="98" dur="345" fill="hold"/>
                                            <p:tgtEl>
                                              <p:spTgt spid="21"/>
                                            </p:tgtEl>
                                            <p:attrNameLst>
                                              <p:attrName>ppt_h</p:attrName>
                                            </p:attrNameLst>
                                          </p:cBhvr>
                                          <p:tavLst>
                                            <p:tav tm="0">
                                              <p:val>
                                                <p:fltVal val="0"/>
                                              </p:val>
                                            </p:tav>
                                            <p:tav tm="100000">
                                              <p:val>
                                                <p:strVal val="#ppt_h"/>
                                              </p:val>
                                            </p:tav>
                                          </p:tavLst>
                                        </p:anim>
                                        <p:anim calcmode="lin" valueType="num">
                                          <p:cBhvr>
                                            <p:cTn id="99" dur="345" fill="hold"/>
                                            <p:tgtEl>
                                              <p:spTgt spid="21"/>
                                            </p:tgtEl>
                                            <p:attrNameLst>
                                              <p:attrName>ppt_x</p:attrName>
                                            </p:attrNameLst>
                                          </p:cBhvr>
                                          <p:tavLst>
                                            <p:tav tm="0">
                                              <p:val>
                                                <p:fltVal val="0.5"/>
                                              </p:val>
                                            </p:tav>
                                            <p:tav tm="100000">
                                              <p:val>
                                                <p:strVal val="#ppt_x"/>
                                              </p:val>
                                            </p:tav>
                                          </p:tavLst>
                                        </p:anim>
                                        <p:anim calcmode="lin" valueType="num">
                                          <p:cBhvr>
                                            <p:cTn id="100" dur="345" fill="hold"/>
                                            <p:tgtEl>
                                              <p:spTgt spid="21"/>
                                            </p:tgtEl>
                                            <p:attrNameLst>
                                              <p:attrName>ppt_y</p:attrName>
                                            </p:attrNameLst>
                                          </p:cBhvr>
                                          <p:tavLst>
                                            <p:tav tm="0">
                                              <p:val>
                                                <p:fltVal val="0.5"/>
                                              </p:val>
                                            </p:tav>
                                            <p:tav tm="100000">
                                              <p:val>
                                                <p:strVal val="#ppt_y"/>
                                              </p:val>
                                            </p:tav>
                                          </p:tavLst>
                                        </p:anim>
                                      </p:childTnLst>
                                    </p:cTn>
                                  </p:par>
                                  <p:par>
                                    <p:cTn id="101" presetID="35" presetClass="emph" presetSubtype="0" repeatCount="3000" fill="hold" grpId="1" nodeType="withEffect">
                                      <p:stCondLst>
                                        <p:cond delay="750"/>
                                      </p:stCondLst>
                                      <p:childTnLst>
                                        <p:anim calcmode="discrete" valueType="str">
                                          <p:cBhvr>
                                            <p:cTn id="102" dur="250" fill="hold"/>
                                            <p:tgtEl>
                                              <p:spTgt spid="21"/>
                                            </p:tgtEl>
                                            <p:attrNameLst>
                                              <p:attrName>style.visibility</p:attrName>
                                            </p:attrNameLst>
                                          </p:cBhvr>
                                          <p:tavLst>
                                            <p:tav tm="0">
                                              <p:val>
                                                <p:strVal val="hidden"/>
                                              </p:val>
                                            </p:tav>
                                            <p:tav tm="50000">
                                              <p:val>
                                                <p:strVal val="visible"/>
                                              </p:val>
                                            </p:tav>
                                          </p:tavLst>
                                        </p:anim>
                                      </p:childTnLst>
                                    </p:cTn>
                                  </p:par>
                                  <p:par>
                                    <p:cTn id="103" presetID="23" presetClass="entr" presetSubtype="528" fill="hold" grpId="0" nodeType="withEffect">
                                      <p:stCondLst>
                                        <p:cond delay="592"/>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60" fill="hold"/>
                                            <p:tgtEl>
                                              <p:spTgt spid="22"/>
                                            </p:tgtEl>
                                            <p:attrNameLst>
                                              <p:attrName>ppt_w</p:attrName>
                                            </p:attrNameLst>
                                          </p:cBhvr>
                                          <p:tavLst>
                                            <p:tav tm="0">
                                              <p:val>
                                                <p:fltVal val="0"/>
                                              </p:val>
                                            </p:tav>
                                            <p:tav tm="100000">
                                              <p:val>
                                                <p:strVal val="#ppt_w"/>
                                              </p:val>
                                            </p:tav>
                                          </p:tavLst>
                                        </p:anim>
                                        <p:anim calcmode="lin" valueType="num">
                                          <p:cBhvr>
                                            <p:cTn id="106" dur="1060" fill="hold"/>
                                            <p:tgtEl>
                                              <p:spTgt spid="22"/>
                                            </p:tgtEl>
                                            <p:attrNameLst>
                                              <p:attrName>ppt_h</p:attrName>
                                            </p:attrNameLst>
                                          </p:cBhvr>
                                          <p:tavLst>
                                            <p:tav tm="0">
                                              <p:val>
                                                <p:fltVal val="0"/>
                                              </p:val>
                                            </p:tav>
                                            <p:tav tm="100000">
                                              <p:val>
                                                <p:strVal val="#ppt_h"/>
                                              </p:val>
                                            </p:tav>
                                          </p:tavLst>
                                        </p:anim>
                                        <p:anim calcmode="lin" valueType="num">
                                          <p:cBhvr>
                                            <p:cTn id="107" dur="1060" fill="hold"/>
                                            <p:tgtEl>
                                              <p:spTgt spid="22"/>
                                            </p:tgtEl>
                                            <p:attrNameLst>
                                              <p:attrName>ppt_x</p:attrName>
                                            </p:attrNameLst>
                                          </p:cBhvr>
                                          <p:tavLst>
                                            <p:tav tm="0">
                                              <p:val>
                                                <p:fltVal val="0.5"/>
                                              </p:val>
                                            </p:tav>
                                            <p:tav tm="100000">
                                              <p:val>
                                                <p:strVal val="#ppt_x"/>
                                              </p:val>
                                            </p:tav>
                                          </p:tavLst>
                                        </p:anim>
                                        <p:anim calcmode="lin" valueType="num">
                                          <p:cBhvr>
                                            <p:cTn id="108" dur="1060" fill="hold"/>
                                            <p:tgtEl>
                                              <p:spTgt spid="22"/>
                                            </p:tgtEl>
                                            <p:attrNameLst>
                                              <p:attrName>ppt_y</p:attrName>
                                            </p:attrNameLst>
                                          </p:cBhvr>
                                          <p:tavLst>
                                            <p:tav tm="0">
                                              <p:val>
                                                <p:fltVal val="0.5"/>
                                              </p:val>
                                            </p:tav>
                                            <p:tav tm="100000">
                                              <p:val>
                                                <p:strVal val="#ppt_y"/>
                                              </p:val>
                                            </p:tav>
                                          </p:tavLst>
                                        </p:anim>
                                      </p:childTnLst>
                                    </p:cTn>
                                  </p:par>
                                  <p:par>
                                    <p:cTn id="109" presetID="35" presetClass="emph" presetSubtype="0" repeatCount="3000" fill="hold" grpId="1" nodeType="withEffect">
                                      <p:stCondLst>
                                        <p:cond delay="1500"/>
                                      </p:stCondLst>
                                      <p:childTnLst>
                                        <p:anim calcmode="discrete" valueType="str">
                                          <p:cBhvr>
                                            <p:cTn id="110" dur="250" fill="hold"/>
                                            <p:tgtEl>
                                              <p:spTgt spid="22"/>
                                            </p:tgtEl>
                                            <p:attrNameLst>
                                              <p:attrName>style.visibility</p:attrName>
                                            </p:attrNameLst>
                                          </p:cBhvr>
                                          <p:tavLst>
                                            <p:tav tm="0">
                                              <p:val>
                                                <p:strVal val="hidden"/>
                                              </p:val>
                                            </p:tav>
                                            <p:tav tm="50000">
                                              <p:val>
                                                <p:strVal val="visible"/>
                                              </p:val>
                                            </p:tav>
                                          </p:tavLst>
                                        </p:anim>
                                      </p:childTnLst>
                                    </p:cTn>
                                  </p:par>
                                  <p:par>
                                    <p:cTn id="111" presetID="23" presetClass="entr" presetSubtype="528" fill="hold" grpId="0" nodeType="withEffect">
                                      <p:stCondLst>
                                        <p:cond delay="500"/>
                                      </p:stCondLst>
                                      <p:childTnLst>
                                        <p:set>
                                          <p:cBhvr>
                                            <p:cTn id="112" dur="1" fill="hold">
                                              <p:stCondLst>
                                                <p:cond delay="0"/>
                                              </p:stCondLst>
                                            </p:cTn>
                                            <p:tgtEl>
                                              <p:spTgt spid="17"/>
                                            </p:tgtEl>
                                            <p:attrNameLst>
                                              <p:attrName>style.visibility</p:attrName>
                                            </p:attrNameLst>
                                          </p:cBhvr>
                                          <p:to>
                                            <p:strVal val="visible"/>
                                          </p:to>
                                        </p:set>
                                        <p:anim calcmode="lin" valueType="num">
                                          <p:cBhvr>
                                            <p:cTn id="113" dur="914" fill="hold"/>
                                            <p:tgtEl>
                                              <p:spTgt spid="17"/>
                                            </p:tgtEl>
                                            <p:attrNameLst>
                                              <p:attrName>ppt_w</p:attrName>
                                            </p:attrNameLst>
                                          </p:cBhvr>
                                          <p:tavLst>
                                            <p:tav tm="0">
                                              <p:val>
                                                <p:fltVal val="0"/>
                                              </p:val>
                                            </p:tav>
                                            <p:tav tm="100000">
                                              <p:val>
                                                <p:strVal val="#ppt_w"/>
                                              </p:val>
                                            </p:tav>
                                          </p:tavLst>
                                        </p:anim>
                                        <p:anim calcmode="lin" valueType="num">
                                          <p:cBhvr>
                                            <p:cTn id="114" dur="914" fill="hold"/>
                                            <p:tgtEl>
                                              <p:spTgt spid="17"/>
                                            </p:tgtEl>
                                            <p:attrNameLst>
                                              <p:attrName>ppt_h</p:attrName>
                                            </p:attrNameLst>
                                          </p:cBhvr>
                                          <p:tavLst>
                                            <p:tav tm="0">
                                              <p:val>
                                                <p:fltVal val="0"/>
                                              </p:val>
                                            </p:tav>
                                            <p:tav tm="100000">
                                              <p:val>
                                                <p:strVal val="#ppt_h"/>
                                              </p:val>
                                            </p:tav>
                                          </p:tavLst>
                                        </p:anim>
                                        <p:anim calcmode="lin" valueType="num">
                                          <p:cBhvr>
                                            <p:cTn id="115" dur="914" fill="hold"/>
                                            <p:tgtEl>
                                              <p:spTgt spid="17"/>
                                            </p:tgtEl>
                                            <p:attrNameLst>
                                              <p:attrName>ppt_x</p:attrName>
                                            </p:attrNameLst>
                                          </p:cBhvr>
                                          <p:tavLst>
                                            <p:tav tm="0">
                                              <p:val>
                                                <p:fltVal val="0.5"/>
                                              </p:val>
                                            </p:tav>
                                            <p:tav tm="100000">
                                              <p:val>
                                                <p:strVal val="#ppt_x"/>
                                              </p:val>
                                            </p:tav>
                                          </p:tavLst>
                                        </p:anim>
                                        <p:anim calcmode="lin" valueType="num">
                                          <p:cBhvr>
                                            <p:cTn id="116" dur="914" fill="hold"/>
                                            <p:tgtEl>
                                              <p:spTgt spid="17"/>
                                            </p:tgtEl>
                                            <p:attrNameLst>
                                              <p:attrName>ppt_y</p:attrName>
                                            </p:attrNameLst>
                                          </p:cBhvr>
                                          <p:tavLst>
                                            <p:tav tm="0">
                                              <p:val>
                                                <p:fltVal val="0.5"/>
                                              </p:val>
                                            </p:tav>
                                            <p:tav tm="100000">
                                              <p:val>
                                                <p:strVal val="#ppt_y"/>
                                              </p:val>
                                            </p:tav>
                                          </p:tavLst>
                                        </p:anim>
                                      </p:childTnLst>
                                    </p:cTn>
                                  </p:par>
                                  <p:par>
                                    <p:cTn id="117" presetID="35" presetClass="emph" presetSubtype="0" repeatCount="3000" fill="hold" grpId="1" nodeType="withEffect">
                                      <p:stCondLst>
                                        <p:cond delay="1500"/>
                                      </p:stCondLst>
                                      <p:childTnLst>
                                        <p:anim calcmode="discrete" valueType="str">
                                          <p:cBhvr>
                                            <p:cTn id="118" dur="250" fill="hold"/>
                                            <p:tgtEl>
                                              <p:spTgt spid="17"/>
                                            </p:tgtEl>
                                            <p:attrNameLst>
                                              <p:attrName>style.visibility</p:attrName>
                                            </p:attrNameLst>
                                          </p:cBhvr>
                                          <p:tavLst>
                                            <p:tav tm="0">
                                              <p:val>
                                                <p:strVal val="hidden"/>
                                              </p:val>
                                            </p:tav>
                                            <p:tav tm="50000">
                                              <p:val>
                                                <p:strVal val="visible"/>
                                              </p:val>
                                            </p:tav>
                                          </p:tavLst>
                                        </p:anim>
                                      </p:childTnLst>
                                    </p:cTn>
                                  </p:par>
                                  <p:par>
                                    <p:cTn id="119" presetID="23" presetClass="entr" presetSubtype="528" fill="hold" grpId="0" nodeType="withEffect">
                                      <p:stCondLst>
                                        <p:cond delay="361"/>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91" fill="hold"/>
                                            <p:tgtEl>
                                              <p:spTgt spid="16"/>
                                            </p:tgtEl>
                                            <p:attrNameLst>
                                              <p:attrName>ppt_w</p:attrName>
                                            </p:attrNameLst>
                                          </p:cBhvr>
                                          <p:tavLst>
                                            <p:tav tm="0">
                                              <p:val>
                                                <p:fltVal val="0"/>
                                              </p:val>
                                            </p:tav>
                                            <p:tav tm="100000">
                                              <p:val>
                                                <p:strVal val="#ppt_w"/>
                                              </p:val>
                                            </p:tav>
                                          </p:tavLst>
                                        </p:anim>
                                        <p:anim calcmode="lin" valueType="num">
                                          <p:cBhvr>
                                            <p:cTn id="122" dur="591" fill="hold"/>
                                            <p:tgtEl>
                                              <p:spTgt spid="16"/>
                                            </p:tgtEl>
                                            <p:attrNameLst>
                                              <p:attrName>ppt_h</p:attrName>
                                            </p:attrNameLst>
                                          </p:cBhvr>
                                          <p:tavLst>
                                            <p:tav tm="0">
                                              <p:val>
                                                <p:fltVal val="0"/>
                                              </p:val>
                                            </p:tav>
                                            <p:tav tm="100000">
                                              <p:val>
                                                <p:strVal val="#ppt_h"/>
                                              </p:val>
                                            </p:tav>
                                          </p:tavLst>
                                        </p:anim>
                                        <p:anim calcmode="lin" valueType="num">
                                          <p:cBhvr>
                                            <p:cTn id="123" dur="591" fill="hold"/>
                                            <p:tgtEl>
                                              <p:spTgt spid="16"/>
                                            </p:tgtEl>
                                            <p:attrNameLst>
                                              <p:attrName>ppt_x</p:attrName>
                                            </p:attrNameLst>
                                          </p:cBhvr>
                                          <p:tavLst>
                                            <p:tav tm="0">
                                              <p:val>
                                                <p:fltVal val="0.5"/>
                                              </p:val>
                                            </p:tav>
                                            <p:tav tm="100000">
                                              <p:val>
                                                <p:strVal val="#ppt_x"/>
                                              </p:val>
                                            </p:tav>
                                          </p:tavLst>
                                        </p:anim>
                                        <p:anim calcmode="lin" valueType="num">
                                          <p:cBhvr>
                                            <p:cTn id="124" dur="591" fill="hold"/>
                                            <p:tgtEl>
                                              <p:spTgt spid="16"/>
                                            </p:tgtEl>
                                            <p:attrNameLst>
                                              <p:attrName>ppt_y</p:attrName>
                                            </p:attrNameLst>
                                          </p:cBhvr>
                                          <p:tavLst>
                                            <p:tav tm="0">
                                              <p:val>
                                                <p:fltVal val="0.5"/>
                                              </p:val>
                                            </p:tav>
                                            <p:tav tm="100000">
                                              <p:val>
                                                <p:strVal val="#ppt_y"/>
                                              </p:val>
                                            </p:tav>
                                          </p:tavLst>
                                        </p:anim>
                                      </p:childTnLst>
                                    </p:cTn>
                                  </p:par>
                                  <p:par>
                                    <p:cTn id="125" presetID="35" presetClass="emph" presetSubtype="0" repeatCount="3000" fill="hold" grpId="1" nodeType="withEffect">
                                      <p:stCondLst>
                                        <p:cond delay="1000"/>
                                      </p:stCondLst>
                                      <p:childTnLst>
                                        <p:anim calcmode="discrete" valueType="str">
                                          <p:cBhvr>
                                            <p:cTn id="126" dur="250" fill="hold"/>
                                            <p:tgtEl>
                                              <p:spTgt spid="16"/>
                                            </p:tgtEl>
                                            <p:attrNameLst>
                                              <p:attrName>style.visibility</p:attrName>
                                            </p:attrNameLst>
                                          </p:cBhvr>
                                          <p:tavLst>
                                            <p:tav tm="0">
                                              <p:val>
                                                <p:strVal val="hidden"/>
                                              </p:val>
                                            </p:tav>
                                            <p:tav tm="50000">
                                              <p:val>
                                                <p:strVal val="visible"/>
                                              </p:val>
                                            </p:tav>
                                          </p:tavLst>
                                        </p:anim>
                                      </p:childTnLst>
                                    </p:cTn>
                                  </p:par>
                                  <p:par>
                                    <p:cTn id="127" presetID="23" presetClass="entr" presetSubtype="528" fill="hold" grpId="0" nodeType="withEffect">
                                      <p:stCondLst>
                                        <p:cond delay="311"/>
                                      </p:stCondLst>
                                      <p:childTnLst>
                                        <p:set>
                                          <p:cBhvr>
                                            <p:cTn id="128" dur="1" fill="hold">
                                              <p:stCondLst>
                                                <p:cond delay="0"/>
                                              </p:stCondLst>
                                            </p:cTn>
                                            <p:tgtEl>
                                              <p:spTgt spid="15"/>
                                            </p:tgtEl>
                                            <p:attrNameLst>
                                              <p:attrName>style.visibility</p:attrName>
                                            </p:attrNameLst>
                                          </p:cBhvr>
                                          <p:to>
                                            <p:strVal val="visible"/>
                                          </p:to>
                                        </p:set>
                                        <p:anim calcmode="lin" valueType="num">
                                          <p:cBhvr>
                                            <p:cTn id="129" dur="720" fill="hold"/>
                                            <p:tgtEl>
                                              <p:spTgt spid="15"/>
                                            </p:tgtEl>
                                            <p:attrNameLst>
                                              <p:attrName>ppt_w</p:attrName>
                                            </p:attrNameLst>
                                          </p:cBhvr>
                                          <p:tavLst>
                                            <p:tav tm="0">
                                              <p:val>
                                                <p:fltVal val="0"/>
                                              </p:val>
                                            </p:tav>
                                            <p:tav tm="100000">
                                              <p:val>
                                                <p:strVal val="#ppt_w"/>
                                              </p:val>
                                            </p:tav>
                                          </p:tavLst>
                                        </p:anim>
                                        <p:anim calcmode="lin" valueType="num">
                                          <p:cBhvr>
                                            <p:cTn id="130" dur="720" fill="hold"/>
                                            <p:tgtEl>
                                              <p:spTgt spid="15"/>
                                            </p:tgtEl>
                                            <p:attrNameLst>
                                              <p:attrName>ppt_h</p:attrName>
                                            </p:attrNameLst>
                                          </p:cBhvr>
                                          <p:tavLst>
                                            <p:tav tm="0">
                                              <p:val>
                                                <p:fltVal val="0"/>
                                              </p:val>
                                            </p:tav>
                                            <p:tav tm="100000">
                                              <p:val>
                                                <p:strVal val="#ppt_h"/>
                                              </p:val>
                                            </p:tav>
                                          </p:tavLst>
                                        </p:anim>
                                        <p:anim calcmode="lin" valueType="num">
                                          <p:cBhvr>
                                            <p:cTn id="131" dur="720" fill="hold"/>
                                            <p:tgtEl>
                                              <p:spTgt spid="15"/>
                                            </p:tgtEl>
                                            <p:attrNameLst>
                                              <p:attrName>ppt_x</p:attrName>
                                            </p:attrNameLst>
                                          </p:cBhvr>
                                          <p:tavLst>
                                            <p:tav tm="0">
                                              <p:val>
                                                <p:fltVal val="0.5"/>
                                              </p:val>
                                            </p:tav>
                                            <p:tav tm="100000">
                                              <p:val>
                                                <p:strVal val="#ppt_x"/>
                                              </p:val>
                                            </p:tav>
                                          </p:tavLst>
                                        </p:anim>
                                        <p:anim calcmode="lin" valueType="num">
                                          <p:cBhvr>
                                            <p:cTn id="132" dur="720" fill="hold"/>
                                            <p:tgtEl>
                                              <p:spTgt spid="15"/>
                                            </p:tgtEl>
                                            <p:attrNameLst>
                                              <p:attrName>ppt_y</p:attrName>
                                            </p:attrNameLst>
                                          </p:cBhvr>
                                          <p:tavLst>
                                            <p:tav tm="0">
                                              <p:val>
                                                <p:fltVal val="0.5"/>
                                              </p:val>
                                            </p:tav>
                                            <p:tav tm="100000">
                                              <p:val>
                                                <p:strVal val="#ppt_y"/>
                                              </p:val>
                                            </p:tav>
                                          </p:tavLst>
                                        </p:anim>
                                      </p:childTnLst>
                                    </p:cTn>
                                  </p:par>
                                  <p:par>
                                    <p:cTn id="133" presetID="35" presetClass="emph" presetSubtype="0" repeatCount="3000" fill="hold" grpId="1" nodeType="withEffect">
                                      <p:stCondLst>
                                        <p:cond delay="1000"/>
                                      </p:stCondLst>
                                      <p:childTnLst>
                                        <p:anim calcmode="discrete" valueType="str">
                                          <p:cBhvr>
                                            <p:cTn id="134" dur="250" fill="hold"/>
                                            <p:tgtEl>
                                              <p:spTgt spid="15"/>
                                            </p:tgtEl>
                                            <p:attrNameLst>
                                              <p:attrName>style.visibility</p:attrName>
                                            </p:attrNameLst>
                                          </p:cBhvr>
                                          <p:tavLst>
                                            <p:tav tm="0">
                                              <p:val>
                                                <p:strVal val="hidden"/>
                                              </p:val>
                                            </p:tav>
                                            <p:tav tm="50000">
                                              <p:val>
                                                <p:strVal val="visible"/>
                                              </p:val>
                                            </p:tav>
                                          </p:tavLst>
                                        </p:anim>
                                      </p:childTnLst>
                                    </p:cTn>
                                  </p:par>
                                  <p:par>
                                    <p:cTn id="135" presetID="23" presetClass="entr" presetSubtype="528" fill="hold" grpId="0" nodeType="withEffect">
                                      <p:stCondLst>
                                        <p:cond delay="265"/>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343" fill="hold"/>
                                            <p:tgtEl>
                                              <p:spTgt spid="18"/>
                                            </p:tgtEl>
                                            <p:attrNameLst>
                                              <p:attrName>ppt_w</p:attrName>
                                            </p:attrNameLst>
                                          </p:cBhvr>
                                          <p:tavLst>
                                            <p:tav tm="0">
                                              <p:val>
                                                <p:fltVal val="0"/>
                                              </p:val>
                                            </p:tav>
                                            <p:tav tm="100000">
                                              <p:val>
                                                <p:strVal val="#ppt_w"/>
                                              </p:val>
                                            </p:tav>
                                          </p:tavLst>
                                        </p:anim>
                                        <p:anim calcmode="lin" valueType="num">
                                          <p:cBhvr>
                                            <p:cTn id="138" dur="343" fill="hold"/>
                                            <p:tgtEl>
                                              <p:spTgt spid="18"/>
                                            </p:tgtEl>
                                            <p:attrNameLst>
                                              <p:attrName>ppt_h</p:attrName>
                                            </p:attrNameLst>
                                          </p:cBhvr>
                                          <p:tavLst>
                                            <p:tav tm="0">
                                              <p:val>
                                                <p:fltVal val="0"/>
                                              </p:val>
                                            </p:tav>
                                            <p:tav tm="100000">
                                              <p:val>
                                                <p:strVal val="#ppt_h"/>
                                              </p:val>
                                            </p:tav>
                                          </p:tavLst>
                                        </p:anim>
                                        <p:anim calcmode="lin" valueType="num">
                                          <p:cBhvr>
                                            <p:cTn id="139" dur="343" fill="hold"/>
                                            <p:tgtEl>
                                              <p:spTgt spid="18"/>
                                            </p:tgtEl>
                                            <p:attrNameLst>
                                              <p:attrName>ppt_x</p:attrName>
                                            </p:attrNameLst>
                                          </p:cBhvr>
                                          <p:tavLst>
                                            <p:tav tm="0">
                                              <p:val>
                                                <p:fltVal val="0.5"/>
                                              </p:val>
                                            </p:tav>
                                            <p:tav tm="100000">
                                              <p:val>
                                                <p:strVal val="#ppt_x"/>
                                              </p:val>
                                            </p:tav>
                                          </p:tavLst>
                                        </p:anim>
                                        <p:anim calcmode="lin" valueType="num">
                                          <p:cBhvr>
                                            <p:cTn id="140" dur="343" fill="hold"/>
                                            <p:tgtEl>
                                              <p:spTgt spid="18"/>
                                            </p:tgtEl>
                                            <p:attrNameLst>
                                              <p:attrName>ppt_y</p:attrName>
                                            </p:attrNameLst>
                                          </p:cBhvr>
                                          <p:tavLst>
                                            <p:tav tm="0">
                                              <p:val>
                                                <p:fltVal val="0.5"/>
                                              </p:val>
                                            </p:tav>
                                            <p:tav tm="100000">
                                              <p:val>
                                                <p:strVal val="#ppt_y"/>
                                              </p:val>
                                            </p:tav>
                                          </p:tavLst>
                                        </p:anim>
                                      </p:childTnLst>
                                    </p:cTn>
                                  </p:par>
                                  <p:par>
                                    <p:cTn id="141" presetID="35" presetClass="emph" presetSubtype="0" repeatCount="3000" fill="hold" grpId="1" nodeType="withEffect">
                                      <p:stCondLst>
                                        <p:cond delay="500"/>
                                      </p:stCondLst>
                                      <p:childTnLst>
                                        <p:anim calcmode="discrete" valueType="str">
                                          <p:cBhvr>
                                            <p:cTn id="142" dur="250" fill="hold"/>
                                            <p:tgtEl>
                                              <p:spTgt spid="18"/>
                                            </p:tgtEl>
                                            <p:attrNameLst>
                                              <p:attrName>style.visibility</p:attrName>
                                            </p:attrNameLst>
                                          </p:cBhvr>
                                          <p:tavLst>
                                            <p:tav tm="0">
                                              <p:val>
                                                <p:strVal val="hidden"/>
                                              </p:val>
                                            </p:tav>
                                            <p:tav tm="50000">
                                              <p:val>
                                                <p:strVal val="visible"/>
                                              </p:val>
                                            </p:tav>
                                          </p:tavLst>
                                        </p:anim>
                                      </p:childTnLst>
                                    </p:cTn>
                                  </p:par>
                                  <p:par>
                                    <p:cTn id="143" presetID="23" presetClass="entr" presetSubtype="528" fill="hold" grpId="0" nodeType="withEffect">
                                      <p:stCondLst>
                                        <p:cond delay="459"/>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774" fill="hold"/>
                                            <p:tgtEl>
                                              <p:spTgt spid="20"/>
                                            </p:tgtEl>
                                            <p:attrNameLst>
                                              <p:attrName>ppt_w</p:attrName>
                                            </p:attrNameLst>
                                          </p:cBhvr>
                                          <p:tavLst>
                                            <p:tav tm="0">
                                              <p:val>
                                                <p:fltVal val="0"/>
                                              </p:val>
                                            </p:tav>
                                            <p:tav tm="100000">
                                              <p:val>
                                                <p:strVal val="#ppt_w"/>
                                              </p:val>
                                            </p:tav>
                                          </p:tavLst>
                                        </p:anim>
                                        <p:anim calcmode="lin" valueType="num">
                                          <p:cBhvr>
                                            <p:cTn id="146" dur="774" fill="hold"/>
                                            <p:tgtEl>
                                              <p:spTgt spid="20"/>
                                            </p:tgtEl>
                                            <p:attrNameLst>
                                              <p:attrName>ppt_h</p:attrName>
                                            </p:attrNameLst>
                                          </p:cBhvr>
                                          <p:tavLst>
                                            <p:tav tm="0">
                                              <p:val>
                                                <p:fltVal val="0"/>
                                              </p:val>
                                            </p:tav>
                                            <p:tav tm="100000">
                                              <p:val>
                                                <p:strVal val="#ppt_h"/>
                                              </p:val>
                                            </p:tav>
                                          </p:tavLst>
                                        </p:anim>
                                        <p:anim calcmode="lin" valueType="num">
                                          <p:cBhvr>
                                            <p:cTn id="147" dur="774" fill="hold"/>
                                            <p:tgtEl>
                                              <p:spTgt spid="20"/>
                                            </p:tgtEl>
                                            <p:attrNameLst>
                                              <p:attrName>ppt_x</p:attrName>
                                            </p:attrNameLst>
                                          </p:cBhvr>
                                          <p:tavLst>
                                            <p:tav tm="0">
                                              <p:val>
                                                <p:fltVal val="0.5"/>
                                              </p:val>
                                            </p:tav>
                                            <p:tav tm="100000">
                                              <p:val>
                                                <p:strVal val="#ppt_x"/>
                                              </p:val>
                                            </p:tav>
                                          </p:tavLst>
                                        </p:anim>
                                        <p:anim calcmode="lin" valueType="num">
                                          <p:cBhvr>
                                            <p:cTn id="148" dur="774" fill="hold"/>
                                            <p:tgtEl>
                                              <p:spTgt spid="20"/>
                                            </p:tgtEl>
                                            <p:attrNameLst>
                                              <p:attrName>ppt_y</p:attrName>
                                            </p:attrNameLst>
                                          </p:cBhvr>
                                          <p:tavLst>
                                            <p:tav tm="0">
                                              <p:val>
                                                <p:fltVal val="0.5"/>
                                              </p:val>
                                            </p:tav>
                                            <p:tav tm="100000">
                                              <p:val>
                                                <p:strVal val="#ppt_y"/>
                                              </p:val>
                                            </p:tav>
                                          </p:tavLst>
                                        </p:anim>
                                      </p:childTnLst>
                                    </p:cTn>
                                  </p:par>
                                  <p:par>
                                    <p:cTn id="149" presetID="35" presetClass="emph" presetSubtype="0" repeatCount="3000" fill="hold" grpId="1" nodeType="withEffect">
                                      <p:stCondLst>
                                        <p:cond delay="1250"/>
                                      </p:stCondLst>
                                      <p:childTnLst>
                                        <p:anim calcmode="discrete" valueType="str">
                                          <p:cBhvr>
                                            <p:cTn id="150" dur="250" fill="hold"/>
                                            <p:tgtEl>
                                              <p:spTgt spid="20"/>
                                            </p:tgtEl>
                                            <p:attrNameLst>
                                              <p:attrName>style.visibility</p:attrName>
                                            </p:attrNameLst>
                                          </p:cBhvr>
                                          <p:tavLst>
                                            <p:tav tm="0">
                                              <p:val>
                                                <p:strVal val="hidden"/>
                                              </p:val>
                                            </p:tav>
                                            <p:tav tm="50000">
                                              <p:val>
                                                <p:strVal val="visible"/>
                                              </p:val>
                                            </p:tav>
                                          </p:tavLst>
                                        </p:anim>
                                      </p:childTnLst>
                                    </p:cTn>
                                  </p:par>
                                  <p:par>
                                    <p:cTn id="151" presetID="23" presetClass="entr" presetSubtype="528" fill="hold" grpId="0" nodeType="withEffect">
                                      <p:stCondLst>
                                        <p:cond delay="364"/>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675" fill="hold"/>
                                            <p:tgtEl>
                                              <p:spTgt spid="19"/>
                                            </p:tgtEl>
                                            <p:attrNameLst>
                                              <p:attrName>ppt_w</p:attrName>
                                            </p:attrNameLst>
                                          </p:cBhvr>
                                          <p:tavLst>
                                            <p:tav tm="0">
                                              <p:val>
                                                <p:fltVal val="0"/>
                                              </p:val>
                                            </p:tav>
                                            <p:tav tm="100000">
                                              <p:val>
                                                <p:strVal val="#ppt_w"/>
                                              </p:val>
                                            </p:tav>
                                          </p:tavLst>
                                        </p:anim>
                                        <p:anim calcmode="lin" valueType="num">
                                          <p:cBhvr>
                                            <p:cTn id="154" dur="675" fill="hold"/>
                                            <p:tgtEl>
                                              <p:spTgt spid="19"/>
                                            </p:tgtEl>
                                            <p:attrNameLst>
                                              <p:attrName>ppt_h</p:attrName>
                                            </p:attrNameLst>
                                          </p:cBhvr>
                                          <p:tavLst>
                                            <p:tav tm="0">
                                              <p:val>
                                                <p:fltVal val="0"/>
                                              </p:val>
                                            </p:tav>
                                            <p:tav tm="100000">
                                              <p:val>
                                                <p:strVal val="#ppt_h"/>
                                              </p:val>
                                            </p:tav>
                                          </p:tavLst>
                                        </p:anim>
                                        <p:anim calcmode="lin" valueType="num">
                                          <p:cBhvr>
                                            <p:cTn id="155" dur="675" fill="hold"/>
                                            <p:tgtEl>
                                              <p:spTgt spid="19"/>
                                            </p:tgtEl>
                                            <p:attrNameLst>
                                              <p:attrName>ppt_x</p:attrName>
                                            </p:attrNameLst>
                                          </p:cBhvr>
                                          <p:tavLst>
                                            <p:tav tm="0">
                                              <p:val>
                                                <p:fltVal val="0.5"/>
                                              </p:val>
                                            </p:tav>
                                            <p:tav tm="100000">
                                              <p:val>
                                                <p:strVal val="#ppt_x"/>
                                              </p:val>
                                            </p:tav>
                                          </p:tavLst>
                                        </p:anim>
                                        <p:anim calcmode="lin" valueType="num">
                                          <p:cBhvr>
                                            <p:cTn id="156" dur="675" fill="hold"/>
                                            <p:tgtEl>
                                              <p:spTgt spid="19"/>
                                            </p:tgtEl>
                                            <p:attrNameLst>
                                              <p:attrName>ppt_y</p:attrName>
                                            </p:attrNameLst>
                                          </p:cBhvr>
                                          <p:tavLst>
                                            <p:tav tm="0">
                                              <p:val>
                                                <p:fltVal val="0.5"/>
                                              </p:val>
                                            </p:tav>
                                            <p:tav tm="100000">
                                              <p:val>
                                                <p:strVal val="#ppt_y"/>
                                              </p:val>
                                            </p:tav>
                                          </p:tavLst>
                                        </p:anim>
                                      </p:childTnLst>
                                    </p:cTn>
                                  </p:par>
                                  <p:par>
                                    <p:cTn id="157" presetID="35" presetClass="emph" presetSubtype="0" repeatCount="3000" fill="hold" grpId="1" nodeType="withEffect">
                                      <p:stCondLst>
                                        <p:cond delay="1000"/>
                                      </p:stCondLst>
                                      <p:childTnLst>
                                        <p:anim calcmode="discrete" valueType="str">
                                          <p:cBhvr>
                                            <p:cTn id="158" dur="250" fill="hold"/>
                                            <p:tgtEl>
                                              <p:spTgt spid="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P spid="11" grpId="0"/>
          <p:bldP spid="12" grpId="0"/>
          <p:bldP spid="13" grpId="0"/>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30"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568443" y="319365"/>
            <a:ext cx="3809921" cy="420564"/>
            <a:chOff x="568442" y="319364"/>
            <a:chExt cx="3809924" cy="420565"/>
          </a:xfrm>
        </p:grpSpPr>
        <p:sp>
          <p:nvSpPr>
            <p:cNvPr id="34"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35" name="等腰三角形 3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6"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2" name="组合 1"/>
          <p:cNvGrpSpPr/>
          <p:nvPr/>
        </p:nvGrpSpPr>
        <p:grpSpPr>
          <a:xfrm>
            <a:off x="924826" y="1483859"/>
            <a:ext cx="10955132" cy="5110476"/>
            <a:chOff x="693619" y="1112894"/>
            <a:chExt cx="8216349" cy="3832857"/>
          </a:xfrm>
        </p:grpSpPr>
        <p:sp>
          <p:nvSpPr>
            <p:cNvPr id="22" name="椭圆 21"/>
            <p:cNvSpPr/>
            <p:nvPr/>
          </p:nvSpPr>
          <p:spPr>
            <a:xfrm>
              <a:off x="693619" y="2320651"/>
              <a:ext cx="1890210" cy="1890210"/>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3" name="椭圆 22"/>
            <p:cNvSpPr/>
            <p:nvPr/>
          </p:nvSpPr>
          <p:spPr>
            <a:xfrm>
              <a:off x="771814" y="2310712"/>
              <a:ext cx="1812015" cy="192002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4" name="椭圆 23"/>
            <p:cNvSpPr/>
            <p:nvPr/>
          </p:nvSpPr>
          <p:spPr>
            <a:xfrm>
              <a:off x="5021567" y="3304574"/>
              <a:ext cx="1510653" cy="1510653"/>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5" name="椭圆 24"/>
            <p:cNvSpPr/>
            <p:nvPr/>
          </p:nvSpPr>
          <p:spPr>
            <a:xfrm>
              <a:off x="5029963" y="3324452"/>
              <a:ext cx="1533618" cy="162129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6" name="椭圆 25"/>
            <p:cNvSpPr/>
            <p:nvPr/>
          </p:nvSpPr>
          <p:spPr>
            <a:xfrm>
              <a:off x="2925272" y="1112894"/>
              <a:ext cx="2518405" cy="2518405"/>
            </a:xfrm>
            <a:prstGeom prst="ellipse">
              <a:avLst/>
            </a:prstGeom>
            <a:solidFill>
              <a:schemeClr val="bg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7" name="椭圆 26"/>
            <p:cNvSpPr/>
            <p:nvPr/>
          </p:nvSpPr>
          <p:spPr>
            <a:xfrm>
              <a:off x="6708070" y="2909105"/>
              <a:ext cx="1786931" cy="1786931"/>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8" name="椭圆 27"/>
            <p:cNvSpPr/>
            <p:nvPr/>
          </p:nvSpPr>
          <p:spPr>
            <a:xfrm>
              <a:off x="3187849" y="1297984"/>
              <a:ext cx="2299895" cy="243138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9" name="矩形 4"/>
            <p:cNvSpPr/>
            <p:nvPr/>
          </p:nvSpPr>
          <p:spPr>
            <a:xfrm rot="20235757">
              <a:off x="809522" y="1713409"/>
              <a:ext cx="4566364" cy="2229606"/>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30" name="椭圆 29"/>
            <p:cNvSpPr/>
            <p:nvPr/>
          </p:nvSpPr>
          <p:spPr>
            <a:xfrm>
              <a:off x="3074357" y="1255034"/>
              <a:ext cx="2207301" cy="223280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31" name="矩形 4"/>
            <p:cNvSpPr/>
            <p:nvPr/>
          </p:nvSpPr>
          <p:spPr>
            <a:xfrm rot="13415964">
              <a:off x="2945670" y="2103701"/>
              <a:ext cx="3930628" cy="1919197"/>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87000" sy="87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48" name="椭圆 47"/>
            <p:cNvSpPr/>
            <p:nvPr/>
          </p:nvSpPr>
          <p:spPr>
            <a:xfrm>
              <a:off x="5061323" y="3381146"/>
              <a:ext cx="1394217" cy="135446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49" name="椭圆 48"/>
            <p:cNvSpPr/>
            <p:nvPr/>
          </p:nvSpPr>
          <p:spPr>
            <a:xfrm>
              <a:off x="6666997" y="2978678"/>
              <a:ext cx="1847883" cy="181803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50" name="矩形 4"/>
            <p:cNvSpPr/>
            <p:nvPr/>
          </p:nvSpPr>
          <p:spPr>
            <a:xfrm rot="20885534">
              <a:off x="5200775" y="3180312"/>
              <a:ext cx="3189997" cy="1557571"/>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lin ang="13500000" scaled="1"/>
              <a:tileRect/>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56" name="TextBox 41"/>
            <p:cNvSpPr txBox="1"/>
            <p:nvPr/>
          </p:nvSpPr>
          <p:spPr>
            <a:xfrm>
              <a:off x="3676124" y="1726010"/>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sz="2200">
                  <a:solidFill/>
                </a:rPr>
                <a:t>XX内容文字</a:t>
              </a:r>
            </a:p>
          </p:txBody>
        </p:sp>
        <p:sp>
          <p:nvSpPr>
            <p:cNvPr id="57" name="TextBox 42"/>
            <p:cNvSpPr txBox="1"/>
            <p:nvPr/>
          </p:nvSpPr>
          <p:spPr>
            <a:xfrm>
              <a:off x="3547693" y="2046235"/>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65" dirty="0">
                  <a:solidFill>
                    <a:schemeClr val="accent5"/>
                  </a:solidFill>
                  <a:latin typeface="+mj-ea"/>
                </a:rPr>
                <a:t>单击此处添加文本</a:t>
              </a:r>
              <a:endParaRPr lang="en-US" altLang="zh-CN" sz="1465" dirty="0">
                <a:solidFill>
                  <a:schemeClr val="accent5"/>
                </a:solidFill>
                <a:latin typeface="+mj-ea"/>
              </a:endParaRPr>
            </a:p>
            <a:p>
              <a:r>
                <a:rPr lang="zh-CN" altLang="en-US" sz="1265" dirty="0">
                  <a:solidFill>
                    <a:schemeClr val="accent5"/>
                  </a:solidFill>
                  <a:latin typeface="+mj-ea"/>
                </a:rPr>
                <a:t>单击此处添加文本</a:t>
              </a:r>
            </a:p>
            <a:p>
              <a:r>
                <a:rPr lang="zh-CN" altLang="en-US" sz="1265" dirty="0">
                  <a:solidFill>
                    <a:schemeClr val="accent5"/>
                  </a:solidFill>
                  <a:latin typeface="+mj-ea"/>
                </a:rPr>
                <a:t>单击此处添加文本</a:t>
              </a:r>
            </a:p>
            <a:p>
              <a:endParaRPr lang="en-US" altLang="zh-CN" sz="1465" dirty="0">
                <a:solidFill>
                  <a:schemeClr val="accent5"/>
                </a:solidFill>
                <a:latin typeface="+mj-ea"/>
              </a:endParaRPr>
            </a:p>
          </p:txBody>
        </p:sp>
        <p:sp>
          <p:nvSpPr>
            <p:cNvPr id="38" name="TextBox 41"/>
            <p:cNvSpPr txBox="1"/>
            <p:nvPr/>
          </p:nvSpPr>
          <p:spPr>
            <a:xfrm>
              <a:off x="1133396" y="2840161"/>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sz="2200">
                  <a:solidFill/>
                </a:rPr>
                <a:t>XX内容文字</a:t>
              </a:r>
            </a:p>
          </p:txBody>
        </p:sp>
        <p:sp>
          <p:nvSpPr>
            <p:cNvPr id="39" name="TextBox 42"/>
            <p:cNvSpPr txBox="1"/>
            <p:nvPr/>
          </p:nvSpPr>
          <p:spPr>
            <a:xfrm>
              <a:off x="1004965" y="3160386"/>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65" dirty="0">
                  <a:solidFill>
                    <a:schemeClr val="accent5"/>
                  </a:solidFill>
                  <a:latin typeface="+mj-ea"/>
                </a:rPr>
                <a:t>单击此处添加文本</a:t>
              </a:r>
              <a:endParaRPr lang="en-US" altLang="zh-CN" sz="1465" dirty="0">
                <a:solidFill>
                  <a:schemeClr val="accent5"/>
                </a:solidFill>
                <a:latin typeface="+mj-ea"/>
              </a:endParaRPr>
            </a:p>
            <a:p>
              <a:r>
                <a:rPr lang="zh-CN" altLang="en-US" sz="1265" dirty="0">
                  <a:solidFill>
                    <a:schemeClr val="accent5"/>
                  </a:solidFill>
                  <a:latin typeface="+mj-ea"/>
                </a:rPr>
                <a:t>单击此处添加文本</a:t>
              </a:r>
            </a:p>
            <a:p>
              <a:r>
                <a:rPr lang="zh-CN" altLang="en-US" sz="1265" dirty="0">
                  <a:solidFill>
                    <a:schemeClr val="accent5"/>
                  </a:solidFill>
                  <a:latin typeface="+mj-ea"/>
                </a:rPr>
                <a:t>单击此处添加文本</a:t>
              </a:r>
            </a:p>
            <a:p>
              <a:endParaRPr lang="en-US" altLang="zh-CN" sz="1465" dirty="0">
                <a:solidFill>
                  <a:schemeClr val="accent5"/>
                </a:solidFill>
                <a:latin typeface="+mj-ea"/>
              </a:endParaRPr>
            </a:p>
          </p:txBody>
        </p:sp>
        <p:sp>
          <p:nvSpPr>
            <p:cNvPr id="40" name="TextBox 41"/>
            <p:cNvSpPr txBox="1"/>
            <p:nvPr/>
          </p:nvSpPr>
          <p:spPr>
            <a:xfrm>
              <a:off x="7110274" y="3320817"/>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sz="2200">
                  <a:solidFill/>
                </a:rPr>
                <a:t>XX内容文字</a:t>
              </a:r>
            </a:p>
          </p:txBody>
        </p:sp>
        <p:sp>
          <p:nvSpPr>
            <p:cNvPr id="41" name="TextBox 42"/>
            <p:cNvSpPr txBox="1"/>
            <p:nvPr/>
          </p:nvSpPr>
          <p:spPr>
            <a:xfrm>
              <a:off x="6981843" y="3641042"/>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65" dirty="0">
                  <a:solidFill>
                    <a:schemeClr val="accent5"/>
                  </a:solidFill>
                  <a:latin typeface="+mj-ea"/>
                </a:rPr>
                <a:t>单击此处添加文本</a:t>
              </a:r>
              <a:endParaRPr lang="en-US" altLang="zh-CN" sz="1465" dirty="0">
                <a:solidFill>
                  <a:schemeClr val="accent5"/>
                </a:solidFill>
                <a:latin typeface="+mj-ea"/>
              </a:endParaRPr>
            </a:p>
            <a:p>
              <a:r>
                <a:rPr lang="zh-CN" altLang="en-US" sz="1265" dirty="0">
                  <a:solidFill>
                    <a:schemeClr val="accent5"/>
                  </a:solidFill>
                  <a:latin typeface="+mj-ea"/>
                </a:rPr>
                <a:t>单击此处添加文本</a:t>
              </a:r>
            </a:p>
            <a:p>
              <a:r>
                <a:rPr lang="zh-CN" altLang="en-US" sz="1265" dirty="0">
                  <a:solidFill>
                    <a:schemeClr val="accent5"/>
                  </a:solidFill>
                  <a:latin typeface="+mj-ea"/>
                </a:rPr>
                <a:t>单击此处添加文本</a:t>
              </a:r>
            </a:p>
            <a:p>
              <a:endParaRPr lang="en-US" altLang="zh-CN" sz="1465" dirty="0">
                <a:solidFill>
                  <a:schemeClr val="accent5"/>
                </a:solidFill>
                <a:latin typeface="+mj-ea"/>
              </a:endParaRPr>
            </a:p>
          </p:txBody>
        </p:sp>
        <p:sp>
          <p:nvSpPr>
            <p:cNvPr id="42" name="TextBox 41"/>
            <p:cNvSpPr txBox="1"/>
            <p:nvPr/>
          </p:nvSpPr>
          <p:spPr>
            <a:xfrm>
              <a:off x="5434058" y="3783747"/>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sz="2200">
                  <a:solidFill/>
                </a:rPr>
                <a:t>XX内容</a:t>
              </a:r>
            </a:p>
          </p:txBody>
        </p:sp>
        <p:sp>
          <p:nvSpPr>
            <p:cNvPr id="43" name="TextBox 42"/>
            <p:cNvSpPr txBox="1"/>
            <p:nvPr/>
          </p:nvSpPr>
          <p:spPr>
            <a:xfrm>
              <a:off x="5267528" y="4037297"/>
              <a:ext cx="1028278"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65" dirty="0">
                  <a:solidFill>
                    <a:schemeClr val="accent5"/>
                  </a:solidFill>
                  <a:latin typeface="+mj-ea"/>
                </a:rPr>
                <a:t>单击此处添加文本单击文本</a:t>
              </a:r>
            </a:p>
            <a:p>
              <a:endParaRPr lang="en-US" altLang="zh-CN" sz="1465" dirty="0">
                <a:solidFill>
                  <a:schemeClr val="accent5"/>
                </a:solidFill>
                <a:latin typeface="+mj-ea"/>
              </a:endParaRPr>
            </a:p>
          </p:txBody>
        </p:sp>
      </p:grpSp>
      <p:sp>
        <p:nvSpPr>
          <p:cNvPr id="44" name="TextBox 29"/>
          <p:cNvSpPr txBox="1"/>
          <p:nvPr/>
        </p:nvSpPr>
        <p:spPr>
          <a:xfrm>
            <a:off x="7843962" y="2051205"/>
            <a:ext cx="3678281" cy="7696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265" dirty="0">
                <a:solidFill>
                  <a:schemeClr val="bg1"/>
                </a:solidFill>
                <a:latin typeface="+mj-ea"/>
              </a:rPr>
              <a:t>单击此处添加文本单击此处添加文本</a:t>
            </a:r>
            <a:endParaRPr lang="en-US" altLang="zh-CN" sz="14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1+#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sp>
        <p:nvSpPr>
          <p:cNvPr id="76" name="任意多边形 75"/>
          <p:cNvSpPr/>
          <p:nvPr/>
        </p:nvSpPr>
        <p:spPr>
          <a:xfrm>
            <a:off x="881379" y="3699057"/>
            <a:ext cx="10204932"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bg1"/>
              </a:solidFill>
            </a:endParaRPr>
          </a:p>
        </p:txBody>
      </p:sp>
      <p:sp>
        <p:nvSpPr>
          <p:cNvPr id="78" name="文本框 25"/>
          <p:cNvSpPr txBox="1">
            <a:spLocks noChangeArrowheads="1"/>
          </p:cNvSpPr>
          <p:nvPr/>
        </p:nvSpPr>
        <p:spPr bwMode="auto">
          <a:xfrm>
            <a:off x="1640249" y="3713652"/>
            <a:ext cx="683260" cy="337185"/>
          </a:xfrm>
          <a:prstGeom prst="rect">
            <a:avLst/>
          </a:prstGeom>
          <a:noFill/>
          <a:ln w="9525">
            <a:noFill/>
            <a:miter lim="800000"/>
          </a:ln>
        </p:spPr>
        <p:txBody>
          <a:bodyPr wrap="none">
            <a:spAutoFit/>
          </a:bodyPr>
          <a:lstStyle/>
          <a:p>
            <a:r>
              <a:rPr lang="en-US" altLang="zh-CN" sz="1400" b="1" dirty="0">
                <a:solidFill>
                  <a:schemeClr val="bg1"/>
                </a:solidFill>
                <a:latin typeface="微软雅黑" panose="020B0503020204020204" charset="-122"/>
                <a:ea typeface="微软雅黑" panose="020B0503020204020204" charset="-122"/>
              </a:rPr>
              <a:t>2014</a:t>
            </a:r>
            <a:endParaRPr lang="zh-CN" altLang="en-US" sz="1600" b="1" dirty="0">
              <a:solidFill>
                <a:schemeClr val="bg1"/>
              </a:solidFill>
              <a:latin typeface="微软雅黑" panose="020B0503020204020204" charset="-122"/>
              <a:ea typeface="微软雅黑" panose="020B0503020204020204" charset="-122"/>
            </a:endParaRPr>
          </a:p>
        </p:txBody>
      </p:sp>
      <p:sp>
        <p:nvSpPr>
          <p:cNvPr id="79" name="文本框 26"/>
          <p:cNvSpPr txBox="1">
            <a:spLocks noChangeArrowheads="1"/>
          </p:cNvSpPr>
          <p:nvPr/>
        </p:nvSpPr>
        <p:spPr bwMode="auto">
          <a:xfrm>
            <a:off x="4053506" y="3713652"/>
            <a:ext cx="683260" cy="337185"/>
          </a:xfrm>
          <a:prstGeom prst="rect">
            <a:avLst/>
          </a:prstGeom>
          <a:noFill/>
          <a:ln w="9525">
            <a:noFill/>
            <a:miter lim="800000"/>
          </a:ln>
        </p:spPr>
        <p:txBody>
          <a:bodyPr wrap="none">
            <a:spAutoFit/>
          </a:bodyPr>
          <a:lstStyle/>
          <a:p>
            <a:r>
              <a:rPr lang="en-US" altLang="zh-CN" sz="1400" b="1" dirty="0">
                <a:solidFill>
                  <a:schemeClr val="bg1"/>
                </a:solidFill>
                <a:latin typeface="微软雅黑" panose="020B0503020204020204" charset="-122"/>
                <a:ea typeface="微软雅黑" panose="020B0503020204020204" charset="-122"/>
              </a:rPr>
              <a:t>2015</a:t>
            </a:r>
            <a:endParaRPr lang="zh-CN" altLang="en-US" sz="1600" b="1" dirty="0">
              <a:solidFill>
                <a:schemeClr val="bg1"/>
              </a:solidFill>
              <a:latin typeface="微软雅黑" panose="020B0503020204020204" charset="-122"/>
              <a:ea typeface="微软雅黑" panose="020B0503020204020204" charset="-122"/>
            </a:endParaRPr>
          </a:p>
        </p:txBody>
      </p:sp>
      <p:sp>
        <p:nvSpPr>
          <p:cNvPr id="80" name="文本框 27"/>
          <p:cNvSpPr txBox="1">
            <a:spLocks noChangeArrowheads="1"/>
          </p:cNvSpPr>
          <p:nvPr/>
        </p:nvSpPr>
        <p:spPr bwMode="auto">
          <a:xfrm>
            <a:off x="6466762" y="3713652"/>
            <a:ext cx="683260" cy="337185"/>
          </a:xfrm>
          <a:prstGeom prst="rect">
            <a:avLst/>
          </a:prstGeom>
          <a:noFill/>
          <a:ln w="9525">
            <a:noFill/>
            <a:miter lim="800000"/>
          </a:ln>
        </p:spPr>
        <p:txBody>
          <a:bodyPr wrap="none">
            <a:spAutoFit/>
          </a:bodyPr>
          <a:lstStyle/>
          <a:p>
            <a:r>
              <a:rPr lang="en-US" altLang="zh-CN" sz="1400" b="1" dirty="0">
                <a:solidFill>
                  <a:schemeClr val="bg1"/>
                </a:solidFill>
                <a:latin typeface="微软雅黑" panose="020B0503020204020204" charset="-122"/>
                <a:ea typeface="微软雅黑" panose="020B0503020204020204" charset="-122"/>
              </a:rPr>
              <a:t>2016</a:t>
            </a:r>
            <a:endParaRPr lang="zh-CN" altLang="en-US" sz="1600" b="1" dirty="0">
              <a:solidFill>
                <a:schemeClr val="bg1"/>
              </a:solidFill>
              <a:latin typeface="微软雅黑" panose="020B0503020204020204" charset="-122"/>
              <a:ea typeface="微软雅黑" panose="020B0503020204020204" charset="-122"/>
            </a:endParaRPr>
          </a:p>
        </p:txBody>
      </p:sp>
      <p:sp>
        <p:nvSpPr>
          <p:cNvPr id="81" name="文本框 28"/>
          <p:cNvSpPr txBox="1">
            <a:spLocks noChangeArrowheads="1"/>
          </p:cNvSpPr>
          <p:nvPr/>
        </p:nvSpPr>
        <p:spPr bwMode="auto">
          <a:xfrm>
            <a:off x="8880019" y="3713652"/>
            <a:ext cx="670560" cy="337185"/>
          </a:xfrm>
          <a:prstGeom prst="rect">
            <a:avLst/>
          </a:prstGeom>
          <a:noFill/>
          <a:ln w="9525">
            <a:noFill/>
            <a:miter lim="800000"/>
          </a:ln>
        </p:spPr>
        <p:txBody>
          <a:bodyPr wrap="none">
            <a:spAutoFit/>
          </a:bodyPr>
          <a:lstStyle/>
          <a:p>
            <a:r>
              <a:rPr lang="en-US" altLang="zh-CN" sz="1400" b="1" dirty="0">
                <a:solidFill>
                  <a:schemeClr val="bg1"/>
                </a:solidFill>
                <a:latin typeface="微软雅黑" panose="020B0503020204020204" charset="-122"/>
                <a:ea typeface="微软雅黑" panose="020B0503020204020204" charset="-122"/>
              </a:rPr>
              <a:t>20xx</a:t>
            </a:r>
            <a:endParaRPr lang="zh-CN" altLang="en-US" sz="1600" b="1" dirty="0">
              <a:solidFill>
                <a:schemeClr val="bg1"/>
              </a:solidFill>
              <a:latin typeface="微软雅黑" panose="020B0503020204020204" charset="-122"/>
              <a:ea typeface="微软雅黑" panose="020B0503020204020204" charset="-122"/>
            </a:endParaRPr>
          </a:p>
        </p:txBody>
      </p:sp>
      <p:grpSp>
        <p:nvGrpSpPr>
          <p:cNvPr id="5" name="组合 4"/>
          <p:cNvGrpSpPr/>
          <p:nvPr/>
        </p:nvGrpSpPr>
        <p:grpSpPr>
          <a:xfrm>
            <a:off x="1581873" y="2202547"/>
            <a:ext cx="1719396" cy="1151571"/>
            <a:chOff x="1186405" y="1797050"/>
            <a:chExt cx="1289547" cy="863678"/>
          </a:xfrm>
        </p:grpSpPr>
        <p:sp>
          <p:nvSpPr>
            <p:cNvPr id="83" name="矩形标注 8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84"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1935" b="1" dirty="0">
                  <a:solidFill>
                    <a:schemeClr val="tx2"/>
                  </a:solidFill>
                  <a:latin typeface="微软雅黑" panose="020B0503020204020204" charset="-122"/>
                  <a:ea typeface="微软雅黑" panose="020B0503020204020204" charset="-122"/>
                </a:rPr>
                <a:t>添加内容</a:t>
              </a:r>
            </a:p>
          </p:txBody>
        </p:sp>
      </p:grpSp>
      <p:grpSp>
        <p:nvGrpSpPr>
          <p:cNvPr id="85" name="组合 84"/>
          <p:cNvGrpSpPr/>
          <p:nvPr/>
        </p:nvGrpSpPr>
        <p:grpSpPr>
          <a:xfrm>
            <a:off x="1043101" y="4323719"/>
            <a:ext cx="2238580" cy="836585"/>
            <a:chOff x="4625182" y="1242834"/>
            <a:chExt cx="2678648" cy="1001043"/>
          </a:xfrm>
        </p:grpSpPr>
        <p:sp>
          <p:nvSpPr>
            <p:cNvPr id="86"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1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charset="-122"/>
                <a:ea typeface="微软雅黑" panose="020B0503020204020204" charset="-122"/>
              </a:endParaRPr>
            </a:p>
          </p:txBody>
        </p:sp>
        <p:sp>
          <p:nvSpPr>
            <p:cNvPr id="87"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265" b="1" dirty="0">
                  <a:solidFill>
                    <a:schemeClr val="bg1"/>
                  </a:solidFill>
                  <a:latin typeface="微软雅黑" panose="020B0503020204020204" charset="-122"/>
                  <a:ea typeface="微软雅黑" panose="020B0503020204020204" charset="-122"/>
                </a:rPr>
                <a:t>点击添加内容</a:t>
              </a:r>
            </a:p>
          </p:txBody>
        </p:sp>
      </p:grpSp>
      <p:grpSp>
        <p:nvGrpSpPr>
          <p:cNvPr id="118" name="组合 117"/>
          <p:cNvGrpSpPr/>
          <p:nvPr/>
        </p:nvGrpSpPr>
        <p:grpSpPr>
          <a:xfrm>
            <a:off x="4083144" y="2202547"/>
            <a:ext cx="1719396" cy="1151571"/>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0"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1935" b="1" dirty="0">
                  <a:solidFill>
                    <a:schemeClr val="bg2"/>
                  </a:solidFill>
                  <a:latin typeface="微软雅黑" panose="020B0503020204020204" charset="-122"/>
                  <a:ea typeface="微软雅黑" panose="020B0503020204020204" charset="-122"/>
                </a:rPr>
                <a:t>添加内容</a:t>
              </a:r>
            </a:p>
          </p:txBody>
        </p:sp>
      </p:grpSp>
      <p:grpSp>
        <p:nvGrpSpPr>
          <p:cNvPr id="121" name="组合 120"/>
          <p:cNvGrpSpPr/>
          <p:nvPr/>
        </p:nvGrpSpPr>
        <p:grpSpPr>
          <a:xfrm>
            <a:off x="6416251" y="2202547"/>
            <a:ext cx="1719396" cy="1151571"/>
            <a:chOff x="1186405" y="1797050"/>
            <a:chExt cx="1289547" cy="863678"/>
          </a:xfrm>
        </p:grpSpPr>
        <p:sp>
          <p:nvSpPr>
            <p:cNvPr id="122" name="矩形标注 121"/>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3"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1935" b="1" dirty="0">
                  <a:solidFill>
                    <a:schemeClr val="tx2"/>
                  </a:solidFill>
                  <a:latin typeface="微软雅黑" panose="020B0503020204020204" charset="-122"/>
                  <a:ea typeface="微软雅黑" panose="020B0503020204020204" charset="-122"/>
                </a:rPr>
                <a:t>添加内容</a:t>
              </a:r>
            </a:p>
          </p:txBody>
        </p:sp>
      </p:grpSp>
      <p:grpSp>
        <p:nvGrpSpPr>
          <p:cNvPr id="124" name="组合 123"/>
          <p:cNvGrpSpPr/>
          <p:nvPr/>
        </p:nvGrpSpPr>
        <p:grpSpPr>
          <a:xfrm>
            <a:off x="8880019" y="2202547"/>
            <a:ext cx="1719396" cy="1151571"/>
            <a:chOff x="1186405" y="1797050"/>
            <a:chExt cx="1289547" cy="863678"/>
          </a:xfrm>
        </p:grpSpPr>
        <p:sp>
          <p:nvSpPr>
            <p:cNvPr id="125" name="矩形标注 124"/>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6"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1935" b="1" dirty="0">
                  <a:solidFill>
                    <a:schemeClr val="bg2"/>
                  </a:solidFill>
                  <a:latin typeface="微软雅黑" panose="020B0503020204020204" charset="-122"/>
                  <a:ea typeface="微软雅黑" panose="020B0503020204020204" charset="-122"/>
                </a:rPr>
                <a:t>添加内容</a:t>
              </a:r>
            </a:p>
          </p:txBody>
        </p:sp>
      </p:grpSp>
      <p:grpSp>
        <p:nvGrpSpPr>
          <p:cNvPr id="127" name="组合 126"/>
          <p:cNvGrpSpPr/>
          <p:nvPr/>
        </p:nvGrpSpPr>
        <p:grpSpPr>
          <a:xfrm>
            <a:off x="3373817" y="4323719"/>
            <a:ext cx="2238580" cy="836585"/>
            <a:chOff x="4625182" y="1242834"/>
            <a:chExt cx="2678648" cy="1001043"/>
          </a:xfrm>
        </p:grpSpPr>
        <p:sp>
          <p:nvSpPr>
            <p:cNvPr id="128"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1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charset="-122"/>
                <a:ea typeface="微软雅黑" panose="020B0503020204020204" charset="-122"/>
              </a:endParaRPr>
            </a:p>
          </p:txBody>
        </p:sp>
        <p:sp>
          <p:nvSpPr>
            <p:cNvPr id="129"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265" b="1" dirty="0">
                  <a:solidFill>
                    <a:schemeClr val="bg1"/>
                  </a:solidFill>
                  <a:latin typeface="微软雅黑" panose="020B0503020204020204" charset="-122"/>
                  <a:ea typeface="微软雅黑" panose="020B0503020204020204" charset="-122"/>
                </a:rPr>
                <a:t>点击添加内容</a:t>
              </a:r>
            </a:p>
          </p:txBody>
        </p:sp>
      </p:grpSp>
      <p:grpSp>
        <p:nvGrpSpPr>
          <p:cNvPr id="130" name="组合 129"/>
          <p:cNvGrpSpPr/>
          <p:nvPr/>
        </p:nvGrpSpPr>
        <p:grpSpPr>
          <a:xfrm>
            <a:off x="5897067" y="4323719"/>
            <a:ext cx="2238580" cy="836585"/>
            <a:chOff x="4625182" y="1242834"/>
            <a:chExt cx="2678648" cy="1001043"/>
          </a:xfrm>
        </p:grpSpPr>
        <p:sp>
          <p:nvSpPr>
            <p:cNvPr id="131"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1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charset="-122"/>
                <a:ea typeface="微软雅黑" panose="020B0503020204020204" charset="-122"/>
              </a:endParaRPr>
            </a:p>
          </p:txBody>
        </p:sp>
        <p:sp>
          <p:nvSpPr>
            <p:cNvPr id="132"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265" b="1" dirty="0">
                  <a:solidFill>
                    <a:schemeClr val="bg1"/>
                  </a:solidFill>
                  <a:latin typeface="微软雅黑" panose="020B0503020204020204" charset="-122"/>
                  <a:ea typeface="微软雅黑" panose="020B0503020204020204" charset="-122"/>
                </a:rPr>
                <a:t>点击添加内容</a:t>
              </a:r>
            </a:p>
          </p:txBody>
        </p:sp>
      </p:grpSp>
      <p:grpSp>
        <p:nvGrpSpPr>
          <p:cNvPr id="133" name="组合 132"/>
          <p:cNvGrpSpPr/>
          <p:nvPr/>
        </p:nvGrpSpPr>
        <p:grpSpPr>
          <a:xfrm>
            <a:off x="8254187" y="4323719"/>
            <a:ext cx="2238580" cy="836585"/>
            <a:chOff x="4625182" y="1242834"/>
            <a:chExt cx="2678648" cy="1001043"/>
          </a:xfrm>
        </p:grpSpPr>
        <p:sp>
          <p:nvSpPr>
            <p:cNvPr id="134"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1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charset="-122"/>
                <a:ea typeface="微软雅黑" panose="020B0503020204020204" charset="-122"/>
              </a:endParaRPr>
            </a:p>
          </p:txBody>
        </p:sp>
        <p:sp>
          <p:nvSpPr>
            <p:cNvPr id="135"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265" b="1" dirty="0">
                  <a:solidFill>
                    <a:schemeClr val="bg1"/>
                  </a:solidFill>
                  <a:latin typeface="微软雅黑" panose="020B0503020204020204" charset="-122"/>
                  <a:ea typeface="微软雅黑" panose="020B0503020204020204" charset="-122"/>
                </a:rPr>
                <a:t>点击添加内容</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fill="hold"/>
                                        <p:tgtEl>
                                          <p:spTgt spid="76"/>
                                        </p:tgtEl>
                                        <p:attrNameLst>
                                          <p:attrName>ppt_x</p:attrName>
                                        </p:attrNameLst>
                                      </p:cBhvr>
                                      <p:tavLst>
                                        <p:tav tm="0">
                                          <p:val>
                                            <p:strVal val="0-#ppt_w/2"/>
                                          </p:val>
                                        </p:tav>
                                        <p:tav tm="100000">
                                          <p:val>
                                            <p:strVal val="#ppt_x"/>
                                          </p:val>
                                        </p:tav>
                                      </p:tavLst>
                                    </p:anim>
                                    <p:anim calcmode="lin" valueType="num">
                                      <p:cBhvr additive="base">
                                        <p:cTn id="14" dur="500" fill="hold"/>
                                        <p:tgtEl>
                                          <p:spTgt spid="7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anim calcmode="lin" valueType="num">
                                      <p:cBhvr>
                                        <p:cTn id="25" dur="500" fill="hold"/>
                                        <p:tgtEl>
                                          <p:spTgt spid="118"/>
                                        </p:tgtEl>
                                        <p:attrNameLst>
                                          <p:attrName>ppt_x</p:attrName>
                                        </p:attrNameLst>
                                      </p:cBhvr>
                                      <p:tavLst>
                                        <p:tav tm="0">
                                          <p:val>
                                            <p:strVal val="#ppt_x"/>
                                          </p:val>
                                        </p:tav>
                                        <p:tav tm="100000">
                                          <p:val>
                                            <p:strVal val="#ppt_x"/>
                                          </p:val>
                                        </p:tav>
                                      </p:tavLst>
                                    </p:anim>
                                    <p:anim calcmode="lin" valueType="num">
                                      <p:cBhvr>
                                        <p:cTn id="26" dur="500" fill="hold"/>
                                        <p:tgtEl>
                                          <p:spTgt spid="11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121"/>
                                        </p:tgtEl>
                                        <p:attrNameLst>
                                          <p:attrName>style.visibility</p:attrName>
                                        </p:attrNameLst>
                                      </p:cBhvr>
                                      <p:to>
                                        <p:strVal val="visible"/>
                                      </p:to>
                                    </p:set>
                                    <p:animEffect transition="in" filter="fade">
                                      <p:cBhvr>
                                        <p:cTn id="30" dur="500"/>
                                        <p:tgtEl>
                                          <p:spTgt spid="121"/>
                                        </p:tgtEl>
                                      </p:cBhvr>
                                    </p:animEffect>
                                    <p:anim calcmode="lin" valueType="num">
                                      <p:cBhvr>
                                        <p:cTn id="31" dur="500" fill="hold"/>
                                        <p:tgtEl>
                                          <p:spTgt spid="121"/>
                                        </p:tgtEl>
                                        <p:attrNameLst>
                                          <p:attrName>ppt_x</p:attrName>
                                        </p:attrNameLst>
                                      </p:cBhvr>
                                      <p:tavLst>
                                        <p:tav tm="0">
                                          <p:val>
                                            <p:strVal val="#ppt_x"/>
                                          </p:val>
                                        </p:tav>
                                        <p:tav tm="100000">
                                          <p:val>
                                            <p:strVal val="#ppt_x"/>
                                          </p:val>
                                        </p:tav>
                                      </p:tavLst>
                                    </p:anim>
                                    <p:anim calcmode="lin" valueType="num">
                                      <p:cBhvr>
                                        <p:cTn id="32" dur="500" fill="hold"/>
                                        <p:tgtEl>
                                          <p:spTgt spid="121"/>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24"/>
                                        </p:tgtEl>
                                        <p:attrNameLst>
                                          <p:attrName>style.visibility</p:attrName>
                                        </p:attrNameLst>
                                      </p:cBhvr>
                                      <p:to>
                                        <p:strVal val="visible"/>
                                      </p:to>
                                    </p:set>
                                    <p:animEffect transition="in" filter="fade">
                                      <p:cBhvr>
                                        <p:cTn id="36" dur="500"/>
                                        <p:tgtEl>
                                          <p:spTgt spid="124"/>
                                        </p:tgtEl>
                                      </p:cBhvr>
                                    </p:animEffect>
                                    <p:anim calcmode="lin" valueType="num">
                                      <p:cBhvr>
                                        <p:cTn id="37" dur="500" fill="hold"/>
                                        <p:tgtEl>
                                          <p:spTgt spid="124"/>
                                        </p:tgtEl>
                                        <p:attrNameLst>
                                          <p:attrName>ppt_x</p:attrName>
                                        </p:attrNameLst>
                                      </p:cBhvr>
                                      <p:tavLst>
                                        <p:tav tm="0">
                                          <p:val>
                                            <p:strVal val="#ppt_x"/>
                                          </p:val>
                                        </p:tav>
                                        <p:tav tm="100000">
                                          <p:val>
                                            <p:strVal val="#ppt_x"/>
                                          </p:val>
                                        </p:tav>
                                      </p:tavLst>
                                    </p:anim>
                                    <p:anim calcmode="lin" valueType="num">
                                      <p:cBhvr>
                                        <p:cTn id="38" dur="5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anim calcmode="lin" valueType="num">
                                      <p:cBhvr>
                                        <p:cTn id="44" dur="500" fill="hold"/>
                                        <p:tgtEl>
                                          <p:spTgt spid="78"/>
                                        </p:tgtEl>
                                        <p:attrNameLst>
                                          <p:attrName>ppt_x</p:attrName>
                                        </p:attrNameLst>
                                      </p:cBhvr>
                                      <p:tavLst>
                                        <p:tav tm="0">
                                          <p:val>
                                            <p:strVal val="#ppt_x"/>
                                          </p:val>
                                        </p:tav>
                                        <p:tav tm="100000">
                                          <p:val>
                                            <p:strVal val="#ppt_x"/>
                                          </p:val>
                                        </p:tav>
                                      </p:tavLst>
                                    </p:anim>
                                    <p:anim calcmode="lin" valueType="num">
                                      <p:cBhvr>
                                        <p:cTn id="45" dur="500" fill="hold"/>
                                        <p:tgtEl>
                                          <p:spTgt spid="7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fade">
                                      <p:cBhvr>
                                        <p:cTn id="48" dur="500"/>
                                        <p:tgtEl>
                                          <p:spTgt spid="79"/>
                                        </p:tgtEl>
                                      </p:cBhvr>
                                    </p:animEffect>
                                    <p:anim calcmode="lin" valueType="num">
                                      <p:cBhvr>
                                        <p:cTn id="49" dur="500" fill="hold"/>
                                        <p:tgtEl>
                                          <p:spTgt spid="79"/>
                                        </p:tgtEl>
                                        <p:attrNameLst>
                                          <p:attrName>ppt_x</p:attrName>
                                        </p:attrNameLst>
                                      </p:cBhvr>
                                      <p:tavLst>
                                        <p:tav tm="0">
                                          <p:val>
                                            <p:strVal val="#ppt_x"/>
                                          </p:val>
                                        </p:tav>
                                        <p:tav tm="100000">
                                          <p:val>
                                            <p:strVal val="#ppt_x"/>
                                          </p:val>
                                        </p:tav>
                                      </p:tavLst>
                                    </p:anim>
                                    <p:anim calcmode="lin" valueType="num">
                                      <p:cBhvr>
                                        <p:cTn id="50" dur="500" fill="hold"/>
                                        <p:tgtEl>
                                          <p:spTgt spid="7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fade">
                                      <p:cBhvr>
                                        <p:cTn id="53" dur="500"/>
                                        <p:tgtEl>
                                          <p:spTgt spid="80"/>
                                        </p:tgtEl>
                                      </p:cBhvr>
                                    </p:animEffect>
                                    <p:anim calcmode="lin" valueType="num">
                                      <p:cBhvr>
                                        <p:cTn id="54" dur="500" fill="hold"/>
                                        <p:tgtEl>
                                          <p:spTgt spid="80"/>
                                        </p:tgtEl>
                                        <p:attrNameLst>
                                          <p:attrName>ppt_x</p:attrName>
                                        </p:attrNameLst>
                                      </p:cBhvr>
                                      <p:tavLst>
                                        <p:tav tm="0">
                                          <p:val>
                                            <p:strVal val="#ppt_x"/>
                                          </p:val>
                                        </p:tav>
                                        <p:tav tm="100000">
                                          <p:val>
                                            <p:strVal val="#ppt_x"/>
                                          </p:val>
                                        </p:tav>
                                      </p:tavLst>
                                    </p:anim>
                                    <p:anim calcmode="lin" valueType="num">
                                      <p:cBhvr>
                                        <p:cTn id="55" dur="500" fill="hold"/>
                                        <p:tgtEl>
                                          <p:spTgt spid="8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anim calcmode="lin" valueType="num">
                                      <p:cBhvr>
                                        <p:cTn id="59" dur="500" fill="hold"/>
                                        <p:tgtEl>
                                          <p:spTgt spid="81"/>
                                        </p:tgtEl>
                                        <p:attrNameLst>
                                          <p:attrName>ppt_x</p:attrName>
                                        </p:attrNameLst>
                                      </p:cBhvr>
                                      <p:tavLst>
                                        <p:tav tm="0">
                                          <p:val>
                                            <p:strVal val="#ppt_x"/>
                                          </p:val>
                                        </p:tav>
                                        <p:tav tm="100000">
                                          <p:val>
                                            <p:strVal val="#ppt_x"/>
                                          </p:val>
                                        </p:tav>
                                      </p:tavLst>
                                    </p:anim>
                                    <p:anim calcmode="lin" valueType="num">
                                      <p:cBhvr>
                                        <p:cTn id="60" dur="500" fill="hold"/>
                                        <p:tgtEl>
                                          <p:spTgt spid="81"/>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anim calcmode="lin" valueType="num">
                                      <p:cBhvr>
                                        <p:cTn id="64" dur="500" fill="hold"/>
                                        <p:tgtEl>
                                          <p:spTgt spid="85"/>
                                        </p:tgtEl>
                                        <p:attrNameLst>
                                          <p:attrName>ppt_x</p:attrName>
                                        </p:attrNameLst>
                                      </p:cBhvr>
                                      <p:tavLst>
                                        <p:tav tm="0">
                                          <p:val>
                                            <p:strVal val="#ppt_x"/>
                                          </p:val>
                                        </p:tav>
                                        <p:tav tm="100000">
                                          <p:val>
                                            <p:strVal val="#ppt_x"/>
                                          </p:val>
                                        </p:tav>
                                      </p:tavLst>
                                    </p:anim>
                                    <p:anim calcmode="lin" valueType="num">
                                      <p:cBhvr>
                                        <p:cTn id="65" dur="500" fill="hold"/>
                                        <p:tgtEl>
                                          <p:spTgt spid="85"/>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27"/>
                                        </p:tgtEl>
                                        <p:attrNameLst>
                                          <p:attrName>style.visibility</p:attrName>
                                        </p:attrNameLst>
                                      </p:cBhvr>
                                      <p:to>
                                        <p:strVal val="visible"/>
                                      </p:to>
                                    </p:set>
                                    <p:animEffect transition="in" filter="fade">
                                      <p:cBhvr>
                                        <p:cTn id="68" dur="500"/>
                                        <p:tgtEl>
                                          <p:spTgt spid="127"/>
                                        </p:tgtEl>
                                      </p:cBhvr>
                                    </p:animEffect>
                                    <p:anim calcmode="lin" valueType="num">
                                      <p:cBhvr>
                                        <p:cTn id="69" dur="500" fill="hold"/>
                                        <p:tgtEl>
                                          <p:spTgt spid="127"/>
                                        </p:tgtEl>
                                        <p:attrNameLst>
                                          <p:attrName>ppt_x</p:attrName>
                                        </p:attrNameLst>
                                      </p:cBhvr>
                                      <p:tavLst>
                                        <p:tav tm="0">
                                          <p:val>
                                            <p:strVal val="#ppt_x"/>
                                          </p:val>
                                        </p:tav>
                                        <p:tav tm="100000">
                                          <p:val>
                                            <p:strVal val="#ppt_x"/>
                                          </p:val>
                                        </p:tav>
                                      </p:tavLst>
                                    </p:anim>
                                    <p:anim calcmode="lin" valueType="num">
                                      <p:cBhvr>
                                        <p:cTn id="70" dur="500" fill="hold"/>
                                        <p:tgtEl>
                                          <p:spTgt spid="127"/>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30"/>
                                        </p:tgtEl>
                                        <p:attrNameLst>
                                          <p:attrName>style.visibility</p:attrName>
                                        </p:attrNameLst>
                                      </p:cBhvr>
                                      <p:to>
                                        <p:strVal val="visible"/>
                                      </p:to>
                                    </p:set>
                                    <p:animEffect transition="in" filter="fade">
                                      <p:cBhvr>
                                        <p:cTn id="73" dur="500"/>
                                        <p:tgtEl>
                                          <p:spTgt spid="130"/>
                                        </p:tgtEl>
                                      </p:cBhvr>
                                    </p:animEffect>
                                    <p:anim calcmode="lin" valueType="num">
                                      <p:cBhvr>
                                        <p:cTn id="74" dur="500" fill="hold"/>
                                        <p:tgtEl>
                                          <p:spTgt spid="130"/>
                                        </p:tgtEl>
                                        <p:attrNameLst>
                                          <p:attrName>ppt_x</p:attrName>
                                        </p:attrNameLst>
                                      </p:cBhvr>
                                      <p:tavLst>
                                        <p:tav tm="0">
                                          <p:val>
                                            <p:strVal val="#ppt_x"/>
                                          </p:val>
                                        </p:tav>
                                        <p:tav tm="100000">
                                          <p:val>
                                            <p:strVal val="#ppt_x"/>
                                          </p:val>
                                        </p:tav>
                                      </p:tavLst>
                                    </p:anim>
                                    <p:anim calcmode="lin" valueType="num">
                                      <p:cBhvr>
                                        <p:cTn id="75" dur="500" fill="hold"/>
                                        <p:tgtEl>
                                          <p:spTgt spid="130"/>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33"/>
                                        </p:tgtEl>
                                        <p:attrNameLst>
                                          <p:attrName>style.visibility</p:attrName>
                                        </p:attrNameLst>
                                      </p:cBhvr>
                                      <p:to>
                                        <p:strVal val="visible"/>
                                      </p:to>
                                    </p:set>
                                    <p:animEffect transition="in" filter="fade">
                                      <p:cBhvr>
                                        <p:cTn id="78" dur="500"/>
                                        <p:tgtEl>
                                          <p:spTgt spid="133"/>
                                        </p:tgtEl>
                                      </p:cBhvr>
                                    </p:animEffect>
                                    <p:anim calcmode="lin" valueType="num">
                                      <p:cBhvr>
                                        <p:cTn id="79" dur="500" fill="hold"/>
                                        <p:tgtEl>
                                          <p:spTgt spid="133"/>
                                        </p:tgtEl>
                                        <p:attrNameLst>
                                          <p:attrName>ppt_x</p:attrName>
                                        </p:attrNameLst>
                                      </p:cBhvr>
                                      <p:tavLst>
                                        <p:tav tm="0">
                                          <p:val>
                                            <p:strVal val="#ppt_x"/>
                                          </p:val>
                                        </p:tav>
                                        <p:tav tm="100000">
                                          <p:val>
                                            <p:strVal val="#ppt_x"/>
                                          </p:val>
                                        </p:tav>
                                      </p:tavLst>
                                    </p:anim>
                                    <p:anim calcmode="lin" valueType="num">
                                      <p:cBhvr>
                                        <p:cTn id="80"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p:bldP spid="79" grpId="0"/>
      <p:bldP spid="80" grpId="0"/>
      <p:bldP spid="8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微软雅黑"/>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微软雅黑"/>
                </a:rPr>
                <a:t>单击此处添加标题</a:t>
              </a:r>
              <a:endParaRPr lang="zh-CN" altLang="en-US" sz="1335" dirty="0">
                <a:solidFill>
                  <a:schemeClr val="bg1"/>
                </a:solidFill>
                <a:latin typeface="微软雅黑" panose="020B0503020204020204" charset="-122"/>
              </a:endParaRPr>
            </a:p>
          </p:txBody>
        </p:sp>
      </p:grpSp>
      <p:grpSp>
        <p:nvGrpSpPr>
          <p:cNvPr id="22" name="组合 21"/>
          <p:cNvGrpSpPr/>
          <p:nvPr/>
        </p:nvGrpSpPr>
        <p:grpSpPr>
          <a:xfrm>
            <a:off x="514101" y="1606205"/>
            <a:ext cx="7361506" cy="4217554"/>
            <a:chOff x="385575" y="1204653"/>
            <a:chExt cx="5521130" cy="3163166"/>
          </a:xfrm>
        </p:grpSpPr>
        <p:sp>
          <p:nvSpPr>
            <p:cNvPr id="23" name="五角星 22"/>
            <p:cNvSpPr/>
            <p:nvPr/>
          </p:nvSpPr>
          <p:spPr>
            <a:xfrm>
              <a:off x="2051581" y="1738257"/>
              <a:ext cx="2165350" cy="2165350"/>
            </a:xfrm>
            <a:prstGeom prst="star5">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charset="-122"/>
              </a:endParaRPr>
            </a:p>
          </p:txBody>
        </p:sp>
        <p:grpSp>
          <p:nvGrpSpPr>
            <p:cNvPr id="24" name="组合 23"/>
            <p:cNvGrpSpPr/>
            <p:nvPr/>
          </p:nvGrpSpPr>
          <p:grpSpPr>
            <a:xfrm>
              <a:off x="2519618" y="2327468"/>
              <a:ext cx="1193616" cy="1196029"/>
              <a:chOff x="2845016" y="2727979"/>
              <a:chExt cx="1072726" cy="1074895"/>
            </a:xfrm>
          </p:grpSpPr>
          <p:grpSp>
            <p:nvGrpSpPr>
              <p:cNvPr id="65" name="Group 10"/>
              <p:cNvGrpSpPr/>
              <p:nvPr/>
            </p:nvGrpSpPr>
            <p:grpSpPr>
              <a:xfrm>
                <a:off x="2845016" y="2727979"/>
                <a:ext cx="1072726" cy="1074895"/>
                <a:chOff x="3692576" y="1742634"/>
                <a:chExt cx="2790379" cy="2796023"/>
              </a:xfrm>
            </p:grpSpPr>
            <p:grpSp>
              <p:nvGrpSpPr>
                <p:cNvPr id="67" name="组合 79"/>
                <p:cNvGrpSpPr/>
                <p:nvPr/>
              </p:nvGrpSpPr>
              <p:grpSpPr bwMode="auto">
                <a:xfrm>
                  <a:off x="3692576" y="1742634"/>
                  <a:ext cx="2790379" cy="2796023"/>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charset="-122"/>
                    </a:endParaRPr>
                  </a:p>
                </p:txBody>
              </p:sp>
              <p:sp>
                <p:nvSpPr>
                  <p:cNvPr id="7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charset="-122"/>
                      <a:ea typeface="微软雅黑" panose="020B0503020204020204" charset="-122"/>
                    </a:endParaRPr>
                  </a:p>
                </p:txBody>
              </p:sp>
            </p:grpSp>
            <p:sp>
              <p:nvSpPr>
                <p:cNvPr id="6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charset="-122"/>
                    <a:ea typeface="微软雅黑" panose="020B0503020204020204" charset="-122"/>
                  </a:endParaRPr>
                </a:p>
              </p:txBody>
            </p:sp>
          </p:grpSp>
          <p:sp>
            <p:nvSpPr>
              <p:cNvPr id="66" name="TextBox 65"/>
              <p:cNvSpPr txBox="1"/>
              <p:nvPr/>
            </p:nvSpPr>
            <p:spPr>
              <a:xfrm>
                <a:off x="3008157" y="3020617"/>
                <a:ext cx="739230" cy="504718"/>
              </a:xfrm>
              <a:prstGeom prst="rect">
                <a:avLst/>
              </a:prstGeom>
              <a:noFill/>
              <a:ln>
                <a:noFill/>
              </a:ln>
            </p:spPr>
            <p:txBody>
              <a:bodyPr wrap="square" rtlCol="0">
                <a:spAutoFit/>
              </a:bodyPr>
              <a:lstStyle/>
              <a:p>
                <a:pPr algn="ctr"/>
                <a:r>
                  <a:rPr sz="1935">
                    <a:solidFill/>
                    <a:latin typeface="微软雅黑"/>
                  </a:rPr>
                  <a:t>XX内容</a:t>
                </a:r>
                <a:endParaRPr lang="en-US" altLang="zh-CN" sz="2135" dirty="0">
                  <a:solidFill>
                    <a:prstClr val="white"/>
                  </a:solidFill>
                  <a:latin typeface="微软雅黑" panose="020B0503020204020204" charset="-122"/>
                </a:endParaRPr>
              </a:p>
              <a:p>
                <a:pPr algn="ctr"/>
                <a:r>
                  <a:rPr lang="zh-CN" altLang="en-US" sz="1935" dirty="0">
                    <a:solidFill>
                      <a:prstClr val="white"/>
                    </a:solidFill>
                    <a:latin typeface="微软雅黑" panose="020B0503020204020204" charset="-122"/>
                  </a:rPr>
                  <a:t>文字</a:t>
                </a:r>
              </a:p>
            </p:txBody>
          </p:sp>
        </p:grpSp>
        <p:grpSp>
          <p:nvGrpSpPr>
            <p:cNvPr id="25" name="组合 24"/>
            <p:cNvGrpSpPr/>
            <p:nvPr/>
          </p:nvGrpSpPr>
          <p:grpSpPr>
            <a:xfrm>
              <a:off x="2767905" y="1204653"/>
              <a:ext cx="725812" cy="727279"/>
              <a:chOff x="2845016" y="2727979"/>
              <a:chExt cx="1072726" cy="1074895"/>
            </a:xfrm>
          </p:grpSpPr>
          <p:grpSp>
            <p:nvGrpSpPr>
              <p:cNvPr id="59" name="Group 10"/>
              <p:cNvGrpSpPr/>
              <p:nvPr/>
            </p:nvGrpSpPr>
            <p:grpSpPr>
              <a:xfrm>
                <a:off x="2845016" y="2727979"/>
                <a:ext cx="1072726" cy="1074895"/>
                <a:chOff x="3692576" y="1742634"/>
                <a:chExt cx="2790379" cy="2796023"/>
              </a:xfrm>
            </p:grpSpPr>
            <p:grpSp>
              <p:nvGrpSpPr>
                <p:cNvPr id="61" name="组合 79"/>
                <p:cNvGrpSpPr/>
                <p:nvPr/>
              </p:nvGrpSpPr>
              <p:grpSpPr bwMode="auto">
                <a:xfrm>
                  <a:off x="3692576" y="1742634"/>
                  <a:ext cx="2790379" cy="2796023"/>
                  <a:chOff x="6379729" y="2488774"/>
                  <a:chExt cx="2513016" cy="2513016"/>
                </a:xfrm>
              </p:grpSpPr>
              <p:sp>
                <p:nvSpPr>
                  <p:cNvPr id="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charset="-122"/>
                    </a:endParaRPr>
                  </a:p>
                </p:txBody>
              </p:sp>
              <p:sp>
                <p:nvSpPr>
                  <p:cNvPr id="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charset="-122"/>
                      <a:ea typeface="微软雅黑" panose="020B0503020204020204" charset="-122"/>
                    </a:endParaRPr>
                  </a:p>
                </p:txBody>
              </p:sp>
            </p:grpSp>
            <p:sp>
              <p:nvSpPr>
                <p:cNvPr id="62"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charset="-122"/>
                    <a:ea typeface="微软雅黑" panose="020B0503020204020204" charset="-122"/>
                  </a:endParaRPr>
                </a:p>
              </p:txBody>
            </p:sp>
          </p:grpSp>
          <p:sp>
            <p:nvSpPr>
              <p:cNvPr id="60" name="TextBox 59"/>
              <p:cNvSpPr txBox="1"/>
              <p:nvPr/>
            </p:nvSpPr>
            <p:spPr>
              <a:xfrm>
                <a:off x="3021853" y="3001038"/>
                <a:ext cx="739230" cy="557304"/>
              </a:xfrm>
              <a:prstGeom prst="rect">
                <a:avLst/>
              </a:prstGeom>
              <a:noFill/>
              <a:ln>
                <a:noFill/>
              </a:ln>
            </p:spPr>
            <p:txBody>
              <a:bodyPr wrap="square" rtlCol="0">
                <a:spAutoFit/>
              </a:bodyPr>
              <a:lstStyle/>
              <a:p>
                <a:pPr algn="ctr"/>
                <a:r>
                  <a:rPr lang="en-US" altLang="zh-CN" sz="2465" dirty="0">
                    <a:solidFill>
                      <a:prstClr val="white"/>
                    </a:solidFill>
                    <a:latin typeface="微软雅黑" panose="020B0503020204020204" charset="-122"/>
                  </a:rPr>
                  <a:t>01</a:t>
                </a:r>
                <a:endParaRPr lang="zh-CN" altLang="en-US" sz="2665" dirty="0">
                  <a:solidFill>
                    <a:prstClr val="white"/>
                  </a:solidFill>
                  <a:latin typeface="微软雅黑" panose="020B0503020204020204" charset="-122"/>
                </a:endParaRPr>
              </a:p>
            </p:txBody>
          </p:sp>
        </p:grpSp>
        <p:grpSp>
          <p:nvGrpSpPr>
            <p:cNvPr id="26" name="组合 25"/>
            <p:cNvGrpSpPr/>
            <p:nvPr/>
          </p:nvGrpSpPr>
          <p:grpSpPr>
            <a:xfrm>
              <a:off x="4023786" y="2191480"/>
              <a:ext cx="725812" cy="727279"/>
              <a:chOff x="2845016" y="2727979"/>
              <a:chExt cx="1072726" cy="1074895"/>
            </a:xfrm>
          </p:grpSpPr>
          <p:grpSp>
            <p:nvGrpSpPr>
              <p:cNvPr id="53" name="Group 10"/>
              <p:cNvGrpSpPr/>
              <p:nvPr/>
            </p:nvGrpSpPr>
            <p:grpSpPr>
              <a:xfrm>
                <a:off x="2845016" y="2727979"/>
                <a:ext cx="1072726" cy="1074895"/>
                <a:chOff x="3692576" y="1742634"/>
                <a:chExt cx="2790379" cy="2796023"/>
              </a:xfrm>
            </p:grpSpPr>
            <p:grpSp>
              <p:nvGrpSpPr>
                <p:cNvPr id="55" name="组合 79"/>
                <p:cNvGrpSpPr/>
                <p:nvPr/>
              </p:nvGrpSpPr>
              <p:grpSpPr bwMode="auto">
                <a:xfrm>
                  <a:off x="3692576" y="1742634"/>
                  <a:ext cx="2790379" cy="2796023"/>
                  <a:chOff x="6379729" y="2488774"/>
                  <a:chExt cx="2513016" cy="2513016"/>
                </a:xfrm>
              </p:grpSpPr>
              <p:sp>
                <p:nvSpPr>
                  <p:cNvPr id="5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charset="-122"/>
                    </a:endParaRPr>
                  </a:p>
                </p:txBody>
              </p:sp>
              <p:sp>
                <p:nvSpPr>
                  <p:cNvPr id="5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charset="-122"/>
                      <a:ea typeface="微软雅黑" panose="020B0503020204020204" charset="-122"/>
                    </a:endParaRPr>
                  </a:p>
                </p:txBody>
              </p:sp>
            </p:grpSp>
            <p:sp>
              <p:nvSpPr>
                <p:cNvPr id="56"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charset="-122"/>
                    <a:ea typeface="微软雅黑" panose="020B0503020204020204" charset="-122"/>
                  </a:endParaRPr>
                </a:p>
              </p:txBody>
            </p:sp>
          </p:grpSp>
          <p:sp>
            <p:nvSpPr>
              <p:cNvPr id="54" name="TextBox 53"/>
              <p:cNvSpPr txBox="1"/>
              <p:nvPr/>
            </p:nvSpPr>
            <p:spPr>
              <a:xfrm>
                <a:off x="3021853" y="2989776"/>
                <a:ext cx="739230" cy="557304"/>
              </a:xfrm>
              <a:prstGeom prst="rect">
                <a:avLst/>
              </a:prstGeom>
              <a:noFill/>
              <a:ln>
                <a:noFill/>
              </a:ln>
            </p:spPr>
            <p:txBody>
              <a:bodyPr wrap="square" rtlCol="0">
                <a:spAutoFit/>
              </a:bodyPr>
              <a:lstStyle/>
              <a:p>
                <a:pPr algn="ctr"/>
                <a:r>
                  <a:rPr lang="en-US" altLang="zh-CN" sz="2465" dirty="0">
                    <a:solidFill>
                      <a:prstClr val="white"/>
                    </a:solidFill>
                    <a:latin typeface="微软雅黑" panose="020B0503020204020204" charset="-122"/>
                  </a:rPr>
                  <a:t>02</a:t>
                </a:r>
                <a:endParaRPr lang="zh-CN" altLang="en-US" sz="2665" dirty="0">
                  <a:solidFill>
                    <a:prstClr val="white"/>
                  </a:solidFill>
                  <a:latin typeface="微软雅黑" panose="020B0503020204020204" charset="-122"/>
                </a:endParaRPr>
              </a:p>
            </p:txBody>
          </p:sp>
        </p:grpSp>
        <p:grpSp>
          <p:nvGrpSpPr>
            <p:cNvPr id="27" name="组合 26"/>
            <p:cNvGrpSpPr/>
            <p:nvPr/>
          </p:nvGrpSpPr>
          <p:grpSpPr>
            <a:xfrm>
              <a:off x="1547568" y="2178763"/>
              <a:ext cx="725812" cy="727279"/>
              <a:chOff x="2845016" y="2727979"/>
              <a:chExt cx="1072726" cy="1074895"/>
            </a:xfrm>
          </p:grpSpPr>
          <p:grpSp>
            <p:nvGrpSpPr>
              <p:cNvPr id="47" name="Group 10"/>
              <p:cNvGrpSpPr/>
              <p:nvPr/>
            </p:nvGrpSpPr>
            <p:grpSpPr>
              <a:xfrm>
                <a:off x="2845016" y="2727979"/>
                <a:ext cx="1072726" cy="1074895"/>
                <a:chOff x="3692576" y="1742634"/>
                <a:chExt cx="2790379" cy="2796023"/>
              </a:xfrm>
            </p:grpSpPr>
            <p:grpSp>
              <p:nvGrpSpPr>
                <p:cNvPr id="49" name="组合 79"/>
                <p:cNvGrpSpPr/>
                <p:nvPr/>
              </p:nvGrpSpPr>
              <p:grpSpPr bwMode="auto">
                <a:xfrm>
                  <a:off x="3692576" y="1742634"/>
                  <a:ext cx="2790379" cy="2796023"/>
                  <a:chOff x="6379729" y="2488774"/>
                  <a:chExt cx="2513016" cy="2513016"/>
                </a:xfrm>
              </p:grpSpPr>
              <p:sp>
                <p:nvSpPr>
                  <p:cNvPr id="5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charset="-122"/>
                    </a:endParaRPr>
                  </a:p>
                </p:txBody>
              </p:sp>
              <p:sp>
                <p:nvSpPr>
                  <p:cNvPr id="5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charset="-122"/>
                      <a:ea typeface="微软雅黑" panose="020B0503020204020204" charset="-122"/>
                    </a:endParaRPr>
                  </a:p>
                </p:txBody>
              </p:sp>
            </p:grpSp>
            <p:sp>
              <p:nvSpPr>
                <p:cNvPr id="50"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charset="-122"/>
                    <a:ea typeface="微软雅黑" panose="020B0503020204020204" charset="-122"/>
                  </a:endParaRPr>
                </a:p>
              </p:txBody>
            </p:sp>
          </p:grpSp>
          <p:sp>
            <p:nvSpPr>
              <p:cNvPr id="48" name="TextBox 47"/>
              <p:cNvSpPr txBox="1"/>
              <p:nvPr/>
            </p:nvSpPr>
            <p:spPr>
              <a:xfrm>
                <a:off x="3021853" y="2989776"/>
                <a:ext cx="739230" cy="557304"/>
              </a:xfrm>
              <a:prstGeom prst="rect">
                <a:avLst/>
              </a:prstGeom>
              <a:noFill/>
              <a:ln>
                <a:noFill/>
              </a:ln>
            </p:spPr>
            <p:txBody>
              <a:bodyPr wrap="square" rtlCol="0">
                <a:spAutoFit/>
              </a:bodyPr>
              <a:lstStyle/>
              <a:p>
                <a:pPr algn="ctr"/>
                <a:r>
                  <a:rPr lang="en-US" altLang="zh-CN" sz="2465" dirty="0">
                    <a:solidFill>
                      <a:prstClr val="white"/>
                    </a:solidFill>
                    <a:latin typeface="微软雅黑" panose="020B0503020204020204" charset="-122"/>
                  </a:rPr>
                  <a:t>03</a:t>
                </a:r>
                <a:endParaRPr lang="zh-CN" altLang="en-US" sz="2665" dirty="0">
                  <a:solidFill>
                    <a:prstClr val="white"/>
                  </a:solidFill>
                  <a:latin typeface="微软雅黑" panose="020B0503020204020204" charset="-122"/>
                </a:endParaRPr>
              </a:p>
            </p:txBody>
          </p:sp>
        </p:grpSp>
        <p:grpSp>
          <p:nvGrpSpPr>
            <p:cNvPr id="28" name="组合 27"/>
            <p:cNvGrpSpPr/>
            <p:nvPr/>
          </p:nvGrpSpPr>
          <p:grpSpPr>
            <a:xfrm>
              <a:off x="2032703" y="3640540"/>
              <a:ext cx="725812" cy="727279"/>
              <a:chOff x="2845016" y="2727979"/>
              <a:chExt cx="1072726" cy="1074895"/>
            </a:xfrm>
          </p:grpSpPr>
          <p:grpSp>
            <p:nvGrpSpPr>
              <p:cNvPr id="41" name="Group 10"/>
              <p:cNvGrpSpPr/>
              <p:nvPr/>
            </p:nvGrpSpPr>
            <p:grpSpPr>
              <a:xfrm>
                <a:off x="2845016" y="2727979"/>
                <a:ext cx="1072726" cy="1074895"/>
                <a:chOff x="3692576" y="1742634"/>
                <a:chExt cx="2790379" cy="2796023"/>
              </a:xfrm>
            </p:grpSpPr>
            <p:grpSp>
              <p:nvGrpSpPr>
                <p:cNvPr id="43" name="组合 79"/>
                <p:cNvGrpSpPr/>
                <p:nvPr/>
              </p:nvGrpSpPr>
              <p:grpSpPr bwMode="auto">
                <a:xfrm>
                  <a:off x="3692576" y="1742634"/>
                  <a:ext cx="2790379" cy="2796023"/>
                  <a:chOff x="6379729" y="2488774"/>
                  <a:chExt cx="2513016" cy="2513016"/>
                </a:xfrm>
              </p:grpSpPr>
              <p:sp>
                <p:nvSpPr>
                  <p:cNvPr id="4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charset="-122"/>
                    </a:endParaRPr>
                  </a:p>
                </p:txBody>
              </p:sp>
              <p:sp>
                <p:nvSpPr>
                  <p:cNvPr id="4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charset="-122"/>
                      <a:ea typeface="微软雅黑" panose="020B0503020204020204" charset="-122"/>
                    </a:endParaRPr>
                  </a:p>
                </p:txBody>
              </p:sp>
            </p:grpSp>
            <p:sp>
              <p:nvSpPr>
                <p:cNvPr id="44"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charset="-122"/>
                    <a:ea typeface="微软雅黑" panose="020B0503020204020204" charset="-122"/>
                  </a:endParaRPr>
                </a:p>
              </p:txBody>
            </p:sp>
          </p:grpSp>
          <p:sp>
            <p:nvSpPr>
              <p:cNvPr id="42" name="TextBox 41"/>
              <p:cNvSpPr txBox="1"/>
              <p:nvPr/>
            </p:nvSpPr>
            <p:spPr>
              <a:xfrm>
                <a:off x="3021853" y="2989776"/>
                <a:ext cx="739230" cy="557304"/>
              </a:xfrm>
              <a:prstGeom prst="rect">
                <a:avLst/>
              </a:prstGeom>
              <a:noFill/>
              <a:ln>
                <a:noFill/>
              </a:ln>
            </p:spPr>
            <p:txBody>
              <a:bodyPr wrap="square" rtlCol="0">
                <a:spAutoFit/>
              </a:bodyPr>
              <a:lstStyle/>
              <a:p>
                <a:pPr algn="ctr"/>
                <a:r>
                  <a:rPr lang="en-US" altLang="zh-CN" sz="2465" dirty="0">
                    <a:solidFill>
                      <a:prstClr val="white"/>
                    </a:solidFill>
                    <a:latin typeface="微软雅黑" panose="020B0503020204020204" charset="-122"/>
                  </a:rPr>
                  <a:t>04</a:t>
                </a:r>
                <a:endParaRPr lang="zh-CN" altLang="en-US" sz="2665" dirty="0">
                  <a:solidFill>
                    <a:prstClr val="white"/>
                  </a:solidFill>
                  <a:latin typeface="微软雅黑" panose="020B0503020204020204" charset="-122"/>
                </a:endParaRPr>
              </a:p>
            </p:txBody>
          </p:sp>
        </p:grpSp>
        <p:grpSp>
          <p:nvGrpSpPr>
            <p:cNvPr id="29" name="组合 28"/>
            <p:cNvGrpSpPr/>
            <p:nvPr/>
          </p:nvGrpSpPr>
          <p:grpSpPr>
            <a:xfrm>
              <a:off x="3538921" y="3640540"/>
              <a:ext cx="725812" cy="727279"/>
              <a:chOff x="2845016" y="2727979"/>
              <a:chExt cx="1072726" cy="1074895"/>
            </a:xfrm>
          </p:grpSpPr>
          <p:grpSp>
            <p:nvGrpSpPr>
              <p:cNvPr id="35" name="Group 10"/>
              <p:cNvGrpSpPr/>
              <p:nvPr/>
            </p:nvGrpSpPr>
            <p:grpSpPr>
              <a:xfrm>
                <a:off x="2845016" y="2727979"/>
                <a:ext cx="1072726" cy="1074895"/>
                <a:chOff x="3692576" y="1742634"/>
                <a:chExt cx="2790379" cy="2796023"/>
              </a:xfrm>
            </p:grpSpPr>
            <p:grpSp>
              <p:nvGrpSpPr>
                <p:cNvPr id="37" name="组合 79"/>
                <p:cNvGrpSpPr/>
                <p:nvPr/>
              </p:nvGrpSpPr>
              <p:grpSpPr bwMode="auto">
                <a:xfrm>
                  <a:off x="3692576" y="1742634"/>
                  <a:ext cx="2790379" cy="2796023"/>
                  <a:chOff x="6379729" y="2488774"/>
                  <a:chExt cx="2513016" cy="2513016"/>
                </a:xfrm>
              </p:grpSpPr>
              <p:sp>
                <p:nvSpPr>
                  <p:cNvPr id="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charset="-122"/>
                    </a:endParaRPr>
                  </a:p>
                </p:txBody>
              </p:sp>
              <p:sp>
                <p:nvSpPr>
                  <p:cNvPr id="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charset="-122"/>
                      <a:ea typeface="微软雅黑" panose="020B0503020204020204" charset="-122"/>
                    </a:endParaRPr>
                  </a:p>
                </p:txBody>
              </p:sp>
            </p:grpSp>
            <p:sp>
              <p:nvSpPr>
                <p:cNvPr id="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charset="-122"/>
                    <a:ea typeface="微软雅黑" panose="020B0503020204020204" charset="-122"/>
                  </a:endParaRPr>
                </a:p>
              </p:txBody>
            </p:sp>
          </p:grpSp>
          <p:sp>
            <p:nvSpPr>
              <p:cNvPr id="36" name="TextBox 35"/>
              <p:cNvSpPr txBox="1"/>
              <p:nvPr/>
            </p:nvSpPr>
            <p:spPr>
              <a:xfrm>
                <a:off x="3021853" y="2989776"/>
                <a:ext cx="739230" cy="557304"/>
              </a:xfrm>
              <a:prstGeom prst="rect">
                <a:avLst/>
              </a:prstGeom>
              <a:noFill/>
              <a:ln>
                <a:noFill/>
              </a:ln>
            </p:spPr>
            <p:txBody>
              <a:bodyPr wrap="square" rtlCol="0">
                <a:spAutoFit/>
              </a:bodyPr>
              <a:lstStyle/>
              <a:p>
                <a:pPr algn="ctr"/>
                <a:r>
                  <a:rPr lang="en-US" altLang="zh-CN" sz="2465" dirty="0">
                    <a:solidFill>
                      <a:prstClr val="white"/>
                    </a:solidFill>
                    <a:latin typeface="微软雅黑" panose="020B0503020204020204" charset="-122"/>
                  </a:rPr>
                  <a:t>05</a:t>
                </a:r>
                <a:endParaRPr lang="zh-CN" altLang="en-US" sz="2665" dirty="0">
                  <a:solidFill>
                    <a:prstClr val="white"/>
                  </a:solidFill>
                  <a:latin typeface="微软雅黑" panose="020B0503020204020204" charset="-122"/>
                </a:endParaRPr>
              </a:p>
            </p:txBody>
          </p:sp>
        </p:grpSp>
        <p:sp>
          <p:nvSpPr>
            <p:cNvPr id="30" name="TextBox 29"/>
            <p:cNvSpPr txBox="1"/>
            <p:nvPr/>
          </p:nvSpPr>
          <p:spPr>
            <a:xfrm>
              <a:off x="1702656" y="1401616"/>
              <a:ext cx="1061829" cy="346249"/>
            </a:xfrm>
            <a:prstGeom prst="rect">
              <a:avLst/>
            </a:prstGeom>
            <a:noFill/>
          </p:spPr>
          <p:txBody>
            <a:bodyPr wrap="none" rtlCol="0">
              <a:spAutoFit/>
            </a:bodyPr>
            <a:lstStyle/>
            <a:p>
              <a:pPr algn="ctr"/>
              <a:r>
                <a:rPr sz="2200">
                  <a:solidFill/>
                  <a:latin typeface="微软雅黑"/>
                </a:rPr>
                <a:t>XX内容文字</a:t>
              </a:r>
            </a:p>
          </p:txBody>
        </p:sp>
        <p:sp>
          <p:nvSpPr>
            <p:cNvPr id="31" name="TextBox 30"/>
            <p:cNvSpPr txBox="1"/>
            <p:nvPr/>
          </p:nvSpPr>
          <p:spPr>
            <a:xfrm>
              <a:off x="4844876" y="2418122"/>
              <a:ext cx="1061829" cy="346249"/>
            </a:xfrm>
            <a:prstGeom prst="rect">
              <a:avLst/>
            </a:prstGeom>
            <a:noFill/>
          </p:spPr>
          <p:txBody>
            <a:bodyPr wrap="none" rtlCol="0">
              <a:spAutoFit/>
            </a:bodyPr>
            <a:lstStyle/>
            <a:p>
              <a:r>
                <a:rPr sz="2200">
                  <a:solidFill/>
                  <a:latin typeface="微软雅黑"/>
                </a:rPr>
                <a:t>XX内容文字</a:t>
              </a:r>
            </a:p>
          </p:txBody>
        </p:sp>
        <p:sp>
          <p:nvSpPr>
            <p:cNvPr id="32" name="TextBox 31"/>
            <p:cNvSpPr txBox="1"/>
            <p:nvPr/>
          </p:nvSpPr>
          <p:spPr>
            <a:xfrm>
              <a:off x="4338218" y="3920157"/>
              <a:ext cx="1061829" cy="346249"/>
            </a:xfrm>
            <a:prstGeom prst="rect">
              <a:avLst/>
            </a:prstGeom>
            <a:noFill/>
          </p:spPr>
          <p:txBody>
            <a:bodyPr wrap="none" rtlCol="0">
              <a:spAutoFit/>
            </a:bodyPr>
            <a:lstStyle/>
            <a:p>
              <a:r>
                <a:rPr sz="2200">
                  <a:solidFill/>
                  <a:latin typeface="微软雅黑"/>
                </a:rPr>
                <a:t>XX内容文字</a:t>
              </a:r>
            </a:p>
          </p:txBody>
        </p:sp>
        <p:sp>
          <p:nvSpPr>
            <p:cNvPr id="33" name="TextBox 32"/>
            <p:cNvSpPr txBox="1"/>
            <p:nvPr/>
          </p:nvSpPr>
          <p:spPr>
            <a:xfrm>
              <a:off x="385575" y="2451600"/>
              <a:ext cx="1130358" cy="346249"/>
            </a:xfrm>
            <a:prstGeom prst="rect">
              <a:avLst/>
            </a:prstGeom>
            <a:noFill/>
          </p:spPr>
          <p:txBody>
            <a:bodyPr wrap="none" rtlCol="0">
              <a:spAutoFit/>
            </a:bodyPr>
            <a:lstStyle/>
            <a:p>
              <a:pPr algn="ctr"/>
              <a:r>
                <a:rPr sz="2200">
                  <a:solidFill/>
                  <a:latin typeface="微软雅黑"/>
                </a:rPr>
                <a:t>XX内容文字 </a:t>
              </a:r>
            </a:p>
          </p:txBody>
        </p:sp>
        <p:sp>
          <p:nvSpPr>
            <p:cNvPr id="34" name="TextBox 33"/>
            <p:cNvSpPr txBox="1"/>
            <p:nvPr/>
          </p:nvSpPr>
          <p:spPr>
            <a:xfrm>
              <a:off x="930368" y="3870314"/>
              <a:ext cx="1061829" cy="346249"/>
            </a:xfrm>
            <a:prstGeom prst="rect">
              <a:avLst/>
            </a:prstGeom>
            <a:noFill/>
          </p:spPr>
          <p:txBody>
            <a:bodyPr wrap="none" rtlCol="0">
              <a:spAutoFit/>
            </a:bodyPr>
            <a:lstStyle/>
            <a:p>
              <a:pPr algn="ctr"/>
              <a:r>
                <a:rPr sz="2200">
                  <a:solidFill/>
                  <a:latin typeface="微软雅黑"/>
                </a:rPr>
                <a:t>XX内容文字</a:t>
              </a:r>
            </a:p>
          </p:txBody>
        </p:sp>
      </p:grpSp>
      <p:grpSp>
        <p:nvGrpSpPr>
          <p:cNvPr id="71" name="组合 70"/>
          <p:cNvGrpSpPr/>
          <p:nvPr/>
        </p:nvGrpSpPr>
        <p:grpSpPr>
          <a:xfrm>
            <a:off x="8160803" y="2274026"/>
            <a:ext cx="3370797" cy="3508688"/>
            <a:chOff x="763742" y="1605380"/>
            <a:chExt cx="2528098" cy="2631516"/>
          </a:xfrm>
        </p:grpSpPr>
        <p:sp>
          <p:nvSpPr>
            <p:cNvPr id="72" name="TextBox 71"/>
            <p:cNvSpPr txBox="1"/>
            <p:nvPr/>
          </p:nvSpPr>
          <p:spPr>
            <a:xfrm>
              <a:off x="763742" y="2164598"/>
              <a:ext cx="2528098" cy="2072298"/>
            </a:xfrm>
            <a:prstGeom prst="rect">
              <a:avLst/>
            </a:prstGeom>
            <a:noFill/>
          </p:spPr>
          <p:txBody>
            <a:bodyPr wrap="square" rtlCol="0">
              <a:spAutoFit/>
            </a:bodyPr>
            <a:lstStyle/>
            <a:p>
              <a:pPr>
                <a:defRPr/>
              </a:pPr>
              <a:r>
                <a:rPr sz="1135">
                  <a:solidFill/>
                  <a:latin typeface="微软雅黑"/>
                </a:rPr>
                <a:t>· 在此添加文字添加· 在此添加文字介绍· 在此添加文字介绍· 在此添加文字添加在此添加文字添加· 在此添加文字介绍· 在此添加文字介· 在此添加文字添加· 在此添加文字添加· 在此添加文字介绍· 在此添加文字介绍· 在此添加文字添加在此添加文字添加· 在此添加文字介绍· 在此添加文字介绍· 在此添加文字添加更多模版：亮亮图文旗舰店XXs://liangliangtuwen.tmallXX</a:t>
              </a:r>
            </a:p>
            <a:p>
              <a:pPr>
                <a:defRPr/>
              </a:pPr>
              <a:endParaRPr lang="en-US" altLang="zh-CN" sz="1335" kern="0" dirty="0">
                <a:solidFill>
                  <a:schemeClr val="bg1"/>
                </a:solidFill>
                <a:latin typeface="微软雅黑" panose="020B0503020204020204" charset="-122"/>
              </a:endParaRPr>
            </a:p>
            <a:p>
              <a:pPr defTabSz="1218565">
                <a:defRPr/>
              </a:pPr>
              <a:endParaRPr lang="en-US" altLang="zh-CN" sz="1335" kern="0" dirty="0">
                <a:solidFill>
                  <a:schemeClr val="bg1"/>
                </a:solidFill>
                <a:latin typeface="微软雅黑" panose="020B0503020204020204" charset="-122"/>
              </a:endParaRPr>
            </a:p>
            <a:p>
              <a:pPr defTabSz="1218565">
                <a:defRPr/>
              </a:pPr>
              <a:endParaRPr lang="en-US" altLang="zh-CN" sz="1335" kern="0" dirty="0">
                <a:solidFill>
                  <a:schemeClr val="bg1"/>
                </a:solidFill>
                <a:latin typeface="微软雅黑" panose="020B0503020204020204" charset="-122"/>
              </a:endParaRPr>
            </a:p>
          </p:txBody>
        </p:sp>
        <p:grpSp>
          <p:nvGrpSpPr>
            <p:cNvPr id="73" name="组合 72"/>
            <p:cNvGrpSpPr/>
            <p:nvPr/>
          </p:nvGrpSpPr>
          <p:grpSpPr>
            <a:xfrm>
              <a:off x="866278" y="1605380"/>
              <a:ext cx="1134214" cy="385763"/>
              <a:chOff x="4452173" y="720606"/>
              <a:chExt cx="1134214" cy="385763"/>
            </a:xfrm>
          </p:grpSpPr>
          <p:grpSp>
            <p:nvGrpSpPr>
              <p:cNvPr id="74" name="组合 73"/>
              <p:cNvGrpSpPr/>
              <p:nvPr/>
            </p:nvGrpSpPr>
            <p:grpSpPr>
              <a:xfrm>
                <a:off x="4452173" y="720606"/>
                <a:ext cx="1134214" cy="385763"/>
                <a:chOff x="2099498" y="1186788"/>
                <a:chExt cx="1134214" cy="385763"/>
              </a:xfrm>
            </p:grpSpPr>
            <p:sp>
              <p:nvSpPr>
                <p:cNvPr id="76" name="圆角矩形 75"/>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77" name="圆角矩形 76"/>
                <p:cNvSpPr/>
                <p:nvPr/>
              </p:nvSpPr>
              <p:spPr>
                <a:xfrm>
                  <a:off x="2163904" y="1212584"/>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75" name="矩形 74"/>
              <p:cNvSpPr/>
              <p:nvPr/>
            </p:nvSpPr>
            <p:spPr>
              <a:xfrm>
                <a:off x="4538861" y="759599"/>
                <a:ext cx="960840" cy="315423"/>
              </a:xfrm>
              <a:prstGeom prst="rect">
                <a:avLst/>
              </a:prstGeom>
            </p:spPr>
            <p:txBody>
              <a:bodyPr wrap="none">
                <a:spAutoFit/>
              </a:bodyPr>
              <a:lstStyle/>
              <a:p>
                <a:pPr algn="ctr"/>
                <a:r>
                  <a:rPr sz="1935">
                    <a:solidFill/>
                    <a:latin typeface="微软雅黑"/>
                  </a:rPr>
                  <a:t>添加XX内容</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500" fill="hold"/>
                                        <p:tgtEl>
                                          <p:spTgt spid="71"/>
                                        </p:tgtEl>
                                        <p:attrNameLst>
                                          <p:attrName>ppt_x</p:attrName>
                                        </p:attrNameLst>
                                      </p:cBhvr>
                                      <p:tavLst>
                                        <p:tav tm="0">
                                          <p:val>
                                            <p:strVal val="#ppt_x"/>
                                          </p:val>
                                        </p:tav>
                                        <p:tav tm="100000">
                                          <p:val>
                                            <p:strVal val="#ppt_x"/>
                                          </p:val>
                                        </p:tav>
                                      </p:tavLst>
                                    </p:anim>
                                    <p:anim calcmode="lin" valueType="num">
                                      <p:cBhvr additive="base">
                                        <p:cTn id="21"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sp>
        <p:nvSpPr>
          <p:cNvPr id="49" name="Block Arc 51"/>
          <p:cNvSpPr/>
          <p:nvPr/>
        </p:nvSpPr>
        <p:spPr>
          <a:xfrm>
            <a:off x="1234344"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4" name="Block Arc 53"/>
          <p:cNvSpPr/>
          <p:nvPr/>
        </p:nvSpPr>
        <p:spPr>
          <a:xfrm>
            <a:off x="4987260"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6" name="Block Arc 55"/>
          <p:cNvSpPr/>
          <p:nvPr/>
        </p:nvSpPr>
        <p:spPr>
          <a:xfrm>
            <a:off x="8740079"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65" name="TextBox 64"/>
          <p:cNvSpPr txBox="1"/>
          <p:nvPr/>
        </p:nvSpPr>
        <p:spPr>
          <a:xfrm>
            <a:off x="1704573" y="4646979"/>
            <a:ext cx="1231106" cy="369332"/>
          </a:xfrm>
          <a:prstGeom prst="rect">
            <a:avLst/>
          </a:prstGeom>
          <a:noFill/>
        </p:spPr>
        <p:txBody>
          <a:bodyPr wrap="none" lIns="0" tIns="0" rIns="0" bIns="0" rtlCol="0" anchor="ctr">
            <a:spAutoFit/>
          </a:bodyPr>
          <a:lstStyle/>
          <a:p>
            <a:pPr algn="ctr" defTabSz="1218565">
              <a:spcBef>
                <a:spcPct val="20000"/>
              </a:spcBef>
              <a:defRPr/>
            </a:pPr>
            <a:r>
              <a:rPr sz="2200">
                <a:solidFill/>
              </a:rPr>
              <a:t>XX内容文字</a:t>
            </a:r>
            <a:endParaRPr lang="en-US" sz="2400" dirty="0">
              <a:solidFill>
                <a:schemeClr val="tx2"/>
              </a:solidFill>
            </a:endParaRPr>
          </a:p>
        </p:txBody>
      </p:sp>
      <p:sp>
        <p:nvSpPr>
          <p:cNvPr id="66" name="TextBox 65"/>
          <p:cNvSpPr txBox="1"/>
          <p:nvPr/>
        </p:nvSpPr>
        <p:spPr>
          <a:xfrm>
            <a:off x="3576419" y="2693231"/>
            <a:ext cx="1231106" cy="369332"/>
          </a:xfrm>
          <a:prstGeom prst="rect">
            <a:avLst/>
          </a:prstGeom>
          <a:noFill/>
        </p:spPr>
        <p:txBody>
          <a:bodyPr wrap="none" lIns="0" tIns="0" rIns="0" bIns="0" rtlCol="0" anchor="ctr">
            <a:spAutoFit/>
          </a:bodyPr>
          <a:lstStyle/>
          <a:p>
            <a:pPr algn="ctr" defTabSz="1218565">
              <a:spcBef>
                <a:spcPct val="20000"/>
              </a:spcBef>
              <a:defRPr/>
            </a:pPr>
            <a:r>
              <a:rPr sz="2200">
                <a:solidFill/>
              </a:rPr>
              <a:t>XX内容文字</a:t>
            </a:r>
            <a:endParaRPr lang="en-US" altLang="zh-CN" sz="2400" dirty="0">
              <a:solidFill>
                <a:schemeClr val="bg2"/>
              </a:solidFill>
            </a:endParaRPr>
          </a:p>
        </p:txBody>
      </p:sp>
      <p:sp>
        <p:nvSpPr>
          <p:cNvPr id="67" name="TextBox 66"/>
          <p:cNvSpPr txBox="1"/>
          <p:nvPr/>
        </p:nvSpPr>
        <p:spPr>
          <a:xfrm>
            <a:off x="5510991" y="4646979"/>
            <a:ext cx="1231106" cy="369332"/>
          </a:xfrm>
          <a:prstGeom prst="rect">
            <a:avLst/>
          </a:prstGeom>
          <a:noFill/>
        </p:spPr>
        <p:txBody>
          <a:bodyPr wrap="none" lIns="0" tIns="0" rIns="0" bIns="0" rtlCol="0" anchor="ctr">
            <a:spAutoFit/>
          </a:bodyPr>
          <a:lstStyle/>
          <a:p>
            <a:pPr algn="ctr" defTabSz="1218565">
              <a:spcBef>
                <a:spcPct val="20000"/>
              </a:spcBef>
              <a:defRPr/>
            </a:pPr>
            <a:r>
              <a:rPr sz="2200">
                <a:solidFill/>
              </a:rPr>
              <a:t>XX内容文字</a:t>
            </a:r>
            <a:endParaRPr lang="en-US" altLang="zh-CN" sz="2400" dirty="0">
              <a:solidFill>
                <a:schemeClr val="tx2"/>
              </a:solidFill>
            </a:endParaRPr>
          </a:p>
        </p:txBody>
      </p:sp>
      <p:sp>
        <p:nvSpPr>
          <p:cNvPr id="68" name="TextBox 67"/>
          <p:cNvSpPr txBox="1"/>
          <p:nvPr/>
        </p:nvSpPr>
        <p:spPr>
          <a:xfrm>
            <a:off x="7362884" y="2693231"/>
            <a:ext cx="1231106" cy="369332"/>
          </a:xfrm>
          <a:prstGeom prst="rect">
            <a:avLst/>
          </a:prstGeom>
          <a:noFill/>
        </p:spPr>
        <p:txBody>
          <a:bodyPr wrap="none" lIns="0" tIns="0" rIns="0" bIns="0" rtlCol="0" anchor="ctr">
            <a:spAutoFit/>
          </a:bodyPr>
          <a:lstStyle/>
          <a:p>
            <a:pPr algn="ctr" defTabSz="1218565">
              <a:spcBef>
                <a:spcPct val="20000"/>
              </a:spcBef>
              <a:defRPr/>
            </a:pPr>
            <a:r>
              <a:rPr sz="2200">
                <a:solidFill/>
              </a:rPr>
              <a:t>XX内容文字</a:t>
            </a:r>
            <a:endParaRPr lang="en-US" altLang="zh-CN" sz="2400" dirty="0">
              <a:solidFill>
                <a:schemeClr val="bg2"/>
              </a:solidFill>
            </a:endParaRPr>
          </a:p>
        </p:txBody>
      </p:sp>
      <p:sp>
        <p:nvSpPr>
          <p:cNvPr id="69" name="TextBox 68"/>
          <p:cNvSpPr txBox="1"/>
          <p:nvPr/>
        </p:nvSpPr>
        <p:spPr>
          <a:xfrm>
            <a:off x="9283117" y="4646979"/>
            <a:ext cx="1231106" cy="369332"/>
          </a:xfrm>
          <a:prstGeom prst="rect">
            <a:avLst/>
          </a:prstGeom>
          <a:noFill/>
        </p:spPr>
        <p:txBody>
          <a:bodyPr wrap="none" lIns="0" tIns="0" rIns="0" bIns="0" rtlCol="0" anchor="ctr">
            <a:spAutoFit/>
          </a:bodyPr>
          <a:lstStyle/>
          <a:p>
            <a:pPr algn="ctr" defTabSz="1218565">
              <a:spcBef>
                <a:spcPct val="20000"/>
              </a:spcBef>
              <a:defRPr/>
            </a:pPr>
            <a:r>
              <a:rPr sz="2200">
                <a:solidFill/>
              </a:rPr>
              <a:t>XX内容文字</a:t>
            </a:r>
            <a:endParaRPr lang="en-US" altLang="zh-CN" sz="2400" dirty="0">
              <a:solidFill>
                <a:schemeClr val="tx2"/>
              </a:solidFill>
            </a:endParaRPr>
          </a:p>
        </p:txBody>
      </p:sp>
      <p:sp>
        <p:nvSpPr>
          <p:cNvPr id="53" name="Block Arc 52"/>
          <p:cNvSpPr/>
          <p:nvPr/>
        </p:nvSpPr>
        <p:spPr>
          <a:xfrm rot="10800000">
            <a:off x="3109828"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5" name="Block Arc 54"/>
          <p:cNvSpPr/>
          <p:nvPr/>
        </p:nvSpPr>
        <p:spPr>
          <a:xfrm rot="10800000">
            <a:off x="6862745"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nvGrpSpPr>
          <p:cNvPr id="3" name="组合 2"/>
          <p:cNvGrpSpPr/>
          <p:nvPr/>
        </p:nvGrpSpPr>
        <p:grpSpPr>
          <a:xfrm>
            <a:off x="1716039" y="3179622"/>
            <a:ext cx="1233652" cy="1233652"/>
            <a:chOff x="1318780" y="2410117"/>
            <a:chExt cx="806358" cy="806358"/>
          </a:xfrm>
        </p:grpSpPr>
        <p:grpSp>
          <p:nvGrpSpPr>
            <p:cNvPr id="97" name="组合 96"/>
            <p:cNvGrpSpPr/>
            <p:nvPr/>
          </p:nvGrpSpPr>
          <p:grpSpPr>
            <a:xfrm>
              <a:off x="1318780" y="2410117"/>
              <a:ext cx="806358" cy="806358"/>
              <a:chOff x="3724322" y="1908536"/>
              <a:chExt cx="1329153" cy="1329153"/>
            </a:xfrm>
          </p:grpSpPr>
          <p:sp>
            <p:nvSpPr>
              <p:cNvPr id="102" name="椭圆 10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4" name="椭圆 10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5"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4" name="组合 13"/>
          <p:cNvGrpSpPr/>
          <p:nvPr/>
        </p:nvGrpSpPr>
        <p:grpSpPr>
          <a:xfrm>
            <a:off x="3601790" y="3179622"/>
            <a:ext cx="1233652" cy="1233652"/>
            <a:chOff x="2701342" y="2384716"/>
            <a:chExt cx="925239" cy="925239"/>
          </a:xfrm>
        </p:grpSpPr>
        <p:grpSp>
          <p:nvGrpSpPr>
            <p:cNvPr id="107" name="组合 106"/>
            <p:cNvGrpSpPr/>
            <p:nvPr/>
          </p:nvGrpSpPr>
          <p:grpSpPr>
            <a:xfrm>
              <a:off x="2701342" y="2384716"/>
              <a:ext cx="925239" cy="925239"/>
              <a:chOff x="3724322" y="1908536"/>
              <a:chExt cx="1329153" cy="1329153"/>
            </a:xfrm>
          </p:grpSpPr>
          <p:sp>
            <p:nvSpPr>
              <p:cNvPr id="110" name="椭圆 10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3" name="椭圆 112"/>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8"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grpSp>
      <p:grpSp>
        <p:nvGrpSpPr>
          <p:cNvPr id="15" name="组合 14"/>
          <p:cNvGrpSpPr/>
          <p:nvPr/>
        </p:nvGrpSpPr>
        <p:grpSpPr>
          <a:xfrm>
            <a:off x="7361610" y="3142733"/>
            <a:ext cx="1233652" cy="1233652"/>
            <a:chOff x="5521207" y="2357049"/>
            <a:chExt cx="925239" cy="925239"/>
          </a:xfrm>
        </p:grpSpPr>
        <p:grpSp>
          <p:nvGrpSpPr>
            <p:cNvPr id="131" name="组合 130"/>
            <p:cNvGrpSpPr/>
            <p:nvPr/>
          </p:nvGrpSpPr>
          <p:grpSpPr>
            <a:xfrm>
              <a:off x="5521207" y="2357049"/>
              <a:ext cx="925239" cy="925239"/>
              <a:chOff x="3724322" y="1908536"/>
              <a:chExt cx="1329153" cy="1329153"/>
            </a:xfrm>
          </p:grpSpPr>
          <p:sp>
            <p:nvSpPr>
              <p:cNvPr id="133" name="椭圆 13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4" name="椭圆 13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0"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6" name="组合 15"/>
          <p:cNvGrpSpPr/>
          <p:nvPr/>
        </p:nvGrpSpPr>
        <p:grpSpPr>
          <a:xfrm>
            <a:off x="9247361" y="3152477"/>
            <a:ext cx="1233652" cy="1233652"/>
            <a:chOff x="6935520" y="2364357"/>
            <a:chExt cx="925239" cy="925239"/>
          </a:xfrm>
        </p:grpSpPr>
        <p:grpSp>
          <p:nvGrpSpPr>
            <p:cNvPr id="136" name="组合 135"/>
            <p:cNvGrpSpPr/>
            <p:nvPr/>
          </p:nvGrpSpPr>
          <p:grpSpPr>
            <a:xfrm>
              <a:off x="6935520" y="2364357"/>
              <a:ext cx="925239" cy="925239"/>
              <a:chOff x="3724322" y="1908536"/>
              <a:chExt cx="1329153" cy="1329153"/>
            </a:xfrm>
          </p:grpSpPr>
          <p:sp>
            <p:nvSpPr>
              <p:cNvPr id="139" name="椭圆 13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5" name="椭圆 144"/>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7" name="组合 16"/>
          <p:cNvGrpSpPr/>
          <p:nvPr/>
        </p:nvGrpSpPr>
        <p:grpSpPr>
          <a:xfrm>
            <a:off x="5477341" y="3187207"/>
            <a:ext cx="1233652" cy="1233652"/>
            <a:chOff x="4313078" y="3516012"/>
            <a:chExt cx="925239" cy="925239"/>
          </a:xfrm>
        </p:grpSpPr>
        <p:grpSp>
          <p:nvGrpSpPr>
            <p:cNvPr id="147" name="组合 146"/>
            <p:cNvGrpSpPr/>
            <p:nvPr/>
          </p:nvGrpSpPr>
          <p:grpSpPr>
            <a:xfrm>
              <a:off x="4313078" y="3516012"/>
              <a:ext cx="925239" cy="925239"/>
              <a:chOff x="3724322" y="1908536"/>
              <a:chExt cx="1329153" cy="1329153"/>
            </a:xfrm>
          </p:grpSpPr>
          <p:sp>
            <p:nvSpPr>
              <p:cNvPr id="156" name="椭圆 15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7" name="椭圆 156"/>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sp>
        <p:nvSpPr>
          <p:cNvPr id="183" name="TextBox 77"/>
          <p:cNvSpPr txBox="1"/>
          <p:nvPr/>
        </p:nvSpPr>
        <p:spPr>
          <a:xfrm>
            <a:off x="750076"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400">
                <a:solidFill/>
                <a:latin typeface="+mj-ea"/>
              </a:rPr>
              <a:t>XX内容文字</a:t>
            </a:r>
            <a:endParaRPr lang="en-US" altLang="zh-CN" sz="1600"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4" name="TextBox 77"/>
          <p:cNvSpPr txBox="1"/>
          <p:nvPr/>
        </p:nvSpPr>
        <p:spPr>
          <a:xfrm>
            <a:off x="4563300"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400">
                <a:solidFill/>
                <a:latin typeface="+mj-ea"/>
              </a:rPr>
              <a:t>XX内容文字</a:t>
            </a:r>
            <a:endParaRPr lang="en-US" altLang="zh-CN" sz="1600"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5" name="TextBox 77"/>
          <p:cNvSpPr txBox="1"/>
          <p:nvPr/>
        </p:nvSpPr>
        <p:spPr>
          <a:xfrm>
            <a:off x="8307952"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400">
                <a:solidFill/>
                <a:latin typeface="+mj-ea"/>
              </a:rPr>
              <a:t>XX内容文字</a:t>
            </a:r>
            <a:endParaRPr lang="en-US" altLang="zh-CN" sz="1600"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6" name="TextBox 77"/>
          <p:cNvSpPr txBox="1"/>
          <p:nvPr/>
        </p:nvSpPr>
        <p:spPr>
          <a:xfrm>
            <a:off x="2798259"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400">
                <a:solidFill/>
                <a:latin typeface="+mj-ea"/>
              </a:rPr>
              <a:t>XX内容文字</a:t>
            </a:r>
            <a:endParaRPr lang="en-US" altLang="zh-CN" sz="1600"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7" name="TextBox 77"/>
          <p:cNvSpPr txBox="1"/>
          <p:nvPr/>
        </p:nvSpPr>
        <p:spPr>
          <a:xfrm>
            <a:off x="6542911"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400">
                <a:solidFill/>
                <a:latin typeface="+mj-ea"/>
              </a:rPr>
              <a:t>XX内容文字</a:t>
            </a:r>
            <a:endParaRPr lang="en-US" altLang="zh-CN" sz="1600"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8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left)">
                                      <p:cBhvr>
                                        <p:cTn id="20" dur="500"/>
                                        <p:tgtEl>
                                          <p:spTgt spid="5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1000"/>
                                        <p:tgtEl>
                                          <p:spTgt spid="65"/>
                                        </p:tgtEl>
                                      </p:cBhvr>
                                    </p:animEffect>
                                    <p:anim calcmode="lin" valueType="num">
                                      <p:cBhvr>
                                        <p:cTn id="61" dur="1000" fill="hold"/>
                                        <p:tgtEl>
                                          <p:spTgt spid="65"/>
                                        </p:tgtEl>
                                        <p:attrNameLst>
                                          <p:attrName>ppt_x</p:attrName>
                                        </p:attrNameLst>
                                      </p:cBhvr>
                                      <p:tavLst>
                                        <p:tav tm="0">
                                          <p:val>
                                            <p:strVal val="#ppt_x"/>
                                          </p:val>
                                        </p:tav>
                                        <p:tav tm="100000">
                                          <p:val>
                                            <p:strVal val="#ppt_x"/>
                                          </p:val>
                                        </p:tav>
                                      </p:tavLst>
                                    </p:anim>
                                    <p:anim calcmode="lin" valueType="num">
                                      <p:cBhvr>
                                        <p:cTn id="62" dur="1000" fill="hold"/>
                                        <p:tgtEl>
                                          <p:spTgt spid="6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1000"/>
                                        <p:tgtEl>
                                          <p:spTgt spid="67"/>
                                        </p:tgtEl>
                                      </p:cBhvr>
                                    </p:animEffect>
                                    <p:anim calcmode="lin" valueType="num">
                                      <p:cBhvr>
                                        <p:cTn id="66" dur="1000" fill="hold"/>
                                        <p:tgtEl>
                                          <p:spTgt spid="67"/>
                                        </p:tgtEl>
                                        <p:attrNameLst>
                                          <p:attrName>ppt_x</p:attrName>
                                        </p:attrNameLst>
                                      </p:cBhvr>
                                      <p:tavLst>
                                        <p:tav tm="0">
                                          <p:val>
                                            <p:strVal val="#ppt_x"/>
                                          </p:val>
                                        </p:tav>
                                        <p:tav tm="100000">
                                          <p:val>
                                            <p:strVal val="#ppt_x"/>
                                          </p:val>
                                        </p:tav>
                                      </p:tavLst>
                                    </p:anim>
                                    <p:anim calcmode="lin" valueType="num">
                                      <p:cBhvr>
                                        <p:cTn id="67" dur="1000" fill="hold"/>
                                        <p:tgtEl>
                                          <p:spTgt spid="6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1000"/>
                                        <p:tgtEl>
                                          <p:spTgt spid="69"/>
                                        </p:tgtEl>
                                      </p:cBhvr>
                                    </p:animEffect>
                                    <p:anim calcmode="lin" valueType="num">
                                      <p:cBhvr>
                                        <p:cTn id="71" dur="1000" fill="hold"/>
                                        <p:tgtEl>
                                          <p:spTgt spid="69"/>
                                        </p:tgtEl>
                                        <p:attrNameLst>
                                          <p:attrName>ppt_x</p:attrName>
                                        </p:attrNameLst>
                                      </p:cBhvr>
                                      <p:tavLst>
                                        <p:tav tm="0">
                                          <p:val>
                                            <p:strVal val="#ppt_x"/>
                                          </p:val>
                                        </p:tav>
                                        <p:tav tm="100000">
                                          <p:val>
                                            <p:strVal val="#ppt_x"/>
                                          </p:val>
                                        </p:tav>
                                      </p:tavLst>
                                    </p:anim>
                                    <p:anim calcmode="lin" valueType="num">
                                      <p:cBhvr>
                                        <p:cTn id="72" dur="1000" fill="hold"/>
                                        <p:tgtEl>
                                          <p:spTgt spid="69"/>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186"/>
                                        </p:tgtEl>
                                        <p:attrNameLst>
                                          <p:attrName>style.visibility</p:attrName>
                                        </p:attrNameLst>
                                      </p:cBhvr>
                                      <p:to>
                                        <p:strVal val="visible"/>
                                      </p:to>
                                    </p:set>
                                    <p:animEffect transition="in" filter="fade">
                                      <p:cBhvr>
                                        <p:cTn id="75" dur="1000"/>
                                        <p:tgtEl>
                                          <p:spTgt spid="186"/>
                                        </p:tgtEl>
                                      </p:cBhvr>
                                    </p:animEffect>
                                    <p:anim calcmode="lin" valueType="num">
                                      <p:cBhvr>
                                        <p:cTn id="76" dur="1000" fill="hold"/>
                                        <p:tgtEl>
                                          <p:spTgt spid="186"/>
                                        </p:tgtEl>
                                        <p:attrNameLst>
                                          <p:attrName>ppt_x</p:attrName>
                                        </p:attrNameLst>
                                      </p:cBhvr>
                                      <p:tavLst>
                                        <p:tav tm="0">
                                          <p:val>
                                            <p:strVal val="#ppt_x"/>
                                          </p:val>
                                        </p:tav>
                                        <p:tav tm="100000">
                                          <p:val>
                                            <p:strVal val="#ppt_x"/>
                                          </p:val>
                                        </p:tav>
                                      </p:tavLst>
                                    </p:anim>
                                    <p:anim calcmode="lin" valueType="num">
                                      <p:cBhvr>
                                        <p:cTn id="77" dur="1000" fill="hold"/>
                                        <p:tgtEl>
                                          <p:spTgt spid="18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87"/>
                                        </p:tgtEl>
                                        <p:attrNameLst>
                                          <p:attrName>style.visibility</p:attrName>
                                        </p:attrNameLst>
                                      </p:cBhvr>
                                      <p:to>
                                        <p:strVal val="visible"/>
                                      </p:to>
                                    </p:set>
                                    <p:animEffect transition="in" filter="fade">
                                      <p:cBhvr>
                                        <p:cTn id="80" dur="1000"/>
                                        <p:tgtEl>
                                          <p:spTgt spid="187"/>
                                        </p:tgtEl>
                                      </p:cBhvr>
                                    </p:animEffect>
                                    <p:anim calcmode="lin" valueType="num">
                                      <p:cBhvr>
                                        <p:cTn id="81" dur="1000" fill="hold"/>
                                        <p:tgtEl>
                                          <p:spTgt spid="187"/>
                                        </p:tgtEl>
                                        <p:attrNameLst>
                                          <p:attrName>ppt_x</p:attrName>
                                        </p:attrNameLst>
                                      </p:cBhvr>
                                      <p:tavLst>
                                        <p:tav tm="0">
                                          <p:val>
                                            <p:strVal val="#ppt_x"/>
                                          </p:val>
                                        </p:tav>
                                        <p:tav tm="100000">
                                          <p:val>
                                            <p:strVal val="#ppt_x"/>
                                          </p:val>
                                        </p:tav>
                                      </p:tavLst>
                                    </p:anim>
                                    <p:anim calcmode="lin" valueType="num">
                                      <p:cBhvr>
                                        <p:cTn id="82" dur="1000" fill="hold"/>
                                        <p:tgtEl>
                                          <p:spTgt spid="18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fade">
                                      <p:cBhvr>
                                        <p:cTn id="85" dur="1000"/>
                                        <p:tgtEl>
                                          <p:spTgt spid="66"/>
                                        </p:tgtEl>
                                      </p:cBhvr>
                                    </p:animEffect>
                                    <p:anim calcmode="lin" valueType="num">
                                      <p:cBhvr>
                                        <p:cTn id="86" dur="1000" fill="hold"/>
                                        <p:tgtEl>
                                          <p:spTgt spid="66"/>
                                        </p:tgtEl>
                                        <p:attrNameLst>
                                          <p:attrName>ppt_x</p:attrName>
                                        </p:attrNameLst>
                                      </p:cBhvr>
                                      <p:tavLst>
                                        <p:tav tm="0">
                                          <p:val>
                                            <p:strVal val="#ppt_x"/>
                                          </p:val>
                                        </p:tav>
                                        <p:tav tm="100000">
                                          <p:val>
                                            <p:strVal val="#ppt_x"/>
                                          </p:val>
                                        </p:tav>
                                      </p:tavLst>
                                    </p:anim>
                                    <p:anim calcmode="lin" valueType="num">
                                      <p:cBhvr>
                                        <p:cTn id="87" dur="1000" fill="hold"/>
                                        <p:tgtEl>
                                          <p:spTgt spid="6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fade">
                                      <p:cBhvr>
                                        <p:cTn id="90" dur="1000"/>
                                        <p:tgtEl>
                                          <p:spTgt spid="68"/>
                                        </p:tgtEl>
                                      </p:cBhvr>
                                    </p:animEffect>
                                    <p:anim calcmode="lin" valueType="num">
                                      <p:cBhvr>
                                        <p:cTn id="91" dur="1000" fill="hold"/>
                                        <p:tgtEl>
                                          <p:spTgt spid="68"/>
                                        </p:tgtEl>
                                        <p:attrNameLst>
                                          <p:attrName>ppt_x</p:attrName>
                                        </p:attrNameLst>
                                      </p:cBhvr>
                                      <p:tavLst>
                                        <p:tav tm="0">
                                          <p:val>
                                            <p:strVal val="#ppt_x"/>
                                          </p:val>
                                        </p:tav>
                                        <p:tav tm="100000">
                                          <p:val>
                                            <p:strVal val="#ppt_x"/>
                                          </p:val>
                                        </p:tav>
                                      </p:tavLst>
                                    </p:anim>
                                    <p:anim calcmode="lin" valueType="num">
                                      <p:cBhvr>
                                        <p:cTn id="92" dur="1000" fill="hold"/>
                                        <p:tgtEl>
                                          <p:spTgt spid="6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3"/>
                                        </p:tgtEl>
                                        <p:attrNameLst>
                                          <p:attrName>style.visibility</p:attrName>
                                        </p:attrNameLst>
                                      </p:cBhvr>
                                      <p:to>
                                        <p:strVal val="visible"/>
                                      </p:to>
                                    </p:set>
                                    <p:animEffect transition="in" filter="fade">
                                      <p:cBhvr>
                                        <p:cTn id="95" dur="1000"/>
                                        <p:tgtEl>
                                          <p:spTgt spid="183"/>
                                        </p:tgtEl>
                                      </p:cBhvr>
                                    </p:animEffect>
                                    <p:anim calcmode="lin" valueType="num">
                                      <p:cBhvr>
                                        <p:cTn id="96" dur="1000" fill="hold"/>
                                        <p:tgtEl>
                                          <p:spTgt spid="183"/>
                                        </p:tgtEl>
                                        <p:attrNameLst>
                                          <p:attrName>ppt_x</p:attrName>
                                        </p:attrNameLst>
                                      </p:cBhvr>
                                      <p:tavLst>
                                        <p:tav tm="0">
                                          <p:val>
                                            <p:strVal val="#ppt_x"/>
                                          </p:val>
                                        </p:tav>
                                        <p:tav tm="100000">
                                          <p:val>
                                            <p:strVal val="#ppt_x"/>
                                          </p:val>
                                        </p:tav>
                                      </p:tavLst>
                                    </p:anim>
                                    <p:anim calcmode="lin" valueType="num">
                                      <p:cBhvr>
                                        <p:cTn id="97" dur="1000" fill="hold"/>
                                        <p:tgtEl>
                                          <p:spTgt spid="183"/>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4"/>
                                        </p:tgtEl>
                                        <p:attrNameLst>
                                          <p:attrName>style.visibility</p:attrName>
                                        </p:attrNameLst>
                                      </p:cBhvr>
                                      <p:to>
                                        <p:strVal val="visible"/>
                                      </p:to>
                                    </p:set>
                                    <p:animEffect transition="in" filter="fade">
                                      <p:cBhvr>
                                        <p:cTn id="100" dur="1000"/>
                                        <p:tgtEl>
                                          <p:spTgt spid="184"/>
                                        </p:tgtEl>
                                      </p:cBhvr>
                                    </p:animEffect>
                                    <p:anim calcmode="lin" valueType="num">
                                      <p:cBhvr>
                                        <p:cTn id="101" dur="1000" fill="hold"/>
                                        <p:tgtEl>
                                          <p:spTgt spid="184"/>
                                        </p:tgtEl>
                                        <p:attrNameLst>
                                          <p:attrName>ppt_x</p:attrName>
                                        </p:attrNameLst>
                                      </p:cBhvr>
                                      <p:tavLst>
                                        <p:tav tm="0">
                                          <p:val>
                                            <p:strVal val="#ppt_x"/>
                                          </p:val>
                                        </p:tav>
                                        <p:tav tm="100000">
                                          <p:val>
                                            <p:strVal val="#ppt_x"/>
                                          </p:val>
                                        </p:tav>
                                      </p:tavLst>
                                    </p:anim>
                                    <p:anim calcmode="lin" valueType="num">
                                      <p:cBhvr>
                                        <p:cTn id="102" dur="1000" fill="hold"/>
                                        <p:tgtEl>
                                          <p:spTgt spid="18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85"/>
                                        </p:tgtEl>
                                        <p:attrNameLst>
                                          <p:attrName>style.visibility</p:attrName>
                                        </p:attrNameLst>
                                      </p:cBhvr>
                                      <p:to>
                                        <p:strVal val="visible"/>
                                      </p:to>
                                    </p:set>
                                    <p:animEffect transition="in" filter="fade">
                                      <p:cBhvr>
                                        <p:cTn id="105" dur="1000"/>
                                        <p:tgtEl>
                                          <p:spTgt spid="185"/>
                                        </p:tgtEl>
                                      </p:cBhvr>
                                    </p:animEffect>
                                    <p:anim calcmode="lin" valueType="num">
                                      <p:cBhvr>
                                        <p:cTn id="106" dur="1000" fill="hold"/>
                                        <p:tgtEl>
                                          <p:spTgt spid="185"/>
                                        </p:tgtEl>
                                        <p:attrNameLst>
                                          <p:attrName>ppt_x</p:attrName>
                                        </p:attrNameLst>
                                      </p:cBhvr>
                                      <p:tavLst>
                                        <p:tav tm="0">
                                          <p:val>
                                            <p:strVal val="#ppt_x"/>
                                          </p:val>
                                        </p:tav>
                                        <p:tav tm="100000">
                                          <p:val>
                                            <p:strVal val="#ppt_x"/>
                                          </p:val>
                                        </p:tav>
                                      </p:tavLst>
                                    </p:anim>
                                    <p:anim calcmode="lin" valueType="num">
                                      <p:cBhvr>
                                        <p:cTn id="107" dur="10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animBg="1"/>
      <p:bldP spid="56" grpId="0" animBg="1"/>
      <p:bldP spid="65" grpId="0"/>
      <p:bldP spid="66" grpId="0"/>
      <p:bldP spid="67" grpId="0"/>
      <p:bldP spid="68" grpId="0"/>
      <p:bldP spid="69" grpId="0"/>
      <p:bldP spid="53" grpId="0" animBg="1"/>
      <p:bldP spid="55" grpId="0" animBg="1"/>
      <p:bldP spid="183" grpId="0"/>
      <p:bldP spid="184" grpId="0"/>
      <p:bldP spid="185" grpId="0"/>
      <p:bldP spid="186" grpId="0"/>
      <p:bldP spid="18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sp>
        <p:nvSpPr>
          <p:cNvPr id="64" name="Freeform 5"/>
          <p:cNvSpPr/>
          <p:nvPr/>
        </p:nvSpPr>
        <p:spPr bwMode="auto">
          <a:xfrm>
            <a:off x="5252472" y="4300492"/>
            <a:ext cx="2079377" cy="2580249"/>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6" name="组合 5"/>
          <p:cNvGrpSpPr/>
          <p:nvPr/>
        </p:nvGrpSpPr>
        <p:grpSpPr>
          <a:xfrm>
            <a:off x="5404526" y="2598012"/>
            <a:ext cx="1316869" cy="1291777"/>
            <a:chOff x="4116894" y="1948508"/>
            <a:chExt cx="987652" cy="968833"/>
          </a:xfrm>
        </p:grpSpPr>
        <p:grpSp>
          <p:nvGrpSpPr>
            <p:cNvPr id="135" name="组合 134"/>
            <p:cNvGrpSpPr/>
            <p:nvPr/>
          </p:nvGrpSpPr>
          <p:grpSpPr>
            <a:xfrm rot="4348561">
              <a:off x="4126303" y="1939099"/>
              <a:ext cx="968833" cy="987652"/>
              <a:chOff x="2720209" y="3507822"/>
              <a:chExt cx="926822" cy="944825"/>
            </a:xfrm>
          </p:grpSpPr>
          <p:sp>
            <p:nvSpPr>
              <p:cNvPr id="136"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7"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1" name="Group 72"/>
            <p:cNvGrpSpPr/>
            <p:nvPr/>
          </p:nvGrpSpPr>
          <p:grpSpPr>
            <a:xfrm>
              <a:off x="4410453" y="2259240"/>
              <a:ext cx="361093" cy="303786"/>
              <a:chOff x="5368132" y="2625725"/>
              <a:chExt cx="465138" cy="391319"/>
            </a:xfrm>
            <a:solidFill>
              <a:schemeClr val="bg1"/>
            </a:solidFill>
          </p:grpSpPr>
          <p:sp>
            <p:nvSpPr>
              <p:cNvPr id="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4062502" y="3220896"/>
            <a:ext cx="1291777" cy="1316869"/>
            <a:chOff x="3046876" y="2364872"/>
            <a:chExt cx="968833" cy="987652"/>
          </a:xfrm>
        </p:grpSpPr>
        <p:grpSp>
          <p:nvGrpSpPr>
            <p:cNvPr id="132" name="组合 131"/>
            <p:cNvGrpSpPr/>
            <p:nvPr/>
          </p:nvGrpSpPr>
          <p:grpSpPr>
            <a:xfrm rot="2082787">
              <a:off x="3046876" y="2364872"/>
              <a:ext cx="968833" cy="987652"/>
              <a:chOff x="2720209" y="3507822"/>
              <a:chExt cx="926822" cy="944825"/>
            </a:xfrm>
          </p:grpSpPr>
          <p:sp>
            <p:nvSpPr>
              <p:cNvPr id="133"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4"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5" name="Group 76"/>
            <p:cNvGrpSpPr/>
            <p:nvPr/>
          </p:nvGrpSpPr>
          <p:grpSpPr>
            <a:xfrm>
              <a:off x="3373014" y="2686882"/>
              <a:ext cx="360476" cy="360476"/>
              <a:chOff x="4439444" y="2582069"/>
              <a:chExt cx="464344" cy="464344"/>
            </a:xfrm>
            <a:solidFill>
              <a:schemeClr val="bg1"/>
            </a:solidFill>
          </p:grpSpPr>
          <p:sp>
            <p:nvSpPr>
              <p:cNvPr id="9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570932" y="4619995"/>
            <a:ext cx="1291777" cy="1316869"/>
            <a:chOff x="2678198" y="3464996"/>
            <a:chExt cx="968833" cy="987652"/>
          </a:xfrm>
        </p:grpSpPr>
        <p:grpSp>
          <p:nvGrpSpPr>
            <p:cNvPr id="3" name="组合 2"/>
            <p:cNvGrpSpPr/>
            <p:nvPr/>
          </p:nvGrpSpPr>
          <p:grpSpPr>
            <a:xfrm>
              <a:off x="2678198" y="3464996"/>
              <a:ext cx="968833" cy="987652"/>
              <a:chOff x="2720209" y="3507822"/>
              <a:chExt cx="926822" cy="944825"/>
            </a:xfrm>
          </p:grpSpPr>
          <p:sp>
            <p:nvSpPr>
              <p:cNvPr id="6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1"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5" name="Freeform 13"/>
            <p:cNvSpPr>
              <a:spLocks noEditPoints="1"/>
            </p:cNvSpPr>
            <p:nvPr/>
          </p:nvSpPr>
          <p:spPr bwMode="auto">
            <a:xfrm>
              <a:off x="3018694" y="3779256"/>
              <a:ext cx="312529" cy="359134"/>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8" name="组合 7"/>
          <p:cNvGrpSpPr/>
          <p:nvPr/>
        </p:nvGrpSpPr>
        <p:grpSpPr>
          <a:xfrm>
            <a:off x="6923420" y="2858468"/>
            <a:ext cx="1316869" cy="1291777"/>
            <a:chOff x="5192565" y="2143850"/>
            <a:chExt cx="987652" cy="968833"/>
          </a:xfrm>
        </p:grpSpPr>
        <p:grpSp>
          <p:nvGrpSpPr>
            <p:cNvPr id="87" name="Group 68"/>
            <p:cNvGrpSpPr/>
            <p:nvPr/>
          </p:nvGrpSpPr>
          <p:grpSpPr>
            <a:xfrm>
              <a:off x="5227488" y="2406237"/>
              <a:ext cx="360476" cy="360476"/>
              <a:chOff x="7287419" y="2577307"/>
              <a:chExt cx="464344" cy="464344"/>
            </a:xfrm>
            <a:solidFill>
              <a:schemeClr val="bg2"/>
            </a:solidFill>
          </p:grpSpPr>
          <p:sp>
            <p:nvSpPr>
              <p:cNvPr id="88"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89"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0"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8" name="组合 137"/>
            <p:cNvGrpSpPr/>
            <p:nvPr/>
          </p:nvGrpSpPr>
          <p:grpSpPr>
            <a:xfrm rot="6212144">
              <a:off x="5201974" y="2134441"/>
              <a:ext cx="968833" cy="987652"/>
              <a:chOff x="2720209" y="3507822"/>
              <a:chExt cx="926822" cy="944825"/>
            </a:xfrm>
          </p:grpSpPr>
          <p:sp>
            <p:nvSpPr>
              <p:cNvPr id="13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0"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70" name="Group 51"/>
            <p:cNvGrpSpPr/>
            <p:nvPr/>
          </p:nvGrpSpPr>
          <p:grpSpPr>
            <a:xfrm>
              <a:off x="5531582" y="2441523"/>
              <a:ext cx="360476" cy="361093"/>
              <a:chOff x="9145588" y="4435475"/>
              <a:chExt cx="464344" cy="465138"/>
            </a:xfrm>
            <a:solidFill>
              <a:schemeClr val="bg1"/>
            </a:solidFill>
          </p:grpSpPr>
          <p:sp>
            <p:nvSpPr>
              <p:cNvPr id="7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7" name="组合 6"/>
          <p:cNvGrpSpPr/>
          <p:nvPr/>
        </p:nvGrpSpPr>
        <p:grpSpPr>
          <a:xfrm>
            <a:off x="7683860" y="4169618"/>
            <a:ext cx="1291777" cy="1316869"/>
            <a:chOff x="5762894" y="3127213"/>
            <a:chExt cx="968833" cy="987652"/>
          </a:xfrm>
        </p:grpSpPr>
        <p:grpSp>
          <p:nvGrpSpPr>
            <p:cNvPr id="141" name="组合 140"/>
            <p:cNvGrpSpPr/>
            <p:nvPr/>
          </p:nvGrpSpPr>
          <p:grpSpPr>
            <a:xfrm rot="9985777">
              <a:off x="5762894" y="3127213"/>
              <a:ext cx="968833" cy="987652"/>
              <a:chOff x="2720209" y="3507822"/>
              <a:chExt cx="926822" cy="944825"/>
            </a:xfrm>
          </p:grpSpPr>
          <p:sp>
            <p:nvSpPr>
              <p:cNvPr id="14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3"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6" name="Freeform 5"/>
            <p:cNvSpPr>
              <a:spLocks noEditPoints="1"/>
            </p:cNvSpPr>
            <p:nvPr/>
          </p:nvSpPr>
          <p:spPr bwMode="auto">
            <a:xfrm>
              <a:off x="6049663" y="3454150"/>
              <a:ext cx="395295" cy="33377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47" name="组合 146"/>
          <p:cNvGrpSpPr/>
          <p:nvPr/>
        </p:nvGrpSpPr>
        <p:grpSpPr>
          <a:xfrm>
            <a:off x="664891" y="2193113"/>
            <a:ext cx="2566090" cy="1006341"/>
            <a:chOff x="1071233" y="1783252"/>
            <a:chExt cx="1924568" cy="754756"/>
          </a:xfrm>
        </p:grpSpPr>
        <p:sp>
          <p:nvSpPr>
            <p:cNvPr id="148" name="TextBox 147"/>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49" name="TextBox 148"/>
            <p:cNvSpPr txBox="1"/>
            <p:nvPr/>
          </p:nvSpPr>
          <p:spPr>
            <a:xfrm>
              <a:off x="1071233" y="1783252"/>
              <a:ext cx="822341"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159" name="组合 158"/>
          <p:cNvGrpSpPr/>
          <p:nvPr/>
        </p:nvGrpSpPr>
        <p:grpSpPr>
          <a:xfrm>
            <a:off x="664891" y="3593730"/>
            <a:ext cx="2566090" cy="1006341"/>
            <a:chOff x="1071233" y="1783252"/>
            <a:chExt cx="1924568" cy="754756"/>
          </a:xfrm>
        </p:grpSpPr>
        <p:sp>
          <p:nvSpPr>
            <p:cNvPr id="160" name="TextBox 159"/>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1" name="TextBox 160"/>
            <p:cNvSpPr txBox="1"/>
            <p:nvPr/>
          </p:nvSpPr>
          <p:spPr>
            <a:xfrm>
              <a:off x="1071233" y="1783252"/>
              <a:ext cx="822341"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162" name="组合 161"/>
          <p:cNvGrpSpPr/>
          <p:nvPr/>
        </p:nvGrpSpPr>
        <p:grpSpPr>
          <a:xfrm>
            <a:off x="664891" y="5051209"/>
            <a:ext cx="2566090" cy="1006341"/>
            <a:chOff x="1071233" y="1783252"/>
            <a:chExt cx="1924568" cy="754756"/>
          </a:xfrm>
        </p:grpSpPr>
        <p:sp>
          <p:nvSpPr>
            <p:cNvPr id="163" name="TextBox 162"/>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4" name="TextBox 163"/>
            <p:cNvSpPr txBox="1"/>
            <p:nvPr/>
          </p:nvSpPr>
          <p:spPr>
            <a:xfrm>
              <a:off x="1071233" y="1783252"/>
              <a:ext cx="822341"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165" name="组合 164"/>
          <p:cNvGrpSpPr/>
          <p:nvPr/>
        </p:nvGrpSpPr>
        <p:grpSpPr>
          <a:xfrm>
            <a:off x="9091262" y="1943801"/>
            <a:ext cx="2566090" cy="1006341"/>
            <a:chOff x="1071233" y="1783252"/>
            <a:chExt cx="1924568" cy="754756"/>
          </a:xfrm>
        </p:grpSpPr>
        <p:sp>
          <p:nvSpPr>
            <p:cNvPr id="166" name="TextBox 165"/>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7" name="TextBox 166"/>
            <p:cNvSpPr txBox="1"/>
            <p:nvPr/>
          </p:nvSpPr>
          <p:spPr>
            <a:xfrm>
              <a:off x="1071233" y="1783252"/>
              <a:ext cx="822341"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168" name="组合 167"/>
          <p:cNvGrpSpPr/>
          <p:nvPr/>
        </p:nvGrpSpPr>
        <p:grpSpPr>
          <a:xfrm>
            <a:off x="9091262" y="3401280"/>
            <a:ext cx="2566090" cy="1006341"/>
            <a:chOff x="1071233" y="1783252"/>
            <a:chExt cx="1924568" cy="754756"/>
          </a:xfrm>
        </p:grpSpPr>
        <p:sp>
          <p:nvSpPr>
            <p:cNvPr id="169" name="TextBox 168"/>
            <p:cNvSpPr txBox="1"/>
            <p:nvPr/>
          </p:nvSpPr>
          <p:spPr>
            <a:xfrm>
              <a:off x="1072034" y="2087885"/>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0" name="TextBox 169"/>
            <p:cNvSpPr txBox="1"/>
            <p:nvPr/>
          </p:nvSpPr>
          <p:spPr>
            <a:xfrm>
              <a:off x="1071233" y="1783252"/>
              <a:ext cx="822341"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47"/>
                                        </p:tgtEl>
                                        <p:attrNameLst>
                                          <p:attrName>style.visibility</p:attrName>
                                        </p:attrNameLst>
                                      </p:cBhvr>
                                      <p:to>
                                        <p:strVal val="visible"/>
                                      </p:to>
                                    </p:set>
                                    <p:anim calcmode="lin" valueType="num">
                                      <p:cBhvr additive="base">
                                        <p:cTn id="46" dur="500" fill="hold"/>
                                        <p:tgtEl>
                                          <p:spTgt spid="147"/>
                                        </p:tgtEl>
                                        <p:attrNameLst>
                                          <p:attrName>ppt_x</p:attrName>
                                        </p:attrNameLst>
                                      </p:cBhvr>
                                      <p:tavLst>
                                        <p:tav tm="0">
                                          <p:val>
                                            <p:strVal val="0-#ppt_w/2"/>
                                          </p:val>
                                        </p:tav>
                                        <p:tav tm="100000">
                                          <p:val>
                                            <p:strVal val="#ppt_x"/>
                                          </p:val>
                                        </p:tav>
                                      </p:tavLst>
                                    </p:anim>
                                    <p:anim calcmode="lin" valueType="num">
                                      <p:cBhvr additive="base">
                                        <p:cTn id="47" dur="5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59"/>
                                        </p:tgtEl>
                                        <p:attrNameLst>
                                          <p:attrName>style.visibility</p:attrName>
                                        </p:attrNameLst>
                                      </p:cBhvr>
                                      <p:to>
                                        <p:strVal val="visible"/>
                                      </p:to>
                                    </p:set>
                                    <p:anim calcmode="lin" valueType="num">
                                      <p:cBhvr additive="base">
                                        <p:cTn id="52" dur="500" fill="hold"/>
                                        <p:tgtEl>
                                          <p:spTgt spid="159"/>
                                        </p:tgtEl>
                                        <p:attrNameLst>
                                          <p:attrName>ppt_x</p:attrName>
                                        </p:attrNameLst>
                                      </p:cBhvr>
                                      <p:tavLst>
                                        <p:tav tm="0">
                                          <p:val>
                                            <p:strVal val="0-#ppt_w/2"/>
                                          </p:val>
                                        </p:tav>
                                        <p:tav tm="100000">
                                          <p:val>
                                            <p:strVal val="#ppt_x"/>
                                          </p:val>
                                        </p:tav>
                                      </p:tavLst>
                                    </p:anim>
                                    <p:anim calcmode="lin" valueType="num">
                                      <p:cBhvr additive="base">
                                        <p:cTn id="53" dur="5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162"/>
                                        </p:tgtEl>
                                        <p:attrNameLst>
                                          <p:attrName>style.visibility</p:attrName>
                                        </p:attrNameLst>
                                      </p:cBhvr>
                                      <p:to>
                                        <p:strVal val="visible"/>
                                      </p:to>
                                    </p:set>
                                    <p:anim calcmode="lin" valueType="num">
                                      <p:cBhvr additive="base">
                                        <p:cTn id="58" dur="500" fill="hold"/>
                                        <p:tgtEl>
                                          <p:spTgt spid="162"/>
                                        </p:tgtEl>
                                        <p:attrNameLst>
                                          <p:attrName>ppt_x</p:attrName>
                                        </p:attrNameLst>
                                      </p:cBhvr>
                                      <p:tavLst>
                                        <p:tav tm="0">
                                          <p:val>
                                            <p:strVal val="0-#ppt_w/2"/>
                                          </p:val>
                                        </p:tav>
                                        <p:tav tm="100000">
                                          <p:val>
                                            <p:strVal val="#ppt_x"/>
                                          </p:val>
                                        </p:tav>
                                      </p:tavLst>
                                    </p:anim>
                                    <p:anim calcmode="lin" valueType="num">
                                      <p:cBhvr additive="base">
                                        <p:cTn id="59" dur="500" fill="hold"/>
                                        <p:tgtEl>
                                          <p:spTgt spid="162"/>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2" fill="hold" nodeType="click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additive="base">
                                        <p:cTn id="64" dur="500" fill="hold"/>
                                        <p:tgtEl>
                                          <p:spTgt spid="165"/>
                                        </p:tgtEl>
                                        <p:attrNameLst>
                                          <p:attrName>ppt_x</p:attrName>
                                        </p:attrNameLst>
                                      </p:cBhvr>
                                      <p:tavLst>
                                        <p:tav tm="0">
                                          <p:val>
                                            <p:strVal val="1+#ppt_w/2"/>
                                          </p:val>
                                        </p:tav>
                                        <p:tav tm="100000">
                                          <p:val>
                                            <p:strVal val="#ppt_x"/>
                                          </p:val>
                                        </p:tav>
                                      </p:tavLst>
                                    </p:anim>
                                    <p:anim calcmode="lin" valueType="num">
                                      <p:cBhvr additive="base">
                                        <p:cTn id="65" dur="500" fill="hold"/>
                                        <p:tgtEl>
                                          <p:spTgt spid="165"/>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nodeType="clickEffect">
                                  <p:stCondLst>
                                    <p:cond delay="0"/>
                                  </p:stCondLst>
                                  <p:childTnLst>
                                    <p:set>
                                      <p:cBhvr>
                                        <p:cTn id="69" dur="1" fill="hold">
                                          <p:stCondLst>
                                            <p:cond delay="0"/>
                                          </p:stCondLst>
                                        </p:cTn>
                                        <p:tgtEl>
                                          <p:spTgt spid="168"/>
                                        </p:tgtEl>
                                        <p:attrNameLst>
                                          <p:attrName>style.visibility</p:attrName>
                                        </p:attrNameLst>
                                      </p:cBhvr>
                                      <p:to>
                                        <p:strVal val="visible"/>
                                      </p:to>
                                    </p:set>
                                    <p:anim calcmode="lin" valueType="num">
                                      <p:cBhvr additive="base">
                                        <p:cTn id="70" dur="500" fill="hold"/>
                                        <p:tgtEl>
                                          <p:spTgt spid="168"/>
                                        </p:tgtEl>
                                        <p:attrNameLst>
                                          <p:attrName>ppt_x</p:attrName>
                                        </p:attrNameLst>
                                      </p:cBhvr>
                                      <p:tavLst>
                                        <p:tav tm="0">
                                          <p:val>
                                            <p:strVal val="1+#ppt_w/2"/>
                                          </p:val>
                                        </p:tav>
                                        <p:tav tm="100000">
                                          <p:val>
                                            <p:strVal val="#ppt_x"/>
                                          </p:val>
                                        </p:tav>
                                      </p:tavLst>
                                    </p:anim>
                                    <p:anim calcmode="lin" valueType="num">
                                      <p:cBhvr additive="base">
                                        <p:cTn id="71" dur="5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sz="1935">
                  <a:solidFill/>
                  <a:latin typeface="+mj-ea"/>
                </a:rPr>
                <a:t>XX内容文字内容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sz="1135">
                  <a:latin typeface="+mj-ea"/>
                </a:rPr>
                <a:t>单击此处添加标题</a:t>
              </a:r>
              <a:endParaRPr lang="zh-CN" altLang="en-US" sz="1335" dirty="0">
                <a:solidFill>
                  <a:schemeClr val="bg1"/>
                </a:solidFill>
                <a:latin typeface="+mj-ea"/>
                <a:ea typeface="+mj-ea"/>
              </a:endParaRPr>
            </a:p>
          </p:txBody>
        </p:sp>
      </p:grpSp>
      <p:grpSp>
        <p:nvGrpSpPr>
          <p:cNvPr id="10" name="组合 9"/>
          <p:cNvGrpSpPr/>
          <p:nvPr/>
        </p:nvGrpSpPr>
        <p:grpSpPr>
          <a:xfrm>
            <a:off x="3522470" y="3747212"/>
            <a:ext cx="1743188" cy="1761621"/>
            <a:chOff x="2641852" y="2810409"/>
            <a:chExt cx="1307391" cy="1321216"/>
          </a:xfrm>
        </p:grpSpPr>
        <p:grpSp>
          <p:nvGrpSpPr>
            <p:cNvPr id="149" name="组合 102"/>
            <p:cNvGrpSpPr/>
            <p:nvPr/>
          </p:nvGrpSpPr>
          <p:grpSpPr bwMode="auto">
            <a:xfrm>
              <a:off x="2641852" y="2810409"/>
              <a:ext cx="1307391" cy="1321216"/>
              <a:chOff x="1148973" y="1803300"/>
              <a:chExt cx="2641800" cy="2641800"/>
            </a:xfrm>
            <a:solidFill>
              <a:schemeClr val="accent5"/>
            </a:solidFill>
          </p:grpSpPr>
          <p:grpSp>
            <p:nvGrpSpPr>
              <p:cNvPr id="155" name="组合 103"/>
              <p:cNvGrpSpPr/>
              <p:nvPr/>
            </p:nvGrpSpPr>
            <p:grpSpPr bwMode="auto">
              <a:xfrm>
                <a:off x="1148973" y="1803300"/>
                <a:ext cx="2641800" cy="2641800"/>
                <a:chOff x="1148973" y="1803300"/>
                <a:chExt cx="2641800" cy="2641800"/>
              </a:xfrm>
              <a:grpFill/>
            </p:grpSpPr>
            <p:sp>
              <p:nvSpPr>
                <p:cNvPr id="15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7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5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171" name="Group 178"/>
            <p:cNvGrpSpPr/>
            <p:nvPr/>
          </p:nvGrpSpPr>
          <p:grpSpPr>
            <a:xfrm>
              <a:off x="3133136" y="3308569"/>
              <a:ext cx="332891" cy="333460"/>
              <a:chOff x="9145588" y="4435475"/>
              <a:chExt cx="464344" cy="465138"/>
            </a:xfrm>
            <a:solidFill>
              <a:schemeClr val="bg2"/>
            </a:solidFill>
          </p:grpSpPr>
          <p:sp>
            <p:nvSpPr>
              <p:cNvPr id="17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8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6" name="组合 5"/>
          <p:cNvGrpSpPr/>
          <p:nvPr/>
        </p:nvGrpSpPr>
        <p:grpSpPr>
          <a:xfrm>
            <a:off x="4137189" y="1683659"/>
            <a:ext cx="2109257" cy="2131563"/>
            <a:chOff x="3102891" y="1262744"/>
            <a:chExt cx="1581943" cy="1598672"/>
          </a:xfrm>
        </p:grpSpPr>
        <p:grpSp>
          <p:nvGrpSpPr>
            <p:cNvPr id="181" name="组合 102"/>
            <p:cNvGrpSpPr/>
            <p:nvPr/>
          </p:nvGrpSpPr>
          <p:grpSpPr bwMode="auto">
            <a:xfrm>
              <a:off x="3102891" y="1262744"/>
              <a:ext cx="1581943" cy="1598672"/>
              <a:chOff x="1148973" y="1803300"/>
              <a:chExt cx="2641800" cy="2641800"/>
            </a:xfrm>
            <a:solidFill>
              <a:schemeClr val="accent1"/>
            </a:solidFill>
          </p:grpSpPr>
          <p:grpSp>
            <p:nvGrpSpPr>
              <p:cNvPr id="182" name="组合 103"/>
              <p:cNvGrpSpPr/>
              <p:nvPr/>
            </p:nvGrpSpPr>
            <p:grpSpPr bwMode="auto">
              <a:xfrm>
                <a:off x="1148973" y="1803300"/>
                <a:ext cx="2641800" cy="2641800"/>
                <a:chOff x="1148973" y="1803300"/>
                <a:chExt cx="2641800" cy="2641800"/>
              </a:xfrm>
              <a:grpFill/>
            </p:grpSpPr>
            <p:sp>
              <p:nvSpPr>
                <p:cNvPr id="18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8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01" name="Group 188"/>
            <p:cNvGrpSpPr/>
            <p:nvPr/>
          </p:nvGrpSpPr>
          <p:grpSpPr>
            <a:xfrm>
              <a:off x="3736644" y="1900472"/>
              <a:ext cx="332891" cy="323217"/>
              <a:chOff x="8216107" y="4449763"/>
              <a:chExt cx="464344" cy="450850"/>
            </a:xfrm>
            <a:solidFill>
              <a:schemeClr val="tx2"/>
            </a:solidFill>
          </p:grpSpPr>
          <p:sp>
            <p:nvSpPr>
              <p:cNvPr id="20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0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 name="组合 8"/>
          <p:cNvGrpSpPr/>
          <p:nvPr/>
        </p:nvGrpSpPr>
        <p:grpSpPr>
          <a:xfrm>
            <a:off x="5334366" y="3357010"/>
            <a:ext cx="2807421" cy="2837109"/>
            <a:chOff x="4000774" y="2517757"/>
            <a:chExt cx="2105566" cy="2127832"/>
          </a:xfrm>
        </p:grpSpPr>
        <p:grpSp>
          <p:nvGrpSpPr>
            <p:cNvPr id="204" name="组合 102"/>
            <p:cNvGrpSpPr/>
            <p:nvPr/>
          </p:nvGrpSpPr>
          <p:grpSpPr bwMode="auto">
            <a:xfrm>
              <a:off x="4000774" y="2517757"/>
              <a:ext cx="2105566" cy="2127832"/>
              <a:chOff x="1148973" y="1803300"/>
              <a:chExt cx="2641800" cy="2641800"/>
            </a:xfrm>
            <a:solidFill>
              <a:schemeClr val="accent4"/>
            </a:solidFill>
          </p:grpSpPr>
          <p:grpSp>
            <p:nvGrpSpPr>
              <p:cNvPr id="205" name="组合 103"/>
              <p:cNvGrpSpPr/>
              <p:nvPr/>
            </p:nvGrpSpPr>
            <p:grpSpPr bwMode="auto">
              <a:xfrm>
                <a:off x="1148973" y="1803300"/>
                <a:ext cx="2641800" cy="2641800"/>
                <a:chOff x="1148973" y="1803300"/>
                <a:chExt cx="2641800" cy="2641800"/>
              </a:xfrm>
              <a:grpFill/>
            </p:grpSpPr>
            <p:sp>
              <p:nvSpPr>
                <p:cNvPr id="207"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8"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9"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0"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1"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2"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3"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4"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5"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6"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7"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8"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06"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19" name="Group 191"/>
            <p:cNvGrpSpPr/>
            <p:nvPr/>
          </p:nvGrpSpPr>
          <p:grpSpPr>
            <a:xfrm>
              <a:off x="4869442" y="3379417"/>
              <a:ext cx="402798" cy="402798"/>
              <a:chOff x="4439444" y="1652588"/>
              <a:chExt cx="464344" cy="464344"/>
            </a:xfrm>
            <a:solidFill>
              <a:schemeClr val="tx2"/>
            </a:solidFill>
          </p:grpSpPr>
          <p:sp>
            <p:nvSpPr>
              <p:cNvPr id="22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7" name="组合 6"/>
          <p:cNvGrpSpPr/>
          <p:nvPr/>
        </p:nvGrpSpPr>
        <p:grpSpPr>
          <a:xfrm>
            <a:off x="6341913" y="1877253"/>
            <a:ext cx="1440651" cy="1455887"/>
            <a:chOff x="4756435" y="1407939"/>
            <a:chExt cx="1080488" cy="1091915"/>
          </a:xfrm>
        </p:grpSpPr>
        <p:grpSp>
          <p:nvGrpSpPr>
            <p:cNvPr id="223" name="组合 102"/>
            <p:cNvGrpSpPr/>
            <p:nvPr/>
          </p:nvGrpSpPr>
          <p:grpSpPr bwMode="auto">
            <a:xfrm>
              <a:off x="4756435" y="1407939"/>
              <a:ext cx="1080488" cy="1091915"/>
              <a:chOff x="1148973" y="1803300"/>
              <a:chExt cx="2641800" cy="2641800"/>
            </a:xfrm>
            <a:solidFill>
              <a:schemeClr val="accent2"/>
            </a:solidFill>
          </p:grpSpPr>
          <p:grpSp>
            <p:nvGrpSpPr>
              <p:cNvPr id="224" name="组合 103"/>
              <p:cNvGrpSpPr/>
              <p:nvPr/>
            </p:nvGrpSpPr>
            <p:grpSpPr bwMode="auto">
              <a:xfrm>
                <a:off x="1148973" y="1803300"/>
                <a:ext cx="2641800" cy="2641800"/>
                <a:chOff x="1148973" y="1803300"/>
                <a:chExt cx="2641800" cy="2641800"/>
              </a:xfrm>
              <a:grpFill/>
            </p:grpSpPr>
            <p:sp>
              <p:nvSpPr>
                <p:cNvPr id="226"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7"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8"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9"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0"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1"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2"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3"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4"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5"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6"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7"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25"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38" name="Group 195"/>
            <p:cNvGrpSpPr/>
            <p:nvPr/>
          </p:nvGrpSpPr>
          <p:grpSpPr>
            <a:xfrm>
              <a:off x="5132906" y="1822348"/>
              <a:ext cx="332891" cy="260053"/>
              <a:chOff x="2581275" y="1710532"/>
              <a:chExt cx="464344" cy="362744"/>
            </a:xfrm>
            <a:solidFill>
              <a:schemeClr val="bg2"/>
            </a:solidFill>
          </p:grpSpPr>
          <p:sp>
            <p:nvSpPr>
              <p:cNvPr id="23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24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1438018" y="2184427"/>
            <a:ext cx="2565023" cy="1026724"/>
            <a:chOff x="1078513" y="1638320"/>
            <a:chExt cx="1923767" cy="770043"/>
          </a:xfrm>
        </p:grpSpPr>
        <p:sp>
          <p:nvSpPr>
            <p:cNvPr id="260" name="TextBox 259"/>
            <p:cNvSpPr txBox="1"/>
            <p:nvPr/>
          </p:nvSpPr>
          <p:spPr>
            <a:xfrm>
              <a:off x="1078513" y="1958240"/>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1" name="TextBox 260"/>
            <p:cNvSpPr txBox="1"/>
            <p:nvPr/>
          </p:nvSpPr>
          <p:spPr>
            <a:xfrm>
              <a:off x="1607845" y="1638320"/>
              <a:ext cx="822340"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262" name="组合 261"/>
          <p:cNvGrpSpPr/>
          <p:nvPr/>
        </p:nvGrpSpPr>
        <p:grpSpPr>
          <a:xfrm>
            <a:off x="8079618" y="2184427"/>
            <a:ext cx="2565023" cy="1026724"/>
            <a:chOff x="1078513" y="1638320"/>
            <a:chExt cx="1923767" cy="770043"/>
          </a:xfrm>
        </p:grpSpPr>
        <p:sp>
          <p:nvSpPr>
            <p:cNvPr id="263" name="TextBox 262"/>
            <p:cNvSpPr txBox="1"/>
            <p:nvPr/>
          </p:nvSpPr>
          <p:spPr>
            <a:xfrm>
              <a:off x="1078513" y="1958240"/>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4" name="TextBox 263"/>
            <p:cNvSpPr txBox="1"/>
            <p:nvPr/>
          </p:nvSpPr>
          <p:spPr>
            <a:xfrm>
              <a:off x="1607845" y="1638320"/>
              <a:ext cx="822340"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265" name="组合 264"/>
          <p:cNvGrpSpPr/>
          <p:nvPr/>
        </p:nvGrpSpPr>
        <p:grpSpPr>
          <a:xfrm>
            <a:off x="853818" y="4267025"/>
            <a:ext cx="2565023" cy="1026724"/>
            <a:chOff x="1078513" y="1638320"/>
            <a:chExt cx="1923767" cy="770043"/>
          </a:xfrm>
        </p:grpSpPr>
        <p:sp>
          <p:nvSpPr>
            <p:cNvPr id="266" name="TextBox 265"/>
            <p:cNvSpPr txBox="1"/>
            <p:nvPr/>
          </p:nvSpPr>
          <p:spPr>
            <a:xfrm>
              <a:off x="1078513" y="1958240"/>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7" name="TextBox 266"/>
            <p:cNvSpPr txBox="1"/>
            <p:nvPr/>
          </p:nvSpPr>
          <p:spPr>
            <a:xfrm>
              <a:off x="1607845" y="1638320"/>
              <a:ext cx="822340"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grpSp>
        <p:nvGrpSpPr>
          <p:cNvPr id="268" name="组合 267"/>
          <p:cNvGrpSpPr/>
          <p:nvPr/>
        </p:nvGrpSpPr>
        <p:grpSpPr>
          <a:xfrm>
            <a:off x="8625718" y="4267025"/>
            <a:ext cx="2565023" cy="1026724"/>
            <a:chOff x="1078513" y="1638320"/>
            <a:chExt cx="1923767" cy="770043"/>
          </a:xfrm>
        </p:grpSpPr>
        <p:sp>
          <p:nvSpPr>
            <p:cNvPr id="269" name="TextBox 268"/>
            <p:cNvSpPr txBox="1"/>
            <p:nvPr/>
          </p:nvSpPr>
          <p:spPr>
            <a:xfrm>
              <a:off x="1078513" y="1958240"/>
              <a:ext cx="1923767" cy="450123"/>
            </a:xfrm>
            <a:prstGeom prst="rect">
              <a:avLst/>
            </a:prstGeom>
            <a:noFill/>
          </p:spPr>
          <p:txBody>
            <a:bodyPr wrap="square" lIns="0" tIns="0" rtlCol="0" anchor="t">
              <a:spAutoFit/>
            </a:bodyPr>
            <a:lstStyle/>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0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70" name="TextBox 269"/>
            <p:cNvSpPr txBox="1"/>
            <p:nvPr/>
          </p:nvSpPr>
          <p:spPr>
            <a:xfrm>
              <a:off x="1607845" y="1638320"/>
              <a:ext cx="822340" cy="246173"/>
            </a:xfrm>
            <a:prstGeom prst="rect">
              <a:avLst/>
            </a:prstGeom>
            <a:noFill/>
          </p:spPr>
          <p:txBody>
            <a:bodyPr wrap="none" lIns="0" tIns="0" rIns="0" bIns="0" rtlCol="0" anchor="t">
              <a:spAutoFit/>
            </a:bodyPr>
            <a:lstStyle/>
            <a:p>
              <a:pPr algn="ctr"/>
              <a:r>
                <a:rPr sz="1935">
                  <a:solidFill/>
                  <a:latin typeface="+mj-ea"/>
                </a:rPr>
                <a:t>XX内容文字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65"/>
                                        </p:tgtEl>
                                        <p:attrNameLst>
                                          <p:attrName>style.visibility</p:attrName>
                                        </p:attrNameLst>
                                      </p:cBhvr>
                                      <p:to>
                                        <p:strVal val="visible"/>
                                      </p:to>
                                    </p:set>
                                    <p:anim calcmode="lin" valueType="num">
                                      <p:cBhvr additive="base">
                                        <p:cTn id="39" dur="500" fill="hold"/>
                                        <p:tgtEl>
                                          <p:spTgt spid="265"/>
                                        </p:tgtEl>
                                        <p:attrNameLst>
                                          <p:attrName>ppt_x</p:attrName>
                                        </p:attrNameLst>
                                      </p:cBhvr>
                                      <p:tavLst>
                                        <p:tav tm="0">
                                          <p:val>
                                            <p:strVal val="0-#ppt_w/2"/>
                                          </p:val>
                                        </p:tav>
                                        <p:tav tm="100000">
                                          <p:val>
                                            <p:strVal val="#ppt_x"/>
                                          </p:val>
                                        </p:tav>
                                      </p:tavLst>
                                    </p:anim>
                                    <p:anim calcmode="lin" valueType="num">
                                      <p:cBhvr additive="base">
                                        <p:cTn id="40"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62"/>
                                        </p:tgtEl>
                                        <p:attrNameLst>
                                          <p:attrName>style.visibility</p:attrName>
                                        </p:attrNameLst>
                                      </p:cBhvr>
                                      <p:to>
                                        <p:strVal val="visible"/>
                                      </p:to>
                                    </p:set>
                                    <p:anim calcmode="lin" valueType="num">
                                      <p:cBhvr additive="base">
                                        <p:cTn id="45" dur="500" fill="hold"/>
                                        <p:tgtEl>
                                          <p:spTgt spid="262"/>
                                        </p:tgtEl>
                                        <p:attrNameLst>
                                          <p:attrName>ppt_x</p:attrName>
                                        </p:attrNameLst>
                                      </p:cBhvr>
                                      <p:tavLst>
                                        <p:tav tm="0">
                                          <p:val>
                                            <p:strVal val="1+#ppt_w/2"/>
                                          </p:val>
                                        </p:tav>
                                        <p:tav tm="100000">
                                          <p:val>
                                            <p:strVal val="#ppt_x"/>
                                          </p:val>
                                        </p:tav>
                                      </p:tavLst>
                                    </p:anim>
                                    <p:anim calcmode="lin" valueType="num">
                                      <p:cBhvr additive="base">
                                        <p:cTn id="46" dur="500" fill="hold"/>
                                        <p:tgtEl>
                                          <p:spTgt spid="26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68"/>
                                        </p:tgtEl>
                                        <p:attrNameLst>
                                          <p:attrName>style.visibility</p:attrName>
                                        </p:attrNameLst>
                                      </p:cBhvr>
                                      <p:to>
                                        <p:strVal val="visible"/>
                                      </p:to>
                                    </p:set>
                                    <p:anim calcmode="lin" valueType="num">
                                      <p:cBhvr additive="base">
                                        <p:cTn id="49" dur="500" fill="hold"/>
                                        <p:tgtEl>
                                          <p:spTgt spid="268"/>
                                        </p:tgtEl>
                                        <p:attrNameLst>
                                          <p:attrName>ppt_x</p:attrName>
                                        </p:attrNameLst>
                                      </p:cBhvr>
                                      <p:tavLst>
                                        <p:tav tm="0">
                                          <p:val>
                                            <p:strVal val="1+#ppt_w/2"/>
                                          </p:val>
                                        </p:tav>
                                        <p:tav tm="100000">
                                          <p:val>
                                            <p:strVal val="#ppt_x"/>
                                          </p:val>
                                        </p:tav>
                                      </p:tavLst>
                                    </p:anim>
                                    <p:anim calcmode="lin" valueType="num">
                                      <p:cBhvr additive="base">
                                        <p:cTn id="50"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91"/>
          <p:cNvSpPr/>
          <p:nvPr>
            <p:custDataLst>
              <p:tags r:id="rId1"/>
            </p:custDataLst>
          </p:nvPr>
        </p:nvSpPr>
        <p:spPr>
          <a:xfrm>
            <a:off x="2372625" y="2934984"/>
            <a:ext cx="4479111" cy="369332"/>
          </a:xfrm>
          <a:prstGeom prst="rect">
            <a:avLst/>
          </a:prstGeom>
        </p:spPr>
        <p:txBody>
          <a:bodyPr wrap="none">
            <a:spAutoFit/>
          </a:bodyPr>
          <a:lstStyle/>
          <a:p>
            <a:r>
              <a:rPr lang="zh-CN" altLang="en-US" dirty="0">
                <a:solidFill>
                  <a:schemeClr val="bg1"/>
                </a:solidFill>
                <a:latin typeface="微软雅黑" panose="020B0503020204020204" charset="-122"/>
                <a:ea typeface="微软雅黑" panose="020B0503020204020204" charset="-122"/>
                <a:cs typeface="微软雅黑" panose="020B0503020204020204" charset="-122"/>
              </a:rPr>
              <a:t>工作计划 </a:t>
            </a:r>
            <a:r>
              <a:rPr lang="en-US" altLang="zh-CN"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bg1"/>
                </a:solidFill>
                <a:latin typeface="微软雅黑" panose="020B0503020204020204" charset="-122"/>
                <a:ea typeface="微软雅黑" panose="020B0503020204020204" charset="-122"/>
                <a:cs typeface="微软雅黑" panose="020B0503020204020204" charset="-122"/>
              </a:rPr>
              <a:t>指标汇报 </a:t>
            </a:r>
            <a:r>
              <a:rPr lang="en-US" altLang="zh-CN"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bg1"/>
                </a:solidFill>
                <a:latin typeface="微软雅黑" panose="020B0503020204020204" charset="-122"/>
                <a:ea typeface="微软雅黑" panose="020B0503020204020204" charset="-122"/>
                <a:cs typeface="微软雅黑" panose="020B0503020204020204" charset="-122"/>
              </a:rPr>
              <a:t>总结汇报 </a:t>
            </a:r>
            <a:r>
              <a:rPr lang="en-US" altLang="zh-CN"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bg1"/>
                </a:solidFill>
                <a:latin typeface="微软雅黑" panose="020B0503020204020204" charset="-122"/>
                <a:ea typeface="微软雅黑" panose="020B0503020204020204" charset="-122"/>
                <a:cs typeface="微软雅黑" panose="020B0503020204020204" charset="-122"/>
              </a:rPr>
              <a:t>年度总结</a:t>
            </a:r>
          </a:p>
        </p:txBody>
      </p:sp>
      <p:sp>
        <p:nvSpPr>
          <p:cNvPr id="3" name="PA_文本框 198"/>
          <p:cNvSpPr txBox="1">
            <a:spLocks noChangeArrowheads="1"/>
          </p:cNvSpPr>
          <p:nvPr>
            <p:custDataLst>
              <p:tags r:id="rId2"/>
            </p:custDataLst>
          </p:nvPr>
        </p:nvSpPr>
        <p:spPr bwMode="ltGray">
          <a:xfrm>
            <a:off x="552819" y="1866783"/>
            <a:ext cx="6421468" cy="1005793"/>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eaLnBrk="1" hangingPunct="1">
              <a:buClrTx/>
              <a:buSzTx/>
            </a:pPr>
            <a:r>
              <a:rPr lang="zh-CN" altLang="en-US" sz="5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感谢您的耐心观看</a:t>
            </a:r>
          </a:p>
        </p:txBody>
      </p:sp>
      <p:sp>
        <p:nvSpPr>
          <p:cNvPr id="4" name="PA_文本框 198"/>
          <p:cNvSpPr txBox="1">
            <a:spLocks noChangeArrowheads="1"/>
          </p:cNvSpPr>
          <p:nvPr>
            <p:custDataLst>
              <p:tags r:id="rId3"/>
            </p:custDataLst>
          </p:nvPr>
        </p:nvSpPr>
        <p:spPr bwMode="ltGray">
          <a:xfrm>
            <a:off x="3227527" y="481148"/>
            <a:ext cx="3624209" cy="451795"/>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eaLnBrk="1" hangingPunct="1">
              <a:buClrTx/>
              <a:buSzTx/>
            </a:pPr>
            <a:r>
              <a:rPr lang="zh-CN" altLang="en-US" sz="2200" dirty="0">
                <a:solidFill>
                  <a:schemeClr val="bg1"/>
                </a:solidFill>
                <a:latin typeface="微软雅黑" panose="020B0503020204020204" charset="-122"/>
                <a:ea typeface="微软雅黑" panose="020B0503020204020204" charset="-122"/>
              </a:rPr>
              <a:t>医院或医疗名称在此输入</a:t>
            </a:r>
          </a:p>
        </p:txBody>
      </p:sp>
      <p:grpSp>
        <p:nvGrpSpPr>
          <p:cNvPr id="5" name="PA_组合 74"/>
          <p:cNvGrpSpPr/>
          <p:nvPr>
            <p:custDataLst>
              <p:tags r:id="rId4"/>
            </p:custDataLst>
          </p:nvPr>
        </p:nvGrpSpPr>
        <p:grpSpPr>
          <a:xfrm>
            <a:off x="3109353" y="1190188"/>
            <a:ext cx="3614811" cy="603335"/>
            <a:chOff x="7598226" y="974057"/>
            <a:chExt cx="3614811" cy="603335"/>
          </a:xfrm>
        </p:grpSpPr>
        <p:grpSp>
          <p:nvGrpSpPr>
            <p:cNvPr id="6" name="组合 5"/>
            <p:cNvGrpSpPr/>
            <p:nvPr/>
          </p:nvGrpSpPr>
          <p:grpSpPr>
            <a:xfrm>
              <a:off x="7598226" y="974057"/>
              <a:ext cx="602129" cy="602129"/>
              <a:chOff x="4092575" y="674688"/>
              <a:chExt cx="3171825" cy="3171825"/>
            </a:xfrm>
          </p:grpSpPr>
          <p:sp>
            <p:nvSpPr>
              <p:cNvPr id="23" name="Oval 10"/>
              <p:cNvSpPr>
                <a:spLocks noChangeArrowheads="1"/>
              </p:cNvSpPr>
              <p:nvPr/>
            </p:nvSpPr>
            <p:spPr bwMode="auto">
              <a:xfrm>
                <a:off x="4092575" y="674688"/>
                <a:ext cx="3171825" cy="3171825"/>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grpSp>
            <p:nvGrpSpPr>
              <p:cNvPr id="24" name="组合 23"/>
              <p:cNvGrpSpPr/>
              <p:nvPr/>
            </p:nvGrpSpPr>
            <p:grpSpPr>
              <a:xfrm>
                <a:off x="4727575" y="1306513"/>
                <a:ext cx="1900238" cy="1903413"/>
                <a:chOff x="4727575" y="1306513"/>
                <a:chExt cx="1900238" cy="1903413"/>
              </a:xfrm>
            </p:grpSpPr>
            <p:sp>
              <p:nvSpPr>
                <p:cNvPr id="25" name="Freeform 11"/>
                <p:cNvSpPr/>
                <p:nvPr/>
              </p:nvSpPr>
              <p:spPr bwMode="auto">
                <a:xfrm>
                  <a:off x="5246688" y="1306513"/>
                  <a:ext cx="865188" cy="1411288"/>
                </a:xfrm>
                <a:custGeom>
                  <a:avLst/>
                  <a:gdLst>
                    <a:gd name="T0" fmla="*/ 16 w 230"/>
                    <a:gd name="T1" fmla="*/ 185 h 375"/>
                    <a:gd name="T2" fmla="*/ 64 w 230"/>
                    <a:gd name="T3" fmla="*/ 254 h 375"/>
                    <a:gd name="T4" fmla="*/ 60 w 230"/>
                    <a:gd name="T5" fmla="*/ 285 h 375"/>
                    <a:gd name="T6" fmla="*/ 46 w 230"/>
                    <a:gd name="T7" fmla="*/ 290 h 375"/>
                    <a:gd name="T8" fmla="*/ 54 w 230"/>
                    <a:gd name="T9" fmla="*/ 321 h 375"/>
                    <a:gd name="T10" fmla="*/ 64 w 230"/>
                    <a:gd name="T11" fmla="*/ 347 h 375"/>
                    <a:gd name="T12" fmla="*/ 74 w 230"/>
                    <a:gd name="T13" fmla="*/ 366 h 375"/>
                    <a:gd name="T14" fmla="*/ 77 w 230"/>
                    <a:gd name="T15" fmla="*/ 369 h 375"/>
                    <a:gd name="T16" fmla="*/ 84 w 230"/>
                    <a:gd name="T17" fmla="*/ 372 h 375"/>
                    <a:gd name="T18" fmla="*/ 95 w 230"/>
                    <a:gd name="T19" fmla="*/ 373 h 375"/>
                    <a:gd name="T20" fmla="*/ 105 w 230"/>
                    <a:gd name="T21" fmla="*/ 374 h 375"/>
                    <a:gd name="T22" fmla="*/ 115 w 230"/>
                    <a:gd name="T23" fmla="*/ 375 h 375"/>
                    <a:gd name="T24" fmla="*/ 118 w 230"/>
                    <a:gd name="T25" fmla="*/ 375 h 375"/>
                    <a:gd name="T26" fmla="*/ 125 w 230"/>
                    <a:gd name="T27" fmla="*/ 374 h 375"/>
                    <a:gd name="T28" fmla="*/ 135 w 230"/>
                    <a:gd name="T29" fmla="*/ 374 h 375"/>
                    <a:gd name="T30" fmla="*/ 145 w 230"/>
                    <a:gd name="T31" fmla="*/ 373 h 375"/>
                    <a:gd name="T32" fmla="*/ 155 w 230"/>
                    <a:gd name="T33" fmla="*/ 371 h 375"/>
                    <a:gd name="T34" fmla="*/ 159 w 230"/>
                    <a:gd name="T35" fmla="*/ 369 h 375"/>
                    <a:gd name="T36" fmla="*/ 165 w 230"/>
                    <a:gd name="T37" fmla="*/ 357 h 375"/>
                    <a:gd name="T38" fmla="*/ 175 w 230"/>
                    <a:gd name="T39" fmla="*/ 327 h 375"/>
                    <a:gd name="T40" fmla="*/ 184 w 230"/>
                    <a:gd name="T41" fmla="*/ 290 h 375"/>
                    <a:gd name="T42" fmla="*/ 169 w 230"/>
                    <a:gd name="T43" fmla="*/ 285 h 375"/>
                    <a:gd name="T44" fmla="*/ 166 w 230"/>
                    <a:gd name="T45" fmla="*/ 255 h 375"/>
                    <a:gd name="T46" fmla="*/ 215 w 230"/>
                    <a:gd name="T47" fmla="*/ 184 h 375"/>
                    <a:gd name="T48" fmla="*/ 225 w 230"/>
                    <a:gd name="T49" fmla="*/ 178 h 375"/>
                    <a:gd name="T50" fmla="*/ 225 w 230"/>
                    <a:gd name="T51" fmla="*/ 126 h 375"/>
                    <a:gd name="T52" fmla="*/ 222 w 230"/>
                    <a:gd name="T53" fmla="*/ 123 h 375"/>
                    <a:gd name="T54" fmla="*/ 116 w 230"/>
                    <a:gd name="T55" fmla="*/ 0 h 375"/>
                    <a:gd name="T56" fmla="*/ 9 w 230"/>
                    <a:gd name="T57" fmla="*/ 123 h 375"/>
                    <a:gd name="T58" fmla="*/ 5 w 230"/>
                    <a:gd name="T59" fmla="*/ 126 h 375"/>
                    <a:gd name="T60" fmla="*/ 5 w 230"/>
                    <a:gd name="T61" fmla="*/ 178 h 375"/>
                    <a:gd name="T62" fmla="*/ 16 w 230"/>
                    <a:gd name="T63"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375">
                      <a:moveTo>
                        <a:pt x="16" y="185"/>
                      </a:moveTo>
                      <a:cubicBezTo>
                        <a:pt x="25" y="214"/>
                        <a:pt x="42" y="238"/>
                        <a:pt x="64" y="254"/>
                      </a:cubicBezTo>
                      <a:cubicBezTo>
                        <a:pt x="60" y="285"/>
                        <a:pt x="60" y="285"/>
                        <a:pt x="60" y="285"/>
                      </a:cubicBezTo>
                      <a:cubicBezTo>
                        <a:pt x="46" y="290"/>
                        <a:pt x="46" y="290"/>
                        <a:pt x="46" y="290"/>
                      </a:cubicBezTo>
                      <a:cubicBezTo>
                        <a:pt x="47" y="299"/>
                        <a:pt x="50" y="310"/>
                        <a:pt x="54" y="321"/>
                      </a:cubicBezTo>
                      <a:cubicBezTo>
                        <a:pt x="57" y="330"/>
                        <a:pt x="61" y="339"/>
                        <a:pt x="64" y="347"/>
                      </a:cubicBezTo>
                      <a:cubicBezTo>
                        <a:pt x="68" y="355"/>
                        <a:pt x="72" y="363"/>
                        <a:pt x="74" y="366"/>
                      </a:cubicBezTo>
                      <a:cubicBezTo>
                        <a:pt x="75" y="368"/>
                        <a:pt x="76" y="369"/>
                        <a:pt x="77" y="369"/>
                      </a:cubicBezTo>
                      <a:cubicBezTo>
                        <a:pt x="79" y="370"/>
                        <a:pt x="81" y="371"/>
                        <a:pt x="84" y="372"/>
                      </a:cubicBezTo>
                      <a:cubicBezTo>
                        <a:pt x="88" y="372"/>
                        <a:pt x="91" y="373"/>
                        <a:pt x="95" y="373"/>
                      </a:cubicBezTo>
                      <a:cubicBezTo>
                        <a:pt x="98" y="374"/>
                        <a:pt x="101" y="374"/>
                        <a:pt x="105" y="374"/>
                      </a:cubicBezTo>
                      <a:cubicBezTo>
                        <a:pt x="108" y="374"/>
                        <a:pt x="112" y="374"/>
                        <a:pt x="115" y="375"/>
                      </a:cubicBezTo>
                      <a:cubicBezTo>
                        <a:pt x="116" y="375"/>
                        <a:pt x="117" y="375"/>
                        <a:pt x="118" y="375"/>
                      </a:cubicBezTo>
                      <a:cubicBezTo>
                        <a:pt x="120" y="375"/>
                        <a:pt x="122" y="375"/>
                        <a:pt x="125" y="374"/>
                      </a:cubicBezTo>
                      <a:cubicBezTo>
                        <a:pt x="128" y="374"/>
                        <a:pt x="131" y="374"/>
                        <a:pt x="135" y="374"/>
                      </a:cubicBezTo>
                      <a:cubicBezTo>
                        <a:pt x="138" y="374"/>
                        <a:pt x="142" y="373"/>
                        <a:pt x="145" y="373"/>
                      </a:cubicBezTo>
                      <a:cubicBezTo>
                        <a:pt x="149" y="372"/>
                        <a:pt x="152" y="371"/>
                        <a:pt x="155" y="371"/>
                      </a:cubicBezTo>
                      <a:cubicBezTo>
                        <a:pt x="156" y="370"/>
                        <a:pt x="158" y="370"/>
                        <a:pt x="159" y="369"/>
                      </a:cubicBezTo>
                      <a:cubicBezTo>
                        <a:pt x="160" y="368"/>
                        <a:pt x="163" y="364"/>
                        <a:pt x="165" y="357"/>
                      </a:cubicBezTo>
                      <a:cubicBezTo>
                        <a:pt x="169" y="349"/>
                        <a:pt x="172" y="338"/>
                        <a:pt x="175" y="327"/>
                      </a:cubicBezTo>
                      <a:cubicBezTo>
                        <a:pt x="179" y="314"/>
                        <a:pt x="182" y="300"/>
                        <a:pt x="184" y="290"/>
                      </a:cubicBezTo>
                      <a:cubicBezTo>
                        <a:pt x="169" y="285"/>
                        <a:pt x="169" y="285"/>
                        <a:pt x="169" y="285"/>
                      </a:cubicBezTo>
                      <a:cubicBezTo>
                        <a:pt x="166" y="255"/>
                        <a:pt x="166" y="255"/>
                        <a:pt x="166" y="255"/>
                      </a:cubicBezTo>
                      <a:cubicBezTo>
                        <a:pt x="188" y="239"/>
                        <a:pt x="206" y="214"/>
                        <a:pt x="215" y="184"/>
                      </a:cubicBezTo>
                      <a:cubicBezTo>
                        <a:pt x="219" y="183"/>
                        <a:pt x="223" y="181"/>
                        <a:pt x="225" y="178"/>
                      </a:cubicBezTo>
                      <a:cubicBezTo>
                        <a:pt x="229" y="173"/>
                        <a:pt x="230" y="133"/>
                        <a:pt x="225" y="126"/>
                      </a:cubicBezTo>
                      <a:cubicBezTo>
                        <a:pt x="225" y="124"/>
                        <a:pt x="223" y="123"/>
                        <a:pt x="222" y="123"/>
                      </a:cubicBezTo>
                      <a:cubicBezTo>
                        <a:pt x="217" y="54"/>
                        <a:pt x="171" y="0"/>
                        <a:pt x="116" y="0"/>
                      </a:cubicBezTo>
                      <a:cubicBezTo>
                        <a:pt x="60" y="0"/>
                        <a:pt x="14" y="54"/>
                        <a:pt x="9" y="123"/>
                      </a:cubicBezTo>
                      <a:cubicBezTo>
                        <a:pt x="7" y="123"/>
                        <a:pt x="6" y="124"/>
                        <a:pt x="5" y="126"/>
                      </a:cubicBezTo>
                      <a:cubicBezTo>
                        <a:pt x="0" y="133"/>
                        <a:pt x="1" y="173"/>
                        <a:pt x="5" y="178"/>
                      </a:cubicBezTo>
                      <a:cubicBezTo>
                        <a:pt x="7" y="181"/>
                        <a:pt x="12" y="183"/>
                        <a:pt x="16" y="1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 name="Freeform 12"/>
                <p:cNvSpPr>
                  <a:spLocks noEditPoints="1"/>
                </p:cNvSpPr>
                <p:nvPr/>
              </p:nvSpPr>
              <p:spPr bwMode="auto">
                <a:xfrm>
                  <a:off x="4727575" y="2413001"/>
                  <a:ext cx="1900238" cy="796925"/>
                </a:xfrm>
                <a:custGeom>
                  <a:avLst/>
                  <a:gdLst>
                    <a:gd name="T0" fmla="*/ 333 w 505"/>
                    <a:gd name="T1" fmla="*/ 0 h 212"/>
                    <a:gd name="T2" fmla="*/ 303 w 505"/>
                    <a:gd name="T3" fmla="*/ 85 h 212"/>
                    <a:gd name="T4" fmla="*/ 283 w 505"/>
                    <a:gd name="T5" fmla="*/ 90 h 212"/>
                    <a:gd name="T6" fmla="*/ 262 w 505"/>
                    <a:gd name="T7" fmla="*/ 92 h 212"/>
                    <a:gd name="T8" fmla="*/ 270 w 505"/>
                    <a:gd name="T9" fmla="*/ 160 h 212"/>
                    <a:gd name="T10" fmla="*/ 287 w 505"/>
                    <a:gd name="T11" fmla="*/ 163 h 212"/>
                    <a:gd name="T12" fmla="*/ 300 w 505"/>
                    <a:gd name="T13" fmla="*/ 164 h 212"/>
                    <a:gd name="T14" fmla="*/ 318 w 505"/>
                    <a:gd name="T15" fmla="*/ 163 h 212"/>
                    <a:gd name="T16" fmla="*/ 331 w 505"/>
                    <a:gd name="T17" fmla="*/ 157 h 212"/>
                    <a:gd name="T18" fmla="*/ 336 w 505"/>
                    <a:gd name="T19" fmla="*/ 96 h 212"/>
                    <a:gd name="T20" fmla="*/ 328 w 505"/>
                    <a:gd name="T21" fmla="*/ 90 h 212"/>
                    <a:gd name="T22" fmla="*/ 326 w 505"/>
                    <a:gd name="T23" fmla="*/ 67 h 212"/>
                    <a:gd name="T24" fmla="*/ 333 w 505"/>
                    <a:gd name="T25" fmla="*/ 60 h 212"/>
                    <a:gd name="T26" fmla="*/ 341 w 505"/>
                    <a:gd name="T27" fmla="*/ 57 h 212"/>
                    <a:gd name="T28" fmla="*/ 346 w 505"/>
                    <a:gd name="T29" fmla="*/ 57 h 212"/>
                    <a:gd name="T30" fmla="*/ 353 w 505"/>
                    <a:gd name="T31" fmla="*/ 60 h 212"/>
                    <a:gd name="T32" fmla="*/ 361 w 505"/>
                    <a:gd name="T33" fmla="*/ 67 h 212"/>
                    <a:gd name="T34" fmla="*/ 358 w 505"/>
                    <a:gd name="T35" fmla="*/ 90 h 212"/>
                    <a:gd name="T36" fmla="*/ 351 w 505"/>
                    <a:gd name="T37" fmla="*/ 96 h 212"/>
                    <a:gd name="T38" fmla="*/ 337 w 505"/>
                    <a:gd name="T39" fmla="*/ 169 h 212"/>
                    <a:gd name="T40" fmla="*/ 324 w 505"/>
                    <a:gd name="T41" fmla="*/ 173 h 212"/>
                    <a:gd name="T42" fmla="*/ 306 w 505"/>
                    <a:gd name="T43" fmla="*/ 175 h 212"/>
                    <a:gd name="T44" fmla="*/ 300 w 505"/>
                    <a:gd name="T45" fmla="*/ 175 h 212"/>
                    <a:gd name="T46" fmla="*/ 287 w 505"/>
                    <a:gd name="T47" fmla="*/ 175 h 212"/>
                    <a:gd name="T48" fmla="*/ 269 w 505"/>
                    <a:gd name="T49" fmla="*/ 172 h 212"/>
                    <a:gd name="T50" fmla="*/ 256 w 505"/>
                    <a:gd name="T51" fmla="*/ 154 h 212"/>
                    <a:gd name="T52" fmla="*/ 233 w 505"/>
                    <a:gd name="T53" fmla="*/ 91 h 212"/>
                    <a:gd name="T54" fmla="*/ 210 w 505"/>
                    <a:gd name="T55" fmla="*/ 86 h 212"/>
                    <a:gd name="T56" fmla="*/ 182 w 505"/>
                    <a:gd name="T57" fmla="*/ 33 h 212"/>
                    <a:gd name="T58" fmla="*/ 23 w 505"/>
                    <a:gd name="T59" fmla="*/ 62 h 212"/>
                    <a:gd name="T60" fmla="*/ 253 w 505"/>
                    <a:gd name="T61" fmla="*/ 212 h 212"/>
                    <a:gd name="T62" fmla="*/ 170 w 505"/>
                    <a:gd name="T63" fmla="*/ 128 h 212"/>
                    <a:gd name="T64" fmla="*/ 154 w 505"/>
                    <a:gd name="T65" fmla="*/ 128 h 212"/>
                    <a:gd name="T66" fmla="*/ 138 w 505"/>
                    <a:gd name="T67" fmla="*/ 128 h 212"/>
                    <a:gd name="T68" fmla="*/ 134 w 505"/>
                    <a:gd name="T69" fmla="*/ 163 h 212"/>
                    <a:gd name="T70" fmla="*/ 131 w 505"/>
                    <a:gd name="T71" fmla="*/ 163 h 212"/>
                    <a:gd name="T72" fmla="*/ 128 w 505"/>
                    <a:gd name="T73" fmla="*/ 163 h 212"/>
                    <a:gd name="T74" fmla="*/ 125 w 505"/>
                    <a:gd name="T75" fmla="*/ 163 h 212"/>
                    <a:gd name="T76" fmla="*/ 122 w 505"/>
                    <a:gd name="T77" fmla="*/ 163 h 212"/>
                    <a:gd name="T78" fmla="*/ 119 w 505"/>
                    <a:gd name="T79" fmla="*/ 163 h 212"/>
                    <a:gd name="T80" fmla="*/ 111 w 505"/>
                    <a:gd name="T81" fmla="*/ 128 h 212"/>
                    <a:gd name="T82" fmla="*/ 95 w 505"/>
                    <a:gd name="T83" fmla="*/ 128 h 212"/>
                    <a:gd name="T84" fmla="*/ 84 w 505"/>
                    <a:gd name="T85" fmla="*/ 113 h 212"/>
                    <a:gd name="T86" fmla="*/ 100 w 505"/>
                    <a:gd name="T87" fmla="*/ 113 h 212"/>
                    <a:gd name="T88" fmla="*/ 116 w 505"/>
                    <a:gd name="T89" fmla="*/ 113 h 212"/>
                    <a:gd name="T90" fmla="*/ 120 w 505"/>
                    <a:gd name="T91" fmla="*/ 78 h 212"/>
                    <a:gd name="T92" fmla="*/ 123 w 505"/>
                    <a:gd name="T93" fmla="*/ 78 h 212"/>
                    <a:gd name="T94" fmla="*/ 126 w 505"/>
                    <a:gd name="T95" fmla="*/ 78 h 212"/>
                    <a:gd name="T96" fmla="*/ 129 w 505"/>
                    <a:gd name="T97" fmla="*/ 78 h 212"/>
                    <a:gd name="T98" fmla="*/ 132 w 505"/>
                    <a:gd name="T99" fmla="*/ 78 h 212"/>
                    <a:gd name="T100" fmla="*/ 135 w 505"/>
                    <a:gd name="T101" fmla="*/ 78 h 212"/>
                    <a:gd name="T102" fmla="*/ 143 w 505"/>
                    <a:gd name="T103" fmla="*/ 113 h 212"/>
                    <a:gd name="T104" fmla="*/ 159 w 505"/>
                    <a:gd name="T105" fmla="*/ 113 h 212"/>
                    <a:gd name="T106" fmla="*/ 170 w 505"/>
                    <a:gd name="T107" fmla="*/ 1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5" h="212">
                      <a:moveTo>
                        <a:pt x="483" y="62"/>
                      </a:moveTo>
                      <a:cubicBezTo>
                        <a:pt x="474" y="51"/>
                        <a:pt x="443" y="41"/>
                        <a:pt x="443" y="41"/>
                      </a:cubicBezTo>
                      <a:cubicBezTo>
                        <a:pt x="333" y="0"/>
                        <a:pt x="333" y="0"/>
                        <a:pt x="333" y="0"/>
                      </a:cubicBezTo>
                      <a:cubicBezTo>
                        <a:pt x="331" y="10"/>
                        <a:pt x="328" y="25"/>
                        <a:pt x="324" y="40"/>
                      </a:cubicBezTo>
                      <a:cubicBezTo>
                        <a:pt x="321" y="50"/>
                        <a:pt x="317" y="61"/>
                        <a:pt x="313" y="69"/>
                      </a:cubicBezTo>
                      <a:cubicBezTo>
                        <a:pt x="310" y="76"/>
                        <a:pt x="307" y="82"/>
                        <a:pt x="303" y="85"/>
                      </a:cubicBezTo>
                      <a:cubicBezTo>
                        <a:pt x="303" y="85"/>
                        <a:pt x="302" y="85"/>
                        <a:pt x="302" y="86"/>
                      </a:cubicBezTo>
                      <a:cubicBezTo>
                        <a:pt x="299" y="87"/>
                        <a:pt x="296" y="88"/>
                        <a:pt x="293" y="89"/>
                      </a:cubicBezTo>
                      <a:cubicBezTo>
                        <a:pt x="290" y="89"/>
                        <a:pt x="287" y="90"/>
                        <a:pt x="283" y="90"/>
                      </a:cubicBezTo>
                      <a:cubicBezTo>
                        <a:pt x="280" y="91"/>
                        <a:pt x="276" y="91"/>
                        <a:pt x="273" y="91"/>
                      </a:cubicBezTo>
                      <a:cubicBezTo>
                        <a:pt x="269" y="92"/>
                        <a:pt x="266" y="92"/>
                        <a:pt x="263" y="92"/>
                      </a:cubicBezTo>
                      <a:cubicBezTo>
                        <a:pt x="262" y="92"/>
                        <a:pt x="262" y="92"/>
                        <a:pt x="262" y="92"/>
                      </a:cubicBezTo>
                      <a:cubicBezTo>
                        <a:pt x="262" y="96"/>
                        <a:pt x="262" y="101"/>
                        <a:pt x="262" y="105"/>
                      </a:cubicBezTo>
                      <a:cubicBezTo>
                        <a:pt x="264" y="127"/>
                        <a:pt x="266" y="148"/>
                        <a:pt x="269" y="157"/>
                      </a:cubicBezTo>
                      <a:cubicBezTo>
                        <a:pt x="269" y="158"/>
                        <a:pt x="269" y="159"/>
                        <a:pt x="270" y="160"/>
                      </a:cubicBezTo>
                      <a:cubicBezTo>
                        <a:pt x="271" y="161"/>
                        <a:pt x="273" y="161"/>
                        <a:pt x="275" y="162"/>
                      </a:cubicBezTo>
                      <a:cubicBezTo>
                        <a:pt x="277" y="162"/>
                        <a:pt x="279" y="162"/>
                        <a:pt x="281" y="163"/>
                      </a:cubicBezTo>
                      <a:cubicBezTo>
                        <a:pt x="283" y="163"/>
                        <a:pt x="285" y="163"/>
                        <a:pt x="287" y="163"/>
                      </a:cubicBezTo>
                      <a:cubicBezTo>
                        <a:pt x="289" y="163"/>
                        <a:pt x="291" y="164"/>
                        <a:pt x="293" y="164"/>
                      </a:cubicBezTo>
                      <a:cubicBezTo>
                        <a:pt x="296" y="164"/>
                        <a:pt x="298" y="164"/>
                        <a:pt x="300" y="164"/>
                      </a:cubicBezTo>
                      <a:cubicBezTo>
                        <a:pt x="300" y="164"/>
                        <a:pt x="300" y="164"/>
                        <a:pt x="300" y="164"/>
                      </a:cubicBezTo>
                      <a:cubicBezTo>
                        <a:pt x="301" y="164"/>
                        <a:pt x="303" y="164"/>
                        <a:pt x="306" y="164"/>
                      </a:cubicBezTo>
                      <a:cubicBezTo>
                        <a:pt x="308" y="164"/>
                        <a:pt x="310" y="163"/>
                        <a:pt x="312" y="163"/>
                      </a:cubicBezTo>
                      <a:cubicBezTo>
                        <a:pt x="314" y="163"/>
                        <a:pt x="316" y="163"/>
                        <a:pt x="318" y="163"/>
                      </a:cubicBezTo>
                      <a:cubicBezTo>
                        <a:pt x="320" y="162"/>
                        <a:pt x="322" y="162"/>
                        <a:pt x="324" y="162"/>
                      </a:cubicBezTo>
                      <a:cubicBezTo>
                        <a:pt x="326" y="161"/>
                        <a:pt x="328" y="161"/>
                        <a:pt x="329" y="160"/>
                      </a:cubicBezTo>
                      <a:cubicBezTo>
                        <a:pt x="330" y="159"/>
                        <a:pt x="330" y="158"/>
                        <a:pt x="331" y="157"/>
                      </a:cubicBezTo>
                      <a:cubicBezTo>
                        <a:pt x="333" y="149"/>
                        <a:pt x="336" y="127"/>
                        <a:pt x="337" y="105"/>
                      </a:cubicBezTo>
                      <a:cubicBezTo>
                        <a:pt x="337" y="102"/>
                        <a:pt x="337" y="99"/>
                        <a:pt x="337" y="96"/>
                      </a:cubicBezTo>
                      <a:cubicBezTo>
                        <a:pt x="337" y="96"/>
                        <a:pt x="336" y="96"/>
                        <a:pt x="336" y="96"/>
                      </a:cubicBezTo>
                      <a:cubicBezTo>
                        <a:pt x="335" y="95"/>
                        <a:pt x="334" y="95"/>
                        <a:pt x="333" y="95"/>
                      </a:cubicBezTo>
                      <a:cubicBezTo>
                        <a:pt x="332" y="94"/>
                        <a:pt x="332" y="93"/>
                        <a:pt x="331" y="93"/>
                      </a:cubicBezTo>
                      <a:cubicBezTo>
                        <a:pt x="330" y="92"/>
                        <a:pt x="329" y="91"/>
                        <a:pt x="328" y="90"/>
                      </a:cubicBezTo>
                      <a:cubicBezTo>
                        <a:pt x="327" y="89"/>
                        <a:pt x="326" y="88"/>
                        <a:pt x="326" y="87"/>
                      </a:cubicBezTo>
                      <a:cubicBezTo>
                        <a:pt x="324" y="84"/>
                        <a:pt x="323" y="81"/>
                        <a:pt x="323" y="77"/>
                      </a:cubicBezTo>
                      <a:cubicBezTo>
                        <a:pt x="323" y="74"/>
                        <a:pt x="324" y="70"/>
                        <a:pt x="326" y="67"/>
                      </a:cubicBezTo>
                      <a:cubicBezTo>
                        <a:pt x="326" y="66"/>
                        <a:pt x="327" y="65"/>
                        <a:pt x="328" y="64"/>
                      </a:cubicBezTo>
                      <a:cubicBezTo>
                        <a:pt x="329" y="63"/>
                        <a:pt x="330" y="62"/>
                        <a:pt x="331" y="62"/>
                      </a:cubicBezTo>
                      <a:cubicBezTo>
                        <a:pt x="332" y="61"/>
                        <a:pt x="332" y="60"/>
                        <a:pt x="333" y="60"/>
                      </a:cubicBezTo>
                      <a:cubicBezTo>
                        <a:pt x="334" y="59"/>
                        <a:pt x="335" y="59"/>
                        <a:pt x="336" y="59"/>
                      </a:cubicBezTo>
                      <a:cubicBezTo>
                        <a:pt x="337" y="58"/>
                        <a:pt x="337" y="58"/>
                        <a:pt x="338" y="58"/>
                      </a:cubicBezTo>
                      <a:cubicBezTo>
                        <a:pt x="339" y="58"/>
                        <a:pt x="340" y="57"/>
                        <a:pt x="341" y="57"/>
                      </a:cubicBezTo>
                      <a:cubicBezTo>
                        <a:pt x="342" y="57"/>
                        <a:pt x="342" y="57"/>
                        <a:pt x="343" y="57"/>
                      </a:cubicBezTo>
                      <a:cubicBezTo>
                        <a:pt x="343" y="57"/>
                        <a:pt x="343" y="57"/>
                        <a:pt x="343" y="57"/>
                      </a:cubicBezTo>
                      <a:cubicBezTo>
                        <a:pt x="344" y="57"/>
                        <a:pt x="345" y="57"/>
                        <a:pt x="346" y="57"/>
                      </a:cubicBezTo>
                      <a:cubicBezTo>
                        <a:pt x="347" y="57"/>
                        <a:pt x="348" y="58"/>
                        <a:pt x="348" y="58"/>
                      </a:cubicBezTo>
                      <a:cubicBezTo>
                        <a:pt x="349" y="58"/>
                        <a:pt x="350" y="58"/>
                        <a:pt x="351" y="59"/>
                      </a:cubicBezTo>
                      <a:cubicBezTo>
                        <a:pt x="352" y="59"/>
                        <a:pt x="353" y="59"/>
                        <a:pt x="353" y="60"/>
                      </a:cubicBezTo>
                      <a:cubicBezTo>
                        <a:pt x="354" y="60"/>
                        <a:pt x="355" y="61"/>
                        <a:pt x="356" y="61"/>
                      </a:cubicBezTo>
                      <a:cubicBezTo>
                        <a:pt x="357" y="62"/>
                        <a:pt x="358" y="63"/>
                        <a:pt x="358" y="64"/>
                      </a:cubicBezTo>
                      <a:cubicBezTo>
                        <a:pt x="359" y="65"/>
                        <a:pt x="360" y="66"/>
                        <a:pt x="361" y="67"/>
                      </a:cubicBezTo>
                      <a:cubicBezTo>
                        <a:pt x="363" y="70"/>
                        <a:pt x="363" y="74"/>
                        <a:pt x="363" y="77"/>
                      </a:cubicBezTo>
                      <a:cubicBezTo>
                        <a:pt x="363" y="81"/>
                        <a:pt x="363" y="84"/>
                        <a:pt x="361" y="87"/>
                      </a:cubicBezTo>
                      <a:cubicBezTo>
                        <a:pt x="360" y="88"/>
                        <a:pt x="359" y="89"/>
                        <a:pt x="358" y="90"/>
                      </a:cubicBezTo>
                      <a:cubicBezTo>
                        <a:pt x="358" y="91"/>
                        <a:pt x="357" y="92"/>
                        <a:pt x="356" y="93"/>
                      </a:cubicBezTo>
                      <a:cubicBezTo>
                        <a:pt x="355" y="93"/>
                        <a:pt x="354" y="94"/>
                        <a:pt x="353" y="95"/>
                      </a:cubicBezTo>
                      <a:cubicBezTo>
                        <a:pt x="353" y="95"/>
                        <a:pt x="352" y="95"/>
                        <a:pt x="351" y="96"/>
                      </a:cubicBezTo>
                      <a:cubicBezTo>
                        <a:pt x="350" y="96"/>
                        <a:pt x="350" y="96"/>
                        <a:pt x="349" y="96"/>
                      </a:cubicBezTo>
                      <a:cubicBezTo>
                        <a:pt x="348" y="123"/>
                        <a:pt x="346" y="142"/>
                        <a:pt x="343" y="154"/>
                      </a:cubicBezTo>
                      <a:cubicBezTo>
                        <a:pt x="341" y="162"/>
                        <a:pt x="339" y="166"/>
                        <a:pt x="337" y="169"/>
                      </a:cubicBezTo>
                      <a:cubicBezTo>
                        <a:pt x="336" y="169"/>
                        <a:pt x="336" y="170"/>
                        <a:pt x="335" y="170"/>
                      </a:cubicBezTo>
                      <a:cubicBezTo>
                        <a:pt x="334" y="171"/>
                        <a:pt x="332" y="171"/>
                        <a:pt x="331" y="172"/>
                      </a:cubicBezTo>
                      <a:cubicBezTo>
                        <a:pt x="329" y="172"/>
                        <a:pt x="327" y="173"/>
                        <a:pt x="324" y="173"/>
                      </a:cubicBezTo>
                      <a:cubicBezTo>
                        <a:pt x="322" y="174"/>
                        <a:pt x="320" y="174"/>
                        <a:pt x="318" y="174"/>
                      </a:cubicBezTo>
                      <a:cubicBezTo>
                        <a:pt x="316" y="175"/>
                        <a:pt x="314" y="175"/>
                        <a:pt x="312" y="175"/>
                      </a:cubicBezTo>
                      <a:cubicBezTo>
                        <a:pt x="310" y="175"/>
                        <a:pt x="308" y="175"/>
                        <a:pt x="306" y="175"/>
                      </a:cubicBezTo>
                      <a:cubicBezTo>
                        <a:pt x="303" y="175"/>
                        <a:pt x="301" y="175"/>
                        <a:pt x="300" y="175"/>
                      </a:cubicBezTo>
                      <a:cubicBezTo>
                        <a:pt x="300" y="175"/>
                        <a:pt x="300" y="175"/>
                        <a:pt x="300" y="175"/>
                      </a:cubicBezTo>
                      <a:cubicBezTo>
                        <a:pt x="300" y="175"/>
                        <a:pt x="300" y="175"/>
                        <a:pt x="300" y="175"/>
                      </a:cubicBezTo>
                      <a:cubicBezTo>
                        <a:pt x="299" y="175"/>
                        <a:pt x="299" y="175"/>
                        <a:pt x="299" y="175"/>
                      </a:cubicBezTo>
                      <a:cubicBezTo>
                        <a:pt x="298" y="175"/>
                        <a:pt x="296" y="175"/>
                        <a:pt x="293" y="175"/>
                      </a:cubicBezTo>
                      <a:cubicBezTo>
                        <a:pt x="291" y="175"/>
                        <a:pt x="289" y="175"/>
                        <a:pt x="287" y="175"/>
                      </a:cubicBezTo>
                      <a:cubicBezTo>
                        <a:pt x="285" y="175"/>
                        <a:pt x="283" y="175"/>
                        <a:pt x="281" y="174"/>
                      </a:cubicBezTo>
                      <a:cubicBezTo>
                        <a:pt x="279" y="174"/>
                        <a:pt x="277" y="174"/>
                        <a:pt x="275" y="173"/>
                      </a:cubicBezTo>
                      <a:cubicBezTo>
                        <a:pt x="273" y="173"/>
                        <a:pt x="270" y="172"/>
                        <a:pt x="269" y="172"/>
                      </a:cubicBezTo>
                      <a:cubicBezTo>
                        <a:pt x="267" y="171"/>
                        <a:pt x="265" y="171"/>
                        <a:pt x="264" y="170"/>
                      </a:cubicBezTo>
                      <a:cubicBezTo>
                        <a:pt x="263" y="170"/>
                        <a:pt x="263" y="169"/>
                        <a:pt x="262" y="169"/>
                      </a:cubicBezTo>
                      <a:cubicBezTo>
                        <a:pt x="260" y="166"/>
                        <a:pt x="258" y="162"/>
                        <a:pt x="256" y="154"/>
                      </a:cubicBezTo>
                      <a:cubicBezTo>
                        <a:pt x="253" y="141"/>
                        <a:pt x="251" y="120"/>
                        <a:pt x="250" y="92"/>
                      </a:cubicBezTo>
                      <a:cubicBezTo>
                        <a:pt x="248" y="92"/>
                        <a:pt x="245" y="92"/>
                        <a:pt x="243" y="92"/>
                      </a:cubicBezTo>
                      <a:cubicBezTo>
                        <a:pt x="240" y="92"/>
                        <a:pt x="236" y="91"/>
                        <a:pt x="233" y="91"/>
                      </a:cubicBezTo>
                      <a:cubicBezTo>
                        <a:pt x="229" y="91"/>
                        <a:pt x="226" y="90"/>
                        <a:pt x="222" y="89"/>
                      </a:cubicBezTo>
                      <a:cubicBezTo>
                        <a:pt x="219" y="89"/>
                        <a:pt x="215" y="88"/>
                        <a:pt x="212" y="87"/>
                      </a:cubicBezTo>
                      <a:cubicBezTo>
                        <a:pt x="211" y="86"/>
                        <a:pt x="211" y="86"/>
                        <a:pt x="210" y="86"/>
                      </a:cubicBezTo>
                      <a:cubicBezTo>
                        <a:pt x="208" y="85"/>
                        <a:pt x="205" y="82"/>
                        <a:pt x="202" y="78"/>
                      </a:cubicBezTo>
                      <a:cubicBezTo>
                        <a:pt x="199" y="73"/>
                        <a:pt x="196" y="66"/>
                        <a:pt x="192" y="59"/>
                      </a:cubicBezTo>
                      <a:cubicBezTo>
                        <a:pt x="189" y="51"/>
                        <a:pt x="185" y="42"/>
                        <a:pt x="182" y="33"/>
                      </a:cubicBezTo>
                      <a:cubicBezTo>
                        <a:pt x="178" y="21"/>
                        <a:pt x="174" y="9"/>
                        <a:pt x="173" y="0"/>
                      </a:cubicBezTo>
                      <a:cubicBezTo>
                        <a:pt x="63" y="41"/>
                        <a:pt x="63" y="41"/>
                        <a:pt x="63" y="41"/>
                      </a:cubicBezTo>
                      <a:cubicBezTo>
                        <a:pt x="63" y="41"/>
                        <a:pt x="31" y="51"/>
                        <a:pt x="23" y="62"/>
                      </a:cubicBezTo>
                      <a:cubicBezTo>
                        <a:pt x="15" y="73"/>
                        <a:pt x="0" y="212"/>
                        <a:pt x="11" y="212"/>
                      </a:cubicBezTo>
                      <a:cubicBezTo>
                        <a:pt x="23" y="212"/>
                        <a:pt x="234" y="212"/>
                        <a:pt x="252" y="212"/>
                      </a:cubicBezTo>
                      <a:cubicBezTo>
                        <a:pt x="253" y="212"/>
                        <a:pt x="253" y="212"/>
                        <a:pt x="253" y="212"/>
                      </a:cubicBezTo>
                      <a:cubicBezTo>
                        <a:pt x="271" y="212"/>
                        <a:pt x="483" y="212"/>
                        <a:pt x="495" y="212"/>
                      </a:cubicBezTo>
                      <a:cubicBezTo>
                        <a:pt x="505" y="212"/>
                        <a:pt x="491" y="73"/>
                        <a:pt x="483" y="62"/>
                      </a:cubicBezTo>
                      <a:close/>
                      <a:moveTo>
                        <a:pt x="170" y="128"/>
                      </a:moveTo>
                      <a:cubicBezTo>
                        <a:pt x="165" y="128"/>
                        <a:pt x="165" y="128"/>
                        <a:pt x="165" y="128"/>
                      </a:cubicBezTo>
                      <a:cubicBezTo>
                        <a:pt x="159" y="128"/>
                        <a:pt x="159" y="128"/>
                        <a:pt x="159" y="128"/>
                      </a:cubicBezTo>
                      <a:cubicBezTo>
                        <a:pt x="154" y="128"/>
                        <a:pt x="154" y="128"/>
                        <a:pt x="154" y="128"/>
                      </a:cubicBezTo>
                      <a:cubicBezTo>
                        <a:pt x="148" y="128"/>
                        <a:pt x="148" y="128"/>
                        <a:pt x="148" y="128"/>
                      </a:cubicBezTo>
                      <a:cubicBezTo>
                        <a:pt x="143" y="128"/>
                        <a:pt x="143" y="128"/>
                        <a:pt x="143" y="128"/>
                      </a:cubicBezTo>
                      <a:cubicBezTo>
                        <a:pt x="138" y="128"/>
                        <a:pt x="138" y="128"/>
                        <a:pt x="138" y="128"/>
                      </a:cubicBezTo>
                      <a:cubicBezTo>
                        <a:pt x="135" y="128"/>
                        <a:pt x="135" y="128"/>
                        <a:pt x="135" y="128"/>
                      </a:cubicBezTo>
                      <a:cubicBezTo>
                        <a:pt x="135" y="163"/>
                        <a:pt x="135" y="163"/>
                        <a:pt x="135" y="163"/>
                      </a:cubicBezTo>
                      <a:cubicBezTo>
                        <a:pt x="134" y="163"/>
                        <a:pt x="134" y="163"/>
                        <a:pt x="134" y="163"/>
                      </a:cubicBezTo>
                      <a:cubicBezTo>
                        <a:pt x="133" y="163"/>
                        <a:pt x="133" y="163"/>
                        <a:pt x="133" y="163"/>
                      </a:cubicBezTo>
                      <a:cubicBezTo>
                        <a:pt x="132" y="163"/>
                        <a:pt x="132" y="163"/>
                        <a:pt x="132" y="163"/>
                      </a:cubicBezTo>
                      <a:cubicBezTo>
                        <a:pt x="131" y="163"/>
                        <a:pt x="131" y="163"/>
                        <a:pt x="131" y="163"/>
                      </a:cubicBezTo>
                      <a:cubicBezTo>
                        <a:pt x="130" y="163"/>
                        <a:pt x="130" y="163"/>
                        <a:pt x="130" y="163"/>
                      </a:cubicBezTo>
                      <a:cubicBezTo>
                        <a:pt x="129" y="163"/>
                        <a:pt x="129" y="163"/>
                        <a:pt x="129" y="163"/>
                      </a:cubicBezTo>
                      <a:cubicBezTo>
                        <a:pt x="128" y="163"/>
                        <a:pt x="128" y="163"/>
                        <a:pt x="128" y="163"/>
                      </a:cubicBezTo>
                      <a:cubicBezTo>
                        <a:pt x="127" y="163"/>
                        <a:pt x="127" y="163"/>
                        <a:pt x="127" y="163"/>
                      </a:cubicBezTo>
                      <a:cubicBezTo>
                        <a:pt x="126" y="163"/>
                        <a:pt x="126" y="163"/>
                        <a:pt x="126" y="163"/>
                      </a:cubicBezTo>
                      <a:cubicBezTo>
                        <a:pt x="125" y="163"/>
                        <a:pt x="125" y="163"/>
                        <a:pt x="125" y="163"/>
                      </a:cubicBezTo>
                      <a:cubicBezTo>
                        <a:pt x="124" y="163"/>
                        <a:pt x="124" y="163"/>
                        <a:pt x="124" y="163"/>
                      </a:cubicBezTo>
                      <a:cubicBezTo>
                        <a:pt x="123" y="163"/>
                        <a:pt x="123" y="163"/>
                        <a:pt x="123" y="163"/>
                      </a:cubicBezTo>
                      <a:cubicBezTo>
                        <a:pt x="122" y="163"/>
                        <a:pt x="122" y="163"/>
                        <a:pt x="122" y="163"/>
                      </a:cubicBezTo>
                      <a:cubicBezTo>
                        <a:pt x="121" y="163"/>
                        <a:pt x="121" y="163"/>
                        <a:pt x="121" y="163"/>
                      </a:cubicBezTo>
                      <a:cubicBezTo>
                        <a:pt x="120" y="163"/>
                        <a:pt x="120" y="163"/>
                        <a:pt x="120" y="163"/>
                      </a:cubicBezTo>
                      <a:cubicBezTo>
                        <a:pt x="119" y="163"/>
                        <a:pt x="119" y="163"/>
                        <a:pt x="119" y="163"/>
                      </a:cubicBezTo>
                      <a:cubicBezTo>
                        <a:pt x="119" y="128"/>
                        <a:pt x="119" y="128"/>
                        <a:pt x="119" y="128"/>
                      </a:cubicBezTo>
                      <a:cubicBezTo>
                        <a:pt x="116" y="128"/>
                        <a:pt x="116" y="128"/>
                        <a:pt x="116" y="128"/>
                      </a:cubicBezTo>
                      <a:cubicBezTo>
                        <a:pt x="111" y="128"/>
                        <a:pt x="111" y="128"/>
                        <a:pt x="111" y="128"/>
                      </a:cubicBezTo>
                      <a:cubicBezTo>
                        <a:pt x="106" y="128"/>
                        <a:pt x="106" y="128"/>
                        <a:pt x="106" y="128"/>
                      </a:cubicBezTo>
                      <a:cubicBezTo>
                        <a:pt x="100" y="128"/>
                        <a:pt x="100" y="128"/>
                        <a:pt x="100" y="128"/>
                      </a:cubicBezTo>
                      <a:cubicBezTo>
                        <a:pt x="95" y="128"/>
                        <a:pt x="95" y="128"/>
                        <a:pt x="95" y="128"/>
                      </a:cubicBezTo>
                      <a:cubicBezTo>
                        <a:pt x="90" y="128"/>
                        <a:pt x="90" y="128"/>
                        <a:pt x="90" y="128"/>
                      </a:cubicBezTo>
                      <a:cubicBezTo>
                        <a:pt x="84" y="128"/>
                        <a:pt x="84" y="128"/>
                        <a:pt x="84" y="128"/>
                      </a:cubicBezTo>
                      <a:cubicBezTo>
                        <a:pt x="84" y="113"/>
                        <a:pt x="84" y="113"/>
                        <a:pt x="84" y="113"/>
                      </a:cubicBezTo>
                      <a:cubicBezTo>
                        <a:pt x="90" y="113"/>
                        <a:pt x="90" y="113"/>
                        <a:pt x="90" y="113"/>
                      </a:cubicBezTo>
                      <a:cubicBezTo>
                        <a:pt x="95" y="113"/>
                        <a:pt x="95" y="113"/>
                        <a:pt x="95" y="113"/>
                      </a:cubicBezTo>
                      <a:cubicBezTo>
                        <a:pt x="100" y="113"/>
                        <a:pt x="100" y="113"/>
                        <a:pt x="100" y="113"/>
                      </a:cubicBezTo>
                      <a:cubicBezTo>
                        <a:pt x="106" y="113"/>
                        <a:pt x="106" y="113"/>
                        <a:pt x="106" y="113"/>
                      </a:cubicBezTo>
                      <a:cubicBezTo>
                        <a:pt x="111" y="113"/>
                        <a:pt x="111" y="113"/>
                        <a:pt x="111" y="113"/>
                      </a:cubicBezTo>
                      <a:cubicBezTo>
                        <a:pt x="116" y="113"/>
                        <a:pt x="116" y="113"/>
                        <a:pt x="116" y="113"/>
                      </a:cubicBezTo>
                      <a:cubicBezTo>
                        <a:pt x="119" y="113"/>
                        <a:pt x="119" y="113"/>
                        <a:pt x="119" y="113"/>
                      </a:cubicBezTo>
                      <a:cubicBezTo>
                        <a:pt x="119" y="78"/>
                        <a:pt x="119" y="78"/>
                        <a:pt x="119" y="78"/>
                      </a:cubicBezTo>
                      <a:cubicBezTo>
                        <a:pt x="120" y="78"/>
                        <a:pt x="120" y="78"/>
                        <a:pt x="120" y="78"/>
                      </a:cubicBezTo>
                      <a:cubicBezTo>
                        <a:pt x="121" y="78"/>
                        <a:pt x="121" y="78"/>
                        <a:pt x="121" y="78"/>
                      </a:cubicBezTo>
                      <a:cubicBezTo>
                        <a:pt x="122" y="78"/>
                        <a:pt x="122" y="78"/>
                        <a:pt x="122" y="78"/>
                      </a:cubicBezTo>
                      <a:cubicBezTo>
                        <a:pt x="123" y="78"/>
                        <a:pt x="123" y="78"/>
                        <a:pt x="123" y="78"/>
                      </a:cubicBezTo>
                      <a:cubicBezTo>
                        <a:pt x="124" y="78"/>
                        <a:pt x="124" y="78"/>
                        <a:pt x="124" y="78"/>
                      </a:cubicBezTo>
                      <a:cubicBezTo>
                        <a:pt x="125" y="78"/>
                        <a:pt x="125" y="78"/>
                        <a:pt x="125" y="78"/>
                      </a:cubicBezTo>
                      <a:cubicBezTo>
                        <a:pt x="126" y="78"/>
                        <a:pt x="126" y="78"/>
                        <a:pt x="126" y="78"/>
                      </a:cubicBezTo>
                      <a:cubicBezTo>
                        <a:pt x="127" y="78"/>
                        <a:pt x="127" y="78"/>
                        <a:pt x="127" y="78"/>
                      </a:cubicBezTo>
                      <a:cubicBezTo>
                        <a:pt x="128" y="78"/>
                        <a:pt x="128" y="78"/>
                        <a:pt x="128" y="78"/>
                      </a:cubicBezTo>
                      <a:cubicBezTo>
                        <a:pt x="129" y="78"/>
                        <a:pt x="129" y="78"/>
                        <a:pt x="129" y="78"/>
                      </a:cubicBezTo>
                      <a:cubicBezTo>
                        <a:pt x="130" y="78"/>
                        <a:pt x="130" y="78"/>
                        <a:pt x="130" y="78"/>
                      </a:cubicBezTo>
                      <a:cubicBezTo>
                        <a:pt x="131" y="78"/>
                        <a:pt x="131" y="78"/>
                        <a:pt x="131" y="78"/>
                      </a:cubicBezTo>
                      <a:cubicBezTo>
                        <a:pt x="132" y="78"/>
                        <a:pt x="132" y="78"/>
                        <a:pt x="132" y="78"/>
                      </a:cubicBezTo>
                      <a:cubicBezTo>
                        <a:pt x="133" y="78"/>
                        <a:pt x="133" y="78"/>
                        <a:pt x="133" y="78"/>
                      </a:cubicBezTo>
                      <a:cubicBezTo>
                        <a:pt x="134" y="78"/>
                        <a:pt x="134" y="78"/>
                        <a:pt x="134" y="78"/>
                      </a:cubicBezTo>
                      <a:cubicBezTo>
                        <a:pt x="135" y="78"/>
                        <a:pt x="135" y="78"/>
                        <a:pt x="135" y="78"/>
                      </a:cubicBezTo>
                      <a:cubicBezTo>
                        <a:pt x="135" y="113"/>
                        <a:pt x="135" y="113"/>
                        <a:pt x="135" y="113"/>
                      </a:cubicBezTo>
                      <a:cubicBezTo>
                        <a:pt x="138" y="113"/>
                        <a:pt x="138" y="113"/>
                        <a:pt x="138" y="113"/>
                      </a:cubicBezTo>
                      <a:cubicBezTo>
                        <a:pt x="143" y="113"/>
                        <a:pt x="143" y="113"/>
                        <a:pt x="143" y="113"/>
                      </a:cubicBezTo>
                      <a:cubicBezTo>
                        <a:pt x="148" y="113"/>
                        <a:pt x="148" y="113"/>
                        <a:pt x="148" y="113"/>
                      </a:cubicBezTo>
                      <a:cubicBezTo>
                        <a:pt x="154" y="113"/>
                        <a:pt x="154" y="113"/>
                        <a:pt x="154" y="113"/>
                      </a:cubicBezTo>
                      <a:cubicBezTo>
                        <a:pt x="159" y="113"/>
                        <a:pt x="159" y="113"/>
                        <a:pt x="159" y="113"/>
                      </a:cubicBezTo>
                      <a:cubicBezTo>
                        <a:pt x="165" y="113"/>
                        <a:pt x="165" y="113"/>
                        <a:pt x="165" y="113"/>
                      </a:cubicBezTo>
                      <a:cubicBezTo>
                        <a:pt x="170" y="113"/>
                        <a:pt x="170" y="113"/>
                        <a:pt x="170" y="113"/>
                      </a:cubicBezTo>
                      <a:lnTo>
                        <a:pt x="17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 name="组合 6"/>
            <p:cNvGrpSpPr/>
            <p:nvPr/>
          </p:nvGrpSpPr>
          <p:grpSpPr>
            <a:xfrm>
              <a:off x="9103964" y="974057"/>
              <a:ext cx="603033" cy="602430"/>
              <a:chOff x="4724400" y="4673600"/>
              <a:chExt cx="3176588" cy="3173413"/>
            </a:xfrm>
          </p:grpSpPr>
          <p:sp>
            <p:nvSpPr>
              <p:cNvPr id="21" name="Oval 22"/>
              <p:cNvSpPr>
                <a:spLocks noChangeArrowheads="1"/>
              </p:cNvSpPr>
              <p:nvPr/>
            </p:nvSpPr>
            <p:spPr bwMode="auto">
              <a:xfrm>
                <a:off x="4724400" y="4673600"/>
                <a:ext cx="3176588" cy="3173413"/>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sp>
            <p:nvSpPr>
              <p:cNvPr id="22" name="Freeform 23"/>
              <p:cNvSpPr>
                <a:spLocks noEditPoints="1"/>
              </p:cNvSpPr>
              <p:nvPr/>
            </p:nvSpPr>
            <p:spPr bwMode="auto">
              <a:xfrm>
                <a:off x="5402263" y="5283200"/>
                <a:ext cx="1806575" cy="1957388"/>
              </a:xfrm>
              <a:custGeom>
                <a:avLst/>
                <a:gdLst>
                  <a:gd name="T0" fmla="*/ 480 w 480"/>
                  <a:gd name="T1" fmla="*/ 277 h 520"/>
                  <a:gd name="T2" fmla="*/ 429 w 480"/>
                  <a:gd name="T3" fmla="*/ 227 h 520"/>
                  <a:gd name="T4" fmla="*/ 379 w 480"/>
                  <a:gd name="T5" fmla="*/ 277 h 520"/>
                  <a:gd name="T6" fmla="*/ 416 w 480"/>
                  <a:gd name="T7" fmla="*/ 326 h 520"/>
                  <a:gd name="T8" fmla="*/ 396 w 480"/>
                  <a:gd name="T9" fmla="*/ 485 h 520"/>
                  <a:gd name="T10" fmla="*/ 320 w 480"/>
                  <a:gd name="T11" fmla="*/ 495 h 520"/>
                  <a:gd name="T12" fmla="*/ 245 w 480"/>
                  <a:gd name="T13" fmla="*/ 485 h 520"/>
                  <a:gd name="T14" fmla="*/ 224 w 480"/>
                  <a:gd name="T15" fmla="*/ 312 h 520"/>
                  <a:gd name="T16" fmla="*/ 325 w 480"/>
                  <a:gd name="T17" fmla="*/ 297 h 520"/>
                  <a:gd name="T18" fmla="*/ 391 w 480"/>
                  <a:gd name="T19" fmla="*/ 134 h 520"/>
                  <a:gd name="T20" fmla="*/ 399 w 480"/>
                  <a:gd name="T21" fmla="*/ 39 h 520"/>
                  <a:gd name="T22" fmla="*/ 271 w 480"/>
                  <a:gd name="T23" fmla="*/ 20 h 520"/>
                  <a:gd name="T24" fmla="*/ 242 w 480"/>
                  <a:gd name="T25" fmla="*/ 0 h 520"/>
                  <a:gd name="T26" fmla="*/ 209 w 480"/>
                  <a:gd name="T27" fmla="*/ 32 h 520"/>
                  <a:gd name="T28" fmla="*/ 242 w 480"/>
                  <a:gd name="T29" fmla="*/ 64 h 520"/>
                  <a:gd name="T30" fmla="*/ 272 w 480"/>
                  <a:gd name="T31" fmla="*/ 44 h 520"/>
                  <a:gd name="T32" fmla="*/ 379 w 480"/>
                  <a:gd name="T33" fmla="*/ 54 h 520"/>
                  <a:gd name="T34" fmla="*/ 357 w 480"/>
                  <a:gd name="T35" fmla="*/ 167 h 520"/>
                  <a:gd name="T36" fmla="*/ 314 w 480"/>
                  <a:gd name="T37" fmla="*/ 275 h 520"/>
                  <a:gd name="T38" fmla="*/ 211 w 480"/>
                  <a:gd name="T39" fmla="*/ 288 h 520"/>
                  <a:gd name="T40" fmla="*/ 109 w 480"/>
                  <a:gd name="T41" fmla="*/ 275 h 520"/>
                  <a:gd name="T42" fmla="*/ 56 w 480"/>
                  <a:gd name="T43" fmla="*/ 168 h 520"/>
                  <a:gd name="T44" fmla="*/ 30 w 480"/>
                  <a:gd name="T45" fmla="*/ 54 h 520"/>
                  <a:gd name="T46" fmla="*/ 132 w 480"/>
                  <a:gd name="T47" fmla="*/ 43 h 520"/>
                  <a:gd name="T48" fmla="*/ 162 w 480"/>
                  <a:gd name="T49" fmla="*/ 64 h 520"/>
                  <a:gd name="T50" fmla="*/ 195 w 480"/>
                  <a:gd name="T51" fmla="*/ 32 h 520"/>
                  <a:gd name="T52" fmla="*/ 162 w 480"/>
                  <a:gd name="T53" fmla="*/ 0 h 520"/>
                  <a:gd name="T54" fmla="*/ 133 w 480"/>
                  <a:gd name="T55" fmla="*/ 19 h 520"/>
                  <a:gd name="T56" fmla="*/ 10 w 480"/>
                  <a:gd name="T57" fmla="*/ 40 h 520"/>
                  <a:gd name="T58" fmla="*/ 13 w 480"/>
                  <a:gd name="T59" fmla="*/ 112 h 520"/>
                  <a:gd name="T60" fmla="*/ 98 w 480"/>
                  <a:gd name="T61" fmla="*/ 297 h 520"/>
                  <a:gd name="T62" fmla="*/ 199 w 480"/>
                  <a:gd name="T63" fmla="*/ 312 h 520"/>
                  <a:gd name="T64" fmla="*/ 204 w 480"/>
                  <a:gd name="T65" fmla="*/ 394 h 520"/>
                  <a:gd name="T66" fmla="*/ 233 w 480"/>
                  <a:gd name="T67" fmla="*/ 506 h 520"/>
                  <a:gd name="T68" fmla="*/ 319 w 480"/>
                  <a:gd name="T69" fmla="*/ 520 h 520"/>
                  <a:gd name="T70" fmla="*/ 322 w 480"/>
                  <a:gd name="T71" fmla="*/ 520 h 520"/>
                  <a:gd name="T72" fmla="*/ 322 w 480"/>
                  <a:gd name="T73" fmla="*/ 520 h 520"/>
                  <a:gd name="T74" fmla="*/ 408 w 480"/>
                  <a:gd name="T75" fmla="*/ 506 h 520"/>
                  <a:gd name="T76" fmla="*/ 436 w 480"/>
                  <a:gd name="T77" fmla="*/ 394 h 520"/>
                  <a:gd name="T78" fmla="*/ 441 w 480"/>
                  <a:gd name="T79" fmla="*/ 326 h 520"/>
                  <a:gd name="T80" fmla="*/ 480 w 480"/>
                  <a:gd name="T81" fmla="*/ 277 h 520"/>
                  <a:gd name="T82" fmla="*/ 242 w 480"/>
                  <a:gd name="T83" fmla="*/ 40 h 520"/>
                  <a:gd name="T84" fmla="*/ 234 w 480"/>
                  <a:gd name="T85" fmla="*/ 32 h 520"/>
                  <a:gd name="T86" fmla="*/ 242 w 480"/>
                  <a:gd name="T87" fmla="*/ 24 h 520"/>
                  <a:gd name="T88" fmla="*/ 249 w 480"/>
                  <a:gd name="T89" fmla="*/ 32 h 520"/>
                  <a:gd name="T90" fmla="*/ 242 w 480"/>
                  <a:gd name="T91" fmla="*/ 40 h 520"/>
                  <a:gd name="T92" fmla="*/ 162 w 480"/>
                  <a:gd name="T93" fmla="*/ 24 h 520"/>
                  <a:gd name="T94" fmla="*/ 170 w 480"/>
                  <a:gd name="T95" fmla="*/ 32 h 520"/>
                  <a:gd name="T96" fmla="*/ 162 w 480"/>
                  <a:gd name="T97" fmla="*/ 40 h 520"/>
                  <a:gd name="T98" fmla="*/ 154 w 480"/>
                  <a:gd name="T99" fmla="*/ 32 h 520"/>
                  <a:gd name="T100" fmla="*/ 162 w 480"/>
                  <a:gd name="T101" fmla="*/ 24 h 520"/>
                  <a:gd name="T102" fmla="*/ 429 w 480"/>
                  <a:gd name="T103" fmla="*/ 298 h 520"/>
                  <a:gd name="T104" fmla="*/ 408 w 480"/>
                  <a:gd name="T105" fmla="*/ 277 h 520"/>
                  <a:gd name="T106" fmla="*/ 429 w 480"/>
                  <a:gd name="T107" fmla="*/ 256 h 520"/>
                  <a:gd name="T108" fmla="*/ 450 w 480"/>
                  <a:gd name="T109" fmla="*/ 277 h 520"/>
                  <a:gd name="T110" fmla="*/ 429 w 480"/>
                  <a:gd name="T111" fmla="*/ 298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0" h="520">
                    <a:moveTo>
                      <a:pt x="480" y="277"/>
                    </a:moveTo>
                    <a:cubicBezTo>
                      <a:pt x="480" y="249"/>
                      <a:pt x="457" y="227"/>
                      <a:pt x="429" y="227"/>
                    </a:cubicBezTo>
                    <a:cubicBezTo>
                      <a:pt x="401" y="227"/>
                      <a:pt x="379" y="249"/>
                      <a:pt x="379" y="277"/>
                    </a:cubicBezTo>
                    <a:cubicBezTo>
                      <a:pt x="379" y="300"/>
                      <a:pt x="395" y="320"/>
                      <a:pt x="416" y="326"/>
                    </a:cubicBezTo>
                    <a:cubicBezTo>
                      <a:pt x="413" y="398"/>
                      <a:pt x="405" y="473"/>
                      <a:pt x="396" y="485"/>
                    </a:cubicBezTo>
                    <a:cubicBezTo>
                      <a:pt x="381" y="492"/>
                      <a:pt x="343" y="495"/>
                      <a:pt x="320" y="495"/>
                    </a:cubicBezTo>
                    <a:cubicBezTo>
                      <a:pt x="298" y="495"/>
                      <a:pt x="259" y="492"/>
                      <a:pt x="245" y="485"/>
                    </a:cubicBezTo>
                    <a:cubicBezTo>
                      <a:pt x="235" y="472"/>
                      <a:pt x="227" y="388"/>
                      <a:pt x="224" y="312"/>
                    </a:cubicBezTo>
                    <a:cubicBezTo>
                      <a:pt x="250" y="311"/>
                      <a:pt x="301" y="308"/>
                      <a:pt x="325" y="297"/>
                    </a:cubicBezTo>
                    <a:cubicBezTo>
                      <a:pt x="355" y="281"/>
                      <a:pt x="387" y="149"/>
                      <a:pt x="391" y="134"/>
                    </a:cubicBezTo>
                    <a:cubicBezTo>
                      <a:pt x="410" y="54"/>
                      <a:pt x="402" y="44"/>
                      <a:pt x="399" y="39"/>
                    </a:cubicBezTo>
                    <a:cubicBezTo>
                      <a:pt x="386" y="22"/>
                      <a:pt x="325" y="19"/>
                      <a:pt x="271" y="20"/>
                    </a:cubicBezTo>
                    <a:cubicBezTo>
                      <a:pt x="267" y="8"/>
                      <a:pt x="255" y="0"/>
                      <a:pt x="242" y="0"/>
                    </a:cubicBezTo>
                    <a:cubicBezTo>
                      <a:pt x="224" y="0"/>
                      <a:pt x="209" y="14"/>
                      <a:pt x="209" y="32"/>
                    </a:cubicBezTo>
                    <a:cubicBezTo>
                      <a:pt x="209" y="50"/>
                      <a:pt x="224" y="64"/>
                      <a:pt x="242" y="64"/>
                    </a:cubicBezTo>
                    <a:cubicBezTo>
                      <a:pt x="255" y="64"/>
                      <a:pt x="267" y="56"/>
                      <a:pt x="272" y="44"/>
                    </a:cubicBezTo>
                    <a:cubicBezTo>
                      <a:pt x="317" y="44"/>
                      <a:pt x="368" y="47"/>
                      <a:pt x="379" y="54"/>
                    </a:cubicBezTo>
                    <a:cubicBezTo>
                      <a:pt x="380" y="65"/>
                      <a:pt x="374" y="108"/>
                      <a:pt x="357" y="167"/>
                    </a:cubicBezTo>
                    <a:cubicBezTo>
                      <a:pt x="337" y="238"/>
                      <a:pt x="320" y="271"/>
                      <a:pt x="314" y="275"/>
                    </a:cubicBezTo>
                    <a:cubicBezTo>
                      <a:pt x="293" y="285"/>
                      <a:pt x="234" y="288"/>
                      <a:pt x="211" y="288"/>
                    </a:cubicBezTo>
                    <a:cubicBezTo>
                      <a:pt x="188" y="288"/>
                      <a:pt x="130" y="285"/>
                      <a:pt x="109" y="275"/>
                    </a:cubicBezTo>
                    <a:cubicBezTo>
                      <a:pt x="102" y="271"/>
                      <a:pt x="80" y="234"/>
                      <a:pt x="56" y="168"/>
                    </a:cubicBezTo>
                    <a:cubicBezTo>
                      <a:pt x="32" y="102"/>
                      <a:pt x="26" y="61"/>
                      <a:pt x="30" y="54"/>
                    </a:cubicBezTo>
                    <a:cubicBezTo>
                      <a:pt x="38" y="42"/>
                      <a:pt x="87" y="39"/>
                      <a:pt x="132" y="43"/>
                    </a:cubicBezTo>
                    <a:cubicBezTo>
                      <a:pt x="137" y="56"/>
                      <a:pt x="148" y="64"/>
                      <a:pt x="162" y="64"/>
                    </a:cubicBezTo>
                    <a:cubicBezTo>
                      <a:pt x="180" y="64"/>
                      <a:pt x="195" y="50"/>
                      <a:pt x="195" y="32"/>
                    </a:cubicBezTo>
                    <a:cubicBezTo>
                      <a:pt x="195" y="14"/>
                      <a:pt x="180" y="0"/>
                      <a:pt x="162" y="0"/>
                    </a:cubicBezTo>
                    <a:cubicBezTo>
                      <a:pt x="149" y="0"/>
                      <a:pt x="138" y="7"/>
                      <a:pt x="133" y="19"/>
                    </a:cubicBezTo>
                    <a:cubicBezTo>
                      <a:pt x="99" y="16"/>
                      <a:pt x="28" y="13"/>
                      <a:pt x="10" y="40"/>
                    </a:cubicBezTo>
                    <a:cubicBezTo>
                      <a:pt x="4" y="47"/>
                      <a:pt x="0" y="62"/>
                      <a:pt x="13" y="112"/>
                    </a:cubicBezTo>
                    <a:cubicBezTo>
                      <a:pt x="27" y="167"/>
                      <a:pt x="70" y="282"/>
                      <a:pt x="98" y="297"/>
                    </a:cubicBezTo>
                    <a:cubicBezTo>
                      <a:pt x="122" y="309"/>
                      <a:pt x="174" y="311"/>
                      <a:pt x="199" y="312"/>
                    </a:cubicBezTo>
                    <a:cubicBezTo>
                      <a:pt x="200" y="329"/>
                      <a:pt x="202" y="361"/>
                      <a:pt x="204" y="394"/>
                    </a:cubicBezTo>
                    <a:cubicBezTo>
                      <a:pt x="212" y="488"/>
                      <a:pt x="223" y="501"/>
                      <a:pt x="233" y="506"/>
                    </a:cubicBezTo>
                    <a:cubicBezTo>
                      <a:pt x="255" y="518"/>
                      <a:pt x="305" y="519"/>
                      <a:pt x="319" y="520"/>
                    </a:cubicBezTo>
                    <a:cubicBezTo>
                      <a:pt x="322" y="520"/>
                      <a:pt x="322" y="520"/>
                      <a:pt x="322" y="520"/>
                    </a:cubicBezTo>
                    <a:cubicBezTo>
                      <a:pt x="322" y="520"/>
                      <a:pt x="322" y="520"/>
                      <a:pt x="322" y="520"/>
                    </a:cubicBezTo>
                    <a:cubicBezTo>
                      <a:pt x="335" y="519"/>
                      <a:pt x="386" y="518"/>
                      <a:pt x="408" y="506"/>
                    </a:cubicBezTo>
                    <a:cubicBezTo>
                      <a:pt x="418" y="501"/>
                      <a:pt x="428" y="488"/>
                      <a:pt x="436" y="394"/>
                    </a:cubicBezTo>
                    <a:cubicBezTo>
                      <a:pt x="438" y="369"/>
                      <a:pt x="440" y="344"/>
                      <a:pt x="441" y="326"/>
                    </a:cubicBezTo>
                    <a:cubicBezTo>
                      <a:pt x="463" y="321"/>
                      <a:pt x="480" y="301"/>
                      <a:pt x="480" y="277"/>
                    </a:cubicBezTo>
                    <a:close/>
                    <a:moveTo>
                      <a:pt x="242" y="40"/>
                    </a:moveTo>
                    <a:cubicBezTo>
                      <a:pt x="237" y="40"/>
                      <a:pt x="234" y="36"/>
                      <a:pt x="234" y="32"/>
                    </a:cubicBezTo>
                    <a:cubicBezTo>
                      <a:pt x="234" y="28"/>
                      <a:pt x="237" y="24"/>
                      <a:pt x="242" y="24"/>
                    </a:cubicBezTo>
                    <a:cubicBezTo>
                      <a:pt x="246" y="24"/>
                      <a:pt x="249" y="28"/>
                      <a:pt x="249" y="32"/>
                    </a:cubicBezTo>
                    <a:cubicBezTo>
                      <a:pt x="249" y="36"/>
                      <a:pt x="246" y="40"/>
                      <a:pt x="242" y="40"/>
                    </a:cubicBezTo>
                    <a:close/>
                    <a:moveTo>
                      <a:pt x="162" y="24"/>
                    </a:moveTo>
                    <a:cubicBezTo>
                      <a:pt x="167" y="24"/>
                      <a:pt x="170" y="28"/>
                      <a:pt x="170" y="32"/>
                    </a:cubicBezTo>
                    <a:cubicBezTo>
                      <a:pt x="170" y="36"/>
                      <a:pt x="167" y="40"/>
                      <a:pt x="162" y="40"/>
                    </a:cubicBezTo>
                    <a:cubicBezTo>
                      <a:pt x="158" y="40"/>
                      <a:pt x="154" y="36"/>
                      <a:pt x="154" y="32"/>
                    </a:cubicBezTo>
                    <a:cubicBezTo>
                      <a:pt x="154" y="28"/>
                      <a:pt x="158" y="24"/>
                      <a:pt x="162" y="24"/>
                    </a:cubicBezTo>
                    <a:close/>
                    <a:moveTo>
                      <a:pt x="429" y="298"/>
                    </a:moveTo>
                    <a:cubicBezTo>
                      <a:pt x="418" y="298"/>
                      <a:pt x="408" y="289"/>
                      <a:pt x="408" y="277"/>
                    </a:cubicBezTo>
                    <a:cubicBezTo>
                      <a:pt x="408" y="266"/>
                      <a:pt x="418" y="256"/>
                      <a:pt x="429" y="256"/>
                    </a:cubicBezTo>
                    <a:cubicBezTo>
                      <a:pt x="441" y="256"/>
                      <a:pt x="450" y="266"/>
                      <a:pt x="450" y="277"/>
                    </a:cubicBezTo>
                    <a:cubicBezTo>
                      <a:pt x="450" y="289"/>
                      <a:pt x="441" y="298"/>
                      <a:pt x="429" y="29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8" name="组合 7"/>
            <p:cNvGrpSpPr/>
            <p:nvPr/>
          </p:nvGrpSpPr>
          <p:grpSpPr>
            <a:xfrm>
              <a:off x="10610305" y="974057"/>
              <a:ext cx="602732" cy="603335"/>
              <a:chOff x="5795963" y="3938588"/>
              <a:chExt cx="3175000" cy="3178175"/>
            </a:xfrm>
          </p:grpSpPr>
          <p:sp>
            <p:nvSpPr>
              <p:cNvPr id="18" name="Oval 27"/>
              <p:cNvSpPr>
                <a:spLocks noChangeArrowheads="1"/>
              </p:cNvSpPr>
              <p:nvPr/>
            </p:nvSpPr>
            <p:spPr bwMode="auto">
              <a:xfrm>
                <a:off x="5795963" y="3938588"/>
                <a:ext cx="3175000" cy="3178175"/>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sp>
            <p:nvSpPr>
              <p:cNvPr id="19" name="Freeform 28"/>
              <p:cNvSpPr/>
              <p:nvPr/>
            </p:nvSpPr>
            <p:spPr bwMode="auto">
              <a:xfrm>
                <a:off x="6438901" y="5783263"/>
                <a:ext cx="685800" cy="674688"/>
              </a:xfrm>
              <a:custGeom>
                <a:avLst/>
                <a:gdLst>
                  <a:gd name="T0" fmla="*/ 84 w 182"/>
                  <a:gd name="T1" fmla="*/ 61 h 179"/>
                  <a:gd name="T2" fmla="*/ 60 w 182"/>
                  <a:gd name="T3" fmla="*/ 88 h 179"/>
                  <a:gd name="T4" fmla="*/ 69 w 182"/>
                  <a:gd name="T5" fmla="*/ 99 h 179"/>
                  <a:gd name="T6" fmla="*/ 0 w 182"/>
                  <a:gd name="T7" fmla="*/ 176 h 179"/>
                  <a:gd name="T8" fmla="*/ 4 w 182"/>
                  <a:gd name="T9" fmla="*/ 179 h 179"/>
                  <a:gd name="T10" fmla="*/ 83 w 182"/>
                  <a:gd name="T11" fmla="*/ 113 h 179"/>
                  <a:gd name="T12" fmla="*/ 95 w 182"/>
                  <a:gd name="T13" fmla="*/ 123 h 179"/>
                  <a:gd name="T14" fmla="*/ 121 w 182"/>
                  <a:gd name="T15" fmla="*/ 99 h 179"/>
                  <a:gd name="T16" fmla="*/ 182 w 182"/>
                  <a:gd name="T17" fmla="*/ 108 h 179"/>
                  <a:gd name="T18" fmla="*/ 76 w 182"/>
                  <a:gd name="T19" fmla="*/ 0 h 179"/>
                  <a:gd name="T20" fmla="*/ 84 w 182"/>
                  <a:gd name="T21" fmla="*/ 6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2" h="179">
                    <a:moveTo>
                      <a:pt x="84" y="61"/>
                    </a:moveTo>
                    <a:cubicBezTo>
                      <a:pt x="73" y="71"/>
                      <a:pt x="60" y="85"/>
                      <a:pt x="60" y="88"/>
                    </a:cubicBezTo>
                    <a:cubicBezTo>
                      <a:pt x="60" y="89"/>
                      <a:pt x="64" y="94"/>
                      <a:pt x="69" y="99"/>
                    </a:cubicBezTo>
                    <a:cubicBezTo>
                      <a:pt x="0" y="176"/>
                      <a:pt x="0" y="176"/>
                      <a:pt x="0" y="176"/>
                    </a:cubicBezTo>
                    <a:cubicBezTo>
                      <a:pt x="4" y="179"/>
                      <a:pt x="4" y="179"/>
                      <a:pt x="4" y="179"/>
                    </a:cubicBezTo>
                    <a:cubicBezTo>
                      <a:pt x="83" y="113"/>
                      <a:pt x="83" y="113"/>
                      <a:pt x="83" y="113"/>
                    </a:cubicBezTo>
                    <a:cubicBezTo>
                      <a:pt x="88" y="118"/>
                      <a:pt x="93" y="123"/>
                      <a:pt x="95" y="123"/>
                    </a:cubicBezTo>
                    <a:cubicBezTo>
                      <a:pt x="97" y="123"/>
                      <a:pt x="111" y="109"/>
                      <a:pt x="121" y="99"/>
                    </a:cubicBezTo>
                    <a:cubicBezTo>
                      <a:pt x="150" y="112"/>
                      <a:pt x="182" y="108"/>
                      <a:pt x="182" y="108"/>
                    </a:cubicBezTo>
                    <a:cubicBezTo>
                      <a:pt x="76" y="0"/>
                      <a:pt x="76" y="0"/>
                      <a:pt x="76" y="0"/>
                    </a:cubicBezTo>
                    <a:cubicBezTo>
                      <a:pt x="76" y="0"/>
                      <a:pt x="71" y="32"/>
                      <a:pt x="84"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 name="Freeform 29"/>
              <p:cNvSpPr>
                <a:spLocks noEditPoints="1"/>
              </p:cNvSpPr>
              <p:nvPr/>
            </p:nvSpPr>
            <p:spPr bwMode="auto">
              <a:xfrm>
                <a:off x="6740526" y="4597401"/>
                <a:ext cx="1587500" cy="1573213"/>
              </a:xfrm>
              <a:custGeom>
                <a:avLst/>
                <a:gdLst>
                  <a:gd name="T0" fmla="*/ 1000 w 1000"/>
                  <a:gd name="T1" fmla="*/ 256 h 991"/>
                  <a:gd name="T2" fmla="*/ 694 w 1000"/>
                  <a:gd name="T3" fmla="*/ 55 h 991"/>
                  <a:gd name="T4" fmla="*/ 694 w 1000"/>
                  <a:gd name="T5" fmla="*/ 216 h 991"/>
                  <a:gd name="T6" fmla="*/ 533 w 1000"/>
                  <a:gd name="T7" fmla="*/ 128 h 991"/>
                  <a:gd name="T8" fmla="*/ 0 w 1000"/>
                  <a:gd name="T9" fmla="*/ 738 h 991"/>
                  <a:gd name="T10" fmla="*/ 827 w 1000"/>
                  <a:gd name="T11" fmla="*/ 427 h 991"/>
                  <a:gd name="T12" fmla="*/ 908 w 1000"/>
                  <a:gd name="T13" fmla="*/ 434 h 991"/>
                  <a:gd name="T14" fmla="*/ 865 w 1000"/>
                  <a:gd name="T15" fmla="*/ 228 h 991"/>
                  <a:gd name="T16" fmla="*/ 780 w 1000"/>
                  <a:gd name="T17" fmla="*/ 420 h 991"/>
                  <a:gd name="T18" fmla="*/ 434 w 1000"/>
                  <a:gd name="T19" fmla="*/ 766 h 991"/>
                  <a:gd name="T20" fmla="*/ 434 w 1000"/>
                  <a:gd name="T21" fmla="*/ 766 h 991"/>
                  <a:gd name="T22" fmla="*/ 417 w 1000"/>
                  <a:gd name="T23" fmla="*/ 750 h 991"/>
                  <a:gd name="T24" fmla="*/ 400 w 1000"/>
                  <a:gd name="T25" fmla="*/ 735 h 991"/>
                  <a:gd name="T26" fmla="*/ 384 w 1000"/>
                  <a:gd name="T27" fmla="*/ 719 h 991"/>
                  <a:gd name="T28" fmla="*/ 367 w 1000"/>
                  <a:gd name="T29" fmla="*/ 702 h 991"/>
                  <a:gd name="T30" fmla="*/ 351 w 1000"/>
                  <a:gd name="T31" fmla="*/ 686 h 991"/>
                  <a:gd name="T32" fmla="*/ 334 w 1000"/>
                  <a:gd name="T33" fmla="*/ 669 h 991"/>
                  <a:gd name="T34" fmla="*/ 318 w 1000"/>
                  <a:gd name="T35" fmla="*/ 652 h 991"/>
                  <a:gd name="T36" fmla="*/ 301 w 1000"/>
                  <a:gd name="T37" fmla="*/ 636 h 991"/>
                  <a:gd name="T38" fmla="*/ 287 w 1000"/>
                  <a:gd name="T39" fmla="*/ 619 h 991"/>
                  <a:gd name="T40" fmla="*/ 270 w 1000"/>
                  <a:gd name="T41" fmla="*/ 603 h 991"/>
                  <a:gd name="T42" fmla="*/ 254 w 1000"/>
                  <a:gd name="T43" fmla="*/ 586 h 991"/>
                  <a:gd name="T44" fmla="*/ 237 w 1000"/>
                  <a:gd name="T45" fmla="*/ 572 h 991"/>
                  <a:gd name="T46" fmla="*/ 227 w 1000"/>
                  <a:gd name="T47" fmla="*/ 562 h 991"/>
                  <a:gd name="T48" fmla="*/ 353 w 1000"/>
                  <a:gd name="T49" fmla="*/ 439 h 991"/>
                  <a:gd name="T50" fmla="*/ 483 w 1000"/>
                  <a:gd name="T51" fmla="*/ 529 h 991"/>
                  <a:gd name="T52" fmla="*/ 417 w 1000"/>
                  <a:gd name="T53" fmla="*/ 375 h 991"/>
                  <a:gd name="T54" fmla="*/ 540 w 1000"/>
                  <a:gd name="T55" fmla="*/ 456 h 991"/>
                  <a:gd name="T56" fmla="*/ 476 w 1000"/>
                  <a:gd name="T57" fmla="*/ 313 h 991"/>
                  <a:gd name="T58" fmla="*/ 588 w 1000"/>
                  <a:gd name="T59" fmla="*/ 382 h 991"/>
                  <a:gd name="T60" fmla="*/ 576 w 1000"/>
                  <a:gd name="T61" fmla="*/ 216 h 991"/>
                  <a:gd name="T62" fmla="*/ 592 w 1000"/>
                  <a:gd name="T63" fmla="*/ 233 h 991"/>
                  <a:gd name="T64" fmla="*/ 607 w 1000"/>
                  <a:gd name="T65" fmla="*/ 249 h 991"/>
                  <a:gd name="T66" fmla="*/ 623 w 1000"/>
                  <a:gd name="T67" fmla="*/ 266 h 991"/>
                  <a:gd name="T68" fmla="*/ 640 w 1000"/>
                  <a:gd name="T69" fmla="*/ 280 h 991"/>
                  <a:gd name="T70" fmla="*/ 656 w 1000"/>
                  <a:gd name="T71" fmla="*/ 297 h 991"/>
                  <a:gd name="T72" fmla="*/ 673 w 1000"/>
                  <a:gd name="T73" fmla="*/ 313 h 991"/>
                  <a:gd name="T74" fmla="*/ 690 w 1000"/>
                  <a:gd name="T75" fmla="*/ 330 h 991"/>
                  <a:gd name="T76" fmla="*/ 706 w 1000"/>
                  <a:gd name="T77" fmla="*/ 347 h 991"/>
                  <a:gd name="T78" fmla="*/ 723 w 1000"/>
                  <a:gd name="T79" fmla="*/ 363 h 991"/>
                  <a:gd name="T80" fmla="*/ 739 w 1000"/>
                  <a:gd name="T81" fmla="*/ 380 h 991"/>
                  <a:gd name="T82" fmla="*/ 754 w 1000"/>
                  <a:gd name="T83" fmla="*/ 396 h 991"/>
                  <a:gd name="T84" fmla="*/ 770 w 1000"/>
                  <a:gd name="T85" fmla="*/ 413 h 991"/>
                  <a:gd name="T86" fmla="*/ 780 w 1000"/>
                  <a:gd name="T87" fmla="*/ 420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00" h="991">
                    <a:moveTo>
                      <a:pt x="946" y="309"/>
                    </a:moveTo>
                    <a:lnTo>
                      <a:pt x="1000" y="256"/>
                    </a:lnTo>
                    <a:lnTo>
                      <a:pt x="749" y="0"/>
                    </a:lnTo>
                    <a:lnTo>
                      <a:pt x="694" y="55"/>
                    </a:lnTo>
                    <a:lnTo>
                      <a:pt x="775" y="136"/>
                    </a:lnTo>
                    <a:lnTo>
                      <a:pt x="694" y="216"/>
                    </a:lnTo>
                    <a:lnTo>
                      <a:pt x="571" y="90"/>
                    </a:lnTo>
                    <a:lnTo>
                      <a:pt x="533" y="128"/>
                    </a:lnTo>
                    <a:lnTo>
                      <a:pt x="576" y="171"/>
                    </a:lnTo>
                    <a:lnTo>
                      <a:pt x="0" y="738"/>
                    </a:lnTo>
                    <a:lnTo>
                      <a:pt x="254" y="991"/>
                    </a:lnTo>
                    <a:lnTo>
                      <a:pt x="827" y="427"/>
                    </a:lnTo>
                    <a:lnTo>
                      <a:pt x="870" y="470"/>
                    </a:lnTo>
                    <a:lnTo>
                      <a:pt x="908" y="434"/>
                    </a:lnTo>
                    <a:lnTo>
                      <a:pt x="784" y="309"/>
                    </a:lnTo>
                    <a:lnTo>
                      <a:pt x="865" y="228"/>
                    </a:lnTo>
                    <a:lnTo>
                      <a:pt x="946" y="309"/>
                    </a:lnTo>
                    <a:close/>
                    <a:moveTo>
                      <a:pt x="780" y="420"/>
                    </a:moveTo>
                    <a:lnTo>
                      <a:pt x="780" y="420"/>
                    </a:lnTo>
                    <a:lnTo>
                      <a:pt x="434" y="766"/>
                    </a:lnTo>
                    <a:lnTo>
                      <a:pt x="780" y="420"/>
                    </a:lnTo>
                    <a:lnTo>
                      <a:pt x="434" y="766"/>
                    </a:lnTo>
                    <a:lnTo>
                      <a:pt x="424" y="759"/>
                    </a:lnTo>
                    <a:lnTo>
                      <a:pt x="417" y="750"/>
                    </a:lnTo>
                    <a:lnTo>
                      <a:pt x="408" y="742"/>
                    </a:lnTo>
                    <a:lnTo>
                      <a:pt x="400" y="735"/>
                    </a:lnTo>
                    <a:lnTo>
                      <a:pt x="391" y="726"/>
                    </a:lnTo>
                    <a:lnTo>
                      <a:pt x="384" y="719"/>
                    </a:lnTo>
                    <a:lnTo>
                      <a:pt x="374" y="709"/>
                    </a:lnTo>
                    <a:lnTo>
                      <a:pt x="367" y="702"/>
                    </a:lnTo>
                    <a:lnTo>
                      <a:pt x="360" y="693"/>
                    </a:lnTo>
                    <a:lnTo>
                      <a:pt x="351" y="686"/>
                    </a:lnTo>
                    <a:lnTo>
                      <a:pt x="344" y="676"/>
                    </a:lnTo>
                    <a:lnTo>
                      <a:pt x="334" y="669"/>
                    </a:lnTo>
                    <a:lnTo>
                      <a:pt x="327" y="662"/>
                    </a:lnTo>
                    <a:lnTo>
                      <a:pt x="318" y="652"/>
                    </a:lnTo>
                    <a:lnTo>
                      <a:pt x="310" y="645"/>
                    </a:lnTo>
                    <a:lnTo>
                      <a:pt x="301" y="636"/>
                    </a:lnTo>
                    <a:lnTo>
                      <a:pt x="294" y="629"/>
                    </a:lnTo>
                    <a:lnTo>
                      <a:pt x="287" y="619"/>
                    </a:lnTo>
                    <a:lnTo>
                      <a:pt x="277" y="612"/>
                    </a:lnTo>
                    <a:lnTo>
                      <a:pt x="270" y="603"/>
                    </a:lnTo>
                    <a:lnTo>
                      <a:pt x="261" y="595"/>
                    </a:lnTo>
                    <a:lnTo>
                      <a:pt x="254" y="586"/>
                    </a:lnTo>
                    <a:lnTo>
                      <a:pt x="244" y="579"/>
                    </a:lnTo>
                    <a:lnTo>
                      <a:pt x="237" y="572"/>
                    </a:lnTo>
                    <a:lnTo>
                      <a:pt x="227" y="562"/>
                    </a:lnTo>
                    <a:lnTo>
                      <a:pt x="227" y="562"/>
                    </a:lnTo>
                    <a:lnTo>
                      <a:pt x="282" y="508"/>
                    </a:lnTo>
                    <a:lnTo>
                      <a:pt x="353" y="439"/>
                    </a:lnTo>
                    <a:lnTo>
                      <a:pt x="464" y="548"/>
                    </a:lnTo>
                    <a:lnTo>
                      <a:pt x="483" y="529"/>
                    </a:lnTo>
                    <a:lnTo>
                      <a:pt x="372" y="418"/>
                    </a:lnTo>
                    <a:lnTo>
                      <a:pt x="417" y="375"/>
                    </a:lnTo>
                    <a:lnTo>
                      <a:pt x="519" y="477"/>
                    </a:lnTo>
                    <a:lnTo>
                      <a:pt x="540" y="456"/>
                    </a:lnTo>
                    <a:lnTo>
                      <a:pt x="436" y="354"/>
                    </a:lnTo>
                    <a:lnTo>
                      <a:pt x="476" y="313"/>
                    </a:lnTo>
                    <a:lnTo>
                      <a:pt x="566" y="403"/>
                    </a:lnTo>
                    <a:lnTo>
                      <a:pt x="588" y="382"/>
                    </a:lnTo>
                    <a:lnTo>
                      <a:pt x="498" y="294"/>
                    </a:lnTo>
                    <a:lnTo>
                      <a:pt x="576" y="216"/>
                    </a:lnTo>
                    <a:lnTo>
                      <a:pt x="583" y="223"/>
                    </a:lnTo>
                    <a:lnTo>
                      <a:pt x="592" y="233"/>
                    </a:lnTo>
                    <a:lnTo>
                      <a:pt x="600" y="240"/>
                    </a:lnTo>
                    <a:lnTo>
                      <a:pt x="607" y="249"/>
                    </a:lnTo>
                    <a:lnTo>
                      <a:pt x="616" y="256"/>
                    </a:lnTo>
                    <a:lnTo>
                      <a:pt x="623" y="266"/>
                    </a:lnTo>
                    <a:lnTo>
                      <a:pt x="633" y="273"/>
                    </a:lnTo>
                    <a:lnTo>
                      <a:pt x="640" y="280"/>
                    </a:lnTo>
                    <a:lnTo>
                      <a:pt x="649" y="290"/>
                    </a:lnTo>
                    <a:lnTo>
                      <a:pt x="656" y="297"/>
                    </a:lnTo>
                    <a:lnTo>
                      <a:pt x="666" y="306"/>
                    </a:lnTo>
                    <a:lnTo>
                      <a:pt x="673" y="313"/>
                    </a:lnTo>
                    <a:lnTo>
                      <a:pt x="680" y="323"/>
                    </a:lnTo>
                    <a:lnTo>
                      <a:pt x="690" y="330"/>
                    </a:lnTo>
                    <a:lnTo>
                      <a:pt x="697" y="339"/>
                    </a:lnTo>
                    <a:lnTo>
                      <a:pt x="706" y="347"/>
                    </a:lnTo>
                    <a:lnTo>
                      <a:pt x="713" y="354"/>
                    </a:lnTo>
                    <a:lnTo>
                      <a:pt x="723" y="363"/>
                    </a:lnTo>
                    <a:lnTo>
                      <a:pt x="730" y="370"/>
                    </a:lnTo>
                    <a:lnTo>
                      <a:pt x="739" y="380"/>
                    </a:lnTo>
                    <a:lnTo>
                      <a:pt x="747" y="387"/>
                    </a:lnTo>
                    <a:lnTo>
                      <a:pt x="754" y="396"/>
                    </a:lnTo>
                    <a:lnTo>
                      <a:pt x="763" y="403"/>
                    </a:lnTo>
                    <a:lnTo>
                      <a:pt x="770" y="413"/>
                    </a:lnTo>
                    <a:lnTo>
                      <a:pt x="780" y="420"/>
                    </a:lnTo>
                    <a:lnTo>
                      <a:pt x="780" y="4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9" name="组合 8"/>
            <p:cNvGrpSpPr/>
            <p:nvPr/>
          </p:nvGrpSpPr>
          <p:grpSpPr>
            <a:xfrm>
              <a:off x="8350643" y="974057"/>
              <a:ext cx="603033" cy="602732"/>
              <a:chOff x="2185988" y="3163888"/>
              <a:chExt cx="3176587" cy="3175000"/>
            </a:xfrm>
          </p:grpSpPr>
          <p:sp>
            <p:nvSpPr>
              <p:cNvPr id="15" name="Oval 33"/>
              <p:cNvSpPr>
                <a:spLocks noChangeArrowheads="1"/>
              </p:cNvSpPr>
              <p:nvPr/>
            </p:nvSpPr>
            <p:spPr bwMode="auto">
              <a:xfrm>
                <a:off x="2185988" y="3163888"/>
                <a:ext cx="3176587" cy="3175000"/>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sp>
            <p:nvSpPr>
              <p:cNvPr id="16" name="Freeform 34"/>
              <p:cNvSpPr/>
              <p:nvPr/>
            </p:nvSpPr>
            <p:spPr bwMode="auto">
              <a:xfrm>
                <a:off x="3379788" y="4443413"/>
                <a:ext cx="788987" cy="790575"/>
              </a:xfrm>
              <a:custGeom>
                <a:avLst/>
                <a:gdLst>
                  <a:gd name="T0" fmla="*/ 305 w 497"/>
                  <a:gd name="T1" fmla="*/ 0 h 498"/>
                  <a:gd name="T2" fmla="*/ 192 w 497"/>
                  <a:gd name="T3" fmla="*/ 0 h 498"/>
                  <a:gd name="T4" fmla="*/ 192 w 497"/>
                  <a:gd name="T5" fmla="*/ 192 h 498"/>
                  <a:gd name="T6" fmla="*/ 0 w 497"/>
                  <a:gd name="T7" fmla="*/ 192 h 498"/>
                  <a:gd name="T8" fmla="*/ 0 w 497"/>
                  <a:gd name="T9" fmla="*/ 303 h 498"/>
                  <a:gd name="T10" fmla="*/ 192 w 497"/>
                  <a:gd name="T11" fmla="*/ 303 h 498"/>
                  <a:gd name="T12" fmla="*/ 192 w 497"/>
                  <a:gd name="T13" fmla="*/ 498 h 498"/>
                  <a:gd name="T14" fmla="*/ 305 w 497"/>
                  <a:gd name="T15" fmla="*/ 498 h 498"/>
                  <a:gd name="T16" fmla="*/ 305 w 497"/>
                  <a:gd name="T17" fmla="*/ 303 h 498"/>
                  <a:gd name="T18" fmla="*/ 497 w 497"/>
                  <a:gd name="T19" fmla="*/ 303 h 498"/>
                  <a:gd name="T20" fmla="*/ 497 w 497"/>
                  <a:gd name="T21" fmla="*/ 192 h 498"/>
                  <a:gd name="T22" fmla="*/ 305 w 497"/>
                  <a:gd name="T23" fmla="*/ 192 h 498"/>
                  <a:gd name="T24" fmla="*/ 305 w 497"/>
                  <a:gd name="T25"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7" h="498">
                    <a:moveTo>
                      <a:pt x="305" y="0"/>
                    </a:moveTo>
                    <a:lnTo>
                      <a:pt x="192" y="0"/>
                    </a:lnTo>
                    <a:lnTo>
                      <a:pt x="192" y="192"/>
                    </a:lnTo>
                    <a:lnTo>
                      <a:pt x="0" y="192"/>
                    </a:lnTo>
                    <a:lnTo>
                      <a:pt x="0" y="303"/>
                    </a:lnTo>
                    <a:lnTo>
                      <a:pt x="192" y="303"/>
                    </a:lnTo>
                    <a:lnTo>
                      <a:pt x="192" y="498"/>
                    </a:lnTo>
                    <a:lnTo>
                      <a:pt x="305" y="498"/>
                    </a:lnTo>
                    <a:lnTo>
                      <a:pt x="305" y="303"/>
                    </a:lnTo>
                    <a:lnTo>
                      <a:pt x="497" y="303"/>
                    </a:lnTo>
                    <a:lnTo>
                      <a:pt x="497" y="192"/>
                    </a:lnTo>
                    <a:lnTo>
                      <a:pt x="305" y="192"/>
                    </a:lnTo>
                    <a:lnTo>
                      <a:pt x="30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 name="Freeform 35"/>
              <p:cNvSpPr>
                <a:spLocks noEditPoints="1"/>
              </p:cNvSpPr>
              <p:nvPr/>
            </p:nvSpPr>
            <p:spPr bwMode="auto">
              <a:xfrm>
                <a:off x="2879725" y="3878263"/>
                <a:ext cx="1790700" cy="1746250"/>
              </a:xfrm>
              <a:custGeom>
                <a:avLst/>
                <a:gdLst>
                  <a:gd name="T0" fmla="*/ 451 w 476"/>
                  <a:gd name="T1" fmla="*/ 65 h 464"/>
                  <a:gd name="T2" fmla="*/ 321 w 476"/>
                  <a:gd name="T3" fmla="*/ 65 h 464"/>
                  <a:gd name="T4" fmla="*/ 321 w 476"/>
                  <a:gd name="T5" fmla="*/ 0 h 464"/>
                  <a:gd name="T6" fmla="*/ 155 w 476"/>
                  <a:gd name="T7" fmla="*/ 0 h 464"/>
                  <a:gd name="T8" fmla="*/ 155 w 476"/>
                  <a:gd name="T9" fmla="*/ 65 h 464"/>
                  <a:gd name="T10" fmla="*/ 25 w 476"/>
                  <a:gd name="T11" fmla="*/ 65 h 464"/>
                  <a:gd name="T12" fmla="*/ 0 w 476"/>
                  <a:gd name="T13" fmla="*/ 90 h 464"/>
                  <a:gd name="T14" fmla="*/ 0 w 476"/>
                  <a:gd name="T15" fmla="*/ 420 h 464"/>
                  <a:gd name="T16" fmla="*/ 25 w 476"/>
                  <a:gd name="T17" fmla="*/ 445 h 464"/>
                  <a:gd name="T18" fmla="*/ 71 w 476"/>
                  <a:gd name="T19" fmla="*/ 445 h 464"/>
                  <a:gd name="T20" fmla="*/ 78 w 476"/>
                  <a:gd name="T21" fmla="*/ 464 h 464"/>
                  <a:gd name="T22" fmla="*/ 113 w 476"/>
                  <a:gd name="T23" fmla="*/ 464 h 464"/>
                  <a:gd name="T24" fmla="*/ 115 w 476"/>
                  <a:gd name="T25" fmla="*/ 445 h 464"/>
                  <a:gd name="T26" fmla="*/ 366 w 476"/>
                  <a:gd name="T27" fmla="*/ 445 h 464"/>
                  <a:gd name="T28" fmla="*/ 368 w 476"/>
                  <a:gd name="T29" fmla="*/ 464 h 464"/>
                  <a:gd name="T30" fmla="*/ 403 w 476"/>
                  <a:gd name="T31" fmla="*/ 464 h 464"/>
                  <a:gd name="T32" fmla="*/ 410 w 476"/>
                  <a:gd name="T33" fmla="*/ 445 h 464"/>
                  <a:gd name="T34" fmla="*/ 451 w 476"/>
                  <a:gd name="T35" fmla="*/ 445 h 464"/>
                  <a:gd name="T36" fmla="*/ 476 w 476"/>
                  <a:gd name="T37" fmla="*/ 420 h 464"/>
                  <a:gd name="T38" fmla="*/ 476 w 476"/>
                  <a:gd name="T39" fmla="*/ 90 h 464"/>
                  <a:gd name="T40" fmla="*/ 451 w 476"/>
                  <a:gd name="T41" fmla="*/ 65 h 464"/>
                  <a:gd name="T42" fmla="*/ 187 w 476"/>
                  <a:gd name="T43" fmla="*/ 28 h 464"/>
                  <a:gd name="T44" fmla="*/ 187 w 476"/>
                  <a:gd name="T45" fmla="*/ 28 h 464"/>
                  <a:gd name="T46" fmla="*/ 291 w 476"/>
                  <a:gd name="T47" fmla="*/ 28 h 464"/>
                  <a:gd name="T48" fmla="*/ 291 w 476"/>
                  <a:gd name="T49" fmla="*/ 65 h 464"/>
                  <a:gd name="T50" fmla="*/ 291 w 476"/>
                  <a:gd name="T51" fmla="*/ 65 h 464"/>
                  <a:gd name="T52" fmla="*/ 287 w 476"/>
                  <a:gd name="T53" fmla="*/ 65 h 464"/>
                  <a:gd name="T54" fmla="*/ 283 w 476"/>
                  <a:gd name="T55" fmla="*/ 65 h 464"/>
                  <a:gd name="T56" fmla="*/ 278 w 476"/>
                  <a:gd name="T57" fmla="*/ 65 h 464"/>
                  <a:gd name="T58" fmla="*/ 274 w 476"/>
                  <a:gd name="T59" fmla="*/ 65 h 464"/>
                  <a:gd name="T60" fmla="*/ 270 w 476"/>
                  <a:gd name="T61" fmla="*/ 65 h 464"/>
                  <a:gd name="T62" fmla="*/ 266 w 476"/>
                  <a:gd name="T63" fmla="*/ 65 h 464"/>
                  <a:gd name="T64" fmla="*/ 262 w 476"/>
                  <a:gd name="T65" fmla="*/ 65 h 464"/>
                  <a:gd name="T66" fmla="*/ 258 w 476"/>
                  <a:gd name="T67" fmla="*/ 65 h 464"/>
                  <a:gd name="T68" fmla="*/ 253 w 476"/>
                  <a:gd name="T69" fmla="*/ 65 h 464"/>
                  <a:gd name="T70" fmla="*/ 249 w 476"/>
                  <a:gd name="T71" fmla="*/ 65 h 464"/>
                  <a:gd name="T72" fmla="*/ 245 w 476"/>
                  <a:gd name="T73" fmla="*/ 65 h 464"/>
                  <a:gd name="T74" fmla="*/ 241 w 476"/>
                  <a:gd name="T75" fmla="*/ 65 h 464"/>
                  <a:gd name="T76" fmla="*/ 237 w 476"/>
                  <a:gd name="T77" fmla="*/ 65 h 464"/>
                  <a:gd name="T78" fmla="*/ 233 w 476"/>
                  <a:gd name="T79" fmla="*/ 65 h 464"/>
                  <a:gd name="T80" fmla="*/ 228 w 476"/>
                  <a:gd name="T81" fmla="*/ 65 h 464"/>
                  <a:gd name="T82" fmla="*/ 224 w 476"/>
                  <a:gd name="T83" fmla="*/ 65 h 464"/>
                  <a:gd name="T84" fmla="*/ 220 w 476"/>
                  <a:gd name="T85" fmla="*/ 65 h 464"/>
                  <a:gd name="T86" fmla="*/ 216 w 476"/>
                  <a:gd name="T87" fmla="*/ 65 h 464"/>
                  <a:gd name="T88" fmla="*/ 212 w 476"/>
                  <a:gd name="T89" fmla="*/ 65 h 464"/>
                  <a:gd name="T90" fmla="*/ 208 w 476"/>
                  <a:gd name="T91" fmla="*/ 65 h 464"/>
                  <a:gd name="T92" fmla="*/ 203 w 476"/>
                  <a:gd name="T93" fmla="*/ 65 h 464"/>
                  <a:gd name="T94" fmla="*/ 199 w 476"/>
                  <a:gd name="T95" fmla="*/ 65 h 464"/>
                  <a:gd name="T96" fmla="*/ 195 w 476"/>
                  <a:gd name="T97" fmla="*/ 65 h 464"/>
                  <a:gd name="T98" fmla="*/ 191 w 476"/>
                  <a:gd name="T99" fmla="*/ 65 h 464"/>
                  <a:gd name="T100" fmla="*/ 187 w 476"/>
                  <a:gd name="T101" fmla="*/ 65 h 464"/>
                  <a:gd name="T102" fmla="*/ 187 w 476"/>
                  <a:gd name="T103" fmla="*/ 28 h 464"/>
                  <a:gd name="T104" fmla="*/ 238 w 476"/>
                  <a:gd name="T105" fmla="*/ 402 h 464"/>
                  <a:gd name="T106" fmla="*/ 91 w 476"/>
                  <a:gd name="T107" fmla="*/ 255 h 464"/>
                  <a:gd name="T108" fmla="*/ 238 w 476"/>
                  <a:gd name="T109" fmla="*/ 108 h 464"/>
                  <a:gd name="T110" fmla="*/ 385 w 476"/>
                  <a:gd name="T111" fmla="*/ 255 h 464"/>
                  <a:gd name="T112" fmla="*/ 238 w 476"/>
                  <a:gd name="T113" fmla="*/ 402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6" h="464">
                    <a:moveTo>
                      <a:pt x="451" y="65"/>
                    </a:moveTo>
                    <a:cubicBezTo>
                      <a:pt x="321" y="65"/>
                      <a:pt x="321" y="65"/>
                      <a:pt x="321" y="65"/>
                    </a:cubicBezTo>
                    <a:cubicBezTo>
                      <a:pt x="321" y="0"/>
                      <a:pt x="321" y="0"/>
                      <a:pt x="321" y="0"/>
                    </a:cubicBezTo>
                    <a:cubicBezTo>
                      <a:pt x="155" y="0"/>
                      <a:pt x="155" y="0"/>
                      <a:pt x="155" y="0"/>
                    </a:cubicBezTo>
                    <a:cubicBezTo>
                      <a:pt x="155" y="65"/>
                      <a:pt x="155" y="65"/>
                      <a:pt x="155" y="65"/>
                    </a:cubicBezTo>
                    <a:cubicBezTo>
                      <a:pt x="25" y="65"/>
                      <a:pt x="25" y="65"/>
                      <a:pt x="25" y="65"/>
                    </a:cubicBezTo>
                    <a:cubicBezTo>
                      <a:pt x="11" y="65"/>
                      <a:pt x="0" y="76"/>
                      <a:pt x="0" y="90"/>
                    </a:cubicBezTo>
                    <a:cubicBezTo>
                      <a:pt x="0" y="420"/>
                      <a:pt x="0" y="420"/>
                      <a:pt x="0" y="420"/>
                    </a:cubicBezTo>
                    <a:cubicBezTo>
                      <a:pt x="0" y="434"/>
                      <a:pt x="11" y="445"/>
                      <a:pt x="25" y="445"/>
                    </a:cubicBezTo>
                    <a:cubicBezTo>
                      <a:pt x="71" y="445"/>
                      <a:pt x="71" y="445"/>
                      <a:pt x="71" y="445"/>
                    </a:cubicBezTo>
                    <a:cubicBezTo>
                      <a:pt x="78" y="464"/>
                      <a:pt x="78" y="464"/>
                      <a:pt x="78" y="464"/>
                    </a:cubicBezTo>
                    <a:cubicBezTo>
                      <a:pt x="113" y="464"/>
                      <a:pt x="113" y="464"/>
                      <a:pt x="113" y="464"/>
                    </a:cubicBezTo>
                    <a:cubicBezTo>
                      <a:pt x="115" y="445"/>
                      <a:pt x="115" y="445"/>
                      <a:pt x="115" y="445"/>
                    </a:cubicBezTo>
                    <a:cubicBezTo>
                      <a:pt x="366" y="445"/>
                      <a:pt x="366" y="445"/>
                      <a:pt x="366" y="445"/>
                    </a:cubicBezTo>
                    <a:cubicBezTo>
                      <a:pt x="368" y="464"/>
                      <a:pt x="368" y="464"/>
                      <a:pt x="368" y="464"/>
                    </a:cubicBezTo>
                    <a:cubicBezTo>
                      <a:pt x="403" y="464"/>
                      <a:pt x="403" y="464"/>
                      <a:pt x="403" y="464"/>
                    </a:cubicBezTo>
                    <a:cubicBezTo>
                      <a:pt x="410" y="445"/>
                      <a:pt x="410" y="445"/>
                      <a:pt x="410" y="445"/>
                    </a:cubicBezTo>
                    <a:cubicBezTo>
                      <a:pt x="451" y="445"/>
                      <a:pt x="451" y="445"/>
                      <a:pt x="451" y="445"/>
                    </a:cubicBezTo>
                    <a:cubicBezTo>
                      <a:pt x="465" y="445"/>
                      <a:pt x="476" y="434"/>
                      <a:pt x="476" y="420"/>
                    </a:cubicBezTo>
                    <a:cubicBezTo>
                      <a:pt x="476" y="90"/>
                      <a:pt x="476" y="90"/>
                      <a:pt x="476" y="90"/>
                    </a:cubicBezTo>
                    <a:cubicBezTo>
                      <a:pt x="476" y="76"/>
                      <a:pt x="465" y="65"/>
                      <a:pt x="451" y="65"/>
                    </a:cubicBezTo>
                    <a:close/>
                    <a:moveTo>
                      <a:pt x="187" y="28"/>
                    </a:moveTo>
                    <a:cubicBezTo>
                      <a:pt x="187" y="28"/>
                      <a:pt x="187" y="28"/>
                      <a:pt x="187" y="28"/>
                    </a:cubicBezTo>
                    <a:cubicBezTo>
                      <a:pt x="291" y="28"/>
                      <a:pt x="291" y="28"/>
                      <a:pt x="291" y="28"/>
                    </a:cubicBezTo>
                    <a:cubicBezTo>
                      <a:pt x="291" y="65"/>
                      <a:pt x="291" y="65"/>
                      <a:pt x="291" y="65"/>
                    </a:cubicBezTo>
                    <a:cubicBezTo>
                      <a:pt x="291" y="65"/>
                      <a:pt x="291" y="65"/>
                      <a:pt x="291" y="65"/>
                    </a:cubicBezTo>
                    <a:cubicBezTo>
                      <a:pt x="287" y="65"/>
                      <a:pt x="287" y="65"/>
                      <a:pt x="287" y="65"/>
                    </a:cubicBezTo>
                    <a:cubicBezTo>
                      <a:pt x="283" y="65"/>
                      <a:pt x="283" y="65"/>
                      <a:pt x="283" y="65"/>
                    </a:cubicBezTo>
                    <a:cubicBezTo>
                      <a:pt x="278" y="65"/>
                      <a:pt x="278" y="65"/>
                      <a:pt x="278" y="65"/>
                    </a:cubicBezTo>
                    <a:cubicBezTo>
                      <a:pt x="274" y="65"/>
                      <a:pt x="274" y="65"/>
                      <a:pt x="274" y="65"/>
                    </a:cubicBezTo>
                    <a:cubicBezTo>
                      <a:pt x="270" y="65"/>
                      <a:pt x="270" y="65"/>
                      <a:pt x="270" y="65"/>
                    </a:cubicBezTo>
                    <a:cubicBezTo>
                      <a:pt x="266" y="65"/>
                      <a:pt x="266" y="65"/>
                      <a:pt x="266" y="65"/>
                    </a:cubicBezTo>
                    <a:cubicBezTo>
                      <a:pt x="262" y="65"/>
                      <a:pt x="262" y="65"/>
                      <a:pt x="262" y="65"/>
                    </a:cubicBezTo>
                    <a:cubicBezTo>
                      <a:pt x="258" y="65"/>
                      <a:pt x="258" y="65"/>
                      <a:pt x="258" y="65"/>
                    </a:cubicBezTo>
                    <a:cubicBezTo>
                      <a:pt x="253" y="65"/>
                      <a:pt x="253" y="65"/>
                      <a:pt x="253" y="65"/>
                    </a:cubicBezTo>
                    <a:cubicBezTo>
                      <a:pt x="249" y="65"/>
                      <a:pt x="249" y="65"/>
                      <a:pt x="249" y="65"/>
                    </a:cubicBezTo>
                    <a:cubicBezTo>
                      <a:pt x="245" y="65"/>
                      <a:pt x="245" y="65"/>
                      <a:pt x="245" y="65"/>
                    </a:cubicBezTo>
                    <a:cubicBezTo>
                      <a:pt x="241" y="65"/>
                      <a:pt x="241" y="65"/>
                      <a:pt x="241" y="65"/>
                    </a:cubicBezTo>
                    <a:cubicBezTo>
                      <a:pt x="237" y="65"/>
                      <a:pt x="237" y="65"/>
                      <a:pt x="237" y="65"/>
                    </a:cubicBezTo>
                    <a:cubicBezTo>
                      <a:pt x="233" y="65"/>
                      <a:pt x="233" y="65"/>
                      <a:pt x="233" y="65"/>
                    </a:cubicBezTo>
                    <a:cubicBezTo>
                      <a:pt x="228" y="65"/>
                      <a:pt x="228" y="65"/>
                      <a:pt x="228" y="65"/>
                    </a:cubicBezTo>
                    <a:cubicBezTo>
                      <a:pt x="224" y="65"/>
                      <a:pt x="224" y="65"/>
                      <a:pt x="224" y="65"/>
                    </a:cubicBezTo>
                    <a:cubicBezTo>
                      <a:pt x="220" y="65"/>
                      <a:pt x="220" y="65"/>
                      <a:pt x="220" y="65"/>
                    </a:cubicBezTo>
                    <a:cubicBezTo>
                      <a:pt x="216" y="65"/>
                      <a:pt x="216" y="65"/>
                      <a:pt x="216" y="65"/>
                    </a:cubicBezTo>
                    <a:cubicBezTo>
                      <a:pt x="212" y="65"/>
                      <a:pt x="212" y="65"/>
                      <a:pt x="212" y="65"/>
                    </a:cubicBezTo>
                    <a:cubicBezTo>
                      <a:pt x="208" y="65"/>
                      <a:pt x="208" y="65"/>
                      <a:pt x="208" y="65"/>
                    </a:cubicBezTo>
                    <a:cubicBezTo>
                      <a:pt x="203" y="65"/>
                      <a:pt x="203" y="65"/>
                      <a:pt x="203" y="65"/>
                    </a:cubicBezTo>
                    <a:cubicBezTo>
                      <a:pt x="199" y="65"/>
                      <a:pt x="199" y="65"/>
                      <a:pt x="199" y="65"/>
                    </a:cubicBezTo>
                    <a:cubicBezTo>
                      <a:pt x="195" y="65"/>
                      <a:pt x="195" y="65"/>
                      <a:pt x="195" y="65"/>
                    </a:cubicBezTo>
                    <a:cubicBezTo>
                      <a:pt x="191" y="65"/>
                      <a:pt x="191" y="65"/>
                      <a:pt x="191" y="65"/>
                    </a:cubicBezTo>
                    <a:cubicBezTo>
                      <a:pt x="187" y="65"/>
                      <a:pt x="187" y="65"/>
                      <a:pt x="187" y="65"/>
                    </a:cubicBezTo>
                    <a:lnTo>
                      <a:pt x="187" y="28"/>
                    </a:lnTo>
                    <a:close/>
                    <a:moveTo>
                      <a:pt x="238" y="402"/>
                    </a:moveTo>
                    <a:cubicBezTo>
                      <a:pt x="157" y="402"/>
                      <a:pt x="91" y="336"/>
                      <a:pt x="91" y="255"/>
                    </a:cubicBezTo>
                    <a:cubicBezTo>
                      <a:pt x="91" y="174"/>
                      <a:pt x="157" y="108"/>
                      <a:pt x="238" y="108"/>
                    </a:cubicBezTo>
                    <a:cubicBezTo>
                      <a:pt x="319" y="108"/>
                      <a:pt x="385" y="174"/>
                      <a:pt x="385" y="255"/>
                    </a:cubicBezTo>
                    <a:cubicBezTo>
                      <a:pt x="385" y="336"/>
                      <a:pt x="319" y="402"/>
                      <a:pt x="238" y="40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10" name="组合 9"/>
            <p:cNvGrpSpPr/>
            <p:nvPr/>
          </p:nvGrpSpPr>
          <p:grpSpPr>
            <a:xfrm>
              <a:off x="9857285" y="974057"/>
              <a:ext cx="602732" cy="602129"/>
              <a:chOff x="4470400" y="4495800"/>
              <a:chExt cx="3175000" cy="3171825"/>
            </a:xfrm>
          </p:grpSpPr>
          <p:sp>
            <p:nvSpPr>
              <p:cNvPr id="11" name="Oval 39"/>
              <p:cNvSpPr>
                <a:spLocks noChangeArrowheads="1"/>
              </p:cNvSpPr>
              <p:nvPr/>
            </p:nvSpPr>
            <p:spPr bwMode="auto">
              <a:xfrm>
                <a:off x="4470400" y="4495800"/>
                <a:ext cx="3175000" cy="3171825"/>
              </a:xfrm>
              <a:prstGeom prst="ellipse">
                <a:avLst/>
              </a:prstGeom>
              <a:solidFill>
                <a:srgbClr val="23B9D6"/>
              </a:solidFill>
              <a:ln>
                <a:solidFill>
                  <a:schemeClr val="bg1"/>
                </a:solidFill>
              </a:ln>
            </p:spPr>
            <p:txBody>
              <a:bodyPr vert="horz" wrap="square" lIns="91440" tIns="45720" rIns="91440" bIns="45720" numCol="1" anchor="t" anchorCtr="0" compatLnSpc="1"/>
              <a:lstStyle/>
              <a:p>
                <a:endParaRPr lang="zh-CN" altLang="en-US">
                  <a:solidFill>
                    <a:schemeClr val="bg1"/>
                  </a:solidFill>
                </a:endParaRPr>
              </a:p>
            </p:txBody>
          </p:sp>
          <p:sp>
            <p:nvSpPr>
              <p:cNvPr id="12" name="Oval 40"/>
              <p:cNvSpPr>
                <a:spLocks noChangeArrowheads="1"/>
              </p:cNvSpPr>
              <p:nvPr/>
            </p:nvSpPr>
            <p:spPr bwMode="auto">
              <a:xfrm>
                <a:off x="5357813" y="6391275"/>
                <a:ext cx="315913" cy="3159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 name="Oval 41"/>
              <p:cNvSpPr>
                <a:spLocks noChangeArrowheads="1"/>
              </p:cNvSpPr>
              <p:nvPr/>
            </p:nvSpPr>
            <p:spPr bwMode="auto">
              <a:xfrm>
                <a:off x="6475413" y="6391275"/>
                <a:ext cx="315913" cy="3159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 name="Freeform 42"/>
              <p:cNvSpPr>
                <a:spLocks noEditPoints="1"/>
              </p:cNvSpPr>
              <p:nvPr/>
            </p:nvSpPr>
            <p:spPr bwMode="auto">
              <a:xfrm>
                <a:off x="5000625" y="5457825"/>
                <a:ext cx="2117725" cy="1092200"/>
              </a:xfrm>
              <a:custGeom>
                <a:avLst/>
                <a:gdLst>
                  <a:gd name="T0" fmla="*/ 0 w 563"/>
                  <a:gd name="T1" fmla="*/ 169 h 290"/>
                  <a:gd name="T2" fmla="*/ 85 w 563"/>
                  <a:gd name="T3" fmla="*/ 290 h 290"/>
                  <a:gd name="T4" fmla="*/ 189 w 563"/>
                  <a:gd name="T5" fmla="*/ 290 h 290"/>
                  <a:gd name="T6" fmla="*/ 434 w 563"/>
                  <a:gd name="T7" fmla="*/ 238 h 290"/>
                  <a:gd name="T8" fmla="*/ 563 w 563"/>
                  <a:gd name="T9" fmla="*/ 290 h 290"/>
                  <a:gd name="T10" fmla="*/ 153 w 563"/>
                  <a:gd name="T11" fmla="*/ 0 h 290"/>
                  <a:gd name="T12" fmla="*/ 254 w 563"/>
                  <a:gd name="T13" fmla="*/ 169 h 290"/>
                  <a:gd name="T14" fmla="*/ 228 w 563"/>
                  <a:gd name="T15" fmla="*/ 169 h 290"/>
                  <a:gd name="T16" fmla="*/ 201 w 563"/>
                  <a:gd name="T17" fmla="*/ 169 h 290"/>
                  <a:gd name="T18" fmla="*/ 175 w 563"/>
                  <a:gd name="T19" fmla="*/ 169 h 290"/>
                  <a:gd name="T20" fmla="*/ 149 w 563"/>
                  <a:gd name="T21" fmla="*/ 169 h 290"/>
                  <a:gd name="T22" fmla="*/ 122 w 563"/>
                  <a:gd name="T23" fmla="*/ 169 h 290"/>
                  <a:gd name="T24" fmla="*/ 96 w 563"/>
                  <a:gd name="T25" fmla="*/ 169 h 290"/>
                  <a:gd name="T26" fmla="*/ 69 w 563"/>
                  <a:gd name="T27" fmla="*/ 169 h 290"/>
                  <a:gd name="T28" fmla="*/ 50 w 563"/>
                  <a:gd name="T29" fmla="*/ 169 h 290"/>
                  <a:gd name="T30" fmla="*/ 43 w 563"/>
                  <a:gd name="T31" fmla="*/ 169 h 290"/>
                  <a:gd name="T32" fmla="*/ 16 w 563"/>
                  <a:gd name="T33" fmla="*/ 169 h 290"/>
                  <a:gd name="T34" fmla="*/ 43 w 563"/>
                  <a:gd name="T35" fmla="*/ 139 h 290"/>
                  <a:gd name="T36" fmla="*/ 69 w 563"/>
                  <a:gd name="T37" fmla="*/ 109 h 290"/>
                  <a:gd name="T38" fmla="*/ 96 w 563"/>
                  <a:gd name="T39" fmla="*/ 80 h 290"/>
                  <a:gd name="T40" fmla="*/ 122 w 563"/>
                  <a:gd name="T41" fmla="*/ 50 h 290"/>
                  <a:gd name="T42" fmla="*/ 149 w 563"/>
                  <a:gd name="T43" fmla="*/ 20 h 290"/>
                  <a:gd name="T44" fmla="*/ 162 w 563"/>
                  <a:gd name="T45" fmla="*/ 11 h 290"/>
                  <a:gd name="T46" fmla="*/ 188 w 563"/>
                  <a:gd name="T47" fmla="*/ 11 h 290"/>
                  <a:gd name="T48" fmla="*/ 215 w 563"/>
                  <a:gd name="T49" fmla="*/ 11 h 290"/>
                  <a:gd name="T50" fmla="*/ 241 w 563"/>
                  <a:gd name="T51" fmla="*/ 11 h 290"/>
                  <a:gd name="T52" fmla="*/ 268 w 563"/>
                  <a:gd name="T53" fmla="*/ 11 h 290"/>
                  <a:gd name="T54" fmla="*/ 512 w 563"/>
                  <a:gd name="T55" fmla="*/ 104 h 290"/>
                  <a:gd name="T56" fmla="*/ 461 w 563"/>
                  <a:gd name="T57" fmla="*/ 155 h 290"/>
                  <a:gd name="T58" fmla="*/ 434 w 563"/>
                  <a:gd name="T59" fmla="*/ 104 h 290"/>
                  <a:gd name="T60" fmla="*/ 382 w 563"/>
                  <a:gd name="T61" fmla="*/ 77 h 290"/>
                  <a:gd name="T62" fmla="*/ 434 w 563"/>
                  <a:gd name="T63" fmla="*/ 25 h 290"/>
                  <a:gd name="T64" fmla="*/ 461 w 563"/>
                  <a:gd name="T65" fmla="*/ 77 h 290"/>
                  <a:gd name="T66" fmla="*/ 512 w 563"/>
                  <a:gd name="T67" fmla="*/ 10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290">
                    <a:moveTo>
                      <a:pt x="153" y="0"/>
                    </a:moveTo>
                    <a:cubicBezTo>
                      <a:pt x="0" y="169"/>
                      <a:pt x="0" y="169"/>
                      <a:pt x="0" y="169"/>
                    </a:cubicBezTo>
                    <a:cubicBezTo>
                      <a:pt x="0" y="290"/>
                      <a:pt x="0" y="290"/>
                      <a:pt x="0" y="290"/>
                    </a:cubicBezTo>
                    <a:cubicBezTo>
                      <a:pt x="85" y="290"/>
                      <a:pt x="85" y="290"/>
                      <a:pt x="85" y="290"/>
                    </a:cubicBezTo>
                    <a:cubicBezTo>
                      <a:pt x="86" y="261"/>
                      <a:pt x="109" y="238"/>
                      <a:pt x="137" y="238"/>
                    </a:cubicBezTo>
                    <a:cubicBezTo>
                      <a:pt x="166" y="238"/>
                      <a:pt x="189" y="261"/>
                      <a:pt x="189" y="290"/>
                    </a:cubicBezTo>
                    <a:cubicBezTo>
                      <a:pt x="382" y="290"/>
                      <a:pt x="382" y="290"/>
                      <a:pt x="382" y="290"/>
                    </a:cubicBezTo>
                    <a:cubicBezTo>
                      <a:pt x="383" y="261"/>
                      <a:pt x="406" y="238"/>
                      <a:pt x="434" y="238"/>
                    </a:cubicBezTo>
                    <a:cubicBezTo>
                      <a:pt x="463" y="238"/>
                      <a:pt x="486" y="261"/>
                      <a:pt x="487" y="290"/>
                    </a:cubicBezTo>
                    <a:cubicBezTo>
                      <a:pt x="563" y="290"/>
                      <a:pt x="563" y="290"/>
                      <a:pt x="563" y="290"/>
                    </a:cubicBezTo>
                    <a:cubicBezTo>
                      <a:pt x="563" y="0"/>
                      <a:pt x="563" y="0"/>
                      <a:pt x="563" y="0"/>
                    </a:cubicBezTo>
                    <a:lnTo>
                      <a:pt x="153" y="0"/>
                    </a:lnTo>
                    <a:close/>
                    <a:moveTo>
                      <a:pt x="268" y="169"/>
                    </a:moveTo>
                    <a:cubicBezTo>
                      <a:pt x="254" y="169"/>
                      <a:pt x="254" y="169"/>
                      <a:pt x="254" y="169"/>
                    </a:cubicBezTo>
                    <a:cubicBezTo>
                      <a:pt x="241" y="169"/>
                      <a:pt x="241" y="169"/>
                      <a:pt x="241" y="169"/>
                    </a:cubicBezTo>
                    <a:cubicBezTo>
                      <a:pt x="228" y="169"/>
                      <a:pt x="228" y="169"/>
                      <a:pt x="228" y="169"/>
                    </a:cubicBezTo>
                    <a:cubicBezTo>
                      <a:pt x="215" y="169"/>
                      <a:pt x="215" y="169"/>
                      <a:pt x="215" y="169"/>
                    </a:cubicBezTo>
                    <a:cubicBezTo>
                      <a:pt x="201" y="169"/>
                      <a:pt x="201" y="169"/>
                      <a:pt x="201" y="169"/>
                    </a:cubicBezTo>
                    <a:cubicBezTo>
                      <a:pt x="188" y="169"/>
                      <a:pt x="188" y="169"/>
                      <a:pt x="188" y="169"/>
                    </a:cubicBezTo>
                    <a:cubicBezTo>
                      <a:pt x="175" y="169"/>
                      <a:pt x="175" y="169"/>
                      <a:pt x="175" y="169"/>
                    </a:cubicBezTo>
                    <a:cubicBezTo>
                      <a:pt x="162" y="169"/>
                      <a:pt x="162" y="169"/>
                      <a:pt x="162" y="169"/>
                    </a:cubicBezTo>
                    <a:cubicBezTo>
                      <a:pt x="149" y="169"/>
                      <a:pt x="149" y="169"/>
                      <a:pt x="149" y="169"/>
                    </a:cubicBezTo>
                    <a:cubicBezTo>
                      <a:pt x="135" y="169"/>
                      <a:pt x="135" y="169"/>
                      <a:pt x="135" y="169"/>
                    </a:cubicBezTo>
                    <a:cubicBezTo>
                      <a:pt x="122" y="169"/>
                      <a:pt x="122" y="169"/>
                      <a:pt x="122" y="169"/>
                    </a:cubicBezTo>
                    <a:cubicBezTo>
                      <a:pt x="109" y="169"/>
                      <a:pt x="109" y="169"/>
                      <a:pt x="109" y="169"/>
                    </a:cubicBezTo>
                    <a:cubicBezTo>
                      <a:pt x="96" y="169"/>
                      <a:pt x="96" y="169"/>
                      <a:pt x="96" y="169"/>
                    </a:cubicBezTo>
                    <a:cubicBezTo>
                      <a:pt x="82" y="169"/>
                      <a:pt x="82" y="169"/>
                      <a:pt x="82" y="169"/>
                    </a:cubicBezTo>
                    <a:cubicBezTo>
                      <a:pt x="69" y="169"/>
                      <a:pt x="69" y="169"/>
                      <a:pt x="69" y="169"/>
                    </a:cubicBezTo>
                    <a:cubicBezTo>
                      <a:pt x="56" y="169"/>
                      <a:pt x="56" y="169"/>
                      <a:pt x="56" y="169"/>
                    </a:cubicBezTo>
                    <a:cubicBezTo>
                      <a:pt x="50" y="169"/>
                      <a:pt x="50" y="169"/>
                      <a:pt x="50" y="169"/>
                    </a:cubicBezTo>
                    <a:cubicBezTo>
                      <a:pt x="50" y="169"/>
                      <a:pt x="50" y="169"/>
                      <a:pt x="50" y="169"/>
                    </a:cubicBezTo>
                    <a:cubicBezTo>
                      <a:pt x="43" y="169"/>
                      <a:pt x="43" y="169"/>
                      <a:pt x="43" y="169"/>
                    </a:cubicBezTo>
                    <a:cubicBezTo>
                      <a:pt x="29" y="169"/>
                      <a:pt x="29" y="169"/>
                      <a:pt x="29" y="169"/>
                    </a:cubicBezTo>
                    <a:cubicBezTo>
                      <a:pt x="16" y="169"/>
                      <a:pt x="16" y="169"/>
                      <a:pt x="16" y="169"/>
                    </a:cubicBezTo>
                    <a:cubicBezTo>
                      <a:pt x="29" y="154"/>
                      <a:pt x="29" y="154"/>
                      <a:pt x="29" y="154"/>
                    </a:cubicBezTo>
                    <a:cubicBezTo>
                      <a:pt x="43" y="139"/>
                      <a:pt x="43" y="139"/>
                      <a:pt x="43" y="139"/>
                    </a:cubicBezTo>
                    <a:cubicBezTo>
                      <a:pt x="56" y="124"/>
                      <a:pt x="56" y="124"/>
                      <a:pt x="56" y="124"/>
                    </a:cubicBezTo>
                    <a:cubicBezTo>
                      <a:pt x="69" y="109"/>
                      <a:pt x="69" y="109"/>
                      <a:pt x="69" y="109"/>
                    </a:cubicBezTo>
                    <a:cubicBezTo>
                      <a:pt x="82" y="95"/>
                      <a:pt x="82" y="95"/>
                      <a:pt x="82" y="95"/>
                    </a:cubicBezTo>
                    <a:cubicBezTo>
                      <a:pt x="96" y="80"/>
                      <a:pt x="96" y="80"/>
                      <a:pt x="96" y="80"/>
                    </a:cubicBezTo>
                    <a:cubicBezTo>
                      <a:pt x="109" y="65"/>
                      <a:pt x="109" y="65"/>
                      <a:pt x="109" y="65"/>
                    </a:cubicBezTo>
                    <a:cubicBezTo>
                      <a:pt x="122" y="50"/>
                      <a:pt x="122" y="50"/>
                      <a:pt x="122" y="50"/>
                    </a:cubicBezTo>
                    <a:cubicBezTo>
                      <a:pt x="135" y="35"/>
                      <a:pt x="135" y="35"/>
                      <a:pt x="135" y="35"/>
                    </a:cubicBezTo>
                    <a:cubicBezTo>
                      <a:pt x="149" y="20"/>
                      <a:pt x="149" y="20"/>
                      <a:pt x="149" y="20"/>
                    </a:cubicBezTo>
                    <a:cubicBezTo>
                      <a:pt x="156" y="11"/>
                      <a:pt x="156" y="11"/>
                      <a:pt x="156" y="11"/>
                    </a:cubicBezTo>
                    <a:cubicBezTo>
                      <a:pt x="162" y="11"/>
                      <a:pt x="162" y="11"/>
                      <a:pt x="162" y="11"/>
                    </a:cubicBezTo>
                    <a:cubicBezTo>
                      <a:pt x="175" y="11"/>
                      <a:pt x="175" y="11"/>
                      <a:pt x="175" y="11"/>
                    </a:cubicBezTo>
                    <a:cubicBezTo>
                      <a:pt x="188" y="11"/>
                      <a:pt x="188" y="11"/>
                      <a:pt x="188" y="11"/>
                    </a:cubicBezTo>
                    <a:cubicBezTo>
                      <a:pt x="201" y="11"/>
                      <a:pt x="201" y="11"/>
                      <a:pt x="201" y="11"/>
                    </a:cubicBezTo>
                    <a:cubicBezTo>
                      <a:pt x="215" y="11"/>
                      <a:pt x="215" y="11"/>
                      <a:pt x="215" y="11"/>
                    </a:cubicBezTo>
                    <a:cubicBezTo>
                      <a:pt x="228" y="11"/>
                      <a:pt x="228" y="11"/>
                      <a:pt x="228" y="11"/>
                    </a:cubicBezTo>
                    <a:cubicBezTo>
                      <a:pt x="241" y="11"/>
                      <a:pt x="241" y="11"/>
                      <a:pt x="241" y="11"/>
                    </a:cubicBezTo>
                    <a:cubicBezTo>
                      <a:pt x="254" y="11"/>
                      <a:pt x="254" y="11"/>
                      <a:pt x="254" y="11"/>
                    </a:cubicBezTo>
                    <a:cubicBezTo>
                      <a:pt x="268" y="11"/>
                      <a:pt x="268" y="11"/>
                      <a:pt x="268" y="11"/>
                    </a:cubicBezTo>
                    <a:lnTo>
                      <a:pt x="268" y="169"/>
                    </a:lnTo>
                    <a:close/>
                    <a:moveTo>
                      <a:pt x="512" y="104"/>
                    </a:moveTo>
                    <a:cubicBezTo>
                      <a:pt x="461" y="104"/>
                      <a:pt x="461" y="104"/>
                      <a:pt x="461" y="104"/>
                    </a:cubicBezTo>
                    <a:cubicBezTo>
                      <a:pt x="461" y="155"/>
                      <a:pt x="461" y="155"/>
                      <a:pt x="461" y="155"/>
                    </a:cubicBezTo>
                    <a:cubicBezTo>
                      <a:pt x="434" y="155"/>
                      <a:pt x="434" y="155"/>
                      <a:pt x="434" y="155"/>
                    </a:cubicBezTo>
                    <a:cubicBezTo>
                      <a:pt x="434" y="104"/>
                      <a:pt x="434" y="104"/>
                      <a:pt x="434" y="104"/>
                    </a:cubicBezTo>
                    <a:cubicBezTo>
                      <a:pt x="382" y="104"/>
                      <a:pt x="382" y="104"/>
                      <a:pt x="382" y="104"/>
                    </a:cubicBezTo>
                    <a:cubicBezTo>
                      <a:pt x="382" y="77"/>
                      <a:pt x="382" y="77"/>
                      <a:pt x="382" y="77"/>
                    </a:cubicBezTo>
                    <a:cubicBezTo>
                      <a:pt x="434" y="77"/>
                      <a:pt x="434" y="77"/>
                      <a:pt x="434" y="77"/>
                    </a:cubicBezTo>
                    <a:cubicBezTo>
                      <a:pt x="434" y="25"/>
                      <a:pt x="434" y="25"/>
                      <a:pt x="434" y="25"/>
                    </a:cubicBezTo>
                    <a:cubicBezTo>
                      <a:pt x="461" y="25"/>
                      <a:pt x="461" y="25"/>
                      <a:pt x="461" y="25"/>
                    </a:cubicBezTo>
                    <a:cubicBezTo>
                      <a:pt x="461" y="77"/>
                      <a:pt x="461" y="77"/>
                      <a:pt x="461" y="77"/>
                    </a:cubicBezTo>
                    <a:cubicBezTo>
                      <a:pt x="512" y="77"/>
                      <a:pt x="512" y="77"/>
                      <a:pt x="512" y="77"/>
                    </a:cubicBezTo>
                    <a:lnTo>
                      <a:pt x="512"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2500"/>
                            </p:stCondLst>
                            <p:childTnLst>
                              <p:par>
                                <p:cTn id="19" presetID="2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51201095059"/>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201095059"/>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201095059"/>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1201095059"/>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201095059"/>
  <p:tag name="MH_LIBRARY" val="GRAPHIC"/>
  <p:tag name="MH_TYPE" val="Other"/>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更多模板请关注：亮亮图文旗舰店https://liangliangtuwen.tmall.com">
  <a:themeElements>
    <a:clrScheme name="自定义 463">
      <a:dk1>
        <a:srgbClr val="00B0F0"/>
      </a:dk1>
      <a:lt1>
        <a:sysClr val="window" lastClr="FFFFFF"/>
      </a:lt1>
      <a:dk2>
        <a:srgbClr val="00B0F0"/>
      </a:dk2>
      <a:lt2>
        <a:srgbClr val="00B0F0"/>
      </a:lt2>
      <a:accent1>
        <a:srgbClr val="00B0F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3233</Words>
  <Application>Microsoft Office PowerPoint</Application>
  <PresentationFormat>宽屏</PresentationFormat>
  <Paragraphs>610</Paragraphs>
  <Slides>39</Slides>
  <Notes>32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39</vt:i4>
      </vt:variant>
    </vt:vector>
  </HeadingPairs>
  <TitlesOfParts>
    <vt:vector size="48" baseType="lpstr">
      <vt:lpstr>Gill Sans</vt:lpstr>
      <vt:lpstr>微软雅黑</vt:lpstr>
      <vt:lpstr>Arial</vt:lpstr>
      <vt:lpstr>Arial Black</vt:lpstr>
      <vt:lpstr>Calibri</vt:lpstr>
      <vt:lpstr>Impact</vt:lpstr>
      <vt:lpstr>Source Sans Pro</vt:lpstr>
      <vt:lpstr>Times New Roman</vt:lpstr>
      <vt:lpstr>更多模板请关注：亮亮图文旗舰店https://liangliangtuwen.tmall.com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更多模版：亮亮图文旗舰店https://liangliangtuwen.tmall.com</dc:subject>
  <dc:creator/>
  <cp:keywords>更多模版：亮亮图文旗舰店https:/liangliangtuwen.tmall.com</cp:keywords>
  <dc:description>更多模版：亮亮图文旗舰店https://liangliangtuwen.tmall.com</dc:description>
  <cp:lastModifiedBy>mike</cp:lastModifiedBy>
  <cp:revision>1</cp:revision>
  <dcterms:created xsi:type="dcterms:W3CDTF">2015-05-05T08:02:00Z</dcterms:created>
  <dcterms:modified xsi:type="dcterms:W3CDTF">2021-01-20T03:44:59Z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