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503397" r:id="rId1"/>
    <p:sldMasterId id="2147503434" r:id="rId2"/>
  </p:sldMasterIdLst>
  <p:notesMasterIdLst>
    <p:notesMasterId r:id="rId3"/>
  </p:notesMasterIdLst>
  <p:sldIdLst>
    <p:sldId id="9407" r:id="rId4"/>
    <p:sldId id="9412" r:id="rId5"/>
    <p:sldId id="9416" r:id="rId6"/>
    <p:sldId id="9419" r:id="rId7"/>
    <p:sldId id="9422" r:id="rId8"/>
    <p:sldId id="9425" r:id="rId9"/>
    <p:sldId id="9428" r:id="rId10"/>
    <p:sldId id="9431" r:id="rId11"/>
    <p:sldId id="9434" r:id="rId12"/>
    <p:sldId id="9437" r:id="rId13"/>
    <p:sldId id="9440" r:id="rId14"/>
    <p:sldId id="9443" r:id="rId15"/>
    <p:sldId id="9446" r:id="rId16"/>
    <p:sldId id="9449" r:id="rId17"/>
    <p:sldId id="9452" r:id="rId18"/>
    <p:sldId id="9455" r:id="rId19"/>
    <p:sldId id="9458" r:id="rId20"/>
    <p:sldId id="9461" r:id="rId21"/>
    <p:sldId id="9464" r:id="rId22"/>
    <p:sldId id="9467" r:id="rId23"/>
    <p:sldId id="9470" r:id="rId24"/>
    <p:sldId id="9473" r:id="rId25"/>
    <p:sldId id="9476" r:id="rId26"/>
    <p:sldId id="9480" r:id="rId27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tableStyles" Target="tableStyles.xml"/><Relationship Id="rId29" Type="http://schemas.openxmlformats.org/officeDocument/2006/relationships/presProps" Target="presProps.xml"/><Relationship Id="rId30" Type="http://schemas.openxmlformats.org/officeDocument/2006/relationships/viewProps" Target="viewProps.xml"/><Relationship Id="rId31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24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7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9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61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20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2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4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6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8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image" Target="../media/image1.jpeg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1.xml"/><Relationship Id="rId2" Type="http://schemas.openxmlformats.org/officeDocument/2006/relationships/image" Target="../media/image2.png"/><Relationship Id="rId3" Type="http://schemas.openxmlformats.org/officeDocument/2006/relationships/tags" Target="../tags/tag12.xml"/><Relationship Id="rId4" Type="http://schemas.openxmlformats.org/officeDocument/2006/relationships/tags" Target="../tags/tag13.xml"/><Relationship Id="rId5" Type="http://schemas.openxmlformats.org/officeDocument/2006/relationships/tags" Target="../tags/tag14.xml"/><Relationship Id="rId6" Type="http://schemas.openxmlformats.org/officeDocument/2006/relationships/tags" Target="../tags/tag15.xml"/><Relationship Id="rId7" Type="http://schemas.openxmlformats.org/officeDocument/2006/relationships/tags" Target="../tags/tag16.xml"/><Relationship Id="rId8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image" Target="../media/image1.jpeg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tags" Target="../tags/tag22.xml"/><Relationship Id="rId8" Type="http://schemas.openxmlformats.org/officeDocument/2006/relationships/tags" Target="../tags/tag23.xml"/><Relationship Id="rId9" Type="http://schemas.openxmlformats.org/officeDocument/2006/relationships/tags" Target="../tags/tag24.xml"/><Relationship Id="rId10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5.xml"/><Relationship Id="rId2" Type="http://schemas.openxmlformats.org/officeDocument/2006/relationships/tags" Target="../tags/tag26.xml"/><Relationship Id="rId3" Type="http://schemas.openxmlformats.org/officeDocument/2006/relationships/tags" Target="../tags/tag27.xml"/><Relationship Id="rId4" Type="http://schemas.openxmlformats.org/officeDocument/2006/relationships/image" Target="../media/image2.png"/><Relationship Id="rId5" Type="http://schemas.openxmlformats.org/officeDocument/2006/relationships/tags" Target="../tags/tag28.xml"/><Relationship Id="rId6" Type="http://schemas.openxmlformats.org/officeDocument/2006/relationships/tags" Target="../tags/tag29.xml"/><Relationship Id="rId7" Type="http://schemas.openxmlformats.org/officeDocument/2006/relationships/tags" Target="../tags/tag30.xml"/><Relationship Id="rId8" Type="http://schemas.openxmlformats.org/officeDocument/2006/relationships/tags" Target="../tags/tag31.xml"/><Relationship Id="rId9" Type="http://schemas.openxmlformats.org/officeDocument/2006/relationships/tags" Target="../tags/tag32.xml"/><Relationship Id="rId10" Type="http://schemas.openxmlformats.org/officeDocument/2006/relationships/tags" Target="../tags/tag33.xml"/><Relationship Id="rId11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4.xml"/><Relationship Id="rId2" Type="http://schemas.openxmlformats.org/officeDocument/2006/relationships/image" Target="../media/image2.png"/><Relationship Id="rId3" Type="http://schemas.openxmlformats.org/officeDocument/2006/relationships/tags" Target="../tags/tag35.xml"/><Relationship Id="rId4" Type="http://schemas.openxmlformats.org/officeDocument/2006/relationships/tags" Target="../tags/tag36.xml"/><Relationship Id="rId5" Type="http://schemas.openxmlformats.org/officeDocument/2006/relationships/tags" Target="../tags/tag37.xml"/><Relationship Id="rId6" Type="http://schemas.openxmlformats.org/officeDocument/2006/relationships/tags" Target="../tags/tag38.xml"/><Relationship Id="rId7" Type="http://schemas.openxmlformats.org/officeDocument/2006/relationships/tags" Target="../tags/tag39.xml"/><Relationship Id="rId8" Type="http://schemas.openxmlformats.org/officeDocument/2006/relationships/tags" Target="../tags/tag40.xml"/><Relationship Id="rId9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image" Target="../media/image2.png"/><Relationship Id="rId3" Type="http://schemas.openxmlformats.org/officeDocument/2006/relationships/tags" Target="../tags/tag42.xml"/><Relationship Id="rId4" Type="http://schemas.openxmlformats.org/officeDocument/2006/relationships/tags" Target="../tags/tag43.xml"/><Relationship Id="rId5" Type="http://schemas.openxmlformats.org/officeDocument/2006/relationships/tags" Target="../tags/tag44.xml"/><Relationship Id="rId6" Type="http://schemas.openxmlformats.org/officeDocument/2006/relationships/tags" Target="../tags/tag45.xml"/><Relationship Id="rId7" Type="http://schemas.openxmlformats.org/officeDocument/2006/relationships/tags" Target="../tags/tag46.xml"/><Relationship Id="rId8" Type="http://schemas.openxmlformats.org/officeDocument/2006/relationships/tags" Target="../tags/tag47.xml"/><Relationship Id="rId9" Type="http://schemas.openxmlformats.org/officeDocument/2006/relationships/tags" Target="../tags/tag48.xml"/><Relationship Id="rId10" Type="http://schemas.openxmlformats.org/officeDocument/2006/relationships/tags" Target="../tags/tag49.xml"/><Relationship Id="rId11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image" Target="../media/image2.png"/><Relationship Id="rId3" Type="http://schemas.openxmlformats.org/officeDocument/2006/relationships/tags" Target="../tags/tag51.xml"/><Relationship Id="rId4" Type="http://schemas.openxmlformats.org/officeDocument/2006/relationships/tags" Target="../tags/tag52.xml"/><Relationship Id="rId5" Type="http://schemas.openxmlformats.org/officeDocument/2006/relationships/tags" Target="../tags/tag53.xml"/><Relationship Id="rId6" Type="http://schemas.openxmlformats.org/officeDocument/2006/relationships/tags" Target="../tags/tag54.xml"/><Relationship Id="rId7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5.xml"/><Relationship Id="rId2" Type="http://schemas.openxmlformats.org/officeDocument/2006/relationships/image" Target="../media/image2.png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tags" Target="../tags/tag58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9.xml"/><Relationship Id="rId2" Type="http://schemas.openxmlformats.org/officeDocument/2006/relationships/image" Target="../media/image2.png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tags" Target="../tags/tag62.xml"/><Relationship Id="rId6" Type="http://schemas.openxmlformats.org/officeDocument/2006/relationships/tags" Target="../tags/tag63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4.xml"/><Relationship Id="rId2" Type="http://schemas.openxmlformats.org/officeDocument/2006/relationships/image" Target="../media/image2.png"/><Relationship Id="rId3" Type="http://schemas.openxmlformats.org/officeDocument/2006/relationships/tags" Target="../tags/tag65.xml"/><Relationship Id="rId4" Type="http://schemas.openxmlformats.org/officeDocument/2006/relationships/tags" Target="../tags/tag66.xml"/><Relationship Id="rId5" Type="http://schemas.openxmlformats.org/officeDocument/2006/relationships/tags" Target="../tags/tag67.xml"/><Relationship Id="rId6" Type="http://schemas.openxmlformats.org/officeDocument/2006/relationships/tags" Target="../tags/tag68.xml"/><Relationship Id="rId7" Type="http://schemas.openxmlformats.org/officeDocument/2006/relationships/tags" Target="../tags/tag69.xml"/><Relationship Id="rId8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0.xml"/><Relationship Id="rId2" Type="http://schemas.openxmlformats.org/officeDocument/2006/relationships/image" Target="../media/image1.jpeg"/><Relationship Id="rId3" Type="http://schemas.openxmlformats.org/officeDocument/2006/relationships/tags" Target="../tags/tag71.xml"/><Relationship Id="rId4" Type="http://schemas.openxmlformats.org/officeDocument/2006/relationships/tags" Target="../tags/tag72.xml"/><Relationship Id="rId5" Type="http://schemas.openxmlformats.org/officeDocument/2006/relationships/tags" Target="../tags/tag73.xml"/><Relationship Id="rId6" Type="http://schemas.openxmlformats.org/officeDocument/2006/relationships/tags" Target="../tags/tag74.xml"/><Relationship Id="rId7" Type="http://schemas.openxmlformats.org/officeDocument/2006/relationships/tags" Target="../tags/tag75.xml"/><Relationship Id="rId8" Type="http://schemas.openxmlformats.org/officeDocument/2006/relationships/tags" Target="../tags/tag76.xml"/><Relationship Id="rId9" Type="http://schemas.openxmlformats.org/officeDocument/2006/relationships/tags" Target="../tags/tag77.xml"/><Relationship Id="rId10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6" name="椭圆 9"/>
          <p:cNvSpPr/>
          <p:nvPr>
            <p:custDataLst>
              <p:tags r:id="rId1"/>
            </p:custDataLst>
          </p:nvPr>
        </p:nvSpPr>
        <p:spPr>
          <a:xfrm>
            <a:off x="10682605" y="1719580"/>
            <a:ext cx="749935" cy="749935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6000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FF00D9"/>
                  </a:gs>
                  <a:gs pos="100000">
                    <a:srgbClr val="FF00D9"/>
                  </a:gs>
                </a:gsLst>
                <a:lin ang="5400000" scaled="1"/>
              </a:gradFill>
              <a:cs typeface="MiSans" panose="00000500000000000000" charset="-122"/>
            </a:endParaRPr>
          </a:p>
        </p:txBody>
      </p:sp>
      <p:cxnSp>
        <p:nvCxnSpPr>
          <p:cNvPr id="3145729" name="直接连接符 27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814371" y="6132093"/>
            <a:ext cx="8731885" cy="0"/>
          </a:xfrm>
          <a:prstGeom prst="line"/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55" name="图片 20" descr="图片包含 游戏机, 灯光, 帽子  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0" y="0"/>
            <a:ext cx="7661910" cy="4309110"/>
          </a:xfrm>
          <a:custGeom>
            <a:avLst/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sp>
        <p:nvSpPr>
          <p:cNvPr id="1048668" name="正文"/>
          <p:cNvSpPr txBox="1">
            <a:spLocks noGrp="1"/>
          </p:cNvSpPr>
          <p:nvPr>
            <p:ph type="body" idx="4" hasCustomPrompt="1"/>
            <p:custDataLst>
              <p:tags r:id="rId5"/>
            </p:custDataLst>
          </p:nvPr>
        </p:nvSpPr>
        <p:spPr>
          <a:xfrm>
            <a:off x="5844620" y="4067810"/>
            <a:ext cx="5435521" cy="537210"/>
          </a:xfrm>
          <a:prstGeom prst="rect"/>
          <a:noFill/>
        </p:spPr>
        <p:txBody>
          <a:bodyPr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5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15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r" lvl="0">
              <a:lnSpc>
                <a:spcPct val="150000"/>
              </a:lnSpc>
            </a:pPr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70" name="标题"/>
          <p:cNvSpPr txBox="1">
            <a:spLocks noGrp="1"/>
          </p:cNvSpPr>
          <p:nvPr>
            <p:ph type="title" idx="3" hasCustomPrompt="1"/>
            <p:custDataLst>
              <p:tags r:id="rId6"/>
            </p:custDataLst>
          </p:nvPr>
        </p:nvSpPr>
        <p:spPr>
          <a:xfrm>
            <a:off x="5844619" y="1795145"/>
            <a:ext cx="5435521" cy="225107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dirty="0" sz="6000" i="0" kern="1200" kumimoji="0" noProof="1" normalizeH="0" spc="300" err="1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r" lvl="0"/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cxnSp>
        <p:nvCxnSpPr>
          <p:cNvPr id="3145731" name="直接连接符 22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8512877" y="3940944"/>
            <a:ext cx="2767263" cy="0"/>
          </a:xfrm>
          <a:prstGeom prst="line"/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2" name="署名"/>
          <p:cNvSpPr txBox="1">
            <a:spLocks noGrp="1"/>
          </p:cNvSpPr>
          <p:nvPr>
            <p:ph type="body" idx="1" hasCustomPrompt="1"/>
            <p:custDataLst>
              <p:tags r:id="rId8"/>
            </p:custDataLst>
          </p:nvPr>
        </p:nvSpPr>
        <p:spPr>
          <a:xfrm>
            <a:off x="9619615" y="5966460"/>
            <a:ext cx="1660525" cy="33083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r"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endParaRPr altLang="en-US" dirty="0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680" name="正文"/>
          <p:cNvSpPr txBox="1">
            <a:spLocks noGrp="1"/>
          </p:cNvSpPr>
          <p:nvPr>
            <p:ph idx="2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682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68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8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8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20" descr="图片包含 游戏机, 灯光, 帽子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flipH="1">
            <a:off x="3344778" y="0"/>
            <a:ext cx="8847221" cy="4975261"/>
          </a:xfrm>
          <a:custGeom>
            <a:avLst/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cxnSp>
        <p:nvCxnSpPr>
          <p:cNvPr id="3145733" name="直接连接符 27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735013" y="6228346"/>
            <a:ext cx="10721975" cy="0"/>
          </a:xfrm>
          <a:prstGeom prst="line"/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0" name="副标题"/>
          <p:cNvSpPr txBox="1">
            <a:spLocks noGrp="1"/>
          </p:cNvSpPr>
          <p:nvPr>
            <p:ph type="body" idx="3" hasCustomPrompt="1"/>
            <p:custDataLst>
              <p:tags r:id="rId4"/>
            </p:custDataLst>
          </p:nvPr>
        </p:nvSpPr>
        <p:spPr>
          <a:xfrm>
            <a:off x="678815" y="1666875"/>
            <a:ext cx="1150620" cy="28257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200" i="0" kern="1200" kumimoji="0" lang="en-US" noProof="1" normalizeH="0" spc="300" strike="noStrike" u="none">
                <a:solidFill>
                  <a:schemeClr val="accent2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l" lvl="0"/>
            <a:r>
              <a:rPr>
                <a:sym typeface="+mn-ea"/>
              </a:rPr>
              <a:t>编辑副标题</a:t>
            </a:r>
            <a:endParaRPr>
              <a:sym typeface="+mn-ea"/>
            </a:endParaRPr>
          </a:p>
        </p:txBody>
      </p:sp>
      <p:sp>
        <p:nvSpPr>
          <p:cNvPr id="1048692" name="标题"/>
          <p:cNvSpPr txBox="1">
            <a:spLocks noGrp="1"/>
          </p:cNvSpPr>
          <p:nvPr>
            <p:ph type="title" idx="2" hasCustomPrompt="1"/>
            <p:custDataLst>
              <p:tags r:id="rId5"/>
            </p:custDataLst>
          </p:nvPr>
        </p:nvSpPr>
        <p:spPr>
          <a:xfrm>
            <a:off x="678815" y="406400"/>
            <a:ext cx="6918960" cy="1236980"/>
          </a:xfrm>
          <a:prstGeom prst="rect"/>
          <a:noFill/>
        </p:spPr>
        <p:txBody>
          <a:bodyPr anchor="b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6600" i="0" kern="1200" kumimoji="0" lang="zh-CN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cxnSp>
        <p:nvCxnSpPr>
          <p:cNvPr id="3145735" name="直接连接符 43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845336" y="1807845"/>
            <a:ext cx="447040" cy="0"/>
          </a:xfrm>
          <a:prstGeom prst="line"/>
          <a:ln w="15875"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4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96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endParaRPr altLang="en-US" dirty="0" lang="zh-CN"/>
          </a:p>
        </p:txBody>
      </p:sp>
      <p:sp>
        <p:nvSpPr>
          <p:cNvPr id="1048698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37" name="直接连接符 22"/>
          <p:cNvCxnSpPr>
            <a:cxnSpLocks/>
          </p:cNvCxnSpPr>
          <p:nvPr>
            <p:custDataLst>
              <p:tags r:id="rId1"/>
            </p:custDataLst>
          </p:nvPr>
        </p:nvCxnSpPr>
        <p:spPr>
          <a:xfrm flipH="1">
            <a:off x="9185961" y="3519488"/>
            <a:ext cx="2529975" cy="0"/>
          </a:xfrm>
          <a:prstGeom prst="line"/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9" name="直接连接符 15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515176" y="3519488"/>
            <a:ext cx="2529975" cy="0"/>
          </a:xfrm>
          <a:prstGeom prst="line"/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61" name="图片 48"/>
          <p:cNvPicPr>
            <a:picLocks noChangeAspect="1"/>
          </p:cNvPicPr>
          <p:nvPr>
            <p:custDataLst>
              <p:tags r:id="rId3"/>
            </p:custDataLst>
          </p:nvPr>
        </p:nvPicPr>
        <p:blipFill rotWithShape="1">
          <a:blip xmlns:r="http://schemas.openxmlformats.org/officeDocument/2006/relationships" r:embed="rId4"/>
          <a:srcRect l="47465" t="15910" r="3826" b="22729"/>
          <a:stretch>
            <a:fillRect/>
          </a:stretch>
        </p:blipFill>
        <p:spPr>
          <a:xfrm>
            <a:off x="17363" y="3737291"/>
            <a:ext cx="3271828" cy="3120709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pic>
        <p:nvPicPr>
          <p:cNvPr id="2097163" name="图片 68"/>
          <p:cNvPicPr>
            <a:picLocks noChangeAspect="1"/>
          </p:cNvPicPr>
          <p:nvPr>
            <p:custDataLst>
              <p:tags r:id="rId5"/>
            </p:custDataLst>
          </p:nvPr>
        </p:nvPicPr>
        <p:blipFill rotWithShape="1">
          <a:blip xmlns:r="http://schemas.openxmlformats.org/officeDocument/2006/relationships" r:embed="rId4"/>
          <a:srcRect l="47465" t="15910" r="3826" b="22729"/>
          <a:stretch>
            <a:fillRect/>
          </a:stretch>
        </p:blipFill>
        <p:spPr>
          <a:xfrm flipH="1">
            <a:off x="8917323" y="3737291"/>
            <a:ext cx="3271828" cy="3120709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00" name="节编号"/>
          <p:cNvSpPr txBox="1">
            <a:spLocks noGrp="1"/>
          </p:cNvSpPr>
          <p:nvPr>
            <p:ph type="body" idx="2" hasCustomPrompt="1"/>
            <p:custDataLst>
              <p:tags r:id="rId6"/>
            </p:custDataLst>
          </p:nvPr>
        </p:nvSpPr>
        <p:spPr>
          <a:xfrm>
            <a:off x="1151573" y="1497965"/>
            <a:ext cx="9888855" cy="109791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4800" i="0" kern="1200" kumimoji="0" lang="en-US" noProof="1" normalizeH="0" spc="30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02" name="标题"/>
          <p:cNvSpPr txBox="1">
            <a:spLocks noGrp="1"/>
          </p:cNvSpPr>
          <p:nvPr>
            <p:ph type="title" idx="1" hasCustomPrompt="1"/>
            <p:custDataLst>
              <p:tags r:id="rId7"/>
            </p:custDataLst>
          </p:nvPr>
        </p:nvSpPr>
        <p:spPr>
          <a:xfrm>
            <a:off x="3044825" y="2595245"/>
            <a:ext cx="6141085" cy="184848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dirty="0" sz="5400" i="0" kern="1200" kumimoji="0" noProof="1" normalizeH="0" spc="300" err="1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algn="ctr"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04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06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08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图片 10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10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2" name="正文"/>
          <p:cNvSpPr txBox="1">
            <a:spLocks noGrp="1"/>
          </p:cNvSpPr>
          <p:nvPr>
            <p:ph idx="2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4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16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18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20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14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22" name="正文"/>
          <p:cNvSpPr txBox="1">
            <a:spLocks noGrp="1"/>
          </p:cNvSpPr>
          <p:nvPr>
            <p:ph idx="5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4" name="标题"/>
          <p:cNvSpPr txBox="1">
            <a:spLocks noGrp="1"/>
          </p:cNvSpPr>
          <p:nvPr>
            <p:ph type="title" idx="4"/>
            <p:custDataLst>
              <p:tags r:id="rId4"/>
            </p:custDataLst>
          </p:nvPr>
        </p:nvSpPr>
        <p:spPr>
          <a:xfrm>
            <a:off x="6235200" y="142920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6" name="正文"/>
          <p:cNvSpPr txBox="1">
            <a:spLocks noGrp="1"/>
          </p:cNvSpPr>
          <p:nvPr>
            <p:ph idx="3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8" name="标题"/>
          <p:cNvSpPr txBox="1">
            <a:spLocks noGrp="1"/>
          </p:cNvSpPr>
          <p:nvPr>
            <p:ph type="title" idx="2"/>
            <p:custDataLst>
              <p:tags r:id="rId6"/>
            </p:custDataLst>
          </p:nvPr>
        </p:nvSpPr>
        <p:spPr>
          <a:xfrm>
            <a:off x="6084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0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2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34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36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38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40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42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44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46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48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50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52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56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58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5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60" name="标题"/>
          <p:cNvSpPr txBox="1"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2" name="副标题"/>
          <p:cNvSpPr txBox="1"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608400" y="1324800"/>
            <a:ext cx="109692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764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66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68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7" name="图片 20" descr="图片包含 游戏机, 灯光, 帽子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flipH="1">
            <a:off x="3120390" y="0"/>
            <a:ext cx="9071810" cy="5101559"/>
          </a:xfrm>
          <a:custGeom>
            <a:avLst/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sp>
        <p:nvSpPr>
          <p:cNvPr id="1048770" name="椭圆 38"/>
          <p:cNvSpPr/>
          <p:nvPr>
            <p:custDataLst>
              <p:tags r:id="rId3"/>
            </p:custDataLst>
          </p:nvPr>
        </p:nvSpPr>
        <p:spPr>
          <a:xfrm>
            <a:off x="700405" y="1841500"/>
            <a:ext cx="749935" cy="749935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60000"/>
                </a:schemeClr>
              </a:gs>
            </a:gsLst>
            <a:lin ang="135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FF00D9"/>
                  </a:gs>
                  <a:gs pos="100000">
                    <a:srgbClr val="FF00D9"/>
                  </a:gs>
                </a:gsLst>
                <a:lin ang="5400000" scaled="1"/>
              </a:gradFill>
              <a:cs typeface="MiSans" panose="00000500000000000000" charset="-122"/>
            </a:endParaRPr>
          </a:p>
        </p:txBody>
      </p:sp>
      <p:sp>
        <p:nvSpPr>
          <p:cNvPr id="1048772" name="标题"/>
          <p:cNvSpPr txBox="1">
            <a:spLocks noGrp="1"/>
          </p:cNvSpPr>
          <p:nvPr>
            <p:ph type="title" idx="3" hasCustomPrompt="1"/>
            <p:custDataLst>
              <p:tags r:id="rId4"/>
            </p:custDataLst>
          </p:nvPr>
        </p:nvSpPr>
        <p:spPr>
          <a:xfrm>
            <a:off x="984250" y="1533525"/>
            <a:ext cx="5142230" cy="258381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6600" i="0" kern="1200" kumimoji="0" lang="en-US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l" lvl="0"/>
            <a:r>
              <a:rPr dirty="0" err="1">
                <a:sym typeface="+mn-ea"/>
              </a:rPr>
              <a:t>编辑标题</a:t>
            </a:r>
            <a:endParaRPr dirty="0">
              <a:sym typeface="+mn-ea"/>
            </a:endParaRPr>
          </a:p>
        </p:txBody>
      </p:sp>
      <p:cxnSp>
        <p:nvCxnSpPr>
          <p:cNvPr id="3145741" name="直接连接符 7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2780331" y="6132093"/>
            <a:ext cx="8754110" cy="0"/>
          </a:xfrm>
          <a:prstGeom prst="line"/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4" name="署名"/>
          <p:cNvSpPr txBox="1">
            <a:spLocks noGrp="1"/>
          </p:cNvSpPr>
          <p:nvPr>
            <p:ph type="body" idx="1" hasCustomPrompt="1"/>
            <p:custDataLst>
              <p:tags r:id="rId6"/>
            </p:custDataLst>
          </p:nvPr>
        </p:nvSpPr>
        <p:spPr>
          <a:xfrm>
            <a:off x="984048" y="5967095"/>
            <a:ext cx="1660525" cy="33083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776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78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80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8.xml"/><Relationship Id="rId13" Type="http://schemas.openxmlformats.org/officeDocument/2006/relationships/image" Target="../media/image2.png"/><Relationship Id="rId14" Type="http://schemas.openxmlformats.org/officeDocument/2006/relationships/tags" Target="../tags/tag79.xml"/><Relationship Id="rId15" Type="http://schemas.openxmlformats.org/officeDocument/2006/relationships/tags" Target="../tags/tag80.xml"/><Relationship Id="rId16" Type="http://schemas.openxmlformats.org/officeDocument/2006/relationships/tags" Target="../tags/tag81.xml"/><Relationship Id="rId17" Type="http://schemas.openxmlformats.org/officeDocument/2006/relationships/tags" Target="../tags/tag82.xml"/><Relationship Id="rId18" Type="http://schemas.openxmlformats.org/officeDocument/2006/relationships/tags" Target="../tags/tag83.xml"/><Relationship Id="rId19" Type="http://schemas.openxmlformats.org/officeDocument/2006/relationships/tags" Target="../tags/tag84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3398" r:id="rId1"/>
    <p:sldLayoutId id="2147503399" r:id="rId2"/>
    <p:sldLayoutId id="2147503400" r:id="rId3"/>
    <p:sldLayoutId id="2147503401" r:id="rId4"/>
    <p:sldLayoutId id="2147503402" r:id="rId5"/>
    <p:sldLayoutId id="2147503403" r:id="rId6"/>
    <p:sldLayoutId id="2147503404" r:id="rId7"/>
    <p:sldLayoutId id="2147503405" r:id="rId8"/>
    <p:sldLayoutId id="2147503406" r:id="rId9"/>
    <p:sldLayoutId id="2147503407" r:id="rId10"/>
    <p:sldLayoutId id="2147503408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/>
          <p:cNvPicPr>
            <a:picLocks noChangeAspect="1"/>
          </p:cNvPicPr>
          <p:nvPr>
            <p:custDataLst>
              <p:tags r:id="rId12"/>
            </p:custDataLst>
          </p:nvPr>
        </p:nvPicPr>
        <p:blipFill rotWithShape="1">
          <a:blip xmlns:r="http://schemas.openxmlformats.org/officeDocument/2006/relationships" r:embed="rId13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654" name="日期占位符 9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56" name="页脚占位符 10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658" name="灯片编号占位符 11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21"/>
            <p:custDataLst>
              <p:tags r:id="rId17"/>
            </p:custDataLst>
          </p:nvPr>
        </p:nvSpPr>
        <p:spPr>
          <a:xfrm>
            <a:off x="608399" y="1413194"/>
            <a:ext cx="10969199" cy="4763769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 marR="0">
              <a:spcBef>
                <a:spcPts val="1200"/>
              </a:spcBef>
              <a:spcAft>
                <a:spcPts val="0"/>
              </a:spcAft>
              <a:buClrTx/>
              <a:buSzTx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 marR="0">
              <a:spcBef>
                <a:spcPts val="1200"/>
              </a:spcBef>
              <a:spcAft>
                <a:spcPts val="0"/>
              </a:spcAft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lvl="2" marR="0">
              <a:spcBef>
                <a:spcPts val="1200"/>
              </a:spcBef>
              <a:spcAft>
                <a:spcPts val="0"/>
              </a:spcAft>
            </a:pPr>
            <a:r>
              <a:rPr altLang="en-US" dirty="0" lang="zh-CN"/>
              <a:t>三级</a:t>
            </a:r>
            <a:endParaRPr altLang="en-US" dirty="0" lang="zh-CN"/>
          </a:p>
          <a:p>
            <a:pPr lvl="3" marR="0">
              <a:spcBef>
                <a:spcPts val="1200"/>
              </a:spcBef>
              <a:spcAft>
                <a:spcPts val="0"/>
              </a:spcAft>
            </a:pPr>
            <a:r>
              <a:rPr altLang="en-US" dirty="0" lang="zh-CN"/>
              <a:t>四级</a:t>
            </a:r>
            <a:endParaRPr altLang="en-US" dirty="0" lang="zh-CN"/>
          </a:p>
          <a:p>
            <a:pPr lvl="4" marR="0">
              <a:spcBef>
                <a:spcPts val="1200"/>
              </a:spcBef>
              <a:spcAft>
                <a:spcPts val="0"/>
              </a:spcAft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608399" y="365125"/>
            <a:ext cx="10969199" cy="979581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503435" r:id="rId1"/>
    <p:sldLayoutId id="2147503436" r:id="rId2"/>
    <p:sldLayoutId id="2147503437" r:id="rId3"/>
    <p:sldLayoutId id="2147503438" r:id="rId4"/>
    <p:sldLayoutId id="2147503439" r:id="rId5"/>
    <p:sldLayoutId id="2147503440" r:id="rId6"/>
    <p:sldLayoutId id="2147503441" r:id="rId7"/>
    <p:sldLayoutId id="2147503442" r:id="rId8"/>
    <p:sldLayoutId id="2147503443" r:id="rId9"/>
    <p:sldLayoutId id="2147503444" r:id="rId10"/>
    <p:sldLayoutId id="2147503445" r:id="rId11"/>
  </p:sldLayoutIdLs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0" cap="none" sz="3600" i="0" kern="1200" kumimoji="0" lang="zh-CN" normalizeH="0" spc="300" strike="noStrike" u="none" smtClean="0">
          <a:ln>
            <a:noFill/>
            <a:prstDash val="sysDot"/>
          </a:ln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0"/>
          </a:gradFill>
          <a:latin typeface="+mj-ea"/>
          <a:ea typeface="+mj-ea"/>
          <a:cs typeface="MiSans" panose="00000500000000000000" charset="-122"/>
          <a:sym typeface="MiSans" panose="00000500000000000000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altLang="en-US" baseline="0" b="0" cap="none" dirty="0" sz="1800" i="0" kern="1200" kumimoji="0" lang="zh-CN" normalizeH="0" spc="150" strike="noStrike" u="none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" panose="00000500000000000000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altLang="en-US" baseline="0" b="0" cap="none" dirty="0" sz="16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altLang="en-US" baseline="0" b="0" cap="none" dirty="0" sz="16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altLang="en-US" baseline="0" b="0" cap="none" dirty="0" sz="14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tags" Target="../tags/tag88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9.xml"/><Relationship Id="rId2" Type="http://schemas.openxmlformats.org/officeDocument/2006/relationships/tags" Target="../tags/tag90.xml"/><Relationship Id="rId3" Type="http://schemas.openxmlformats.org/officeDocument/2006/relationships/tags" Target="../tags/tag91.xml"/><Relationship Id="rId4" Type="http://schemas.openxmlformats.org/officeDocument/2006/relationships/tags" Target="../tags/tag92.xml"/><Relationship Id="rId5" Type="http://schemas.openxmlformats.org/officeDocument/2006/relationships/tags" Target="../tags/tag93.xml"/><Relationship Id="rId6" Type="http://schemas.openxmlformats.org/officeDocument/2006/relationships/tags" Target="../tags/tag94.xml"/><Relationship Id="rId7" Type="http://schemas.openxmlformats.org/officeDocument/2006/relationships/tags" Target="../tags/tag95.xml"/><Relationship Id="rId8" Type="http://schemas.openxmlformats.org/officeDocument/2006/relationships/tags" Target="../tags/tag96.xml"/><Relationship Id="rId9" Type="http://schemas.openxmlformats.org/officeDocument/2006/relationships/tags" Target="../tags/tag97.xml"/><Relationship Id="rId10" Type="http://schemas.openxmlformats.org/officeDocument/2006/relationships/tags" Target="../tags/tag98.xml"/><Relationship Id="rId11" Type="http://schemas.openxmlformats.org/officeDocument/2006/relationships/tags" Target="../tags/tag99.xml"/><Relationship Id="rId12" Type="http://schemas.openxmlformats.org/officeDocument/2006/relationships/tags" Target="../tags/tag100.xml"/><Relationship Id="rId13" Type="http://schemas.openxmlformats.org/officeDocument/2006/relationships/tags" Target="../tags/tag101.xml"/><Relationship Id="rId14" Type="http://schemas.openxmlformats.org/officeDocument/2006/relationships/tags" Target="../tags/tag102.xml"/><Relationship Id="rId15" Type="http://schemas.openxmlformats.org/officeDocument/2006/relationships/tags" Target="../tags/tag103.xml"/><Relationship Id="rId16" Type="http://schemas.openxmlformats.org/officeDocument/2006/relationships/tags" Target="../tags/tag104.xml"/><Relationship Id="rId17" Type="http://schemas.openxmlformats.org/officeDocument/2006/relationships/tags" Target="../tags/tag105.xml"/><Relationship Id="rId18" Type="http://schemas.openxmlformats.org/officeDocument/2006/relationships/tags" Target="../tags/tag106.xml"/><Relationship Id="rId19" Type="http://schemas.openxmlformats.org/officeDocument/2006/relationships/slideLayout" Target="../slideLayouts/slideLayout14.xml"/><Relationship Id="rId20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07.xml"/><Relationship Id="rId2" Type="http://schemas.openxmlformats.org/officeDocument/2006/relationships/tags" Target="../tags/tag108.xml"/><Relationship Id="rId3" Type="http://schemas.openxmlformats.org/officeDocument/2006/relationships/tags" Target="../tags/tag109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0.xml"/><Relationship Id="rId2" Type="http://schemas.openxmlformats.org/officeDocument/2006/relationships/tags" Target="../tags/tag111.xml"/><Relationship Id="rId3" Type="http://schemas.openxmlformats.org/officeDocument/2006/relationships/tags" Target="../tags/tag112.xml"/><Relationship Id="rId4" Type="http://schemas.openxmlformats.org/officeDocument/2006/relationships/tags" Target="../tags/tag113.xml"/><Relationship Id="rId5" Type="http://schemas.openxmlformats.org/officeDocument/2006/relationships/tags" Target="../tags/tag114.xml"/><Relationship Id="rId6" Type="http://schemas.openxmlformats.org/officeDocument/2006/relationships/tags" Target="../tags/tag115.xml"/><Relationship Id="rId7" Type="http://schemas.openxmlformats.org/officeDocument/2006/relationships/tags" Target="../tags/tag116.xml"/><Relationship Id="rId8" Type="http://schemas.openxmlformats.org/officeDocument/2006/relationships/tags" Target="../tags/tag117.xml"/><Relationship Id="rId9" Type="http://schemas.openxmlformats.org/officeDocument/2006/relationships/tags" Target="../tags/tag118.xml"/><Relationship Id="rId10" Type="http://schemas.openxmlformats.org/officeDocument/2006/relationships/tags" Target="../tags/tag119.xml"/><Relationship Id="rId11" Type="http://schemas.openxmlformats.org/officeDocument/2006/relationships/tags" Target="../tags/tag120.xml"/><Relationship Id="rId12" Type="http://schemas.openxmlformats.org/officeDocument/2006/relationships/tags" Target="../tags/tag121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22.xml"/><Relationship Id="rId2" Type="http://schemas.openxmlformats.org/officeDocument/2006/relationships/tags" Target="../tags/tag123.xml"/><Relationship Id="rId3" Type="http://schemas.openxmlformats.org/officeDocument/2006/relationships/tags" Target="../tags/tag124.xml"/><Relationship Id="rId4" Type="http://schemas.openxmlformats.org/officeDocument/2006/relationships/tags" Target="../tags/tag125.xml"/><Relationship Id="rId5" Type="http://schemas.openxmlformats.org/officeDocument/2006/relationships/tags" Target="../tags/tag126.xml"/><Relationship Id="rId6" Type="http://schemas.openxmlformats.org/officeDocument/2006/relationships/tags" Target="../tags/tag127.xml"/><Relationship Id="rId7" Type="http://schemas.openxmlformats.org/officeDocument/2006/relationships/tags" Target="../tags/tag128.xml"/><Relationship Id="rId8" Type="http://schemas.openxmlformats.org/officeDocument/2006/relationships/tags" Target="../tags/tag129.xml"/><Relationship Id="rId9" Type="http://schemas.openxmlformats.org/officeDocument/2006/relationships/tags" Target="../tags/tag130.xml"/><Relationship Id="rId10" Type="http://schemas.openxmlformats.org/officeDocument/2006/relationships/tags" Target="../tags/tag131.xml"/><Relationship Id="rId11" Type="http://schemas.openxmlformats.org/officeDocument/2006/relationships/tags" Target="../tags/tag132.xml"/><Relationship Id="rId12" Type="http://schemas.openxmlformats.org/officeDocument/2006/relationships/tags" Target="../tags/tag133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34.xml"/><Relationship Id="rId2" Type="http://schemas.openxmlformats.org/officeDocument/2006/relationships/tags" Target="../tags/tag135.xml"/><Relationship Id="rId3" Type="http://schemas.openxmlformats.org/officeDocument/2006/relationships/tags" Target="../tags/tag136.xml"/><Relationship Id="rId4" Type="http://schemas.openxmlformats.org/officeDocument/2006/relationships/tags" Target="../tags/tag137.xml"/><Relationship Id="rId5" Type="http://schemas.openxmlformats.org/officeDocument/2006/relationships/tags" Target="../tags/tag138.xml"/><Relationship Id="rId6" Type="http://schemas.openxmlformats.org/officeDocument/2006/relationships/tags" Target="../tags/tag139.xml"/><Relationship Id="rId7" Type="http://schemas.openxmlformats.org/officeDocument/2006/relationships/tags" Target="../tags/tag140.xml"/><Relationship Id="rId8" Type="http://schemas.openxmlformats.org/officeDocument/2006/relationships/tags" Target="../tags/tag141.xml"/><Relationship Id="rId9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42.xml"/><Relationship Id="rId2" Type="http://schemas.openxmlformats.org/officeDocument/2006/relationships/tags" Target="../tags/tag143.xml"/><Relationship Id="rId3" Type="http://schemas.openxmlformats.org/officeDocument/2006/relationships/tags" Target="../tags/tag144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45.xml"/><Relationship Id="rId2" Type="http://schemas.openxmlformats.org/officeDocument/2006/relationships/tags" Target="../tags/tag146.xml"/><Relationship Id="rId3" Type="http://schemas.openxmlformats.org/officeDocument/2006/relationships/tags" Target="../tags/tag147.xml"/><Relationship Id="rId4" Type="http://schemas.openxmlformats.org/officeDocument/2006/relationships/tags" Target="../tags/tag148.xml"/><Relationship Id="rId5" Type="http://schemas.openxmlformats.org/officeDocument/2006/relationships/tags" Target="../tags/tag149.xml"/><Relationship Id="rId6" Type="http://schemas.openxmlformats.org/officeDocument/2006/relationships/tags" Target="../tags/tag150.xml"/><Relationship Id="rId7" Type="http://schemas.openxmlformats.org/officeDocument/2006/relationships/tags" Target="../tags/tag151.xml"/><Relationship Id="rId8" Type="http://schemas.openxmlformats.org/officeDocument/2006/relationships/tags" Target="../tags/tag152.xml"/><Relationship Id="rId9" Type="http://schemas.openxmlformats.org/officeDocument/2006/relationships/tags" Target="../tags/tag153.xml"/><Relationship Id="rId10" Type="http://schemas.openxmlformats.org/officeDocument/2006/relationships/tags" Target="../tags/tag154.xml"/><Relationship Id="rId11" Type="http://schemas.openxmlformats.org/officeDocument/2006/relationships/tags" Target="../tags/tag155.xml"/><Relationship Id="rId12" Type="http://schemas.openxmlformats.org/officeDocument/2006/relationships/tags" Target="../tags/tag156.xml"/><Relationship Id="rId13" Type="http://schemas.openxmlformats.org/officeDocument/2006/relationships/tags" Target="../tags/tag157.xml"/><Relationship Id="rId14" Type="http://schemas.openxmlformats.org/officeDocument/2006/relationships/tags" Target="../tags/tag158.xml"/><Relationship Id="rId15" Type="http://schemas.openxmlformats.org/officeDocument/2006/relationships/tags" Target="../tags/tag159.xml"/><Relationship Id="rId16" Type="http://schemas.openxmlformats.org/officeDocument/2006/relationships/tags" Target="../tags/tag160.xml"/><Relationship Id="rId17" Type="http://schemas.openxmlformats.org/officeDocument/2006/relationships/tags" Target="../tags/tag161.xml"/><Relationship Id="rId18" Type="http://schemas.openxmlformats.org/officeDocument/2006/relationships/tags" Target="../tags/tag162.xml"/><Relationship Id="rId19" Type="http://schemas.openxmlformats.org/officeDocument/2006/relationships/tags" Target="../tags/tag163.xml"/><Relationship Id="rId20" Type="http://schemas.openxmlformats.org/officeDocument/2006/relationships/tags" Target="../tags/tag164.xml"/><Relationship Id="rId21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65.xml"/><Relationship Id="rId2" Type="http://schemas.openxmlformats.org/officeDocument/2006/relationships/tags" Target="../tags/tag166.xml"/><Relationship Id="rId3" Type="http://schemas.openxmlformats.org/officeDocument/2006/relationships/tags" Target="../tags/tag167.xml"/><Relationship Id="rId4" Type="http://schemas.openxmlformats.org/officeDocument/2006/relationships/tags" Target="../tags/tag168.xml"/><Relationship Id="rId5" Type="http://schemas.openxmlformats.org/officeDocument/2006/relationships/tags" Target="../tags/tag169.xml"/><Relationship Id="rId6" Type="http://schemas.openxmlformats.org/officeDocument/2006/relationships/tags" Target="../tags/tag170.xml"/><Relationship Id="rId7" Type="http://schemas.openxmlformats.org/officeDocument/2006/relationships/tags" Target="../tags/tag171.xml"/><Relationship Id="rId8" Type="http://schemas.openxmlformats.org/officeDocument/2006/relationships/tags" Target="../tags/tag172.xml"/><Relationship Id="rId9" Type="http://schemas.openxmlformats.org/officeDocument/2006/relationships/tags" Target="../tags/tag173.xml"/><Relationship Id="rId10" Type="http://schemas.openxmlformats.org/officeDocument/2006/relationships/tags" Target="../tags/tag174.xml"/><Relationship Id="rId11" Type="http://schemas.openxmlformats.org/officeDocument/2006/relationships/tags" Target="../tags/tag175.xml"/><Relationship Id="rId12" Type="http://schemas.openxmlformats.org/officeDocument/2006/relationships/tags" Target="../tags/tag176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77.xml"/><Relationship Id="rId2" Type="http://schemas.openxmlformats.org/officeDocument/2006/relationships/tags" Target="../tags/tag178.xml"/><Relationship Id="rId3" Type="http://schemas.openxmlformats.org/officeDocument/2006/relationships/tags" Target="../tags/tag179.xml"/><Relationship Id="rId4" Type="http://schemas.openxmlformats.org/officeDocument/2006/relationships/tags" Target="../tags/tag180.xml"/><Relationship Id="rId5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81.xml"/><Relationship Id="rId2" Type="http://schemas.openxmlformats.org/officeDocument/2006/relationships/tags" Target="../tags/tag182.xml"/><Relationship Id="rId3" Type="http://schemas.openxmlformats.org/officeDocument/2006/relationships/tags" Target="../tags/tag183.xml"/><Relationship Id="rId4" Type="http://schemas.openxmlformats.org/officeDocument/2006/relationships/tags" Target="../tags/tag184.xml"/><Relationship Id="rId5" Type="http://schemas.openxmlformats.org/officeDocument/2006/relationships/tags" Target="../tags/tag185.xml"/><Relationship Id="rId6" Type="http://schemas.openxmlformats.org/officeDocument/2006/relationships/tags" Target="../tags/tag186.xml"/><Relationship Id="rId7" Type="http://schemas.openxmlformats.org/officeDocument/2006/relationships/tags" Target="../tags/tag187.xml"/><Relationship Id="rId8" Type="http://schemas.openxmlformats.org/officeDocument/2006/relationships/tags" Target="../tags/tag188.xml"/><Relationship Id="rId9" Type="http://schemas.openxmlformats.org/officeDocument/2006/relationships/tags" Target="../tags/tag189.xml"/><Relationship Id="rId10" Type="http://schemas.openxmlformats.org/officeDocument/2006/relationships/tags" Target="../tags/tag190.xml"/><Relationship Id="rId11" Type="http://schemas.openxmlformats.org/officeDocument/2006/relationships/tags" Target="../tags/tag191.xml"/><Relationship Id="rId12" Type="http://schemas.openxmlformats.org/officeDocument/2006/relationships/tags" Target="../tags/tag192.xml"/><Relationship Id="rId13" Type="http://schemas.openxmlformats.org/officeDocument/2006/relationships/tags" Target="../tags/tag193.xml"/><Relationship Id="rId14" Type="http://schemas.openxmlformats.org/officeDocument/2006/relationships/tags" Target="../tags/tag194.xml"/><Relationship Id="rId15" Type="http://schemas.openxmlformats.org/officeDocument/2006/relationships/tags" Target="../tags/tag195.xml"/><Relationship Id="rId16" Type="http://schemas.openxmlformats.org/officeDocument/2006/relationships/tags" Target="../tags/tag196.xml"/><Relationship Id="rId17" Type="http://schemas.openxmlformats.org/officeDocument/2006/relationships/tags" Target="../tags/tag197.xml"/><Relationship Id="rId18" Type="http://schemas.openxmlformats.org/officeDocument/2006/relationships/tags" Target="../tags/tag198.xml"/><Relationship Id="rId19" Type="http://schemas.openxmlformats.org/officeDocument/2006/relationships/tags" Target="../tags/tag199.xml"/><Relationship Id="rId20" Type="http://schemas.openxmlformats.org/officeDocument/2006/relationships/tags" Target="../tags/tag200.xml"/><Relationship Id="rId21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01.xml"/><Relationship Id="rId2" Type="http://schemas.openxmlformats.org/officeDocument/2006/relationships/tags" Target="../tags/tag202.xml"/><Relationship Id="rId3" Type="http://schemas.openxmlformats.org/officeDocument/2006/relationships/tags" Target="../tags/tag203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04.xml"/><Relationship Id="rId2" Type="http://schemas.openxmlformats.org/officeDocument/2006/relationships/tags" Target="../tags/tag205.xml"/><Relationship Id="rId3" Type="http://schemas.openxmlformats.org/officeDocument/2006/relationships/tags" Target="../tags/tag206.xml"/><Relationship Id="rId4" Type="http://schemas.openxmlformats.org/officeDocument/2006/relationships/tags" Target="../tags/tag207.xml"/><Relationship Id="rId5" Type="http://schemas.openxmlformats.org/officeDocument/2006/relationships/tags" Target="../tags/tag208.xml"/><Relationship Id="rId6" Type="http://schemas.openxmlformats.org/officeDocument/2006/relationships/tags" Target="../tags/tag209.xml"/><Relationship Id="rId7" Type="http://schemas.openxmlformats.org/officeDocument/2006/relationships/tags" Target="../tags/tag210.xml"/><Relationship Id="rId8" Type="http://schemas.openxmlformats.org/officeDocument/2006/relationships/tags" Target="../tags/tag211.xml"/><Relationship Id="rId9" Type="http://schemas.openxmlformats.org/officeDocument/2006/relationships/tags" Target="../tags/tag212.xml"/><Relationship Id="rId10" Type="http://schemas.openxmlformats.org/officeDocument/2006/relationships/tags" Target="../tags/tag213.xml"/><Relationship Id="rId11" Type="http://schemas.openxmlformats.org/officeDocument/2006/relationships/tags" Target="../tags/tag214.xml"/><Relationship Id="rId12" Type="http://schemas.openxmlformats.org/officeDocument/2006/relationships/tags" Target="../tags/tag215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16.xml"/><Relationship Id="rId2" Type="http://schemas.openxmlformats.org/officeDocument/2006/relationships/tags" Target="../tags/tag217.xml"/><Relationship Id="rId3" Type="http://schemas.openxmlformats.org/officeDocument/2006/relationships/tags" Target="../tags/tag218.xml"/><Relationship Id="rId4" Type="http://schemas.openxmlformats.org/officeDocument/2006/relationships/tags" Target="../tags/tag219.xml"/><Relationship Id="rId5" Type="http://schemas.openxmlformats.org/officeDocument/2006/relationships/tags" Target="../tags/tag220.xml"/><Relationship Id="rId6" Type="http://schemas.openxmlformats.org/officeDocument/2006/relationships/tags" Target="../tags/tag221.xml"/><Relationship Id="rId7" Type="http://schemas.openxmlformats.org/officeDocument/2006/relationships/tags" Target="../tags/tag222.xml"/><Relationship Id="rId8" Type="http://schemas.openxmlformats.org/officeDocument/2006/relationships/tags" Target="../tags/tag223.xml"/><Relationship Id="rId9" Type="http://schemas.openxmlformats.org/officeDocument/2006/relationships/tags" Target="../tags/tag224.xml"/><Relationship Id="rId10" Type="http://schemas.openxmlformats.org/officeDocument/2006/relationships/tags" Target="../tags/tag225.xml"/><Relationship Id="rId11" Type="http://schemas.openxmlformats.org/officeDocument/2006/relationships/tags" Target="../tags/tag226.xml"/><Relationship Id="rId12" Type="http://schemas.openxmlformats.org/officeDocument/2006/relationships/tags" Target="../tags/tag227.xml"/><Relationship Id="rId13" Type="http://schemas.openxmlformats.org/officeDocument/2006/relationships/tags" Target="../tags/tag228.xml"/><Relationship Id="rId14" Type="http://schemas.openxmlformats.org/officeDocument/2006/relationships/tags" Target="../tags/tag229.xml"/><Relationship Id="rId15" Type="http://schemas.openxmlformats.org/officeDocument/2006/relationships/tags" Target="../tags/tag230.xml"/><Relationship Id="rId16" Type="http://schemas.openxmlformats.org/officeDocument/2006/relationships/tags" Target="../tags/tag231.xml"/><Relationship Id="rId17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32.xml"/><Relationship Id="rId2" Type="http://schemas.openxmlformats.org/officeDocument/2006/relationships/tags" Target="../tags/tag233.xml"/><Relationship Id="rId3" Type="http://schemas.openxmlformats.org/officeDocument/2006/relationships/tags" Target="../tags/tag234.xml"/><Relationship Id="rId4" Type="http://schemas.openxmlformats.org/officeDocument/2006/relationships/tags" Target="../tags/tag235.xml"/><Relationship Id="rId5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36.xml"/><Relationship Id="rId2" Type="http://schemas.openxmlformats.org/officeDocument/2006/relationships/tags" Target="../tags/tag237.xml"/><Relationship Id="rId3" Type="http://schemas.openxmlformats.org/officeDocument/2006/relationships/tags" Target="../tags/tag238.xml"/><Relationship Id="rId4" Type="http://schemas.openxmlformats.org/officeDocument/2006/relationships/slideLayout" Target="../slideLayouts/slideLayout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39.xml"/><Relationship Id="rId2" Type="http://schemas.openxmlformats.org/officeDocument/2006/relationships/tags" Target="../tags/tag240.xml"/><Relationship Id="rId3" Type="http://schemas.openxmlformats.org/officeDocument/2006/relationships/tags" Target="../tags/tag241.xml"/><Relationship Id="rId4" Type="http://schemas.openxmlformats.org/officeDocument/2006/relationships/tags" Target="../tags/tag242.xml"/><Relationship Id="rId5" Type="http://schemas.openxmlformats.org/officeDocument/2006/relationships/tags" Target="../tags/tag243.xml"/><Relationship Id="rId6" Type="http://schemas.openxmlformats.org/officeDocument/2006/relationships/tags" Target="../tags/tag244.xml"/><Relationship Id="rId7" Type="http://schemas.openxmlformats.org/officeDocument/2006/relationships/tags" Target="../tags/tag245.xml"/><Relationship Id="rId8" Type="http://schemas.openxmlformats.org/officeDocument/2006/relationships/tags" Target="../tags/tag246.xml"/><Relationship Id="rId9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47.xml"/><Relationship Id="rId2" Type="http://schemas.openxmlformats.org/officeDocument/2006/relationships/tags" Target="../tags/tag248.xml"/><Relationship Id="rId3" Type="http://schemas.openxmlformats.org/officeDocument/2006/relationships/tags" Target="../tags/tag249.xml"/><Relationship Id="rId4" Type="http://schemas.openxmlformats.org/officeDocument/2006/relationships/tags" Target="../tags/tag250.xml"/><Relationship Id="rId5" Type="http://schemas.openxmlformats.org/officeDocument/2006/relationships/tags" Target="../tags/tag251.xml"/><Relationship Id="rId6" Type="http://schemas.openxmlformats.org/officeDocument/2006/relationships/tags" Target="../tags/tag252.xml"/><Relationship Id="rId7" Type="http://schemas.openxmlformats.org/officeDocument/2006/relationships/tags" Target="../tags/tag253.xml"/><Relationship Id="rId8" Type="http://schemas.openxmlformats.org/officeDocument/2006/relationships/tags" Target="../tags/tag254.xml"/><Relationship Id="rId9" Type="http://schemas.openxmlformats.org/officeDocument/2006/relationships/tags" Target="../tags/tag255.xml"/><Relationship Id="rId10" Type="http://schemas.openxmlformats.org/officeDocument/2006/relationships/tags" Target="../tags/tag256.xml"/><Relationship Id="rId11" Type="http://schemas.openxmlformats.org/officeDocument/2006/relationships/tags" Target="../tags/tag257.xml"/><Relationship Id="rId12" Type="http://schemas.openxmlformats.org/officeDocument/2006/relationships/tags" Target="../tags/tag258.xml"/><Relationship Id="rId13" Type="http://schemas.openxmlformats.org/officeDocument/2006/relationships/tags" Target="../tags/tag259.xml"/><Relationship Id="rId14" Type="http://schemas.openxmlformats.org/officeDocument/2006/relationships/tags" Target="../tags/tag260.xml"/><Relationship Id="rId15" Type="http://schemas.openxmlformats.org/officeDocument/2006/relationships/tags" Target="../tags/tag261.xml"/><Relationship Id="rId16" Type="http://schemas.openxmlformats.org/officeDocument/2006/relationships/tags" Target="../tags/tag262.xml"/><Relationship Id="rId17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63.xml"/><Relationship Id="rId2" Type="http://schemas.openxmlformats.org/officeDocument/2006/relationships/tags" Target="../tags/tag264.xml"/><Relationship Id="rId3" Type="http://schemas.openxmlformats.org/officeDocument/2006/relationships/tags" Target="../tags/tag265.xml"/><Relationship Id="rId4" Type="http://schemas.openxmlformats.org/officeDocument/2006/relationships/tags" Target="../tags/tag266.xml"/><Relationship Id="rId5" Type="http://schemas.openxmlformats.org/officeDocument/2006/relationships/tags" Target="../tags/tag267.xml"/><Relationship Id="rId6" Type="http://schemas.openxmlformats.org/officeDocument/2006/relationships/tags" Target="../tags/tag268.xml"/><Relationship Id="rId7" Type="http://schemas.openxmlformats.org/officeDocument/2006/relationships/tags" Target="../tags/tag269.xml"/><Relationship Id="rId8" Type="http://schemas.openxmlformats.org/officeDocument/2006/relationships/tags" Target="../tags/tag270.xml"/><Relationship Id="rId9" Type="http://schemas.openxmlformats.org/officeDocument/2006/relationships/tags" Target="../tags/tag271.xml"/><Relationship Id="rId10" Type="http://schemas.openxmlformats.org/officeDocument/2006/relationships/tags" Target="../tags/tag272.xml"/><Relationship Id="rId11" Type="http://schemas.openxmlformats.org/officeDocument/2006/relationships/tags" Target="../tags/tag273.xml"/><Relationship Id="rId12" Type="http://schemas.openxmlformats.org/officeDocument/2006/relationships/tags" Target="../tags/tag274.xml"/><Relationship Id="rId13" Type="http://schemas.openxmlformats.org/officeDocument/2006/relationships/tags" Target="../tags/tag275.xml"/><Relationship Id="rId14" Type="http://schemas.openxmlformats.org/officeDocument/2006/relationships/tags" Target="../tags/tag276.xml"/><Relationship Id="rId15" Type="http://schemas.openxmlformats.org/officeDocument/2006/relationships/tags" Target="../tags/tag277.xml"/><Relationship Id="rId16" Type="http://schemas.openxmlformats.org/officeDocument/2006/relationships/tags" Target="../tags/tag278.xml"/><Relationship Id="rId17" Type="http://schemas.openxmlformats.org/officeDocument/2006/relationships/tags" Target="../tags/tag279.xml"/><Relationship Id="rId18" Type="http://schemas.openxmlformats.org/officeDocument/2006/relationships/tags" Target="../tags/tag280.xml"/><Relationship Id="rId19" Type="http://schemas.openxmlformats.org/officeDocument/2006/relationships/tags" Target="../tags/tag281.xml"/><Relationship Id="rId20" Type="http://schemas.openxmlformats.org/officeDocument/2006/relationships/tags" Target="../tags/tag282.xml"/><Relationship Id="rId21" Type="http://schemas.openxmlformats.org/officeDocument/2006/relationships/tags" Target="../tags/tag283.xml"/><Relationship Id="rId22" Type="http://schemas.openxmlformats.org/officeDocument/2006/relationships/tags" Target="../tags/tag284.xml"/><Relationship Id="rId23" Type="http://schemas.openxmlformats.org/officeDocument/2006/relationships/tags" Target="../tags/tag285.xml"/><Relationship Id="rId24" Type="http://schemas.openxmlformats.org/officeDocument/2006/relationships/tags" Target="../tags/tag286.xml"/><Relationship Id="rId25" Type="http://schemas.openxmlformats.org/officeDocument/2006/relationships/tags" Target="../tags/tag287.xml"/><Relationship Id="rId26" Type="http://schemas.openxmlformats.org/officeDocument/2006/relationships/tags" Target="../tags/tag288.xml"/><Relationship Id="rId27" Type="http://schemas.openxmlformats.org/officeDocument/2006/relationships/tags" Target="../tags/tag289.xml"/><Relationship Id="rId28" Type="http://schemas.openxmlformats.org/officeDocument/2006/relationships/tags" Target="../tags/tag290.xml"/><Relationship Id="rId29" Type="http://schemas.openxmlformats.org/officeDocument/2006/relationships/tags" Target="../tags/tag291.xml"/><Relationship Id="rId30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92.xml"/><Relationship Id="rId2" Type="http://schemas.openxmlformats.org/officeDocument/2006/relationships/tags" Target="../tags/tag293.xml"/><Relationship Id="rId3" Type="http://schemas.openxmlformats.org/officeDocument/2006/relationships/tags" Target="../tags/tag294.xml"/><Relationship Id="rId4" Type="http://schemas.openxmlformats.org/officeDocument/2006/relationships/slideLayout" Target="../slideLayouts/slideLayout15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95.xml"/><Relationship Id="rId2" Type="http://schemas.openxmlformats.org/officeDocument/2006/relationships/tags" Target="../tags/tag296.xml"/><Relationship Id="rId3" Type="http://schemas.openxmlformats.org/officeDocument/2006/relationships/tags" Target="../tags/tag297.xml"/><Relationship Id="rId4" Type="http://schemas.openxmlformats.org/officeDocument/2006/relationships/tags" Target="../tags/tag298.xml"/><Relationship Id="rId5" Type="http://schemas.openxmlformats.org/officeDocument/2006/relationships/tags" Target="../tags/tag299.xml"/><Relationship Id="rId6" Type="http://schemas.openxmlformats.org/officeDocument/2006/relationships/tags" Target="../tags/tag300.xml"/><Relationship Id="rId7" Type="http://schemas.openxmlformats.org/officeDocument/2006/relationships/tags" Target="../tags/tag301.xml"/><Relationship Id="rId8" Type="http://schemas.openxmlformats.org/officeDocument/2006/relationships/tags" Target="../tags/tag302.xml"/><Relationship Id="rId9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03.xml"/><Relationship Id="rId2" Type="http://schemas.openxmlformats.org/officeDocument/2006/relationships/tags" Target="../tags/tag304.xml"/><Relationship Id="rId3" Type="http://schemas.openxmlformats.org/officeDocument/2006/relationships/tags" Target="../tags/tag305.xml"/><Relationship Id="rId4" Type="http://schemas.openxmlformats.org/officeDocument/2006/relationships/tags" Target="../tags/tag306.xml"/><Relationship Id="rId5" Type="http://schemas.openxmlformats.org/officeDocument/2006/relationships/tags" Target="../tags/tag307.xml"/><Relationship Id="rId6" Type="http://schemas.openxmlformats.org/officeDocument/2006/relationships/tags" Target="../tags/tag308.xml"/><Relationship Id="rId7" Type="http://schemas.openxmlformats.org/officeDocument/2006/relationships/tags" Target="../tags/tag309.xml"/><Relationship Id="rId8" Type="http://schemas.openxmlformats.org/officeDocument/2006/relationships/tags" Target="../tags/tag310.xml"/><Relationship Id="rId9" Type="http://schemas.openxmlformats.org/officeDocument/2006/relationships/tags" Target="../tags/tag311.xml"/><Relationship Id="rId10" Type="http://schemas.openxmlformats.org/officeDocument/2006/relationships/tags" Target="../tags/tag312.xml"/><Relationship Id="rId11" Type="http://schemas.openxmlformats.org/officeDocument/2006/relationships/tags" Target="../tags/tag313.xml"/><Relationship Id="rId12" Type="http://schemas.openxmlformats.org/officeDocument/2006/relationships/tags" Target="../tags/tag314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15.xml"/><Relationship Id="rId2" Type="http://schemas.openxmlformats.org/officeDocument/2006/relationships/tags" Target="../tags/tag316.xml"/><Relationship Id="rId3" Type="http://schemas.openxmlformats.org/officeDocument/2006/relationships/tags" Target="../tags/tag317.xml"/><Relationship Id="rId4" Type="http://schemas.openxmlformats.org/officeDocument/2006/relationships/tags" Target="../tags/tag318.xml"/><Relationship Id="rId5" Type="http://schemas.openxmlformats.org/officeDocument/2006/relationships/tags" Target="../tags/tag319.xml"/><Relationship Id="rId6" Type="http://schemas.openxmlformats.org/officeDocument/2006/relationships/tags" Target="../tags/tag320.xml"/><Relationship Id="rId7" Type="http://schemas.openxmlformats.org/officeDocument/2006/relationships/tags" Target="../tags/tag321.xml"/><Relationship Id="rId8" Type="http://schemas.openxmlformats.org/officeDocument/2006/relationships/tags" Target="../tags/tag322.xml"/><Relationship Id="rId9" Type="http://schemas.openxmlformats.org/officeDocument/2006/relationships/tags" Target="../tags/tag323.xml"/><Relationship Id="rId10" Type="http://schemas.openxmlformats.org/officeDocument/2006/relationships/tags" Target="../tags/tag324.xml"/><Relationship Id="rId11" Type="http://schemas.openxmlformats.org/officeDocument/2006/relationships/tags" Target="../tags/tag325.xml"/><Relationship Id="rId12" Type="http://schemas.openxmlformats.org/officeDocument/2006/relationships/tags" Target="../tags/tag326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27.xml"/><Relationship Id="rId2" Type="http://schemas.openxmlformats.org/officeDocument/2006/relationships/tags" Target="../tags/tag328.xml"/><Relationship Id="rId3" Type="http://schemas.openxmlformats.org/officeDocument/2006/relationships/tags" Target="../tags/tag329.xml"/><Relationship Id="rId4" Type="http://schemas.openxmlformats.org/officeDocument/2006/relationships/slideLayout" Target="../slideLayouts/slideLayout22.xml"/><Relationship Id="rId5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5"/>
          <p:cNvSpPr>
            <a:spLocks noGrp="1"/>
          </p:cNvSpPr>
          <p:nvPr>
            <p:ph type="body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XX,a click to unlimited possibilities</a:t>
            </a:r>
            <a:endParaRPr altLang="en-US" lang="zh-CN"/>
          </a:p>
        </p:txBody>
      </p:sp>
      <p:sp>
        <p:nvSpPr>
          <p:cNvPr id="1048650" name="标题 6"/>
          <p:cNvSpPr>
            <a:spLocks noGrp="1"/>
          </p:cNvSpPr>
          <p:nvPr>
            <p:ph type="title" idx="3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2024年智能医疗市场分析与投资前景预测</a:t>
            </a:r>
            <a:endParaRPr altLang="en-US" lang="zh-CN"/>
          </a:p>
        </p:txBody>
      </p:sp>
      <p:sp>
        <p:nvSpPr>
          <p:cNvPr id="1048652" name="文本占位符 7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6" name="文本占位符 2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48798" name="标题 5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>
            <a:normAutofit fontScale="95455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00" name="矩形: 圆角 17"/>
          <p:cNvSpPr/>
          <p:nvPr>
            <p:custDataLst>
              <p:tags r:id="rId3"/>
            </p:custDataLst>
          </p:nvPr>
        </p:nvSpPr>
        <p:spPr>
          <a:xfrm>
            <a:off x="535940" y="2777490"/>
            <a:ext cx="2021840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02" name="序号"/>
          <p:cNvSpPr txBox="1"/>
          <p:nvPr>
            <p:custDataLst>
              <p:tags r:id="rId4"/>
            </p:custDataLst>
          </p:nvPr>
        </p:nvSpPr>
        <p:spPr>
          <a:xfrm>
            <a:off x="750570" y="2962275"/>
            <a:ext cx="160782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01.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4" name="标题"/>
          <p:cNvSpPr txBox="1"/>
          <p:nvPr>
            <p:custDataLst>
              <p:tags r:id="rId5"/>
            </p:custDataLst>
          </p:nvPr>
        </p:nvSpPr>
        <p:spPr>
          <a:xfrm>
            <a:off x="750570" y="3623945"/>
            <a:ext cx="1722120" cy="134937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智能医疗市场概述</a:t>
            </a:r>
            <a:endParaRPr altLang="en-US" dirty="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6" name="矩形: 圆角 71"/>
          <p:cNvSpPr/>
          <p:nvPr>
            <p:custDataLst>
              <p:tags r:id="rId6"/>
            </p:custDataLst>
          </p:nvPr>
        </p:nvSpPr>
        <p:spPr>
          <a:xfrm>
            <a:off x="2810510" y="2777490"/>
            <a:ext cx="2021840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08" name="序号"/>
          <p:cNvSpPr txBox="1"/>
          <p:nvPr>
            <p:custDataLst>
              <p:tags r:id="rId7"/>
            </p:custDataLst>
          </p:nvPr>
        </p:nvSpPr>
        <p:spPr>
          <a:xfrm>
            <a:off x="3025140" y="2962275"/>
            <a:ext cx="160782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02.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0" name="标题"/>
          <p:cNvSpPr txBox="1"/>
          <p:nvPr>
            <p:custDataLst>
              <p:tags r:id="rId8"/>
            </p:custDataLst>
          </p:nvPr>
        </p:nvSpPr>
        <p:spPr>
          <a:xfrm>
            <a:off x="3025140" y="3623945"/>
            <a:ext cx="1722120" cy="134937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lang="zh-CN" spc="300">
                <a:latin typeface="+mj-ea"/>
                <a:ea typeface="+mj-ea"/>
                <a:cs typeface="MiSans" panose="00000500000000000000" charset="-122"/>
                <a:sym typeface="+mn-ea"/>
              </a:rPr>
              <a:t>智能医疗技术及应用</a:t>
            </a:r>
            <a:endParaRPr altLang="en-US" dirty="0" lang="zh-CN" spc="300">
              <a:latin typeface="+mj-ea"/>
              <a:ea typeface="+mj-ea"/>
              <a:cs typeface="MiSans" panose="00000500000000000000" charset="-122"/>
              <a:sym typeface="+mn-ea"/>
            </a:endParaRPr>
          </a:p>
        </p:txBody>
      </p:sp>
      <p:sp>
        <p:nvSpPr>
          <p:cNvPr id="1048812" name="矩形: 圆角 78"/>
          <p:cNvSpPr/>
          <p:nvPr>
            <p:custDataLst>
              <p:tags r:id="rId9"/>
            </p:custDataLst>
          </p:nvPr>
        </p:nvSpPr>
        <p:spPr>
          <a:xfrm>
            <a:off x="5085080" y="2777490"/>
            <a:ext cx="2021840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14" name="序号"/>
          <p:cNvSpPr txBox="1"/>
          <p:nvPr>
            <p:custDataLst>
              <p:tags r:id="rId10"/>
            </p:custDataLst>
          </p:nvPr>
        </p:nvSpPr>
        <p:spPr>
          <a:xfrm>
            <a:off x="5300345" y="2962275"/>
            <a:ext cx="160782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03.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6" name="标题"/>
          <p:cNvSpPr txBox="1"/>
          <p:nvPr>
            <p:custDataLst>
              <p:tags r:id="rId11"/>
            </p:custDataLst>
          </p:nvPr>
        </p:nvSpPr>
        <p:spPr>
          <a:xfrm>
            <a:off x="5300345" y="3623945"/>
            <a:ext cx="1722120" cy="134937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lang="zh-CN" spc="300">
                <a:latin typeface="+mj-ea"/>
                <a:ea typeface="+mj-ea"/>
                <a:cs typeface="MiSans" panose="00000500000000000000" charset="-122"/>
                <a:sym typeface="+mn-ea"/>
              </a:rPr>
              <a:t>智能医疗市场竞争格局</a:t>
            </a:r>
            <a:endParaRPr altLang="en-US" dirty="0" lang="zh-CN" spc="300">
              <a:latin typeface="+mj-ea"/>
              <a:ea typeface="+mj-ea"/>
              <a:cs typeface="MiSans" panose="00000500000000000000" charset="-122"/>
              <a:sym typeface="+mn-ea"/>
            </a:endParaRPr>
          </a:p>
        </p:txBody>
      </p:sp>
      <p:sp>
        <p:nvSpPr>
          <p:cNvPr id="1048818" name="矩形: 圆角 85"/>
          <p:cNvSpPr/>
          <p:nvPr>
            <p:custDataLst>
              <p:tags r:id="rId12"/>
            </p:custDataLst>
          </p:nvPr>
        </p:nvSpPr>
        <p:spPr>
          <a:xfrm>
            <a:off x="7359650" y="2777490"/>
            <a:ext cx="2021840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20" name="序号"/>
          <p:cNvSpPr txBox="1"/>
          <p:nvPr>
            <p:custDataLst>
              <p:tags r:id="rId13"/>
            </p:custDataLst>
          </p:nvPr>
        </p:nvSpPr>
        <p:spPr>
          <a:xfrm>
            <a:off x="7574915" y="2962275"/>
            <a:ext cx="160782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04.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22" name="标题"/>
          <p:cNvSpPr txBox="1"/>
          <p:nvPr>
            <p:custDataLst>
              <p:tags r:id="rId14"/>
            </p:custDataLst>
          </p:nvPr>
        </p:nvSpPr>
        <p:spPr>
          <a:xfrm>
            <a:off x="7574915" y="3623945"/>
            <a:ext cx="1722120" cy="134937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lang="zh-CN" spc="300">
                <a:latin typeface="+mj-ea"/>
                <a:ea typeface="+mj-ea"/>
                <a:cs typeface="MiSans" panose="00000500000000000000" charset="-122"/>
                <a:sym typeface="+mn-ea"/>
              </a:rPr>
              <a:t>智能医疗市场投资前景与风险</a:t>
            </a:r>
            <a:endParaRPr altLang="en-US" dirty="0" lang="zh-CN" spc="300">
              <a:latin typeface="+mj-ea"/>
              <a:ea typeface="+mj-ea"/>
              <a:cs typeface="MiSans" panose="00000500000000000000" charset="-122"/>
              <a:sym typeface="+mn-ea"/>
            </a:endParaRPr>
          </a:p>
        </p:txBody>
      </p:sp>
      <p:sp>
        <p:nvSpPr>
          <p:cNvPr id="1048824" name="矩形: 圆角 92"/>
          <p:cNvSpPr/>
          <p:nvPr>
            <p:custDataLst>
              <p:tags r:id="rId15"/>
            </p:custDataLst>
          </p:nvPr>
        </p:nvSpPr>
        <p:spPr>
          <a:xfrm>
            <a:off x="9634855" y="2777490"/>
            <a:ext cx="2021840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26" name="序号"/>
          <p:cNvSpPr txBox="1"/>
          <p:nvPr>
            <p:custDataLst>
              <p:tags r:id="rId16"/>
            </p:custDataLst>
          </p:nvPr>
        </p:nvSpPr>
        <p:spPr>
          <a:xfrm>
            <a:off x="9849485" y="2962275"/>
            <a:ext cx="160782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05.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28" name="标题"/>
          <p:cNvSpPr txBox="1"/>
          <p:nvPr>
            <p:custDataLst>
              <p:tags r:id="rId17"/>
            </p:custDataLst>
          </p:nvPr>
        </p:nvSpPr>
        <p:spPr>
          <a:xfrm>
            <a:off x="9849485" y="3623945"/>
            <a:ext cx="1722120" cy="134937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lang="zh-CN" spc="300">
                <a:latin typeface="+mj-ea"/>
                <a:ea typeface="+mj-ea"/>
                <a:cs typeface="MiSans" panose="00000500000000000000" charset="-122"/>
                <a:sym typeface="+mn-ea"/>
              </a:rPr>
              <a:t>智能医疗市场发展趋势与挑战</a:t>
            </a:r>
            <a:endParaRPr altLang="en-US" dirty="0" lang="zh-CN" spc="300">
              <a:latin typeface="+mj-ea"/>
              <a:ea typeface="+mj-ea"/>
              <a:cs typeface="MiSans" panose="00000500000000000000" charset="-122"/>
              <a:sym typeface="+mn-ea"/>
            </a:endParaRPr>
          </a:p>
        </p:txBody>
      </p:sp>
    </p:spTree>
    <p:custDataLst>
      <p:tags r:id="rId18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2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  <p:sp>
        <p:nvSpPr>
          <p:cNvPr id="1048864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智能医疗市场概述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p>
            <a:r>
              <a:rPr altLang="en-US" lang="zh-CN"/>
              <a:t>智能医疗的定义与分类</a:t>
            </a:r>
            <a:endParaRPr altLang="en-US" lang="zh-CN"/>
          </a:p>
        </p:txBody>
      </p:sp>
      <p:sp>
        <p:nvSpPr>
          <p:cNvPr id="1048900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8902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8904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 fontScale="95000"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智能医疗是指利用人工智能技术，对医疗领域的数据进行深度分析和挖掘，以实现医疗服务的智能化和个性化。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06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8908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8910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智能医疗主要包括医学影像识别、辅助诊断、医学数据挖掘、健康管理等领域。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12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8914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8916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 fontScale="95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智能医疗的应用场景包括医院、社区、家庭等多个场景，可以为患者提供更加便捷、高效的医疗服务。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18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8920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8922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 fontScale="95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智能医疗的发展趋势是不断融合新技术，如5G通信、物联网、区块链等，以实现更加智能化、高效化的医疗服务。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5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0000"/>
          </a:bodyPr>
          <a:p>
            <a:r>
              <a:rPr altLang="en-US" lang="zh-CN"/>
              <a:t>智能医疗市场发展历程</a:t>
            </a:r>
            <a:endParaRPr altLang="en-US" lang="zh-CN"/>
          </a:p>
        </p:txBody>
      </p:sp>
      <p:sp>
        <p:nvSpPr>
          <p:cNvPr id="1048958" name="圆角矩形 30"/>
          <p:cNvSpPr/>
          <p:nvPr>
            <p:custDataLst>
              <p:tags r:id="rId1"/>
            </p:custDataLst>
          </p:nvPr>
        </p:nvSpPr>
        <p:spPr>
          <a:xfrm>
            <a:off x="2398368" y="1490400"/>
            <a:ext cx="7779532" cy="1091864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sz="1600" lang="zh-CN">
              <a:sym typeface="+mn-ea"/>
            </a:endParaRPr>
          </a:p>
        </p:txBody>
      </p:sp>
      <p:sp>
        <p:nvSpPr>
          <p:cNvPr id="1048960" name="圆角矩形 65"/>
          <p:cNvSpPr/>
          <p:nvPr>
            <p:custDataLst>
              <p:tags r:id="rId2"/>
            </p:custDataLst>
          </p:nvPr>
        </p:nvSpPr>
        <p:spPr>
          <a:xfrm>
            <a:off x="2398368" y="2712845"/>
            <a:ext cx="7779532" cy="1091864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sz="1600" lang="zh-CN">
              <a:sym typeface="+mn-ea"/>
            </a:endParaRPr>
          </a:p>
        </p:txBody>
      </p:sp>
      <p:sp>
        <p:nvSpPr>
          <p:cNvPr id="1048962" name="圆角矩形 72"/>
          <p:cNvSpPr/>
          <p:nvPr>
            <p:custDataLst>
              <p:tags r:id="rId3"/>
            </p:custDataLst>
          </p:nvPr>
        </p:nvSpPr>
        <p:spPr>
          <a:xfrm>
            <a:off x="2398368" y="3935290"/>
            <a:ext cx="7779532" cy="1091864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sz="1600" lang="zh-CN">
              <a:sym typeface="+mn-ea"/>
            </a:endParaRPr>
          </a:p>
        </p:txBody>
      </p:sp>
      <p:sp>
        <p:nvSpPr>
          <p:cNvPr id="1048964" name="圆角矩形 78"/>
          <p:cNvSpPr/>
          <p:nvPr>
            <p:custDataLst>
              <p:tags r:id="rId4"/>
            </p:custDataLst>
          </p:nvPr>
        </p:nvSpPr>
        <p:spPr>
          <a:xfrm>
            <a:off x="2398368" y="5157736"/>
            <a:ext cx="7779532" cy="1091864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sz="1600" lang="zh-CN">
              <a:sym typeface="+mn-ea"/>
            </a:endParaRPr>
          </a:p>
        </p:txBody>
      </p:sp>
      <p:sp>
        <p:nvSpPr>
          <p:cNvPr id="1048966" name="圆角矩形 35"/>
          <p:cNvSpPr/>
          <p:nvPr>
            <p:custDataLst>
              <p:tags r:id="rId5"/>
            </p:custDataLst>
          </p:nvPr>
        </p:nvSpPr>
        <p:spPr>
          <a:xfrm>
            <a:off x="2008838" y="1696231"/>
            <a:ext cx="1876088" cy="680202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44000">
                <a:schemeClr val="accent1"/>
              </a:gs>
            </a:gsLst>
            <a:lin ang="2700000" scaled="0"/>
          </a:gradFill>
          <a:ln>
            <a:solidFill>
              <a:schemeClr val="bg1"/>
            </a:solidFill>
          </a:ln>
          <a:effectLst>
            <a:outerShdw algn="tl" blurRad="1270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 wrap="square">
            <a:normAutofit/>
          </a:bodyPr>
          <a:p>
            <a:pPr algn="ctr"/>
            <a:r>
              <a:rPr altLang="en-US" b="1" dirty="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968" name="圆角矩形 35"/>
          <p:cNvSpPr/>
          <p:nvPr>
            <p:custDataLst>
              <p:tags r:id="rId6"/>
            </p:custDataLst>
          </p:nvPr>
        </p:nvSpPr>
        <p:spPr>
          <a:xfrm>
            <a:off x="2008838" y="5363567"/>
            <a:ext cx="1876088" cy="680202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44000">
                <a:schemeClr val="accent1"/>
              </a:gs>
            </a:gsLst>
            <a:lin ang="2700000" scaled="0"/>
          </a:gradFill>
          <a:ln>
            <a:solidFill>
              <a:schemeClr val="bg1"/>
            </a:solidFill>
          </a:ln>
          <a:effectLst>
            <a:outerShdw algn="tl" blurRad="1270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 wrap="square">
            <a:normAutofit/>
          </a:bodyPr>
          <a:p>
            <a:pPr algn="ctr"/>
            <a:r>
              <a:rPr altLang="en-US" b="1" dirty="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970" name="圆角矩形 35"/>
          <p:cNvSpPr/>
          <p:nvPr>
            <p:custDataLst>
              <p:tags r:id="rId7"/>
            </p:custDataLst>
          </p:nvPr>
        </p:nvSpPr>
        <p:spPr>
          <a:xfrm>
            <a:off x="2008838" y="4141122"/>
            <a:ext cx="1876088" cy="680202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44000">
                <a:schemeClr val="accent1"/>
              </a:gs>
            </a:gsLst>
            <a:lin ang="2700000" scaled="0"/>
          </a:gradFill>
          <a:ln>
            <a:solidFill>
              <a:schemeClr val="bg1"/>
            </a:solidFill>
          </a:ln>
          <a:effectLst>
            <a:outerShdw algn="tl" blurRad="1270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 wrap="square">
            <a:normAutofit/>
          </a:bodyPr>
          <a:p>
            <a:pPr algn="ctr"/>
            <a:r>
              <a:rPr altLang="en-US" b="1" dirty="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972" name="圆角矩形 35"/>
          <p:cNvSpPr/>
          <p:nvPr>
            <p:custDataLst>
              <p:tags r:id="rId8"/>
            </p:custDataLst>
          </p:nvPr>
        </p:nvSpPr>
        <p:spPr>
          <a:xfrm>
            <a:off x="2008838" y="2918676"/>
            <a:ext cx="1876088" cy="680202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44000">
                <a:schemeClr val="accent1"/>
              </a:gs>
            </a:gsLst>
            <a:lin ang="2700000" scaled="0"/>
          </a:gradFill>
          <a:ln>
            <a:solidFill>
              <a:schemeClr val="bg1"/>
            </a:solidFill>
          </a:ln>
          <a:effectLst>
            <a:outerShdw algn="tl" blurRad="1270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 wrap="square">
            <a:normAutofit/>
          </a:bodyPr>
          <a:p>
            <a:pPr algn="ctr"/>
            <a:r>
              <a:rPr altLang="en-US" b="1" dirty="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974" name="文本框 4"/>
          <p:cNvSpPr txBox="1"/>
          <p:nvPr>
            <p:custDataLst>
              <p:tags r:id="rId9"/>
            </p:custDataLst>
          </p:nvPr>
        </p:nvSpPr>
        <p:spPr>
          <a:xfrm>
            <a:off x="4324623" y="1544993"/>
            <a:ext cx="5798684" cy="982678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l" indent="0" marL="0" marR="0">
              <a:lnSpc>
                <a:spcPct val="120000"/>
              </a:lnSpc>
              <a:spcBef>
                <a:spcPts val="0"/>
              </a:spcBef>
              <a:spcAft>
                <a:spcPts val="500"/>
              </a:spcAft>
            </a:pPr>
            <a:r>
              <a:rPr altLang="en-US" dirty="0" sz="1400" lang="zh-CN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  <a:cs typeface="mn-cs"/>
                <a:sym typeface="+mn-ea"/>
              </a:rPr>
              <a:t>起步阶段：20世纪90年代，智能医疗概念开始萌芽，医疗信息化初见端倪。</a:t>
            </a:r>
            <a:endParaRPr altLang="en-US" dirty="0" sz="1400" lang="zh-CN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  <a:cs typeface="mn-cs"/>
              <a:sym typeface="+mn-ea"/>
            </a:endParaRPr>
          </a:p>
        </p:txBody>
      </p:sp>
      <p:sp>
        <p:nvSpPr>
          <p:cNvPr id="1048976" name="文本框 5"/>
          <p:cNvSpPr txBox="1"/>
          <p:nvPr>
            <p:custDataLst>
              <p:tags r:id="rId10"/>
            </p:custDataLst>
          </p:nvPr>
        </p:nvSpPr>
        <p:spPr>
          <a:xfrm>
            <a:off x="4324623" y="2767438"/>
            <a:ext cx="5798684" cy="982678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l" indent="0" marL="0" marR="0">
              <a:lnSpc>
                <a:spcPct val="120000"/>
              </a:lnSpc>
              <a:spcBef>
                <a:spcPts val="0"/>
              </a:spcBef>
              <a:spcAft>
                <a:spcPts val="500"/>
              </a:spcAft>
            </a:pPr>
            <a:r>
              <a:rPr altLang="en-US" dirty="0" sz="1400" lang="zh-CN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  <a:cs typeface="mn-cs"/>
                <a:sym typeface="+mn-ea"/>
              </a:rPr>
              <a:t>发展阶段：21世纪初，随着计算机和互联网技术的普及，医疗信息化加速发展，智能医疗逐渐进入人们的视野。</a:t>
            </a:r>
            <a:endParaRPr altLang="en-US" dirty="0" sz="1400" lang="zh-CN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  <a:cs typeface="mn-cs"/>
              <a:sym typeface="+mn-ea"/>
            </a:endParaRPr>
          </a:p>
        </p:txBody>
      </p:sp>
      <p:sp>
        <p:nvSpPr>
          <p:cNvPr id="1048978" name="文本框 6"/>
          <p:cNvSpPr txBox="1"/>
          <p:nvPr>
            <p:custDataLst>
              <p:tags r:id="rId11"/>
            </p:custDataLst>
          </p:nvPr>
        </p:nvSpPr>
        <p:spPr>
          <a:xfrm>
            <a:off x="4324623" y="3989884"/>
            <a:ext cx="5798684" cy="982678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l" indent="0" marL="0" marR="0">
              <a:lnSpc>
                <a:spcPct val="120000"/>
              </a:lnSpc>
              <a:spcBef>
                <a:spcPts val="0"/>
              </a:spcBef>
              <a:spcAft>
                <a:spcPts val="500"/>
              </a:spcAft>
            </a:pPr>
            <a:r>
              <a:rPr altLang="en-US" dirty="0" sz="1400" lang="zh-CN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  <a:cs typeface="mn-cs"/>
                <a:sym typeface="+mn-ea"/>
              </a:rPr>
              <a:t>成熟阶段：2010年至今，大数据、云计算、人工智能等新技术的涌现，智能医疗市场迅速壮大，应用场景不断拓展。</a:t>
            </a:r>
            <a:endParaRPr altLang="en-US" dirty="0" sz="1400" lang="zh-CN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  <a:cs typeface="mn-cs"/>
              <a:sym typeface="+mn-ea"/>
            </a:endParaRPr>
          </a:p>
        </p:txBody>
      </p:sp>
      <p:sp>
        <p:nvSpPr>
          <p:cNvPr id="1048980" name="文本框 8"/>
          <p:cNvSpPr txBox="1"/>
          <p:nvPr>
            <p:custDataLst>
              <p:tags r:id="rId12"/>
            </p:custDataLst>
          </p:nvPr>
        </p:nvSpPr>
        <p:spPr>
          <a:xfrm>
            <a:off x="4324623" y="5212329"/>
            <a:ext cx="5798684" cy="982678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l" indent="0" marL="0" marR="0">
              <a:lnSpc>
                <a:spcPct val="120000"/>
              </a:lnSpc>
              <a:spcBef>
                <a:spcPts val="0"/>
              </a:spcBef>
              <a:spcAft>
                <a:spcPts val="500"/>
              </a:spcAft>
            </a:pPr>
            <a:r>
              <a:rPr altLang="en-US" dirty="0" sz="1400" lang="zh-CN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  <a:cs typeface="mn-cs"/>
                <a:sym typeface="+mn-ea"/>
              </a:rPr>
              <a:t>未来趋势：预计未来几年，智能医疗市场将继续保持高速增长，成为医疗领域的重要发展方向。</a:t>
            </a:r>
            <a:endParaRPr altLang="en-US" dirty="0" sz="1400" lang="zh-CN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  <a:cs typeface="mn-cs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0000"/>
          </a:bodyPr>
          <a:p>
            <a:r>
              <a:rPr altLang="en-US" lang="zh-CN"/>
              <a:t>智能医疗市场现状与规模</a:t>
            </a:r>
            <a:endParaRPr altLang="en-US" lang="zh-CN"/>
          </a:p>
        </p:txBody>
      </p:sp>
      <p:sp>
        <p:nvSpPr>
          <p:cNvPr id="1049016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18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20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22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24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市场规模：分析全球和中国的智能医疗市场规模和增长趋势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26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智能医疗市场概述：介绍智能医疗市场的定义、分类和特点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28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市场竞争格局：介绍智能医疗市场的竞争格局和主要参与者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30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市场发展驱动力：分析智能医疗市场发展的驱动因素和未来趋势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64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  <p:sp>
        <p:nvSpPr>
          <p:cNvPr id="1049066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6296"/>
          </a:bodyPr>
          <a:p>
            <a:r>
              <a:rPr altLang="en-US" lang="zh-CN"/>
              <a:t>智能医疗技术及应用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0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人工智能技术在智能医疗中的应用</a:t>
            </a:r>
            <a:endParaRPr altLang="en-US" lang="zh-CN"/>
          </a:p>
        </p:txBody>
      </p:sp>
      <p:sp>
        <p:nvSpPr>
          <p:cNvPr id="104910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0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06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08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1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1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14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16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1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医学影像诊断：利用深度学习技术识别和分析医学影像，提高诊断准确率。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2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机器人手术：利用机器人技术进行手术操作，提高手术精度和安全性。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2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2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26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28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3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3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34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36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3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远程医疗：利用物联网和通信技术为患者提供远程诊疗和健康监测服务，方便患者就医。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4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病历分析：通过自然语言处理技术对病历数据进行挖掘和分析，辅助医生制定治疗方案。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7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大数据技术在智能医疗中的应用</a:t>
            </a:r>
            <a:endParaRPr altLang="en-US" lang="zh-CN"/>
          </a:p>
        </p:txBody>
      </p:sp>
      <p:sp>
        <p:nvSpPr>
          <p:cNvPr id="1049176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7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数据收集：通过医疗设备、电子病历等收集患者和医疗机构的各类数据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0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82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8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数据处理：利用大数据分析技术对收集的数据进行整理、分类、挖掘和预测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6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8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9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数据应用：将处理后的数据应用于临床诊断、治疗、药物研发等方面，提高医疗质量和效率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2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9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9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数据安全：保障患者隐私和数据安全，防止数据泄露和滥用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8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3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物联网技术在智能医疗中的应用</a:t>
            </a:r>
            <a:endParaRPr altLang="en-US" lang="zh-CN"/>
          </a:p>
        </p:txBody>
      </p:sp>
      <p:sp>
        <p:nvSpPr>
          <p:cNvPr id="1049234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远程监测：物联网技术可以实现远程监测患者的生理参数，提高医疗服务的及时性和有效性。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6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医疗设备智能化：物联网技术可以实现医疗设备的智能化管理，提高医疗设备的运行效率和安全性。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8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医疗数据共享：物联网技术可以实现医疗数据的共享，提高医疗数据的利用效率和医疗服务的协同性。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0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智能诊断与治疗：物联网技术可以实现智能诊断与治疗，提高医疗服务的准确性和可靠性。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7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5G技术在智能医疗中的应用</a:t>
            </a:r>
            <a:endParaRPr altLang="en-US" lang="zh-CN"/>
          </a:p>
        </p:txBody>
      </p:sp>
      <p:sp>
        <p:nvSpPr>
          <p:cNvPr id="104927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7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80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82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8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8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88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90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9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5G技术为远程医疗提供了更快速、更稳定的通信支持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9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5G技术为医疗影像的传输和共享提供了便利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9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9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0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2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8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10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1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5G技术为智能医疗设备提供了更高效的数据传输和处理能力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1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5G技术助力实现实时远程监测和诊断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48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  <p:sp>
        <p:nvSpPr>
          <p:cNvPr id="1049350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6296"/>
          </a:bodyPr>
          <a:p>
            <a:r>
              <a:rPr altLang="en-US" lang="zh-CN"/>
              <a:t>智能医疗市场竞争格局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8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智能医疗市场竞争格局分析</a:t>
            </a:r>
            <a:endParaRPr altLang="en-US" lang="zh-CN"/>
          </a:p>
        </p:txBody>
      </p:sp>
      <p:sp>
        <p:nvSpPr>
          <p:cNvPr id="1049386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88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390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现有竞争者分析：分析当前市场上的主要竞争对手，包括他们的市场份额、产品特点、竞争优势等。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2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94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396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新进入者威胁：评估潜在的新竞争者对市场的影响，包括技术门槛、资金需求、市场接受度等。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8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400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402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替代品威胁：分析智能医疗技术的替代品，如传统医疗方式、其他智能技术等。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4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406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408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供应商议价能力：分析智能医疗设备的供应商，以及他们对于价格、质量等方面的影响。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4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国内外主要智能医疗企业介绍</a:t>
            </a:r>
            <a:endParaRPr altLang="en-US" lang="zh-CN"/>
          </a:p>
        </p:txBody>
      </p:sp>
      <p:sp>
        <p:nvSpPr>
          <p:cNvPr id="1049444" name="梯形 7"/>
          <p:cNvSpPr/>
          <p:nvPr>
            <p:custDataLst>
              <p:tags r:id="rId1"/>
            </p:custDataLst>
          </p:nvPr>
        </p:nvSpPr>
        <p:spPr>
          <a:xfrm flipV="1">
            <a:off x="608400" y="2713291"/>
            <a:ext cx="2497130" cy="242094"/>
          </a:xfrm>
          <a:prstGeom prst="trapezoid">
            <a:avLst>
              <a:gd name="adj" fmla="val 53600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2400" lang="zh-CN"/>
          </a:p>
        </p:txBody>
      </p:sp>
      <p:sp>
        <p:nvSpPr>
          <p:cNvPr id="1049446" name="任意多边形: 形状 9"/>
          <p:cNvSpPr/>
          <p:nvPr>
            <p:custDataLst>
              <p:tags r:id="rId2"/>
            </p:custDataLst>
          </p:nvPr>
        </p:nvSpPr>
        <p:spPr>
          <a:xfrm>
            <a:off x="689729" y="2394965"/>
            <a:ext cx="2331172" cy="3268814"/>
          </a:xfrm>
          <a:custGeom>
            <a:avLst/>
            <a:gdLst>
              <a:gd name="connsiteX0" fmla="*/ 0 w 5139559"/>
              <a:gd name="connsiteY0" fmla="*/ 0 h 2334150"/>
              <a:gd name="connsiteX1" fmla="*/ 5139559 w 5139559"/>
              <a:gd name="connsiteY1" fmla="*/ 0 h 2334150"/>
              <a:gd name="connsiteX2" fmla="*/ 5139559 w 5139559"/>
              <a:gd name="connsiteY2" fmla="*/ 2334150 h 2334150"/>
              <a:gd name="connsiteX3" fmla="*/ 0 w 5139559"/>
              <a:gd name="connsiteY3" fmla="*/ 2334150 h 2334150"/>
              <a:gd name="connsiteX4" fmla="*/ 0 w 5139559"/>
              <a:gd name="connsiteY4" fmla="*/ 0 h 2334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39559" h="2334150">
                <a:moveTo>
                  <a:pt x="0" y="0"/>
                </a:moveTo>
                <a:lnTo>
                  <a:pt x="5139559" y="0"/>
                </a:lnTo>
                <a:lnTo>
                  <a:pt x="5139559" y="2334150"/>
                </a:lnTo>
                <a:lnTo>
                  <a:pt x="0" y="233415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900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lvl="1"/>
            <a:endParaRPr altLang="en-US" dirty="0" sz="2400" lang="zh-CN">
              <a:solidFill>
                <a:schemeClr val="lt1"/>
              </a:solidFill>
            </a:endParaRPr>
          </a:p>
        </p:txBody>
      </p:sp>
      <p:sp>
        <p:nvSpPr>
          <p:cNvPr id="1049448" name="矩形: 圆顶角 10"/>
          <p:cNvSpPr/>
          <p:nvPr>
            <p:custDataLst>
              <p:tags r:id="rId3"/>
            </p:custDataLst>
          </p:nvPr>
        </p:nvSpPr>
        <p:spPr>
          <a:xfrm flipH="1">
            <a:off x="608400" y="2076640"/>
            <a:ext cx="2497130" cy="636694"/>
          </a:xfrm>
          <a:prstGeom prst="round2SameRect"/>
          <a:gradFill flip="none" rotWithShape="1"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5400000" scaled="1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</a:endParaRPr>
          </a:p>
        </p:txBody>
      </p:sp>
      <p:sp>
        <p:nvSpPr>
          <p:cNvPr id="1049450" name="正文"/>
          <p:cNvSpPr txBox="1"/>
          <p:nvPr>
            <p:custDataLst>
              <p:tags r:id="rId4"/>
            </p:custDataLst>
          </p:nvPr>
        </p:nvSpPr>
        <p:spPr>
          <a:xfrm>
            <a:off x="736747" y="2988410"/>
            <a:ext cx="2240503" cy="2675749"/>
          </a:xfrm>
          <a:prstGeom prst="rect"/>
          <a:noFill/>
        </p:spPr>
        <p:txBody>
          <a:bodyPr anchor="t" anchorCtr="0" bIns="46800" lIns="90000" rIns="90000" rtlCol="0" tIns="46800" wrap="square">
            <a:normAutofit fontScale="93750"/>
          </a:bodyPr>
          <a:p>
            <a:pPr algn="ctr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国外企业：IBM、Google、Microsoft等，这些企业在人工智能技术方面具有领先优势，正在积极布局智能医疗领域。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452" name="梯形 40"/>
          <p:cNvSpPr/>
          <p:nvPr>
            <p:custDataLst>
              <p:tags r:id="rId5"/>
            </p:custDataLst>
          </p:nvPr>
        </p:nvSpPr>
        <p:spPr>
          <a:xfrm flipV="1">
            <a:off x="3432664" y="2713291"/>
            <a:ext cx="2497130" cy="242094"/>
          </a:xfrm>
          <a:prstGeom prst="trapezoid">
            <a:avLst>
              <a:gd name="adj" fmla="val 53600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2400" lang="zh-CN"/>
          </a:p>
        </p:txBody>
      </p:sp>
      <p:sp>
        <p:nvSpPr>
          <p:cNvPr id="1049454" name="任意多边形: 形状 41"/>
          <p:cNvSpPr/>
          <p:nvPr>
            <p:custDataLst>
              <p:tags r:id="rId6"/>
            </p:custDataLst>
          </p:nvPr>
        </p:nvSpPr>
        <p:spPr>
          <a:xfrm>
            <a:off x="3513993" y="2394965"/>
            <a:ext cx="2331172" cy="3268814"/>
          </a:xfrm>
          <a:custGeom>
            <a:avLst/>
            <a:gdLst>
              <a:gd name="connsiteX0" fmla="*/ 0 w 5139559"/>
              <a:gd name="connsiteY0" fmla="*/ 0 h 2334150"/>
              <a:gd name="connsiteX1" fmla="*/ 5139559 w 5139559"/>
              <a:gd name="connsiteY1" fmla="*/ 0 h 2334150"/>
              <a:gd name="connsiteX2" fmla="*/ 5139559 w 5139559"/>
              <a:gd name="connsiteY2" fmla="*/ 2334150 h 2334150"/>
              <a:gd name="connsiteX3" fmla="*/ 0 w 5139559"/>
              <a:gd name="connsiteY3" fmla="*/ 2334150 h 2334150"/>
              <a:gd name="connsiteX4" fmla="*/ 0 w 5139559"/>
              <a:gd name="connsiteY4" fmla="*/ 0 h 2334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39559" h="2334150">
                <a:moveTo>
                  <a:pt x="0" y="0"/>
                </a:moveTo>
                <a:lnTo>
                  <a:pt x="5139559" y="0"/>
                </a:lnTo>
                <a:lnTo>
                  <a:pt x="5139559" y="2334150"/>
                </a:lnTo>
                <a:lnTo>
                  <a:pt x="0" y="233415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900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lvl="1"/>
            <a:endParaRPr altLang="en-US" dirty="0" sz="2400" lang="zh-CN">
              <a:solidFill>
                <a:schemeClr val="lt1"/>
              </a:solidFill>
            </a:endParaRPr>
          </a:p>
        </p:txBody>
      </p:sp>
      <p:sp>
        <p:nvSpPr>
          <p:cNvPr id="1049456" name="矩形: 圆顶角 42"/>
          <p:cNvSpPr/>
          <p:nvPr>
            <p:custDataLst>
              <p:tags r:id="rId7"/>
            </p:custDataLst>
          </p:nvPr>
        </p:nvSpPr>
        <p:spPr>
          <a:xfrm flipH="1">
            <a:off x="3432664" y="2076640"/>
            <a:ext cx="2497130" cy="636694"/>
          </a:xfrm>
          <a:prstGeom prst="round2SameRect"/>
          <a:gradFill flip="none" rotWithShape="1"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5400000" scaled="1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</a:endParaRPr>
          </a:p>
        </p:txBody>
      </p:sp>
      <p:sp>
        <p:nvSpPr>
          <p:cNvPr id="1049458" name="正文"/>
          <p:cNvSpPr txBox="1"/>
          <p:nvPr>
            <p:custDataLst>
              <p:tags r:id="rId8"/>
            </p:custDataLst>
          </p:nvPr>
        </p:nvSpPr>
        <p:spPr>
          <a:xfrm>
            <a:off x="3561011" y="2988410"/>
            <a:ext cx="2240503" cy="2675749"/>
          </a:xfrm>
          <a:prstGeom prst="rect"/>
          <a:noFill/>
        </p:spPr>
        <p:txBody>
          <a:bodyPr anchor="t" anchorCtr="0" bIns="46800" lIns="90000" rIns="90000" rtlCol="0" tIns="46800" wrap="square">
            <a:normAutofit fontScale="93750"/>
          </a:bodyPr>
          <a:p>
            <a:pPr algn="ctr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国内企业：科大讯飞、阿里巴巴、腾讯等，这些企业依托自身技术优势和庞大的用户基础，在智能医疗领域也取得了显著成果。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460" name="梯形 46"/>
          <p:cNvSpPr/>
          <p:nvPr>
            <p:custDataLst>
              <p:tags r:id="rId9"/>
            </p:custDataLst>
          </p:nvPr>
        </p:nvSpPr>
        <p:spPr>
          <a:xfrm flipV="1">
            <a:off x="6256928" y="2713291"/>
            <a:ext cx="2497130" cy="242094"/>
          </a:xfrm>
          <a:prstGeom prst="trapezoid">
            <a:avLst>
              <a:gd name="adj" fmla="val 53600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2400" lang="zh-CN"/>
          </a:p>
        </p:txBody>
      </p:sp>
      <p:sp>
        <p:nvSpPr>
          <p:cNvPr id="1049462" name="任意多边形: 形状 47"/>
          <p:cNvSpPr/>
          <p:nvPr>
            <p:custDataLst>
              <p:tags r:id="rId10"/>
            </p:custDataLst>
          </p:nvPr>
        </p:nvSpPr>
        <p:spPr>
          <a:xfrm>
            <a:off x="6338257" y="2394965"/>
            <a:ext cx="2331172" cy="3268814"/>
          </a:xfrm>
          <a:custGeom>
            <a:avLst/>
            <a:gdLst>
              <a:gd name="connsiteX0" fmla="*/ 0 w 5139559"/>
              <a:gd name="connsiteY0" fmla="*/ 0 h 2334150"/>
              <a:gd name="connsiteX1" fmla="*/ 5139559 w 5139559"/>
              <a:gd name="connsiteY1" fmla="*/ 0 h 2334150"/>
              <a:gd name="connsiteX2" fmla="*/ 5139559 w 5139559"/>
              <a:gd name="connsiteY2" fmla="*/ 2334150 h 2334150"/>
              <a:gd name="connsiteX3" fmla="*/ 0 w 5139559"/>
              <a:gd name="connsiteY3" fmla="*/ 2334150 h 2334150"/>
              <a:gd name="connsiteX4" fmla="*/ 0 w 5139559"/>
              <a:gd name="connsiteY4" fmla="*/ 0 h 2334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39559" h="2334150">
                <a:moveTo>
                  <a:pt x="0" y="0"/>
                </a:moveTo>
                <a:lnTo>
                  <a:pt x="5139559" y="0"/>
                </a:lnTo>
                <a:lnTo>
                  <a:pt x="5139559" y="2334150"/>
                </a:lnTo>
                <a:lnTo>
                  <a:pt x="0" y="233415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900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lvl="1"/>
            <a:endParaRPr altLang="en-US" dirty="0" sz="2400" lang="zh-CN">
              <a:solidFill>
                <a:schemeClr val="lt1"/>
              </a:solidFill>
            </a:endParaRPr>
          </a:p>
        </p:txBody>
      </p:sp>
      <p:sp>
        <p:nvSpPr>
          <p:cNvPr id="1049464" name="矩形: 圆顶角 48"/>
          <p:cNvSpPr/>
          <p:nvPr>
            <p:custDataLst>
              <p:tags r:id="rId11"/>
            </p:custDataLst>
          </p:nvPr>
        </p:nvSpPr>
        <p:spPr>
          <a:xfrm flipH="1">
            <a:off x="6256928" y="2076640"/>
            <a:ext cx="2497130" cy="636694"/>
          </a:xfrm>
          <a:prstGeom prst="round2SameRect"/>
          <a:gradFill flip="none" rotWithShape="1"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5400000" scaled="1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</a:endParaRPr>
          </a:p>
        </p:txBody>
      </p:sp>
      <p:sp>
        <p:nvSpPr>
          <p:cNvPr id="1049466" name="正文"/>
          <p:cNvSpPr txBox="1"/>
          <p:nvPr>
            <p:custDataLst>
              <p:tags r:id="rId12"/>
            </p:custDataLst>
          </p:nvPr>
        </p:nvSpPr>
        <p:spPr>
          <a:xfrm>
            <a:off x="6385275" y="2988410"/>
            <a:ext cx="2240503" cy="2675749"/>
          </a:xfrm>
          <a:prstGeom prst="rect"/>
          <a:noFill/>
        </p:spPr>
        <p:txBody>
          <a:bodyPr anchor="t" anchorCtr="0" bIns="46800" lIns="90000" rIns="90000" rtlCol="0" tIns="46800" wrap="square">
            <a:normAutofit fontScale="87500" lnSpcReduction="10000"/>
          </a:bodyPr>
          <a:p>
            <a:pPr algn="ctr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其他创新型企业：一些创新型企业在智能医疗领域也崭露头角，如小鱼易连等，这些企业通过技术创新和商业模式创新，在智能医疗领域获得了快速发展。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468" name="梯形 52"/>
          <p:cNvSpPr/>
          <p:nvPr>
            <p:custDataLst>
              <p:tags r:id="rId13"/>
            </p:custDataLst>
          </p:nvPr>
        </p:nvSpPr>
        <p:spPr>
          <a:xfrm flipV="1">
            <a:off x="9080557" y="2713291"/>
            <a:ext cx="2497130" cy="242094"/>
          </a:xfrm>
          <a:prstGeom prst="trapezoid">
            <a:avLst>
              <a:gd name="adj" fmla="val 53600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2400" lang="zh-CN"/>
          </a:p>
        </p:txBody>
      </p:sp>
      <p:sp>
        <p:nvSpPr>
          <p:cNvPr id="1049470" name="任意多边形: 形状 53"/>
          <p:cNvSpPr/>
          <p:nvPr>
            <p:custDataLst>
              <p:tags r:id="rId14"/>
            </p:custDataLst>
          </p:nvPr>
        </p:nvSpPr>
        <p:spPr>
          <a:xfrm>
            <a:off x="9162521" y="2394965"/>
            <a:ext cx="2331172" cy="3268814"/>
          </a:xfrm>
          <a:custGeom>
            <a:avLst/>
            <a:gdLst>
              <a:gd name="connsiteX0" fmla="*/ 0 w 5139559"/>
              <a:gd name="connsiteY0" fmla="*/ 0 h 2334150"/>
              <a:gd name="connsiteX1" fmla="*/ 5139559 w 5139559"/>
              <a:gd name="connsiteY1" fmla="*/ 0 h 2334150"/>
              <a:gd name="connsiteX2" fmla="*/ 5139559 w 5139559"/>
              <a:gd name="connsiteY2" fmla="*/ 2334150 h 2334150"/>
              <a:gd name="connsiteX3" fmla="*/ 0 w 5139559"/>
              <a:gd name="connsiteY3" fmla="*/ 2334150 h 2334150"/>
              <a:gd name="connsiteX4" fmla="*/ 0 w 5139559"/>
              <a:gd name="connsiteY4" fmla="*/ 0 h 2334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39559" h="2334150">
                <a:moveTo>
                  <a:pt x="0" y="0"/>
                </a:moveTo>
                <a:lnTo>
                  <a:pt x="5139559" y="0"/>
                </a:lnTo>
                <a:lnTo>
                  <a:pt x="5139559" y="2334150"/>
                </a:lnTo>
                <a:lnTo>
                  <a:pt x="0" y="233415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900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lvl="1"/>
            <a:endParaRPr altLang="en-US" dirty="0" sz="2400" lang="zh-CN">
              <a:solidFill>
                <a:schemeClr val="lt1"/>
              </a:solidFill>
            </a:endParaRPr>
          </a:p>
        </p:txBody>
      </p:sp>
      <p:sp>
        <p:nvSpPr>
          <p:cNvPr id="1049472" name="矩形: 圆顶角 54"/>
          <p:cNvSpPr/>
          <p:nvPr>
            <p:custDataLst>
              <p:tags r:id="rId15"/>
            </p:custDataLst>
          </p:nvPr>
        </p:nvSpPr>
        <p:spPr>
          <a:xfrm flipH="1">
            <a:off x="9080557" y="2076640"/>
            <a:ext cx="2497130" cy="636694"/>
          </a:xfrm>
          <a:prstGeom prst="round2SameRect"/>
          <a:gradFill flip="none" rotWithShape="1"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5400000" scaled="1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</a:endParaRPr>
          </a:p>
        </p:txBody>
      </p:sp>
      <p:sp>
        <p:nvSpPr>
          <p:cNvPr id="1049474" name="正文"/>
          <p:cNvSpPr txBox="1"/>
          <p:nvPr>
            <p:custDataLst>
              <p:tags r:id="rId16"/>
            </p:custDataLst>
          </p:nvPr>
        </p:nvSpPr>
        <p:spPr>
          <a:xfrm>
            <a:off x="9208904" y="2988410"/>
            <a:ext cx="2240503" cy="2675749"/>
          </a:xfrm>
          <a:prstGeom prst="rect"/>
          <a:noFill/>
        </p:spPr>
        <p:txBody>
          <a:bodyPr anchor="t" anchorCtr="0" bIns="46800" lIns="90000" rIns="90000" rtlCol="0" tIns="46800" wrap="square">
            <a:normAutofit fontScale="93750" lnSpcReduction="10000"/>
          </a:bodyPr>
          <a:p>
            <a:pPr algn="ctr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投资机构与资本市场：智能医疗领域的投资机构和资本市场也日益活跃，为智能医疗企业的发展提供了重要的资金支持和技术资源。</a:t>
            </a:r>
            <a:endParaRPr altLang="en-US" dirty="0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0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p>
            <a:r>
              <a:rPr altLang="en-US" lang="zh-CN"/>
              <a:t>智能医疗企业合作与兼并情况</a:t>
            </a:r>
            <a:endParaRPr altLang="en-US" lang="zh-CN"/>
          </a:p>
        </p:txBody>
      </p:sp>
      <p:sp>
        <p:nvSpPr>
          <p:cNvPr id="1049510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智能医疗企业合作案例介绍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2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兼并收购事件及其影响分析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4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合作与兼并背后的驱动因素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6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未来合作与兼并的趋势预测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50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  <p:sp>
        <p:nvSpPr>
          <p:cNvPr id="1049552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6296"/>
          </a:bodyPr>
          <a:p>
            <a:r>
              <a:rPr altLang="en-US" lang="zh-CN"/>
              <a:t>智能医疗市场投资前景与风险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智能医疗市场投资前景预测</a:t>
            </a:r>
            <a:endParaRPr altLang="en-US" lang="zh-CN"/>
          </a:p>
        </p:txBody>
      </p:sp>
      <p:sp>
        <p:nvSpPr>
          <p:cNvPr id="1049588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90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92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94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96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竞争格局：目前智能医疗市场竞争激烈，但仍有不少细分领域和机会等待发掘。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98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投资机会：随着人口老龄化和医疗技术的进步，智能医疗市场将迎来巨大的增长机会。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00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政策环境：政府对智能医疗的支持力度不断加大，为投资者提供了良好的政策环境。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02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技术创新：人工智能、大数据等技术的不断创新和应用，将为智能医疗市场带来更多可能性。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3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智能医疗市场投资风险分析</a:t>
            </a:r>
            <a:endParaRPr altLang="en-US" lang="zh-CN"/>
          </a:p>
        </p:txBody>
      </p:sp>
      <p:sp>
        <p:nvSpPr>
          <p:cNvPr id="1049638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40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42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44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84444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市场竞争：智能医疗市场竞争激烈，投资者需充分了解市场格局，评估企业竞争优势和劣势。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6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48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50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52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73333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技术风险：智能医疗技术的快速发展可能导致技术更新换代加速，投资者需关注技术研发的持续投入和跟进。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4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56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58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60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78889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政策风险：政府对智能医疗的监管政策可能发生变化，投资者需关注政策动向，及时调整投资策略。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2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64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66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68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78889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人才风险：智能医疗领域的人才需求量大，投资者需关注人才引进和培养，确保团队稳定性和专业性。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0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智能医疗市场投资策略建议</a:t>
            </a:r>
            <a:endParaRPr altLang="en-US" lang="zh-CN"/>
          </a:p>
        </p:txBody>
      </p:sp>
      <p:sp>
        <p:nvSpPr>
          <p:cNvPr id="1049704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06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08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10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12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7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14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16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18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9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20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1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93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22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24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26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5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28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7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30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9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32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34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36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38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40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关注政策动向，把握市场机遇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2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建立专业团队，提升投资能力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4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多元化投资，分散风险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6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深入调研，筛选优质项目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80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  <p:sp>
        <p:nvSpPr>
          <p:cNvPr id="1049782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6296"/>
          </a:bodyPr>
          <a:p>
            <a:r>
              <a:rPr altLang="en-US" lang="zh-CN"/>
              <a:t>智能医疗市场发展趋势与挑战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1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p>
            <a:r>
              <a:rPr altLang="en-US" lang="zh-CN"/>
              <a:t>智能医疗市场发展趋势分析</a:t>
            </a:r>
            <a:endParaRPr altLang="en-US" lang="zh-CN"/>
          </a:p>
        </p:txBody>
      </p:sp>
      <p:sp>
        <p:nvSpPr>
          <p:cNvPr id="1049818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20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22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24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26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5G技术助力远程医疗发展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28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人工智能技术驱动医疗行业变革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30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医疗大数据与精准医疗的结合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32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智能医疗在公共卫生领域的应用与挑战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智能医疗市场发展面临的挑战</a:t>
            </a:r>
            <a:endParaRPr altLang="en-US" lang="zh-CN"/>
          </a:p>
        </p:txBody>
      </p:sp>
      <p:sp>
        <p:nvSpPr>
          <p:cNvPr id="1049868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70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72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 fontScale="7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技术难题：智能医疗技术尚未成熟，需要解决诸多技术难题，如数据安全、隐私保护、算法准确率等。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874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76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78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 fontScale="7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法规政策：智能医疗的法规政策尚不完善，需要制定相应的法规和标准，以确保行业的健康发展。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880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82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84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 fontScale="7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医疗伦理：智能医疗涉及到医疗伦理问题，如责任归属、患者权益保护等，需要引起重视并制定相应规范。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886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88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90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 fontScale="7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市场竞争：智能医疗市场竞争激烈，企业需要不断提升技术水平和产品创新能力，以获得竞争优势。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2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智能医疗市场发展对策与建议</a:t>
            </a:r>
            <a:endParaRPr altLang="en-US" lang="zh-CN"/>
          </a:p>
        </p:txBody>
      </p:sp>
      <p:sp>
        <p:nvSpPr>
          <p:cNvPr id="1049926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2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加大技术研发力度，提高智能医疗设备与系统的技术水平。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0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32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3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加强政策支持，推动智能医疗行业标准与规范的建设。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6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3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4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促进跨界合作，推动医疗与科技行业的深度融合。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2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4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4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提高人才培养与引进力度，加强智能医疗专业人才队伍建设。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8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82" name="标题 2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THANKS!</a:t>
            </a:r>
            <a:endParaRPr altLang="en-US" lang="zh-CN"/>
          </a:p>
        </p:txBody>
      </p:sp>
      <p:sp>
        <p:nvSpPr>
          <p:cNvPr id="1049984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  <p:tag name="KSO_WM_UNIT_CONTENT_GROUP_TYPE" val="contentchip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PRESET_TEXT" val="WPS,a click to unlimited possibilities"/>
  <p:tag name="KSO_WM_UNIT_NOCLEAR" val="0"/>
  <p:tag name="KSO_WM_UNIT_VALUE" val="48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CONTENT_GROUP_TYPE" val="contentchip"/>
</p:tagLst>
</file>

<file path=ppt/tags/tag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 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4"/>
  <p:tag name="KSO_WM_UNIT_ID" val="_1*i*4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UNIT_TYPE" val="i"/>
  <p:tag name="KSO_WM_UNIT_INDEX" val="1"/>
</p:tagLst>
</file>

<file path=ppt/tags/tag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1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2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9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30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TYPE" val="i"/>
  <p:tag name="KSO_WM_UNIT_INDEX" val="1"/>
</p:tagLst>
</file>

<file path=ppt/tags/tag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5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TYPE" val="i"/>
  <p:tag name="KSO_WM_UNIT_INDEX" val="1"/>
</p:tagLst>
</file>

<file path=ppt/tags/tag6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66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2"/>
</p:tagLst>
</file>

<file path=ppt/tags/tag72.xml><?xml version="1.0" encoding="utf-8"?>
<p:tagLst xmlns:p="http://schemas.openxmlformats.org/presentationml/2006/main">
  <p:tag name="KSO_WM_UNIT_ISCONTENTSTITLE" val="0"/>
  <p:tag name="KSO_WM_UNIT_ISNUMDGMTITLE" val="0"/>
  <p:tag name="KSO_WM_UNIT_PRESET_TEXT" val="THANKS!"/>
  <p:tag name="KSO_WM_UNIT_NOCLEAR" val="1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74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267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267"/>
</p:tagLst>
</file>

<file path=ppt/tags/tag84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67"/>
  <p:tag name="KSO_WM_SPECIAL_SOURCE" val="bdnull"/>
  <p:tag name="KSO_WM_TEMPLATE_THUMBS_INDEX" val="1、9"/>
</p:tagLst>
</file>

<file path=ppt/tags/tag85.xml><?xml version="1.0" encoding="utf-8"?>
<p:tagLst xmlns:p="http://schemas.openxmlformats.org/presentationml/2006/main">
  <p:tag name="KSO_WM_UNIT_NOCLEAR" val="0"/>
  <p:tag name="KSO_WM_UNIT_VALUE" val="48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67_1*b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WPS,a click to unlimited possibilities"/>
</p:tagLst>
</file>

<file path=ppt/tags/tag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1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此处 添加文档标题"/>
</p:tagLst>
</file>

<file path=ppt/tags/tag87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67_1*f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汇报人：WPS"/>
</p:tagLst>
</file>

<file path=ppt/tags/tag88.xml><?xml version="1.0" encoding="utf-8"?>
<p:tagLst xmlns:p="http://schemas.openxmlformats.org/presentationml/2006/main">
  <p:tag name="KSO_WM_SLIDE_ID" val="custom2023026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67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449.5&quot;,&quot;top&quot;:&quot;73.65&quot;,&quot;width&quot;:&quot;484.9&quot;,&quot;height&quot;:&quot;312.7&quot;}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67_5*b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90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5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5*l_h_i*1_1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67_5*l_h_i*1_1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VALUE" val="35"/>
  <p:tag name="KSO_WM_UNIT_TYPE" val="l_h_a"/>
  <p:tag name="KSO_WM_UNIT_ID" val="custom20230267_5*l_h_a*1_1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5*l_h_i*1_2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267_5*l_h_i*1_2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5*l_h_a*1_2_1"/>
  <p:tag name="KSO_WM_DIAGRAM_VERSION" val="3"/>
  <p:tag name="KSO_WM_UNIT_PRESET_TEXT" val="添加目录标题"/>
  <p:tag name="KSO_WM_DIAGRAM_COLOR_TRICK" val="2"/>
  <p:tag name="KSO_WM_DIAGRAM_COLOR_TEXT_CAN_REMOVE" val="n"/>
  <p:tag name="KSO_WM_UNIT_VALUE" val="35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5*l_h_i*1_3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267_5*l_h_i*1_3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5*l_h_a*1_3_1"/>
  <p:tag name="KSO_WM_DIAGRAM_VERSION" val="3"/>
  <p:tag name="KSO_WM_UNIT_PRESET_TEXT" val="添加目录标题"/>
  <p:tag name="KSO_WM_DIAGRAM_COLOR_TRICK" val="2"/>
  <p:tag name="KSO_WM_DIAGRAM_COLOR_TEXT_CAN_REMOVE" val="n"/>
  <p:tag name="KSO_WM_UNIT_VALUE" val="35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5*l_h_i*1_4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267_5*l_h_i*1_4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5*l_h_a*1_4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5*l_h_i*1_5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267_5*l_h_i*1_5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5*l_h_a*1_5_1"/>
  <p:tag name="KSO_WM_DIAGRAM_VERSION" val="3"/>
  <p:tag name="KSO_WM_UNIT_PRESET_TEXT" val="添加目录标题"/>
  <p:tag name="KSO_WM_DIAGRAM_COLOR_TRICK" val="2"/>
  <p:tag name="KSO_WM_DIAGRAM_COLOR_TEXT_CAN_REMOVE" val="n"/>
  <p:tag name="KSO_WM_UNIT_VALUE" val="35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SLIDE_ID" val="custom20230267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267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0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ONE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109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8_3*l_h_i*1_1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FILL_TYPE" val="3"/>
  <p:tag name="KSO_WM_DIAGRAM_MAX_ITEMCNT" val="6"/>
  <p:tag name="KSO_WM_DIAGRAM_MIN_ITEMCNT" val="2"/>
  <p:tag name="KSO_WM_DIAGRAM_VIRTUALLY_FRAME" val="{&quot;height&quot;:401.8999938964844,&quot;width&quot;:553.6500244140625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1,&quot;transparency&quot;:0.5600000023841858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8_3*l_h_i*1_2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FILL_TYPE" val="3"/>
  <p:tag name="KSO_WM_DIAGRAM_MAX_ITEMCNT" val="6"/>
  <p:tag name="KSO_WM_DIAGRAM_MIN_ITEMCNT" val="2"/>
  <p:tag name="KSO_WM_DIAGRAM_VIRTUALLY_FRAME" val="{&quot;height&quot;:401.8999938964844,&quot;width&quot;:553.6500244140625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1,&quot;transparency&quot;:0.5600000023841858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8_3*l_h_i*1_3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UNIT_FILL_TYPE" val="3"/>
  <p:tag name="KSO_WM_DIAGRAM_MAX_ITEMCNT" val="6"/>
  <p:tag name="KSO_WM_DIAGRAM_MIN_ITEMCNT" val="2"/>
  <p:tag name="KSO_WM_DIAGRAM_VIRTUALLY_FRAME" val="{&quot;height&quot;:401.8999938964844,&quot;width&quot;:553.6500244140625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1,&quot;transparency&quot;:0.5600000023841858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8_3*l_h_i*1_4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UNIT_FILL_TYPE" val="3"/>
  <p:tag name="KSO_WM_DIAGRAM_MAX_ITEMCNT" val="6"/>
  <p:tag name="KSO_WM_DIAGRAM_MIN_ITEMCNT" val="2"/>
  <p:tag name="KSO_WM_DIAGRAM_VIRTUALLY_FRAME" val="{&quot;height&quot;:401.8999938964844,&quot;width&quot;:553.6500244140625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1,&quot;transparency&quot;:0.5600000023841858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diagram"/>
  <p:tag name="KSO_WM_TEMPLATE_INDEX" val="20231678"/>
  <p:tag name="KSO_WM_UNIT_LAYERLEVEL" val="1_1_1"/>
  <p:tag name="KSO_WM_TAG_VERSION" val="3.0"/>
  <p:tag name="KSO_WM_UNIT_VALUE" val="10"/>
  <p:tag name="KSO_WM_UNIT_TYPE" val="l_h_a"/>
  <p:tag name="KSO_WM_UNIT_ID" val="diagram20231678_3*l_h_a*1_1_1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LINE_FORE_SCHEMECOLOR_INDEX" val="14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38964844,&quot;width&quot;:553.6500244140625}"/>
  <p:tag name="KSO_WM_DIAGRAM_COLOR_MATCH_VALUE" val="{&quot;shape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0.4399999976158142,&quot;transparency&quot;:0}],&quot;type&quot;:3},&quot;glow&quot;:{&quot;colorType&quot;:0},&quot;line&quot;:{&quot;solidLine&quot;:{&quot;brightness&quot;:0,&quot;colorType&quot;:1,&quot;foreColorIndex&quot;:14,&quot;transparency&quot;:0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diagram"/>
  <p:tag name="KSO_WM_TEMPLATE_INDEX" val="20231678"/>
  <p:tag name="KSO_WM_UNIT_LAYERLEVEL" val="1_1_1"/>
  <p:tag name="KSO_WM_TAG_VERSION" val="3.0"/>
  <p:tag name="KSO_WM_UNIT_VALUE" val="10"/>
  <p:tag name="KSO_WM_UNIT_TYPE" val="l_h_a"/>
  <p:tag name="KSO_WM_UNIT_ID" val="diagram20231678_3*l_h_a*1_4_1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LINE_FORE_SCHEMECOLOR_INDEX" val="14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38964844,&quot;width&quot;:553.6500244140625}"/>
  <p:tag name="KSO_WM_DIAGRAM_COLOR_MATCH_VALUE" val="{&quot;shape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0.4399999976158142,&quot;transparency&quot;:0}],&quot;type&quot;:3},&quot;glow&quot;:{&quot;colorType&quot;:0},&quot;line&quot;:{&quot;solidLine&quot;:{&quot;brightness&quot;:0,&quot;colorType&quot;:1,&quot;foreColorIndex&quot;:14,&quot;transparency&quot;:0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diagram"/>
  <p:tag name="KSO_WM_TEMPLATE_INDEX" val="20231678"/>
  <p:tag name="KSO_WM_UNIT_LAYERLEVEL" val="1_1_1"/>
  <p:tag name="KSO_WM_TAG_VERSION" val="3.0"/>
  <p:tag name="KSO_WM_UNIT_VALUE" val="10"/>
  <p:tag name="KSO_WM_UNIT_TYPE" val="l_h_a"/>
  <p:tag name="KSO_WM_UNIT_ID" val="diagram20231678_3*l_h_a*1_3_1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LINE_FORE_SCHEMECOLOR_INDEX" val="14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38964844,&quot;width&quot;:553.6500244140625}"/>
  <p:tag name="KSO_WM_DIAGRAM_COLOR_MATCH_VALUE" val="{&quot;shape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0.4399999976158142,&quot;transparency&quot;:0}],&quot;type&quot;:3},&quot;glow&quot;:{&quot;colorType&quot;:0},&quot;line&quot;:{&quot;solidLine&quot;:{&quot;brightness&quot;:0,&quot;colorType&quot;:1,&quot;foreColorIndex&quot;:14,&quot;transparency&quot;:0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diagram"/>
  <p:tag name="KSO_WM_TEMPLATE_INDEX" val="20231678"/>
  <p:tag name="KSO_WM_UNIT_LAYERLEVEL" val="1_1_1"/>
  <p:tag name="KSO_WM_TAG_VERSION" val="3.0"/>
  <p:tag name="KSO_WM_UNIT_VALUE" val="10"/>
  <p:tag name="KSO_WM_UNIT_TYPE" val="l_h_a"/>
  <p:tag name="KSO_WM_UNIT_ID" val="diagram20231678_3*l_h_a*1_2_1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LINE_FORE_SCHEMECOLOR_INDEX" val="14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38964844,&quot;width&quot;:553.6500244140625}"/>
  <p:tag name="KSO_WM_DIAGRAM_COLOR_MATCH_VALUE" val="{&quot;shape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0.4399999976158142,&quot;transparency&quot;:0}],&quot;type&quot;:3},&quot;glow&quot;:{&quot;colorType&quot;:0},&quot;line&quot;:{&quot;solidLine&quot;:{&quot;brightness&quot;:0,&quot;colorType&quot;:1,&quot;foreColorIndex&quot;:14,&quot;transparency&quot;:0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8_3*l_h_f*1_1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38964844,&quot;width&quot;:55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8_3*l_h_f*1_2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38964844,&quot;width&quot;:55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8_3*l_h_f*1_3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38964844,&quot;width&quot;:55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8_3*l_h_f*1_4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38964844,&quot;width&quot;:55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TWO"/>
</p:tagLst>
</file>

<file path=ppt/tags/tag14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144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1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THREE"/>
</p:tagLst>
</file>

<file path=ppt/tags/tag2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203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3*l_h_i*1_1_2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UNIT_FILL_TYPE" val="1"/>
  <p:tag name="KSO_WM_UNIT_FILL_FORE_SCHEMECOLOR_INDEX" val="5"/>
  <p:tag name="KSO_WM_UNIT_FILL_FORE_SCHEMECOLOR_INDEX_BRIGHTNESS" val="-0.5"/>
  <p:tag name="KSO_WM_DIAGRAM_MAX_ITEMCNT" val="6"/>
  <p:tag name="KSO_WM_DIAGRAM_MIN_ITEMCNT" val="2"/>
  <p:tag name="KSO_WM_DIAGRAM_VIRTUALLY_FRAME" val="{&quot;height&quot;:374.7400817871094,&quot;width&quot;:863.716552734375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3*l_h_i*1_1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FILL_TYPE" val="3"/>
  <p:tag name="KSO_WM_DIAGRAM_MAX_ITEMCNT" val="6"/>
  <p:tag name="KSO_WM_DIAGRAM_MIN_ITEMCNT" val="2"/>
  <p:tag name="KSO_WM_DIAGRAM_VIRTUALLY_FRAME" val="{&quot;height&quot;:374.7400817871094,&quot;width&quot;:863.716552734375}"/>
  <p:tag name="KSO_WM_DIAGRAM_COLOR_MATCH_VALUE" val="{&quot;shape&quot;:{&quot;fill&quot;:{&quot;gradient&quot;:[{&quot;brightness&quot;:0,&quot;colorType&quot;:1,&quot;foreColorIndex&quot;:14,&quot;pos&quot;:0.38999998569488525,&quot;transparency&quot;:0},{&quot;brightness&quot;:0.800000011920929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83_3*l_h_a*1_1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400817871094,&quot;width&quot;:863.716552734375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83_3*l_h_f*1_1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智能图形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400817871094,&quot;width&quot;:863.71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3*l_h_i*1_2_2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UNIT_FILL_TYPE" val="1"/>
  <p:tag name="KSO_WM_UNIT_FILL_FORE_SCHEMECOLOR_INDEX" val="5"/>
  <p:tag name="KSO_WM_UNIT_FILL_FORE_SCHEMECOLOR_INDEX_BRIGHTNESS" val="-0.5"/>
  <p:tag name="KSO_WM_DIAGRAM_MAX_ITEMCNT" val="6"/>
  <p:tag name="KSO_WM_DIAGRAM_MIN_ITEMCNT" val="2"/>
  <p:tag name="KSO_WM_DIAGRAM_VIRTUALLY_FRAME" val="{&quot;height&quot;:374.7400817871094,&quot;width&quot;:863.716552734375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3*l_h_i*1_2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FILL_TYPE" val="3"/>
  <p:tag name="KSO_WM_DIAGRAM_MAX_ITEMCNT" val="6"/>
  <p:tag name="KSO_WM_DIAGRAM_MIN_ITEMCNT" val="2"/>
  <p:tag name="KSO_WM_DIAGRAM_VIRTUALLY_FRAME" val="{&quot;height&quot;:374.7400817871094,&quot;width&quot;:863.716552734375}"/>
  <p:tag name="KSO_WM_DIAGRAM_COLOR_MATCH_VALUE" val="{&quot;shape&quot;:{&quot;fill&quot;:{&quot;gradient&quot;:[{&quot;brightness&quot;:0,&quot;colorType&quot;:1,&quot;foreColorIndex&quot;:14,&quot;pos&quot;:0.38999998569488525,&quot;transparency&quot;:0},{&quot;brightness&quot;:0.800000011920929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83_3*l_h_a*1_2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400817871094,&quot;width&quot;:863.716552734375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83_3*l_h_f*1_2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智能图形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400817871094,&quot;width&quot;:863.71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3*l_h_i*1_3_2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UNIT_FILL_TYPE" val="1"/>
  <p:tag name="KSO_WM_UNIT_FILL_FORE_SCHEMECOLOR_INDEX" val="5"/>
  <p:tag name="KSO_WM_UNIT_FILL_FORE_SCHEMECOLOR_INDEX_BRIGHTNESS" val="-0.5"/>
  <p:tag name="KSO_WM_DIAGRAM_MAX_ITEMCNT" val="6"/>
  <p:tag name="KSO_WM_DIAGRAM_MIN_ITEMCNT" val="2"/>
  <p:tag name="KSO_WM_DIAGRAM_VIRTUALLY_FRAME" val="{&quot;height&quot;:374.7400817871094,&quot;width&quot;:863.716552734375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3*l_h_i*1_3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UNIT_FILL_TYPE" val="3"/>
  <p:tag name="KSO_WM_DIAGRAM_MAX_ITEMCNT" val="6"/>
  <p:tag name="KSO_WM_DIAGRAM_MIN_ITEMCNT" val="2"/>
  <p:tag name="KSO_WM_DIAGRAM_VIRTUALLY_FRAME" val="{&quot;height&quot;:374.7400817871094,&quot;width&quot;:863.716552734375}"/>
  <p:tag name="KSO_WM_DIAGRAM_COLOR_MATCH_VALUE" val="{&quot;shape&quot;:{&quot;fill&quot;:{&quot;gradient&quot;:[{&quot;brightness&quot;:0,&quot;colorType&quot;:1,&quot;foreColorIndex&quot;:14,&quot;pos&quot;:0.38999998569488525,&quot;transparency&quot;:0},{&quot;brightness&quot;:0.800000011920929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83_3*l_h_a*1_3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400817871094,&quot;width&quot;:863.716552734375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83_3*l_h_f*1_3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智能图形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400817871094,&quot;width&quot;:863.71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3*l_h_i*1_4_2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UNIT_FILL_TYPE" val="1"/>
  <p:tag name="KSO_WM_UNIT_FILL_FORE_SCHEMECOLOR_INDEX" val="5"/>
  <p:tag name="KSO_WM_UNIT_FILL_FORE_SCHEMECOLOR_INDEX_BRIGHTNESS" val="-0.5"/>
  <p:tag name="KSO_WM_DIAGRAM_MAX_ITEMCNT" val="6"/>
  <p:tag name="KSO_WM_DIAGRAM_MIN_ITEMCNT" val="2"/>
  <p:tag name="KSO_WM_DIAGRAM_VIRTUALLY_FRAME" val="{&quot;height&quot;:374.7400817871094,&quot;width&quot;:863.716552734375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3*l_h_i*1_4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UNIT_FILL_TYPE" val="3"/>
  <p:tag name="KSO_WM_DIAGRAM_MAX_ITEMCNT" val="6"/>
  <p:tag name="KSO_WM_DIAGRAM_MIN_ITEMCNT" val="2"/>
  <p:tag name="KSO_WM_DIAGRAM_VIRTUALLY_FRAME" val="{&quot;height&quot;:374.7400817871094,&quot;width&quot;:863.716552734375}"/>
  <p:tag name="KSO_WM_DIAGRAM_COLOR_MATCH_VALUE" val="{&quot;shape&quot;:{&quot;fill&quot;:{&quot;gradient&quot;:[{&quot;brightness&quot;:0,&quot;colorType&quot;:1,&quot;foreColorIndex&quot;:14,&quot;pos&quot;:0.38999998569488525,&quot;transparency&quot;:0},{&quot;brightness&quot;:0.800000011920929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83_3*l_h_a*1_4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400817871094,&quot;width&quot;:863.716552734375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83_3*l_h_f*1_4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智能图形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400817871094,&quot;width&quot;:863.71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FOUR"/>
</p:tagLst>
</file>

<file path=ppt/tags/tag23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238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FIVE"/>
</p:tagLst>
</file>

<file path=ppt/tags/tag2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294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ISCONTENTSTITLE" val="0"/>
  <p:tag name="KSO_WM_UNIT_ISNUMDGMTITLE" val="0"/>
  <p:tag name="KSO_WM_UNIT_NOCLEAR" val="1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9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THANKS!"/>
</p:tagLst>
</file>

<file path=ppt/tags/tag328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67_9*f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汇报人：WPS"/>
</p:tagLst>
</file>

<file path=ppt/tags/tag329.xml><?xml version="1.0" encoding="utf-8"?>
<p:tagLst xmlns:p="http://schemas.openxmlformats.org/presentationml/2006/main">
  <p:tag name="KSO_WM_SLIDE_ID" val="custom2023026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67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28.7&quot;,&quot;top&quot;:&quot;56.65&quot;,&quot;width&quot;:&quot;484.9&quot;,&quot;height&quot;:&quot;312.7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33">
      <a:dk1>
        <a:srgbClr val="000000"/>
      </a:dk1>
      <a:lt1>
        <a:srgbClr val="FFFFFF"/>
      </a:lt1>
      <a:dk2>
        <a:srgbClr val="0E0733"/>
      </a:dk2>
      <a:lt2>
        <a:srgbClr val="DCD7F9"/>
      </a:lt2>
      <a:accent1>
        <a:srgbClr val="FF00D9"/>
      </a:accent1>
      <a:accent2>
        <a:srgbClr val="FADC00"/>
      </a:accent2>
      <a:accent3>
        <a:srgbClr val="765AEC"/>
      </a:accent3>
      <a:accent4>
        <a:srgbClr val="53A9F3"/>
      </a:accent4>
      <a:accent5>
        <a:srgbClr val="FF8660"/>
      </a:accent5>
      <a:accent6>
        <a:srgbClr val="E55353"/>
      </a:accent6>
      <a:hlink>
        <a:srgbClr val="0563C1"/>
      </a:hlink>
      <a:folHlink>
        <a:srgbClr val="954D72"/>
      </a:folHlink>
    </a:clrScheme>
    <a:fontScheme name="自定义 37">
      <a:majorFont>
        <a:latin typeface="MiSans"/>
        <a:ea typeface="MiSans"/>
        <a:cs typeface=""/>
      </a:majorFont>
      <a:minorFont>
        <a:latin typeface="MiSans"/>
        <a:ea typeface="MiSan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GM1910</dc:creator>
  <dcterms:created xsi:type="dcterms:W3CDTF">2024-01-05T07:20:41Z</dcterms:created>
  <dcterms:modified xsi:type="dcterms:W3CDTF">2024-01-05T07:20:41Z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d796eb7a39e24e899679b846c00d3abc_21</vt:lpwstr>
  </property>
</Properties>
</file>