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90788" r:id="rId1"/>
    <p:sldMasterId id="2147490825" r:id="rId2"/>
  </p:sldMasterIdLst>
  <p:notesMasterIdLst>
    <p:notesMasterId r:id="rId3"/>
  </p:notesMasterIdLst>
  <p:sldIdLst>
    <p:sldId id="3619" r:id="rId4"/>
    <p:sldId id="3624" r:id="rId5"/>
    <p:sldId id="3628" r:id="rId6"/>
    <p:sldId id="3631" r:id="rId7"/>
    <p:sldId id="3637" r:id="rId9"/>
    <p:sldId id="3640" r:id="rId10"/>
    <p:sldId id="3643" r:id="rId11"/>
    <p:sldId id="3646" r:id="rId12"/>
    <p:sldId id="3652" r:id="rId14"/>
    <p:sldId id="3655" r:id="rId15"/>
    <p:sldId id="3658" r:id="rId16"/>
    <p:sldId id="3661" r:id="rId17"/>
    <p:sldId id="3667" r:id="rId19"/>
    <p:sldId id="3670" r:id="rId20"/>
    <p:sldId id="3673" r:id="rId21"/>
    <p:sldId id="3676" r:id="rId22"/>
    <p:sldId id="3682" r:id="rId24"/>
    <p:sldId id="3685" r:id="rId25"/>
    <p:sldId id="3688" r:id="rId26"/>
    <p:sldId id="3691" r:id="rId27"/>
    <p:sldId id="3697" r:id="rId29"/>
    <p:sldId id="3700" r:id="rId30"/>
    <p:sldId id="3703" r:id="rId31"/>
    <p:sldId id="3706" r:id="rId32"/>
    <p:sldId id="3712" r:id="rId34"/>
    <p:sldId id="3715" r:id="rId35"/>
    <p:sldId id="3718" r:id="rId36"/>
    <p:sldId id="3721" r:id="rId37"/>
    <p:sldId id="3725" r:id="rId38"/>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tableStyles" Target="tableStyle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7" name="幻灯片图像占位符 1"/>
          <p:cNvSpPr>
            <a:spLocks noChangeAspect="1" noRot="1" noGrp="1"/>
          </p:cNvSpPr>
          <p:nvPr>
            <p:ph type="sldImg"/>
          </p:nvPr>
        </p:nvSpPr>
        <p:spPr/>
      </p:sp>
      <p:sp>
        <p:nvSpPr>
          <p:cNvPr id="1048659" name="备注占位符 2"/>
          <p:cNvSpPr>
            <a:spLocks noGrp="1"/>
          </p:cNvSpPr>
          <p:nvPr>
            <p:ph type="body" idx="1"/>
          </p:nvPr>
        </p:nvSpPr>
        <p:spPr/>
        <p:txBody>
          <a:bodyPr/>
          <a:p>
            <a:endParaRPr altLang="en-US" dirty="0" lang="zh-CN"/>
          </a:p>
        </p:txBody>
      </p:sp>
      <p:sp>
        <p:nvSpPr>
          <p:cNvPr id="1048661"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3" name="备注占位符 2"/>
          <p:cNvSpPr>
            <a:spLocks noGrp="1"/>
          </p:cNvSpPr>
          <p:nvPr>
            <p:ph type="body" idx="1"/>
          </p:nvPr>
        </p:nvSpPr>
        <p:spPr/>
        <p:txBody>
          <a:bodyPr/>
          <a:p>
            <a:endParaRPr altLang="en-US" dirty="0" lang="zh-CN"/>
          </a:p>
        </p:txBody>
      </p:sp>
      <p:sp>
        <p:nvSpPr>
          <p:cNvPr id="1048625" name="灯片编号占位符 3"/>
          <p:cNvSpPr>
            <a:spLocks noGrp="1"/>
          </p:cNvSpPr>
          <p:nvPr>
            <p:ph type="sldNum" sz="quarter" idx="5"/>
          </p:nvPr>
        </p:nvSpPr>
        <p:spPr/>
        <p:txBody>
          <a:bodyPr/>
          <a:p>
            <a:fld id="{85D0DACE-38E0-42D2-9336-2B707D34BC6D}"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6" name="备注占位符 2"/>
          <p:cNvSpPr>
            <a:spLocks noGrp="1"/>
          </p:cNvSpPr>
          <p:nvPr>
            <p:ph type="body" idx="1"/>
          </p:nvPr>
        </p:nvSpPr>
        <p:spPr/>
        <p:txBody>
          <a:bodyPr/>
          <a:p>
            <a:endParaRPr altLang="en-US" lang="zh-CN"/>
          </a:p>
        </p:txBody>
      </p:sp>
      <p:sp>
        <p:nvSpPr>
          <p:cNvPr id="1048608" name="灯片编号占位符 3"/>
          <p:cNvSpPr>
            <a:spLocks noGrp="1"/>
          </p:cNvSpPr>
          <p:nvPr>
            <p:ph type="sldNum" sz="quarter" idx="5"/>
          </p:nvPr>
        </p:nvSpPr>
        <p:spPr/>
        <p:txBody>
          <a:bodyPr/>
          <a:p>
            <a:fld id="{85D0DACE-38E0-42D2-9336-2B707D34BC6D}" type="slidenum">
              <a:rPr altLang="en-US" lang="zh-CN" smtClean="0"/>
            </a:fld>
            <a:endParaRPr altLang="en-US" dirty="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image" Target="../media/image1.jpeg"/><Relationship Id="rId5" Type="http://schemas.openxmlformats.org/officeDocument/2006/relationships/tags" Target="../tags/tag4.xml"/><Relationship Id="rId6" Type="http://schemas.openxmlformats.org/officeDocument/2006/relationships/tags" Target="../tags/tag5.xml"/><Relationship Id="rId7" Type="http://schemas.openxmlformats.org/officeDocument/2006/relationships/tags" Target="../tags/tag6.xml"/><Relationship Id="rId8" Type="http://schemas.openxmlformats.org/officeDocument/2006/relationships/tags" Target="../tags/tag7.xml"/><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image" Target="../media/image2.png"/><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image" Target="../media/image1.jpeg"/><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tags" Target="../tags/tag22.xml"/><Relationship Id="rId8" Type="http://schemas.openxmlformats.org/officeDocument/2006/relationships/tags" Target="../tags/tag23.xml"/><Relationship Id="rId9" Type="http://schemas.openxmlformats.org/officeDocument/2006/relationships/tags" Target="../tags/tag24.xml"/><Relationship Id="rId10"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tags" Target="../tags/tag26.xml"/><Relationship Id="rId3" Type="http://schemas.openxmlformats.org/officeDocument/2006/relationships/tags" Target="../tags/tag27.xml"/><Relationship Id="rId4" Type="http://schemas.openxmlformats.org/officeDocument/2006/relationships/image" Target="../media/image2.png"/><Relationship Id="rId5" Type="http://schemas.openxmlformats.org/officeDocument/2006/relationships/tags" Target="../tags/tag28.xml"/><Relationship Id="rId6" Type="http://schemas.openxmlformats.org/officeDocument/2006/relationships/tags" Target="../tags/tag29.xml"/><Relationship Id="rId7" Type="http://schemas.openxmlformats.org/officeDocument/2006/relationships/tags" Target="../tags/tag30.xml"/><Relationship Id="rId8" Type="http://schemas.openxmlformats.org/officeDocument/2006/relationships/tags" Target="../tags/tag31.xml"/><Relationship Id="rId9" Type="http://schemas.openxmlformats.org/officeDocument/2006/relationships/tags" Target="../tags/tag32.xml"/><Relationship Id="rId10" Type="http://schemas.openxmlformats.org/officeDocument/2006/relationships/tags" Target="../tags/tag33.xml"/><Relationship Id="rId1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image" Target="../media/image2.png"/><Relationship Id="rId3" Type="http://schemas.openxmlformats.org/officeDocument/2006/relationships/tags" Target="../tags/tag35.xml"/><Relationship Id="rId4" Type="http://schemas.openxmlformats.org/officeDocument/2006/relationships/tags" Target="../tags/tag36.xml"/><Relationship Id="rId5" Type="http://schemas.openxmlformats.org/officeDocument/2006/relationships/tags" Target="../tags/tag37.xml"/><Relationship Id="rId6" Type="http://schemas.openxmlformats.org/officeDocument/2006/relationships/tags" Target="../tags/tag38.xml"/><Relationship Id="rId7" Type="http://schemas.openxmlformats.org/officeDocument/2006/relationships/tags" Target="../tags/tag39.xml"/><Relationship Id="rId8" Type="http://schemas.openxmlformats.org/officeDocument/2006/relationships/tags" Target="../tags/tag40.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image" Target="../media/image2.png"/><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tags" Target="../tags/tag44.xml"/><Relationship Id="rId6" Type="http://schemas.openxmlformats.org/officeDocument/2006/relationships/tags" Target="../tags/tag45.xml"/><Relationship Id="rId7" Type="http://schemas.openxmlformats.org/officeDocument/2006/relationships/tags" Target="../tags/tag46.xml"/><Relationship Id="rId8" Type="http://schemas.openxmlformats.org/officeDocument/2006/relationships/tags" Target="../tags/tag47.xml"/><Relationship Id="rId9" Type="http://schemas.openxmlformats.org/officeDocument/2006/relationships/tags" Target="../tags/tag48.xml"/><Relationship Id="rId10" Type="http://schemas.openxmlformats.org/officeDocument/2006/relationships/tags" Target="../tags/tag49.xml"/><Relationship Id="rId1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image" Target="../media/image2.png"/><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tags" Target="../tags/tag53.xml"/><Relationship Id="rId6" Type="http://schemas.openxmlformats.org/officeDocument/2006/relationships/tags" Target="../tags/tag54.xml"/><Relationship Id="rId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image" Target="../media/image2.png"/><Relationship Id="rId3" Type="http://schemas.openxmlformats.org/officeDocument/2006/relationships/tags" Target="../tags/tag56.xml"/><Relationship Id="rId4" Type="http://schemas.openxmlformats.org/officeDocument/2006/relationships/tags" Target="../tags/tag57.xml"/><Relationship Id="rId5" Type="http://schemas.openxmlformats.org/officeDocument/2006/relationships/tags" Target="../tags/tag58.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image" Target="../media/image2.png"/><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tags" Target="../tags/tag62.xml"/><Relationship Id="rId6" Type="http://schemas.openxmlformats.org/officeDocument/2006/relationships/tags" Target="../tags/tag63.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tags" Target="../tags/tag68.xml"/><Relationship Id="rId7" Type="http://schemas.openxmlformats.org/officeDocument/2006/relationships/tags" Target="../tags/tag69.xml"/><Relationship Id="rId8"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image" Target="../media/image1.jpeg"/><Relationship Id="rId3" Type="http://schemas.openxmlformats.org/officeDocument/2006/relationships/tags" Target="../tags/tag71.xml"/><Relationship Id="rId4" Type="http://schemas.openxmlformats.org/officeDocument/2006/relationships/tags" Target="../tags/tag72.xml"/><Relationship Id="rId5" Type="http://schemas.openxmlformats.org/officeDocument/2006/relationships/tags" Target="../tags/tag73.xml"/><Relationship Id="rId6" Type="http://schemas.openxmlformats.org/officeDocument/2006/relationships/tags" Target="../tags/tag74.xml"/><Relationship Id="rId7" Type="http://schemas.openxmlformats.org/officeDocument/2006/relationships/tags" Target="../tags/tag75.xml"/><Relationship Id="rId8" Type="http://schemas.openxmlformats.org/officeDocument/2006/relationships/tags" Target="../tags/tag76.xml"/><Relationship Id="rId9" Type="http://schemas.openxmlformats.org/officeDocument/2006/relationships/tags" Target="../tags/tag77.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4" name=""/>
        <p:cNvGrpSpPr/>
        <p:nvPr/>
      </p:nvGrpSpPr>
      <p:grpSpPr>
        <a:xfrm>
          <a:off x="0" y="0"/>
          <a:ext cx="0" cy="0"/>
          <a:chOff x="0" y="0"/>
          <a:chExt cx="0" cy="0"/>
        </a:xfrm>
      </p:grpSpPr>
      <p:sp>
        <p:nvSpPr>
          <p:cNvPr id="1048581" name="Title 1"/>
          <p:cNvSpPr>
            <a:spLocks noGrp="1"/>
          </p:cNvSpPr>
          <p:nvPr>
            <p:ph type="ctrTitle"/>
          </p:nvPr>
        </p:nvSpPr>
        <p:spPr>
          <a:xfrm>
            <a:off x="914400" y="1122363"/>
            <a:ext cx="10363200" cy="2387600"/>
          </a:xfrm>
        </p:spPr>
        <p:txBody>
          <a:bodyPr anchor="b"/>
          <a:lstStyle>
            <a:lvl1pPr algn="ctr">
              <a:defRPr sz="6000"/>
            </a:lvl1pPr>
          </a:lstStyle>
          <a:p>
            <a:r>
              <a:rPr altLang="en-US" lang="zh-CN" smtClean="0"/>
              <a:t>单击此处编辑母版标题样式</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dirty="0" lang="en-US"/>
          </a:p>
        </p:txBody>
      </p:sp>
      <p:sp>
        <p:nvSpPr>
          <p:cNvPr id="1048583"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en-US" lang="zh-CN" smtClean="0"/>
              <a:t>单击此处编辑母版标题样式</a:t>
            </a:r>
            <a:endParaRPr dirty="0" lang="en-US"/>
          </a:p>
        </p:txBody>
      </p:sp>
      <p:sp>
        <p:nvSpPr>
          <p:cNvPr id="1048598" name="Content Placeholder 2"/>
          <p:cNvSpPr>
            <a:spLocks noGrp="1"/>
          </p:cNvSpPr>
          <p:nvPr>
            <p:ph idx="1"/>
          </p:nvPr>
        </p:nvSpPr>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9"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1" name=""/>
        <p:cNvGrpSpPr/>
        <p:nvPr/>
      </p:nvGrpSpPr>
      <p:grpSpPr>
        <a:xfrm>
          <a:off x="0" y="0"/>
          <a:ext cx="0" cy="0"/>
          <a:chOff x="0" y="0"/>
          <a:chExt cx="0" cy="0"/>
        </a:xfrm>
      </p:grpSpPr>
      <p:sp>
        <p:nvSpPr>
          <p:cNvPr id="1048613" name="Title 1"/>
          <p:cNvSpPr>
            <a:spLocks noGrp="1"/>
          </p:cNvSpPr>
          <p:nvPr>
            <p:ph type="title"/>
          </p:nvPr>
        </p:nvSpPr>
        <p:spPr>
          <a:xfrm>
            <a:off x="831851" y="1709739"/>
            <a:ext cx="10515600" cy="2852737"/>
          </a:xfrm>
        </p:spPr>
        <p:txBody>
          <a:bodyPr anchor="b"/>
          <a:lstStyle>
            <a:lvl1pPr>
              <a:defRPr sz="6000"/>
            </a:lvl1pPr>
          </a:lstStyle>
          <a:p>
            <a:r>
              <a:rPr altLang="en-US" lang="zh-CN" smtClean="0"/>
              <a:t>单击此处编辑母版标题样式</a:t>
            </a:r>
            <a:endParaRPr dirty="0" lang="en-US"/>
          </a:p>
        </p:txBody>
      </p:sp>
      <p:sp>
        <p:nvSpPr>
          <p:cNvPr id="1048614" name="Text Placeholder 2"/>
          <p:cNvSpPr>
            <a:spLocks noGrp="1"/>
          </p:cNvSpPr>
          <p:nvPr>
            <p:ph type="body" idx="1"/>
          </p:nvPr>
        </p:nvSpPr>
        <p:spPr>
          <a:xfrm>
            <a:off x="831851" y="4589464"/>
            <a:ext cx="105156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endParaRPr altLang="en-US" lang="zh-CN" smtClean="0"/>
          </a:p>
        </p:txBody>
      </p:sp>
      <p:sp>
        <p:nvSpPr>
          <p:cNvPr id="1048615"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en-US" lang="zh-CN" smtClean="0"/>
              <a:t>单击此处编辑母版标题样式</a:t>
            </a:r>
            <a:endParaRPr dirty="0" lang="en-US"/>
          </a:p>
        </p:txBody>
      </p:sp>
      <p:sp>
        <p:nvSpPr>
          <p:cNvPr id="1048619" name="Content Placeholder 2"/>
          <p:cNvSpPr>
            <a:spLocks noGrp="1"/>
          </p:cNvSpPr>
          <p:nvPr>
            <p:ph sz="half" idx="1"/>
          </p:nvPr>
        </p:nvSpPr>
        <p:spPr>
          <a:xfrm>
            <a:off x="838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0" name="Content Placeholder 3"/>
          <p:cNvSpPr>
            <a:spLocks noGrp="1"/>
          </p:cNvSpPr>
          <p:nvPr>
            <p:ph sz="half" idx="2"/>
          </p:nvPr>
        </p:nvSpPr>
        <p:spPr>
          <a:xfrm>
            <a:off x="6172200" y="1825625"/>
            <a:ext cx="5181600" cy="435133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1"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 name=""/>
        <p:cNvGrpSpPr/>
        <p:nvPr/>
      </p:nvGrpSpPr>
      <p:grpSpPr>
        <a:xfrm>
          <a:off x="0" y="0"/>
          <a:ext cx="0" cy="0"/>
          <a:chOff x="0" y="0"/>
          <a:chExt cx="0" cy="0"/>
        </a:xfrm>
      </p:grpSpPr>
      <p:sp>
        <p:nvSpPr>
          <p:cNvPr id="1048624" name="Title 1"/>
          <p:cNvSpPr>
            <a:spLocks noGrp="1"/>
          </p:cNvSpPr>
          <p:nvPr>
            <p:ph type="title"/>
          </p:nvPr>
        </p:nvSpPr>
        <p:spPr>
          <a:xfrm>
            <a:off x="839788" y="365126"/>
            <a:ext cx="10515600" cy="1325563"/>
          </a:xfrm>
        </p:spPr>
        <p:txBody>
          <a:bodyPr/>
          <a:p>
            <a:r>
              <a:rPr altLang="en-US" lang="zh-CN" smtClean="0"/>
              <a:t>单击此处编辑母版标题样式</a:t>
            </a:r>
            <a:endParaRPr dirty="0" lang="en-US"/>
          </a:p>
        </p:txBody>
      </p:sp>
      <p:sp>
        <p:nvSpPr>
          <p:cNvPr id="1048625" name="Text Placeholder 2"/>
          <p:cNvSpPr>
            <a:spLocks noGrp="1"/>
          </p:cNvSpPr>
          <p:nvPr>
            <p:ph type="body" idx="1"/>
          </p:nvPr>
        </p:nvSpPr>
        <p:spPr>
          <a:xfrm>
            <a:off x="839789"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6" name="Content Placeholder 3"/>
          <p:cNvSpPr>
            <a:spLocks noGrp="1"/>
          </p:cNvSpPr>
          <p:nvPr>
            <p:ph sz="half" idx="2"/>
          </p:nvPr>
        </p:nvSpPr>
        <p:spPr>
          <a:xfrm>
            <a:off x="839789" y="2505075"/>
            <a:ext cx="5157787"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7"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endParaRPr altLang="en-US" lang="zh-CN" smtClean="0"/>
          </a:p>
        </p:txBody>
      </p:sp>
      <p:sp>
        <p:nvSpPr>
          <p:cNvPr id="1048628" name="Content Placeholder 5"/>
          <p:cNvSpPr>
            <a:spLocks noGrp="1"/>
          </p:cNvSpPr>
          <p:nvPr>
            <p:ph sz="quarter" idx="4"/>
          </p:nvPr>
        </p:nvSpPr>
        <p:spPr>
          <a:xfrm>
            <a:off x="6172200" y="2505075"/>
            <a:ext cx="5183188" cy="3684588"/>
          </a:xfrm>
        </p:spPr>
        <p:txBody>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29" name="Date Placeholder 6"/>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en-US" lang="zh-CN" smtClean="0"/>
              <a:t>单击此处编辑母版标题样式</a:t>
            </a:r>
            <a:endParaRPr dirty="0" lang="en-US"/>
          </a:p>
        </p:txBody>
      </p:sp>
      <p:sp>
        <p:nvSpPr>
          <p:cNvPr id="1048589" name="Date Placeholder 2"/>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5" name=""/>
        <p:cNvGrpSpPr/>
        <p:nvPr/>
      </p:nvGrpSpPr>
      <p:grpSpPr>
        <a:xfrm>
          <a:off x="0" y="0"/>
          <a:ext cx="0" cy="0"/>
          <a:chOff x="0" y="0"/>
          <a:chExt cx="0" cy="0"/>
        </a:xfrm>
      </p:grpSpPr>
      <p:sp>
        <p:nvSpPr>
          <p:cNvPr id="1048635"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36"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3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38"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9" name=""/>
        <p:cNvGrpSpPr/>
        <p:nvPr/>
      </p:nvGrpSpPr>
      <p:grpSpPr>
        <a:xfrm>
          <a:off x="0" y="0"/>
          <a:ext cx="0" cy="0"/>
          <a:chOff x="0" y="0"/>
          <a:chExt cx="0" cy="0"/>
        </a:xfrm>
      </p:grpSpPr>
      <p:sp>
        <p:nvSpPr>
          <p:cNvPr id="1048602" name="Title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dirty="0" lang="en-US"/>
          </a:p>
        </p:txBody>
      </p:sp>
      <p:sp>
        <p:nvSpPr>
          <p:cNvPr id="1048603" name="Picture Placeholder 2"/>
          <p:cNvSpPr>
            <a:spLocks noChangeAspect="1" noGrp="1"/>
          </p:cNvSpPr>
          <p:nvPr>
            <p:ph type="pic" idx="1"/>
          </p:nvPr>
        </p:nvSpPr>
        <p:spPr>
          <a:xfrm>
            <a:off x="5183188" y="987426"/>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en-US" lang="zh-CN" smtClean="0"/>
              <a:t>单击图标添加图片</a:t>
            </a:r>
            <a:endParaRPr dirty="0" lang="en-US"/>
          </a:p>
        </p:txBody>
      </p:sp>
      <p:sp>
        <p:nvSpPr>
          <p:cNvPr id="104860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endParaRPr altLang="en-US" lang="zh-CN" smtClean="0"/>
          </a:p>
        </p:txBody>
      </p:sp>
      <p:sp>
        <p:nvSpPr>
          <p:cNvPr id="1048605" name="Date Placeholder 4"/>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en-US" lang="zh-CN" smtClean="0"/>
              <a:t>单击此处编辑母版标题样式</a:t>
            </a:r>
            <a:endParaRPr dirty="0" lang="en-US"/>
          </a:p>
        </p:txBody>
      </p:sp>
      <p:sp>
        <p:nvSpPr>
          <p:cNvPr id="1048609" name="Vertical Text Placeholder 2"/>
          <p:cNvSpPr>
            <a:spLocks noGrp="1"/>
          </p:cNvSpPr>
          <p:nvPr>
            <p:ph type="body" orient="vert" idx="1"/>
          </p:nvPr>
        </p:nvSpPr>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610"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8724900" y="365125"/>
            <a:ext cx="2628900" cy="5811838"/>
          </a:xfrm>
        </p:spPr>
        <p:txBody>
          <a:bodyPr vert="eaVert"/>
          <a:p>
            <a:r>
              <a:rPr altLang="en-US" lang="zh-CN" smtClean="0"/>
              <a:t>单击此处编辑母版标题样式</a:t>
            </a:r>
            <a:endParaRPr dirty="0" lang="en-US"/>
          </a:p>
        </p:txBody>
      </p:sp>
      <p:sp>
        <p:nvSpPr>
          <p:cNvPr id="1048593" name="Vertical Text Placeholder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94" name="Date Placeholder 3"/>
          <p:cNvSpPr>
            <a:spLocks noGrp="1"/>
          </p:cNvSpPr>
          <p:nvPr>
            <p:ph type="dt" sz="half" idx="10"/>
          </p:nvPr>
        </p:nvSpPr>
        <p:spPr/>
        <p:txBody>
          <a:bodyPr/>
          <a:p>
            <a:fld id="{E335F522-6256-461E-A79F-4037A6D0C8F9}" type="datetimeFigureOut">
              <a:rPr altLang="en-US" lang="zh-CN" smtClean="0"/>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1C1A564D-84E6-4D0E-9D2B-1519760DAFCC}" type="slidenum">
              <a:rPr altLang="en-US" lang="zh-CN" smtClean="0"/>
            </a:fld>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标题幻灯片">
    <p:spTree>
      <p:nvGrpSpPr>
        <p:cNvPr id="33" name=""/>
        <p:cNvGrpSpPr/>
        <p:nvPr/>
      </p:nvGrpSpPr>
      <p:grpSpPr>
        <a:xfrm>
          <a:off x="0" y="0"/>
          <a:ext cx="0" cy="0"/>
          <a:chOff x="0" y="0"/>
          <a:chExt cx="0" cy="0"/>
        </a:xfrm>
      </p:grpSpPr>
      <p:sp>
        <p:nvSpPr>
          <p:cNvPr id="1048666" name="椭圆 9"/>
          <p:cNvSpPr/>
          <p:nvPr>
            <p:custDataLst>
              <p:tags r:id="rId1"/>
            </p:custDataLst>
          </p:nvPr>
        </p:nvSpPr>
        <p:spPr>
          <a:xfrm>
            <a:off x="10682605" y="1719580"/>
            <a:ext cx="749935" cy="749935"/>
          </a:xfrm>
          <a:prstGeom prst="ellipse"/>
          <a:gradFill flip="none" rotWithShape="1">
            <a:gsLst>
              <a:gs pos="0">
                <a:schemeClr val="accent1">
                  <a:alpha val="0"/>
                </a:schemeClr>
              </a:gs>
              <a:gs pos="100000">
                <a:schemeClr val="accent1">
                  <a:alpha val="60000"/>
                </a:schemeClr>
              </a:gs>
            </a:gsLst>
            <a:lin ang="27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cxnSp>
        <p:nvCxnSpPr>
          <p:cNvPr id="3145729" name="直接连接符 27"/>
          <p:cNvCxnSpPr>
            <a:cxnSpLocks/>
          </p:cNvCxnSpPr>
          <p:nvPr>
            <p:custDataLst>
              <p:tags r:id="rId2"/>
            </p:custDataLst>
          </p:nvPr>
        </p:nvCxnSpPr>
        <p:spPr>
          <a:xfrm>
            <a:off x="814371" y="6132093"/>
            <a:ext cx="873188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97155" name="图片 20" descr="图片包含 游戏机, 灯光, 帽子  描述已自动生成"/>
          <p:cNvPicPr>
            <a:picLocks noChangeAspect="1"/>
          </p:cNvPicPr>
          <p:nvPr>
            <p:custDataLst>
              <p:tags r:id="rId3"/>
            </p:custDataLst>
          </p:nvPr>
        </p:nvPicPr>
        <p:blipFill>
          <a:blip xmlns:r="http://schemas.openxmlformats.org/officeDocument/2006/relationships" r:embed="rId4">
            <a:clrChange>
              <a:clrFrom>
                <a:srgbClr val="1B0E60"/>
              </a:clrFrom>
              <a:clrTo>
                <a:srgbClr val="1B0E60">
                  <a:alpha val="0"/>
                </a:srgbClr>
              </a:clrTo>
            </a:clrChange>
          </a:blip>
          <a:srcRect/>
          <a:stretch>
            <a:fillRect/>
          </a:stretch>
        </p:blipFill>
        <p:spPr>
          <a:xfrm>
            <a:off x="0" y="0"/>
            <a:ext cx="7661910" cy="4309110"/>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668" name="正文"/>
          <p:cNvSpPr txBox="1">
            <a:spLocks noGrp="1"/>
          </p:cNvSpPr>
          <p:nvPr>
            <p:ph type="body" idx="4" hasCustomPrompt="1"/>
            <p:custDataLst>
              <p:tags r:id="rId5"/>
            </p:custDataLst>
          </p:nvPr>
        </p:nvSpPr>
        <p:spPr>
          <a:xfrm>
            <a:off x="5844620" y="4067810"/>
            <a:ext cx="5435521" cy="537210"/>
          </a:xfrm>
          <a:prstGeom prst="rect"/>
          <a:noFill/>
        </p:spPr>
        <p:txBody>
          <a:bodyPr bIns="0" lIns="0" rIns="0" rtlCol="0" tIns="0" wrap="square">
            <a:normAutofit/>
          </a:bodyPr>
          <a:lstStyle>
            <a:lvl1pPr algn="r" defTabSz="914400" eaLnBrk="1" fontAlgn="auto" hangingPunct="1" latinLnBrk="0" marL="0" marR="0" rtl="0">
              <a:lnSpc>
                <a:spcPct val="150000"/>
              </a:lnSpc>
              <a:buClrTx/>
              <a:buSzTx/>
              <a:buFontTx/>
              <a:buNone/>
              <a:defRPr altLang="en-US" baseline="0" b="0" cap="none" dirty="0" sz="1400" i="0" kern="1200" kumimoji="0" lang="zh-CN" noProof="1" normalizeH="0" spc="150" strike="noStrike" u="none">
                <a:solidFill>
                  <a:schemeClr val="tx1"/>
                </a:solidFill>
                <a:latin typeface="+mj-ea"/>
                <a:ea typeface="+mj-ea"/>
                <a:cs typeface="MiSans" panose="00000500000000000000" charset="-122"/>
              </a:defRPr>
            </a:lvl1pPr>
          </a:lstStyle>
          <a:p>
            <a:pPr algn="r" lvl="0">
              <a:lnSpc>
                <a:spcPct val="150000"/>
              </a:lnSpc>
            </a:pPr>
            <a:r>
              <a:rPr dirty="0">
                <a:sym typeface="+mn-ea"/>
              </a:rPr>
              <a:t>单击此处编辑母版副标题样式</a:t>
            </a:r>
            <a:endParaRPr dirty="0">
              <a:sym typeface="+mn-ea"/>
            </a:endParaRPr>
          </a:p>
        </p:txBody>
      </p:sp>
      <p:sp>
        <p:nvSpPr>
          <p:cNvPr id="1048670" name="标题"/>
          <p:cNvSpPr txBox="1">
            <a:spLocks noGrp="1"/>
          </p:cNvSpPr>
          <p:nvPr>
            <p:ph type="title" idx="3" hasCustomPrompt="1"/>
            <p:custDataLst>
              <p:tags r:id="rId6"/>
            </p:custDataLst>
          </p:nvPr>
        </p:nvSpPr>
        <p:spPr>
          <a:xfrm>
            <a:off x="5844619" y="1795145"/>
            <a:ext cx="5435521" cy="225107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baseline="0" b="0" cap="none" dirty="0" sz="6000" i="0" kern="1200" kumimoji="0" noProof="1" normalizeH="0" spc="300" err="1"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r" lvl="0"/>
            <a:r>
              <a:rPr dirty="0">
                <a:sym typeface="+mn-ea"/>
              </a:rPr>
              <a:t>单击编辑标题</a:t>
            </a:r>
            <a:endParaRPr dirty="0">
              <a:sym typeface="+mn-ea"/>
            </a:endParaRPr>
          </a:p>
        </p:txBody>
      </p:sp>
      <p:cxnSp>
        <p:nvCxnSpPr>
          <p:cNvPr id="3145731" name="直接连接符 22"/>
          <p:cNvCxnSpPr>
            <a:cxnSpLocks/>
          </p:cNvCxnSpPr>
          <p:nvPr>
            <p:custDataLst>
              <p:tags r:id="rId7"/>
            </p:custDataLst>
          </p:nvPr>
        </p:nvCxnSpPr>
        <p:spPr>
          <a:xfrm>
            <a:off x="8512877" y="3940944"/>
            <a:ext cx="2767263"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72" name="署名"/>
          <p:cNvSpPr txBox="1">
            <a:spLocks noGrp="1"/>
          </p:cNvSpPr>
          <p:nvPr>
            <p:ph type="body" idx="1" hasCustomPrompt="1"/>
            <p:custDataLst>
              <p:tags r:id="rId8"/>
            </p:custDataLst>
          </p:nvPr>
        </p:nvSpPr>
        <p:spPr>
          <a:xfrm>
            <a:off x="9619615" y="5966460"/>
            <a:ext cx="1660525" cy="330835"/>
          </a:xfrm>
          <a:prstGeom prst="rect"/>
          <a:noFill/>
        </p:spPr>
        <p:txBody>
          <a:bodyPr anchor="ctr" bIns="0" lIns="0" rIns="0" rtlCol="0" tIns="0" wrap="square">
            <a:normAutofit/>
          </a:bodyPr>
          <a:lstStyle>
            <a:lvl1pPr algn="r"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j-ea"/>
                <a:ea typeface="+mj-ea"/>
                <a:cs typeface="MiSans" panose="00000500000000000000" charset="-122"/>
              </a:defRPr>
            </a:lvl1pPr>
          </a:lstStyle>
          <a:p>
            <a:pPr algn="r" lvl="0"/>
            <a:r>
              <a:rPr>
                <a:sym typeface="+mn-ea"/>
              </a:rPr>
              <a:t>单击此处编辑文本</a:t>
            </a:r>
            <a:endParaRPr>
              <a:sym typeface="+mn-ea"/>
            </a:endParaRPr>
          </a:p>
        </p:txBody>
      </p:sp>
      <p:sp>
        <p:nvSpPr>
          <p:cNvPr id="1048674" name="日期占位符 3"/>
          <p:cNvSpPr>
            <a:spLocks noGrp="1"/>
          </p:cNvSpPr>
          <p:nvPr>
            <p:ph type="dt" sz="half" idx="10"/>
            <p:custDataLst>
              <p:tags r:id="rId9"/>
            </p:custDataLst>
          </p:nvPr>
        </p:nvSpPr>
        <p:spPr>
          <a:xfrm>
            <a:off x="612000" y="6314400"/>
            <a:ext cx="2700000" cy="316800"/>
          </a:xfrm>
        </p:spPr>
        <p:txBody>
          <a:bodyPr/>
          <a:lstStyle>
            <a:lvl1pPr>
              <a:defRPr>
                <a:latin typeface="+mj-ea"/>
                <a:ea typeface="+mj-ea"/>
              </a:defRPr>
            </a:lvl1pPr>
          </a:lstStyle>
          <a:p>
            <a:fld id="{760FBDFE-C587-4B4C-A407-44438C67B59E}" type="datetimeFigureOut">
              <a:rPr altLang="en-US" lang="zh-CN" smtClean="0"/>
            </a:fld>
            <a:endParaRPr altLang="en-US" dirty="0" lang="zh-CN"/>
          </a:p>
        </p:txBody>
      </p:sp>
      <p:sp>
        <p:nvSpPr>
          <p:cNvPr id="1048676" name="页脚占位符 4"/>
          <p:cNvSpPr>
            <a:spLocks noGrp="1"/>
          </p:cNvSpPr>
          <p:nvPr>
            <p:ph type="ftr" sz="quarter" idx="11"/>
            <p:custDataLst>
              <p:tags r:id="rId10"/>
            </p:custDataLst>
          </p:nvPr>
        </p:nvSpPr>
        <p:spPr>
          <a:xfrm>
            <a:off x="4116000" y="6314400"/>
            <a:ext cx="3960000" cy="316800"/>
          </a:xfrm>
        </p:spPr>
        <p:txBody>
          <a:bodyPr/>
          <a:lstStyle>
            <a:lvl1pPr>
              <a:defRPr>
                <a:latin typeface="+mj-ea"/>
                <a:ea typeface="+mj-ea"/>
              </a:defRPr>
            </a:lvl1pPr>
          </a:lstStyle>
          <a:p>
            <a:endParaRPr altLang="en-US" dirty="0" lang="zh-CN"/>
          </a:p>
        </p:txBody>
      </p:sp>
      <p:sp>
        <p:nvSpPr>
          <p:cNvPr id="1048678" name="灯片编号占位符 5"/>
          <p:cNvSpPr>
            <a:spLocks noGrp="1"/>
          </p:cNvSpPr>
          <p:nvPr>
            <p:ph type="sldNum" sz="quarter" idx="12"/>
            <p:custDataLst>
              <p:tags r:id="rId11"/>
            </p:custDataLst>
          </p:nvPr>
        </p:nvSpPr>
        <p:spPr>
          <a:xfrm>
            <a:off x="8877600" y="6314400"/>
            <a:ext cx="2700000" cy="316800"/>
          </a:xfrm>
        </p:spPr>
        <p:txBody>
          <a:bodyPr/>
          <a:lstStyle>
            <a:lvl1pPr>
              <a:defRPr>
                <a:latin typeface="+mj-ea"/>
                <a:ea typeface="+mj-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type="obj">
  <p:cSld name="标题和内容">
    <p:spTree>
      <p:nvGrpSpPr>
        <p:cNvPr id="35" name=""/>
        <p:cNvGrpSpPr/>
        <p:nvPr/>
      </p:nvGrpSpPr>
      <p:grpSpPr>
        <a:xfrm>
          <a:off x="0" y="0"/>
          <a:ext cx="0" cy="0"/>
          <a:chOff x="0" y="0"/>
          <a:chExt cx="0" cy="0"/>
        </a:xfrm>
      </p:grpSpPr>
      <p:pic>
        <p:nvPicPr>
          <p:cNvPr id="2097157" name="图片 8"/>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80" name="正文"/>
          <p:cNvSpPr txBox="1">
            <a:spLocks noGrp="1"/>
          </p:cNvSpPr>
          <p:nvPr>
            <p:ph idx="2"/>
            <p:custDataLst>
              <p:tags r:id="rId3"/>
            </p:custDataLst>
          </p:nvPr>
        </p:nvSpPr>
        <p:spPr>
          <a:xfrm>
            <a:off x="608400" y="1490400"/>
            <a:ext cx="10969200" cy="47592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1200"/>
              </a:spcBef>
              <a:spcAft>
                <a:spcPts val="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j-ea"/>
                <a:ea typeface="+mj-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j-ea"/>
                <a:ea typeface="+mj-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j-ea"/>
                <a:ea typeface="+mj-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j-ea"/>
                <a:ea typeface="+mj-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j-ea"/>
                <a:ea typeface="+mj-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spcBef>
                <a:spcPts val="1200"/>
              </a:spcBef>
              <a:spcAft>
                <a:spcPts val="0"/>
              </a:spcAft>
            </a:pPr>
            <a:r>
              <a:rPr dirty="0">
                <a:sym typeface="+mn-ea"/>
              </a:rPr>
              <a:t>单击此处编辑母版文本样式</a:t>
            </a:r>
            <a:endParaRPr dirty="0">
              <a:sym typeface="+mn-ea"/>
            </a:endParaRPr>
          </a:p>
          <a:p>
            <a:pPr lvl="1">
              <a:spcBef>
                <a:spcPts val="1200"/>
              </a:spcBef>
              <a:spcAft>
                <a:spcPts val="0"/>
              </a:spcAft>
            </a:pPr>
            <a:r>
              <a:rPr dirty="0" err="1">
                <a:sym typeface="+mn-ea"/>
              </a:rPr>
              <a:t>第二级</a:t>
            </a:r>
            <a:endParaRPr dirty="0">
              <a:sym typeface="+mn-ea"/>
            </a:endParaRPr>
          </a:p>
          <a:p>
            <a:pPr lvl="2">
              <a:spcBef>
                <a:spcPts val="1200"/>
              </a:spcBef>
              <a:spcAft>
                <a:spcPts val="0"/>
              </a:spcAft>
            </a:pPr>
            <a:r>
              <a:rPr dirty="0" err="1">
                <a:sym typeface="+mn-ea"/>
              </a:rPr>
              <a:t>第三级</a:t>
            </a:r>
            <a:endParaRPr dirty="0">
              <a:sym typeface="+mn-ea"/>
            </a:endParaRPr>
          </a:p>
          <a:p>
            <a:pPr lvl="3">
              <a:spcBef>
                <a:spcPts val="1200"/>
              </a:spcBef>
              <a:spcAft>
                <a:spcPts val="0"/>
              </a:spcAft>
            </a:pPr>
            <a:r>
              <a:rPr dirty="0" err="1">
                <a:sym typeface="+mn-ea"/>
              </a:rPr>
              <a:t>第四级</a:t>
            </a:r>
            <a:endParaRPr dirty="0">
              <a:sym typeface="+mn-ea"/>
            </a:endParaRPr>
          </a:p>
          <a:p>
            <a:pPr lvl="4">
              <a:spcBef>
                <a:spcPts val="1200"/>
              </a:spcBef>
              <a:spcAft>
                <a:spcPts val="0"/>
              </a:spcAft>
            </a:pPr>
            <a:r>
              <a:rPr dirty="0" err="1">
                <a:sym typeface="+mn-ea"/>
              </a:rPr>
              <a:t>第五级</a:t>
            </a:r>
            <a:endParaRPr dirty="0">
              <a:sym typeface="+mn-ea"/>
            </a:endParaRPr>
          </a:p>
        </p:txBody>
      </p:sp>
      <p:sp>
        <p:nvSpPr>
          <p:cNvPr id="1048682" name="标题"/>
          <p:cNvSpPr txBox="1">
            <a:spLocks noGrp="1"/>
          </p:cNvSpPr>
          <p:nvPr>
            <p:ph type="title" idx="1"/>
            <p:custDataLst>
              <p:tags r:id="rId4"/>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684" name="日期占位符 3"/>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686" name="页脚占位符 4"/>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688" name="灯片编号占位符 5"/>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37" name=""/>
        <p:cNvGrpSpPr/>
        <p:nvPr/>
      </p:nvGrpSpPr>
      <p:grpSpPr>
        <a:xfrm>
          <a:off x="0" y="0"/>
          <a:ext cx="0" cy="0"/>
          <a:chOff x="0" y="0"/>
          <a:chExt cx="0" cy="0"/>
        </a:xfrm>
      </p:grpSpPr>
      <p:pic>
        <p:nvPicPr>
          <p:cNvPr id="2097159"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344778" y="0"/>
            <a:ext cx="8847221" cy="4975261"/>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cxnSp>
        <p:nvCxnSpPr>
          <p:cNvPr id="3145733" name="直接连接符 27"/>
          <p:cNvCxnSpPr>
            <a:cxnSpLocks/>
          </p:cNvCxnSpPr>
          <p:nvPr>
            <p:custDataLst>
              <p:tags r:id="rId3"/>
            </p:custDataLst>
          </p:nvPr>
        </p:nvCxnSpPr>
        <p:spPr>
          <a:xfrm>
            <a:off x="735013" y="6228346"/>
            <a:ext cx="10721975"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690" name="副标题"/>
          <p:cNvSpPr txBox="1">
            <a:spLocks noGrp="1"/>
          </p:cNvSpPr>
          <p:nvPr>
            <p:ph type="body" idx="3" hasCustomPrompt="1"/>
            <p:custDataLst>
              <p:tags r:id="rId4"/>
            </p:custDataLst>
          </p:nvPr>
        </p:nvSpPr>
        <p:spPr>
          <a:xfrm>
            <a:off x="678815" y="1666875"/>
            <a:ext cx="1150620" cy="28257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1200" i="0" kern="1200" kumimoji="0" lang="en-US" noProof="1" normalizeH="0" spc="300" strike="noStrike" u="none">
                <a:solidFill>
                  <a:schemeClr val="accent2"/>
                </a:solidFill>
                <a:latin typeface="+mj-ea"/>
                <a:ea typeface="+mj-ea"/>
                <a:cs typeface="MiSans" panose="00000500000000000000" charset="-122"/>
              </a:defRPr>
            </a:lvl1pPr>
          </a:lstStyle>
          <a:p>
            <a:pPr algn="l" lvl="0"/>
            <a:r>
              <a:rPr>
                <a:sym typeface="+mn-ea"/>
              </a:rPr>
              <a:t>编辑副标题</a:t>
            </a:r>
            <a:endParaRPr>
              <a:sym typeface="+mn-ea"/>
            </a:endParaRPr>
          </a:p>
        </p:txBody>
      </p:sp>
      <p:sp>
        <p:nvSpPr>
          <p:cNvPr id="1048692" name="标题"/>
          <p:cNvSpPr txBox="1">
            <a:spLocks noGrp="1"/>
          </p:cNvSpPr>
          <p:nvPr>
            <p:ph type="title" idx="2" hasCustomPrompt="1"/>
            <p:custDataLst>
              <p:tags r:id="rId5"/>
            </p:custDataLst>
          </p:nvPr>
        </p:nvSpPr>
        <p:spPr>
          <a:xfrm>
            <a:off x="678815" y="406400"/>
            <a:ext cx="6918960" cy="1236980"/>
          </a:xfrm>
          <a:prstGeom prst="rect"/>
          <a:noFill/>
        </p:spPr>
        <p:txBody>
          <a:bodyPr anchor="b"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6600" i="0" kern="1200" kumimoji="0" lang="zh-CN" noProof="1" normalizeH="0" spc="300" strike="noStrike" u="none">
                <a:gradFill>
                  <a:gsLst>
                    <a:gs pos="0">
                      <a:schemeClr val="accent1"/>
                    </a:gs>
                    <a:gs pos="100000">
                      <a:schemeClr val="accent2"/>
                    </a:gs>
                  </a:gsLst>
                  <a:lin ang="0" scaled="0"/>
                </a:gradFill>
                <a:latin typeface="+mj-ea"/>
                <a:ea typeface="+mj-ea"/>
                <a:cs typeface="+mj-ea"/>
              </a:defRPr>
            </a:lvl1pPr>
          </a:lstStyle>
          <a:p>
            <a:pPr lvl="0"/>
            <a:r>
              <a:rPr dirty="0">
                <a:sym typeface="+mn-ea"/>
              </a:rPr>
              <a:t>单击编辑标题</a:t>
            </a:r>
            <a:endParaRPr dirty="0">
              <a:sym typeface="+mn-ea"/>
            </a:endParaRPr>
          </a:p>
        </p:txBody>
      </p:sp>
      <p:cxnSp>
        <p:nvCxnSpPr>
          <p:cNvPr id="3145735" name="直接连接符 43"/>
          <p:cNvCxnSpPr>
            <a:cxnSpLocks/>
          </p:cNvCxnSpPr>
          <p:nvPr>
            <p:custDataLst>
              <p:tags r:id="rId6"/>
            </p:custDataLst>
          </p:nvPr>
        </p:nvCxnSpPr>
        <p:spPr>
          <a:xfrm>
            <a:off x="1845336" y="1807845"/>
            <a:ext cx="447040" cy="0"/>
          </a:xfrm>
          <a:prstGeom prst="line"/>
          <a:ln w="15875">
            <a:gradFill flip="none" rotWithShape="1">
              <a:gsLst>
                <a:gs pos="0">
                  <a:schemeClr val="accent2">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sp>
        <p:nvSpPr>
          <p:cNvPr id="1048694" name="日期占位符 2"/>
          <p:cNvSpPr>
            <a:spLocks noGrp="1"/>
          </p:cNvSpPr>
          <p:nvPr>
            <p:ph type="dt" sz="half" idx="10"/>
            <p:custDataLst>
              <p:tags r:id="rId7"/>
            </p:custDataLst>
          </p:nvPr>
        </p:nvSpPr>
        <p:spPr>
          <a:xfrm>
            <a:off x="612000" y="6314400"/>
            <a:ext cx="2700000" cy="316800"/>
          </a:xfrm>
        </p:spPr>
        <p:txBody>
          <a:bodyPr/>
          <a:lstStyle>
            <a:lvl1pPr>
              <a:defRPr>
                <a:latin typeface="+mn-ea"/>
                <a:ea typeface="+mn-ea"/>
              </a:defRPr>
            </a:lvl1pPr>
          </a:lstStyle>
          <a:p>
            <a:fld id="{760FBDFE-C587-4B4C-A407-44438C67B59E}" type="datetimeFigureOut">
              <a:rPr altLang="en-US" lang="zh-CN" smtClean="0"/>
            </a:fld>
            <a:endParaRPr altLang="en-US" dirty="0" lang="zh-CN"/>
          </a:p>
        </p:txBody>
      </p:sp>
      <p:sp>
        <p:nvSpPr>
          <p:cNvPr id="1048696" name="页脚占位符 3"/>
          <p:cNvSpPr>
            <a:spLocks noGrp="1"/>
          </p:cNvSpPr>
          <p:nvPr>
            <p:ph type="ftr" sz="quarter" idx="11"/>
            <p:custDataLst>
              <p:tags r:id="rId8"/>
            </p:custDataLst>
          </p:nvPr>
        </p:nvSpPr>
        <p:spPr>
          <a:xfrm>
            <a:off x="4116000" y="6314400"/>
            <a:ext cx="3960000" cy="316800"/>
          </a:xfrm>
        </p:spPr>
        <p:txBody>
          <a:bodyPr/>
          <a:lstStyle>
            <a:lvl1pPr>
              <a:defRPr>
                <a:latin typeface="+mn-ea"/>
                <a:ea typeface="+mn-ea"/>
              </a:defRPr>
            </a:lvl1pPr>
          </a:lstStyle>
          <a:p>
            <a:endParaRPr altLang="en-US" dirty="0" lang="zh-CN"/>
          </a:p>
        </p:txBody>
      </p:sp>
      <p:sp>
        <p:nvSpPr>
          <p:cNvPr id="1048698"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n-ea"/>
                <a:ea typeface="+mn-ea"/>
              </a:defRPr>
            </a:lvl1pPr>
          </a:lstStyle>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type="secHead">
  <p:cSld name="节标题">
    <p:spTree>
      <p:nvGrpSpPr>
        <p:cNvPr id="39" name=""/>
        <p:cNvGrpSpPr/>
        <p:nvPr/>
      </p:nvGrpSpPr>
      <p:grpSpPr>
        <a:xfrm>
          <a:off x="0" y="0"/>
          <a:ext cx="0" cy="0"/>
          <a:chOff x="0" y="0"/>
          <a:chExt cx="0" cy="0"/>
        </a:xfrm>
      </p:grpSpPr>
      <p:cxnSp>
        <p:nvCxnSpPr>
          <p:cNvPr id="3145737" name="直接连接符 22"/>
          <p:cNvCxnSpPr>
            <a:cxnSpLocks/>
          </p:cNvCxnSpPr>
          <p:nvPr>
            <p:custDataLst>
              <p:tags r:id="rId1"/>
            </p:custDataLst>
          </p:nvPr>
        </p:nvCxnSpPr>
        <p:spPr>
          <a:xfrm flipH="1">
            <a:off x="9185961"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cxnSp>
        <p:nvCxnSpPr>
          <p:cNvPr id="3145739" name="直接连接符 15"/>
          <p:cNvCxnSpPr>
            <a:cxnSpLocks/>
          </p:cNvCxnSpPr>
          <p:nvPr>
            <p:custDataLst>
              <p:tags r:id="rId2"/>
            </p:custDataLst>
          </p:nvPr>
        </p:nvCxnSpPr>
        <p:spPr>
          <a:xfrm>
            <a:off x="515176" y="3519488"/>
            <a:ext cx="2529975" cy="0"/>
          </a:xfrm>
          <a:prstGeom prst="line"/>
          <a:ln w="15875">
            <a:gradFill flip="none" rotWithShape="1">
              <a:gsLst>
                <a:gs pos="0">
                  <a:schemeClr val="accent1">
                    <a:alpha val="0"/>
                  </a:schemeClr>
                </a:gs>
                <a:gs pos="100000">
                  <a:schemeClr val="accent2"/>
                </a:gs>
              </a:gsLst>
              <a:lin ang="0" scaled="1"/>
            </a:gradFill>
          </a:ln>
        </p:spPr>
        <p:style>
          <a:lnRef idx="1">
            <a:schemeClr val="accent1"/>
          </a:lnRef>
          <a:fillRef idx="0">
            <a:schemeClr val="accent1"/>
          </a:fillRef>
          <a:effectRef idx="0">
            <a:schemeClr val="accent1"/>
          </a:effectRef>
          <a:fontRef idx="minor">
            <a:schemeClr val="tx1"/>
          </a:fontRef>
        </p:style>
      </p:cxnSp>
      <p:pic>
        <p:nvPicPr>
          <p:cNvPr id="2097161" name="图片 48"/>
          <p:cNvPicPr>
            <a:picLocks noChangeAspect="1"/>
          </p:cNvPicPr>
          <p:nvPr>
            <p:custDataLst>
              <p:tags r:id="rId3"/>
            </p:custDataLst>
          </p:nvPr>
        </p:nvPicPr>
        <p:blipFill rotWithShape="1">
          <a:blip xmlns:r="http://schemas.openxmlformats.org/officeDocument/2006/relationships" r:embed="rId4"/>
          <a:srcRect l="47465" t="15910" r="3826" b="22729"/>
          <a:stretch>
            <a:fillRect/>
          </a:stretch>
        </p:blipFill>
        <p:spPr>
          <a:xfrm>
            <a:off x="1736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pic>
        <p:nvPicPr>
          <p:cNvPr id="2097163" name="图片 68"/>
          <p:cNvPicPr>
            <a:picLocks noChangeAspect="1"/>
          </p:cNvPicPr>
          <p:nvPr>
            <p:custDataLst>
              <p:tags r:id="rId5"/>
            </p:custDataLst>
          </p:nvPr>
        </p:nvPicPr>
        <p:blipFill rotWithShape="1">
          <a:blip xmlns:r="http://schemas.openxmlformats.org/officeDocument/2006/relationships" r:embed="rId4"/>
          <a:srcRect l="47465" t="15910" r="3826" b="22729"/>
          <a:stretch>
            <a:fillRect/>
          </a:stretch>
        </p:blipFill>
        <p:spPr>
          <a:xfrm flipH="1">
            <a:off x="8917323" y="3737291"/>
            <a:ext cx="3271828" cy="3120709"/>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00" name="节编号"/>
          <p:cNvSpPr txBox="1">
            <a:spLocks noGrp="1"/>
          </p:cNvSpPr>
          <p:nvPr>
            <p:ph type="body" idx="2" hasCustomPrompt="1"/>
            <p:custDataLst>
              <p:tags r:id="rId6"/>
            </p:custDataLst>
          </p:nvPr>
        </p:nvSpPr>
        <p:spPr>
          <a:xfrm>
            <a:off x="1151573" y="1497965"/>
            <a:ext cx="9888855" cy="1097915"/>
          </a:xfrm>
          <a:prstGeom prst="rect"/>
          <a:noFill/>
        </p:spPr>
        <p:txBody>
          <a:bodyPr anchor="ctr" anchorCtr="0" bIns="0" lIns="0" rIns="0" rtlCol="0" tIns="0" wrap="square">
            <a:normAutofit/>
          </a:bodyPr>
          <a:lstStyle>
            <a:lvl1pPr algn="ctr" defTabSz="914400" eaLnBrk="1" fontAlgn="auto" hangingPunct="1" latinLnBrk="0" marL="0" marR="0" rtl="0">
              <a:lnSpc>
                <a:spcPct val="100000"/>
              </a:lnSpc>
              <a:buClrTx/>
              <a:buSzTx/>
              <a:buFontTx/>
              <a:buNone/>
              <a:defRPr altLang="zh-CN" baseline="0" b="0" cap="none" dirty="0" sz="4800" i="0" kern="1200" kumimoji="0" lang="en-US" noProof="1" normalizeH="0" spc="300" strike="noStrike" u="none">
                <a:solidFill>
                  <a:schemeClr val="tx1"/>
                </a:solidFill>
                <a:latin typeface="+mj-ea"/>
                <a:ea typeface="+mj-ea"/>
                <a:cs typeface="MiSans" panose="00000500000000000000" charset="-122"/>
              </a:defRPr>
            </a:lvl1pPr>
          </a:lstStyle>
          <a:p>
            <a:pPr algn="ctr" lvl="0"/>
            <a:r>
              <a:rPr>
                <a:sym typeface="+mn-ea"/>
              </a:rPr>
              <a:t>编辑节编号</a:t>
            </a:r>
            <a:endParaRPr>
              <a:sym typeface="+mn-ea"/>
            </a:endParaRPr>
          </a:p>
        </p:txBody>
      </p:sp>
      <p:sp>
        <p:nvSpPr>
          <p:cNvPr id="1048702" name="标题"/>
          <p:cNvSpPr txBox="1">
            <a:spLocks noGrp="1"/>
          </p:cNvSpPr>
          <p:nvPr>
            <p:ph type="title" idx="1" hasCustomPrompt="1"/>
            <p:custDataLst>
              <p:tags r:id="rId7"/>
            </p:custDataLst>
          </p:nvPr>
        </p:nvSpPr>
        <p:spPr>
          <a:xfrm>
            <a:off x="3044825" y="2595245"/>
            <a:ext cx="6141085" cy="1848485"/>
          </a:xfrm>
          <a:prstGeom prst="rect"/>
          <a:noFill/>
        </p:spPr>
        <p:txBody>
          <a:bodyPr anchor="ctr" bIns="0" lIns="0" rIns="0" rtlCol="0" tIns="0" wrap="square">
            <a:normAutofit/>
          </a:bodyPr>
          <a:lstStyle>
            <a:lvl1pPr algn="ctr" defTabSz="914400" eaLnBrk="1" fontAlgn="auto" hangingPunct="1" latinLnBrk="0" marL="0" marR="0" rtl="0">
              <a:lnSpc>
                <a:spcPct val="100000"/>
              </a:lnSpc>
              <a:buClrTx/>
              <a:buSzTx/>
              <a:buFontTx/>
              <a:buNone/>
              <a:defRPr baseline="0" b="0" cap="none" dirty="0" sz="5400" i="0" kern="1200" kumimoji="0" noProof="1" normalizeH="0" spc="300" err="1" strike="noStrike" u="none">
                <a:gradFill>
                  <a:gsLst>
                    <a:gs pos="0">
                      <a:schemeClr val="accent1"/>
                    </a:gs>
                    <a:gs pos="100000">
                      <a:schemeClr val="accent2"/>
                    </a:gs>
                  </a:gsLst>
                  <a:lin ang="0" scaled="0"/>
                </a:gradFill>
                <a:latin typeface="+mj-ea"/>
                <a:ea typeface="+mj-ea"/>
                <a:cs typeface="+mj-ea"/>
              </a:defRPr>
            </a:lvl1pPr>
          </a:lstStyle>
          <a:p>
            <a:pPr algn="ctr" lvl="0"/>
            <a:r>
              <a:rPr>
                <a:sym typeface="+mn-ea"/>
              </a:rPr>
              <a:t>单击此处编辑标题</a:t>
            </a:r>
            <a:endParaRPr>
              <a:sym typeface="+mn-ea"/>
            </a:endParaRPr>
          </a:p>
        </p:txBody>
      </p:sp>
      <p:sp>
        <p:nvSpPr>
          <p:cNvPr id="1048704" name="日期占位符 3"/>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06" name="页脚占位符 4"/>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08" name="灯片编号占位符 5"/>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type="twoObj">
  <p:cSld name="标题和两栏">
    <p:spTree>
      <p:nvGrpSpPr>
        <p:cNvPr id="41" name=""/>
        <p:cNvGrpSpPr/>
        <p:nvPr/>
      </p:nvGrpSpPr>
      <p:grpSpPr>
        <a:xfrm>
          <a:off x="0" y="0"/>
          <a:ext cx="0" cy="0"/>
          <a:chOff x="0" y="0"/>
          <a:chExt cx="0" cy="0"/>
        </a:xfrm>
      </p:grpSpPr>
      <p:pic>
        <p:nvPicPr>
          <p:cNvPr id="2097165" name="图片 10"/>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10" name="正文"/>
          <p:cNvSpPr txBox="1">
            <a:spLocks noGrp="1"/>
          </p:cNvSpPr>
          <p:nvPr>
            <p:ph idx="3"/>
            <p:custDataLst>
              <p:tags r:id="rId3"/>
            </p:custDataLst>
          </p:nvPr>
        </p:nvSpPr>
        <p:spPr>
          <a:xfrm>
            <a:off x="6400805"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2" name="正文"/>
          <p:cNvSpPr txBox="1">
            <a:spLocks noGrp="1"/>
          </p:cNvSpPr>
          <p:nvPr>
            <p:ph idx="2"/>
            <p:custDataLst>
              <p:tags r:id="rId4"/>
            </p:custDataLst>
          </p:nvPr>
        </p:nvSpPr>
        <p:spPr>
          <a:xfrm>
            <a:off x="608400" y="1490357"/>
            <a:ext cx="5176800" cy="4759236"/>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14" name="标题"/>
          <p:cNvSpPr txBox="1">
            <a:spLocks noGrp="1"/>
          </p:cNvSpPr>
          <p:nvPr>
            <p:ph type="title" idx="1"/>
            <p:custDataLst>
              <p:tags r:id="rId5"/>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16" name="日期占位符 4"/>
          <p:cNvSpPr>
            <a:spLocks noGrp="1"/>
          </p:cNvSpPr>
          <p:nvPr>
            <p:ph type="dt" sz="half" idx="10"/>
            <p:custDataLst>
              <p:tags r:id="rId6"/>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18" name="页脚占位符 5"/>
          <p:cNvSpPr>
            <a:spLocks noGrp="1"/>
          </p:cNvSpPr>
          <p:nvPr>
            <p:ph type="ftr" sz="quarter" idx="11"/>
            <p:custDataLst>
              <p:tags r:id="rId7"/>
            </p:custDataLst>
          </p:nvPr>
        </p:nvSpPr>
        <p:spPr>
          <a:xfrm>
            <a:off x="4116000" y="6314400"/>
            <a:ext cx="3960000" cy="316800"/>
          </a:xfrm>
        </p:spPr>
        <p:txBody>
          <a:bodyPr/>
          <a:p>
            <a:endParaRPr altLang="en-US" dirty="0" lang="zh-CN"/>
          </a:p>
        </p:txBody>
      </p:sp>
      <p:sp>
        <p:nvSpPr>
          <p:cNvPr id="1048720" name="灯片编号占位符 6"/>
          <p:cNvSpPr>
            <a:spLocks noGrp="1"/>
          </p:cNvSpPr>
          <p:nvPr>
            <p:ph type="sldNum" sz="quarter" idx="12"/>
            <p:custDataLst>
              <p:tags r:id="rId8"/>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twoTxTwoObj">
  <p:cSld name="标题和比较">
    <p:spTree>
      <p:nvGrpSpPr>
        <p:cNvPr id="43" name=""/>
        <p:cNvGrpSpPr/>
        <p:nvPr/>
      </p:nvGrpSpPr>
      <p:grpSpPr>
        <a:xfrm>
          <a:off x="0" y="0"/>
          <a:ext cx="0" cy="0"/>
          <a:chOff x="0" y="0"/>
          <a:chExt cx="0" cy="0"/>
        </a:xfrm>
      </p:grpSpPr>
      <p:pic>
        <p:nvPicPr>
          <p:cNvPr id="2097167" name="图片 14"/>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22" name="正文"/>
          <p:cNvSpPr txBox="1">
            <a:spLocks noGrp="1"/>
          </p:cNvSpPr>
          <p:nvPr>
            <p:ph idx="5"/>
            <p:custDataLst>
              <p:tags r:id="rId3"/>
            </p:custDataLst>
          </p:nvPr>
        </p:nvSpPr>
        <p:spPr>
          <a:xfrm>
            <a:off x="62352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4" name="标题"/>
          <p:cNvSpPr txBox="1">
            <a:spLocks noGrp="1"/>
          </p:cNvSpPr>
          <p:nvPr>
            <p:ph type="title" idx="4"/>
            <p:custDataLst>
              <p:tags r:id="rId4"/>
            </p:custDataLst>
          </p:nvPr>
        </p:nvSpPr>
        <p:spPr>
          <a:xfrm>
            <a:off x="6235200" y="1429200"/>
            <a:ext cx="53424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26" name="正文"/>
          <p:cNvSpPr txBox="1">
            <a:spLocks noGrp="1"/>
          </p:cNvSpPr>
          <p:nvPr>
            <p:ph idx="3"/>
            <p:custDataLst>
              <p:tags r:id="rId5"/>
            </p:custDataLst>
          </p:nvPr>
        </p:nvSpPr>
        <p:spPr>
          <a:xfrm>
            <a:off x="608400" y="1854000"/>
            <a:ext cx="5342400" cy="4395600"/>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28" name="标题"/>
          <p:cNvSpPr txBox="1">
            <a:spLocks noGrp="1"/>
          </p:cNvSpPr>
          <p:nvPr>
            <p:ph type="title" idx="2"/>
            <p:custDataLst>
              <p:tags r:id="rId6"/>
            </p:custDataLst>
          </p:nvPr>
        </p:nvSpPr>
        <p:spPr>
          <a:xfrm>
            <a:off x="608400" y="1429200"/>
            <a:ext cx="5342400" cy="40011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2000" i="0" kern="1200" kumimoji="0" lang="zh-CN" noProof="1" normalizeH="0" spc="0" strike="noStrike" u="none">
                <a:solidFill>
                  <a:schemeClr val="tx1"/>
                </a:soli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0" name="标题"/>
          <p:cNvSpPr txBox="1">
            <a:spLocks noGrp="1"/>
          </p:cNvSpPr>
          <p:nvPr>
            <p:ph type="title" idx="1"/>
            <p:custDataLst>
              <p:tags r:id="rId7"/>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a:sym typeface="+mn-ea"/>
              </a:rPr>
              <a:t>单击此处编辑母版标题样式</a:t>
            </a:r>
            <a:endParaRPr>
              <a:sym typeface="+mn-ea"/>
            </a:endParaRPr>
          </a:p>
        </p:txBody>
      </p:sp>
      <p:sp>
        <p:nvSpPr>
          <p:cNvPr id="1048732" name="日期占位符 6"/>
          <p:cNvSpPr>
            <a:spLocks noGrp="1"/>
          </p:cNvSpPr>
          <p:nvPr>
            <p:ph type="dt" sz="half" idx="10"/>
            <p:custDataLst>
              <p:tags r:id="rId8"/>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34" name="页脚占位符 7"/>
          <p:cNvSpPr>
            <a:spLocks noGrp="1"/>
          </p:cNvSpPr>
          <p:nvPr>
            <p:ph type="ftr" sz="quarter" idx="11"/>
            <p:custDataLst>
              <p:tags r:id="rId9"/>
            </p:custDataLst>
          </p:nvPr>
        </p:nvSpPr>
        <p:spPr>
          <a:xfrm>
            <a:off x="4116000" y="6314400"/>
            <a:ext cx="3960000" cy="316800"/>
          </a:xfrm>
        </p:spPr>
        <p:txBody>
          <a:bodyPr/>
          <a:p>
            <a:endParaRPr altLang="en-US" dirty="0" lang="zh-CN"/>
          </a:p>
        </p:txBody>
      </p:sp>
      <p:sp>
        <p:nvSpPr>
          <p:cNvPr id="1048736" name="灯片编号占位符 8"/>
          <p:cNvSpPr>
            <a:spLocks noGrp="1"/>
          </p:cNvSpPr>
          <p:nvPr>
            <p:ph type="sldNum" sz="quarter" idx="12"/>
            <p:custDataLst>
              <p:tags r:id="rId10"/>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type="titleOnly">
  <p:cSld name="仅标题">
    <p:spTree>
      <p:nvGrpSpPr>
        <p:cNvPr id="45" name=""/>
        <p:cNvGrpSpPr/>
        <p:nvPr/>
      </p:nvGrpSpPr>
      <p:grpSpPr>
        <a:xfrm>
          <a:off x="0" y="0"/>
          <a:ext cx="0" cy="0"/>
          <a:chOff x="0" y="0"/>
          <a:chExt cx="0" cy="0"/>
        </a:xfrm>
      </p:grpSpPr>
      <p:pic>
        <p:nvPicPr>
          <p:cNvPr id="2097169" name="图片 6"/>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38" name="标题"/>
          <p:cNvSpPr txBox="1">
            <a:spLocks noGrp="1"/>
          </p:cNvSpPr>
          <p:nvPr>
            <p:ph type="title" idx="1"/>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40" name="日期占位符 2"/>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42" name="页脚占位符 3"/>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44" name="灯片编号占位符 4"/>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type="blank">
  <p:cSld name="空白">
    <p:spTree>
      <p:nvGrpSpPr>
        <p:cNvPr id="47" name=""/>
        <p:cNvGrpSpPr/>
        <p:nvPr/>
      </p:nvGrpSpPr>
      <p:grpSpPr>
        <a:xfrm>
          <a:off x="0" y="0"/>
          <a:ext cx="0" cy="0"/>
          <a:chOff x="0" y="0"/>
          <a:chExt cx="0" cy="0"/>
        </a:xfrm>
      </p:grpSpPr>
      <p:pic>
        <p:nvPicPr>
          <p:cNvPr id="2097171"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46" name="日期占位符 1"/>
          <p:cNvSpPr>
            <a:spLocks noGrp="1"/>
          </p:cNvSpPr>
          <p:nvPr>
            <p:ph type="dt" sz="half" idx="10"/>
            <p:custDataLst>
              <p:tags r:id="rId3"/>
            </p:custDataLst>
          </p:nvPr>
        </p:nvSpPr>
        <p:spPr/>
        <p:txBody>
          <a:bodyPr/>
          <a:p>
            <a:fld id="{760FBDFE-C587-4B4C-A407-44438C67B59E}" type="datetimeFigureOut">
              <a:rPr altLang="en-US" lang="zh-CN" smtClean="0"/>
            </a:fld>
            <a:endParaRPr altLang="en-US" dirty="0" lang="zh-CN"/>
          </a:p>
        </p:txBody>
      </p:sp>
      <p:sp>
        <p:nvSpPr>
          <p:cNvPr id="1048748" name="页脚占位符 2"/>
          <p:cNvSpPr>
            <a:spLocks noGrp="1"/>
          </p:cNvSpPr>
          <p:nvPr>
            <p:ph type="ftr" sz="quarter" idx="11"/>
            <p:custDataLst>
              <p:tags r:id="rId4"/>
            </p:custDataLst>
          </p:nvPr>
        </p:nvSpPr>
        <p:spPr/>
        <p:txBody>
          <a:bodyPr/>
          <a:p>
            <a:endParaRPr altLang="en-US" dirty="0" lang="zh-CN"/>
          </a:p>
        </p:txBody>
      </p:sp>
      <p:sp>
        <p:nvSpPr>
          <p:cNvPr id="1048750" name="灯片编号占位符 3"/>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type="obj">
  <p:cSld name="仅内容">
    <p:spTree>
      <p:nvGrpSpPr>
        <p:cNvPr id="49" name=""/>
        <p:cNvGrpSpPr/>
        <p:nvPr/>
      </p:nvGrpSpPr>
      <p:grpSpPr>
        <a:xfrm>
          <a:off x="0" y="0"/>
          <a:ext cx="0" cy="0"/>
          <a:chOff x="0" y="0"/>
          <a:chExt cx="0" cy="0"/>
        </a:xfrm>
      </p:grpSpPr>
      <p:pic>
        <p:nvPicPr>
          <p:cNvPr id="2097173"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52" name="正文"/>
          <p:cNvSpPr txBox="1">
            <a:spLocks noGrp="1"/>
          </p:cNvSpPr>
          <p:nvPr>
            <p:ph idx="1"/>
            <p:custDataLst>
              <p:tags r:id="rId3"/>
            </p:custDataLst>
          </p:nvPr>
        </p:nvSpPr>
        <p:spPr>
          <a:xfrm>
            <a:off x="608330" y="608330"/>
            <a:ext cx="10968990" cy="5648325"/>
          </a:xfrm>
          <a:prstGeom prst="rect"/>
          <a:ln>
            <a:noFill/>
            <a:prstDash val="sysDash"/>
          </a:ln>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ClrTx/>
              <a:buSzTx/>
              <a:buFont typeface="Arial" panose="02080604020202020204" pitchFamily="34" charset="0"/>
              <a:buChar char="●"/>
              <a:defRPr altLang="en-US" baseline="0" b="0" cap="none" dirty="0" sz="1800" i="0" kern="1200" kumimoji="0" lang="zh-CN" noProof="1" normalizeH="0" spc="150" strike="noStrike" u="none">
                <a:ln>
                  <a:noFill/>
                  <a:prstDash val="sysDot"/>
                </a:ln>
                <a:solidFill>
                  <a:schemeClr val="tx1"/>
                </a:solidFill>
                <a:latin typeface="+mn-ea"/>
                <a:ea typeface="+mn-ea"/>
                <a:cs typeface="MiSans" panose="00000500000000000000" charset="-122"/>
                <a:sym typeface="+mn-ea"/>
              </a:defRPr>
            </a:lvl1pPr>
            <a:lvl2pPr fontAlgn="auto" indent="-228600" lvl="1" marL="685800" marR="0">
              <a:lnSpc>
                <a:spcPct val="120000"/>
              </a:lnSpc>
              <a:spcBef>
                <a:spcPts val="0"/>
              </a:spcBef>
              <a:spcAft>
                <a:spcPts val="600"/>
              </a:spcAft>
              <a:buFont typeface="Arial" panose="02080604020202020204" pitchFamily="34" charset="0"/>
              <a:buChar char="●"/>
              <a:tabLst>
                <a:tab algn="l" pos="1609725"/>
              </a:tabLst>
              <a:defRPr baseline="0" b="0" cap="none" sz="1600" i="0" kumimoji="0" normalizeH="0" spc="150" strike="noStrike" u="none">
                <a:solidFill>
                  <a:schemeClr val="tx1"/>
                </a:solidFill>
                <a:latin typeface="+mn-ea"/>
                <a:ea typeface="+mn-ea"/>
              </a:defRPr>
            </a:lvl2pPr>
            <a:lvl3pPr fontAlgn="auto" indent="-228600" lvl="2" marL="1143000" marR="0">
              <a:lnSpc>
                <a:spcPct val="120000"/>
              </a:lnSpc>
              <a:spcBef>
                <a:spcPts val="0"/>
              </a:spcBef>
              <a:spcAft>
                <a:spcPts val="600"/>
              </a:spcAft>
              <a:buFont typeface="Arial" panose="02080604020202020204" pitchFamily="34" charset="0"/>
              <a:buChar char="●"/>
              <a:defRPr baseline="0" b="0" cap="none" sz="1600" i="0" kumimoji="0" normalizeH="0" spc="150" strike="noStrike" u="none">
                <a:solidFill>
                  <a:schemeClr val="tx1"/>
                </a:solidFill>
                <a:latin typeface="+mn-ea"/>
                <a:ea typeface="+mn-ea"/>
              </a:defRPr>
            </a:lvl3pPr>
            <a:lvl4pPr fontAlgn="auto" indent="-228600" lvl="3" marL="1600200" marR="0">
              <a:lnSpc>
                <a:spcPct val="120000"/>
              </a:lnSpc>
              <a:spcBef>
                <a:spcPts val="0"/>
              </a:spcBef>
              <a:spcAft>
                <a:spcPts val="300"/>
              </a:spcAft>
              <a:buFont typeface="Wingdings" panose="05000000000000000000" charset="0"/>
              <a:buChar char=""/>
              <a:defRPr baseline="0" b="0" cap="none" sz="1400" i="0" kumimoji="0" normalizeH="0" spc="150" strike="noStrike" u="none">
                <a:solidFill>
                  <a:schemeClr val="tx1"/>
                </a:solidFill>
                <a:latin typeface="+mn-ea"/>
                <a:ea typeface="+mn-ea"/>
              </a:defRPr>
            </a:lvl4pPr>
            <a:lvl5pPr fontAlgn="auto" indent="-228600" lvl="4" marL="2057400" marR="0">
              <a:lnSpc>
                <a:spcPct val="120000"/>
              </a:lnSpc>
              <a:spcBef>
                <a:spcPts val="0"/>
              </a:spcBef>
              <a:spcAft>
                <a:spcPts val="300"/>
              </a:spcAft>
              <a:buFont typeface="Arial" panose="02080604020202020204" pitchFamily="34" charset="0"/>
              <a:buChar char="•"/>
              <a:defRPr baseline="0" b="0" cap="none" sz="1400" i="0" kumimoji="0" normalizeH="0" spc="150" strike="noStrike" u="none">
                <a:solidFill>
                  <a:schemeClr val="tx1"/>
                </a:solidFill>
                <a:latin typeface="+mn-ea"/>
                <a:ea typeface="+mn-ea"/>
              </a:defRPr>
            </a:lvl5pPr>
            <a:lvl6pPr indent="0">
              <a:lnSpc>
                <a:spcPct val="90000"/>
              </a:lnSpc>
              <a:spcBef>
                <a:spcPts val="500"/>
              </a:spcBef>
              <a:buFont typeface="Arial" panose="02080604020202020204" pitchFamily="34" charset="0"/>
              <a:buNone/>
            </a:lvl6pPr>
            <a:lvl7pPr indent="-228600" marL="2971800">
              <a:lnSpc>
                <a:spcPct val="90000"/>
              </a:lnSpc>
              <a:spcBef>
                <a:spcPts val="500"/>
              </a:spcBef>
              <a:buFont typeface="Arial" panose="02080604020202020204" pitchFamily="34" charset="0"/>
              <a:buChar char="•"/>
            </a:lvl7pPr>
            <a:lvl8pPr indent="-228600" marL="3429000">
              <a:lnSpc>
                <a:spcPct val="90000"/>
              </a:lnSpc>
              <a:spcBef>
                <a:spcPts val="500"/>
              </a:spcBef>
              <a:buFont typeface="Arial" panose="02080604020202020204" pitchFamily="34" charset="0"/>
              <a:buChar char="•"/>
            </a:lvl8pPr>
            <a:lvl9pPr indent="-228600" marL="3886200">
              <a:lnSpc>
                <a:spcPct val="90000"/>
              </a:lnSpc>
              <a:spcBef>
                <a:spcPts val="500"/>
              </a:spcBef>
              <a:buFont typeface="Arial" panose="0208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48754" name="日期占位符 3"/>
          <p:cNvSpPr>
            <a:spLocks noGrp="1"/>
          </p:cNvSpPr>
          <p:nvPr>
            <p:ph type="dt" sz="half" idx="10"/>
            <p:custDataLst>
              <p:tags r:id="rId4"/>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56" name="页脚占位符 4"/>
          <p:cNvSpPr>
            <a:spLocks noGrp="1"/>
          </p:cNvSpPr>
          <p:nvPr>
            <p:ph type="ftr" sz="quarter" idx="11"/>
            <p:custDataLst>
              <p:tags r:id="rId5"/>
            </p:custDataLst>
          </p:nvPr>
        </p:nvSpPr>
        <p:spPr>
          <a:xfrm>
            <a:off x="4116000" y="6314400"/>
            <a:ext cx="3960000" cy="316800"/>
          </a:xfrm>
        </p:spPr>
        <p:txBody>
          <a:bodyPr/>
          <a:p>
            <a:endParaRPr altLang="en-US" dirty="0" lang="zh-CN"/>
          </a:p>
        </p:txBody>
      </p:sp>
      <p:sp>
        <p:nvSpPr>
          <p:cNvPr id="1048758" name="灯片编号占位符 5"/>
          <p:cNvSpPr>
            <a:spLocks noGrp="1"/>
          </p:cNvSpPr>
          <p:nvPr>
            <p:ph type="sldNum" sz="quarter" idx="12"/>
            <p:custDataLst>
              <p:tags r:id="rId6"/>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type="titleOnly">
  <p:cSld name="标题和副标题">
    <p:spTree>
      <p:nvGrpSpPr>
        <p:cNvPr id="51" name=""/>
        <p:cNvGrpSpPr/>
        <p:nvPr/>
      </p:nvGrpSpPr>
      <p:grpSpPr>
        <a:xfrm>
          <a:off x="0" y="0"/>
          <a:ext cx="0" cy="0"/>
          <a:chOff x="0" y="0"/>
          <a:chExt cx="0" cy="0"/>
        </a:xfrm>
      </p:grpSpPr>
      <p:pic>
        <p:nvPicPr>
          <p:cNvPr id="2097175" name="图片 7"/>
          <p:cNvPicPr>
            <a:picLocks noChangeAspect="1"/>
          </p:cNvPicPr>
          <p:nvPr>
            <p:custDataLst>
              <p:tags r:id="rId1"/>
            </p:custDataLst>
          </p:nvPr>
        </p:nvPicPr>
        <p:blipFill rotWithShape="1">
          <a:blip xmlns:r="http://schemas.openxmlformats.org/officeDocument/2006/relationships" r:embed="rId2">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760" name="标题"/>
          <p:cNvSpPr txBox="1">
            <a:spLocks noGrp="1"/>
          </p:cNvSpPr>
          <p:nvPr>
            <p:ph type="title" idx="2"/>
            <p:custDataLst>
              <p:tags r:id="rId3"/>
            </p:custDataLst>
          </p:nvPr>
        </p:nvSpPr>
        <p:spPr>
          <a:xfrm>
            <a:off x="608400" y="608400"/>
            <a:ext cx="10969200" cy="70560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1" cap="none" dirty="0" sz="3600" i="0" kern="1200" kumimoji="0" lang="zh-CN" noProof="1" normalizeH="0" spc="300" strike="noStrike" u="none">
                <a:ln>
                  <a:noFill/>
                  <a:prstDash val="sysDot"/>
                </a:ln>
                <a:gradFill>
                  <a:gsLst>
                    <a:gs pos="0">
                      <a:schemeClr val="accent1"/>
                    </a:gs>
                    <a:gs pos="100000">
                      <a:schemeClr val="accent2"/>
                    </a:gs>
                  </a:gsLst>
                  <a:lin ang="0" scaled="0"/>
                </a:gradFill>
                <a:latin typeface="+mj-ea"/>
                <a:ea typeface="+mj-ea"/>
                <a:cs typeface="MiSans" panose="00000500000000000000" charset="-122"/>
              </a:defRPr>
            </a:lvl1pPr>
          </a:lstStyle>
          <a:p>
            <a:pPr lvl="0"/>
            <a:r>
              <a:rPr dirty="0">
                <a:sym typeface="+mn-ea"/>
              </a:rPr>
              <a:t>单击此处编辑母版标题样式</a:t>
            </a:r>
            <a:endParaRPr dirty="0">
              <a:sym typeface="+mn-ea"/>
            </a:endParaRPr>
          </a:p>
        </p:txBody>
      </p:sp>
      <p:sp>
        <p:nvSpPr>
          <p:cNvPr id="1048762" name="副标题"/>
          <p:cNvSpPr txBox="1">
            <a:spLocks noGrp="1"/>
          </p:cNvSpPr>
          <p:nvPr>
            <p:ph type="body" idx="1" hasCustomPrompt="1"/>
            <p:custDataLst>
              <p:tags r:id="rId4"/>
            </p:custDataLst>
          </p:nvPr>
        </p:nvSpPr>
        <p:spPr>
          <a:xfrm>
            <a:off x="608400" y="1324800"/>
            <a:ext cx="10969200" cy="398780"/>
          </a:xfrm>
          <a:prstGeom prst="rect"/>
          <a:noFill/>
          <a:ln>
            <a:noFill/>
            <a:prstDash val="sysDash"/>
          </a:ln>
        </p:spPr>
        <p:txBody>
          <a:bodyPr rtlCol="0" wrap="square">
            <a:normAutofit/>
          </a:bodyPr>
          <a:lstStyle>
            <a:lvl1pPr algn="l" defTabSz="914400" eaLnBrk="1" fontAlgn="auto" hangingPunct="1" latinLnBrk="0" marL="0" marR="0" rtl="0">
              <a:lnSpc>
                <a:spcPct val="100000"/>
              </a:lnSpc>
              <a:buClrTx/>
              <a:buSzTx/>
              <a:buFontTx/>
              <a:buNone/>
              <a:defRPr altLang="en-US" baseline="0" b="0" cap="none" dirty="0" sz="2000" i="0" kern="1200" kumimoji="0" lang="zh-CN" noProof="1" normalizeH="0" spc="300" strike="noStrike" u="none">
                <a:solidFill>
                  <a:schemeClr val="tx1"/>
                </a:solidFill>
                <a:latin typeface="+mn-ea"/>
                <a:ea typeface="+mn-ea"/>
                <a:cs typeface="MiSans" panose="00000500000000000000" charset="-122"/>
              </a:defRPr>
            </a:lvl1pPr>
          </a:lstStyle>
          <a:p>
            <a:pPr algn="l" lvl="0"/>
            <a:r>
              <a:rPr dirty="0">
                <a:sym typeface="+mn-ea"/>
              </a:rPr>
              <a:t>单击此处编辑母版副标题样式</a:t>
            </a:r>
            <a:endParaRPr dirty="0">
              <a:sym typeface="+mn-ea"/>
            </a:endParaRPr>
          </a:p>
        </p:txBody>
      </p:sp>
      <p:sp>
        <p:nvSpPr>
          <p:cNvPr id="1048764" name="日期占位符 2"/>
          <p:cNvSpPr>
            <a:spLocks noGrp="1"/>
          </p:cNvSpPr>
          <p:nvPr>
            <p:ph type="dt" sz="half" idx="10"/>
            <p:custDataLst>
              <p:tags r:id="rId5"/>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66" name="页脚占位符 3"/>
          <p:cNvSpPr>
            <a:spLocks noGrp="1"/>
          </p:cNvSpPr>
          <p:nvPr>
            <p:ph type="ftr" sz="quarter" idx="11"/>
            <p:custDataLst>
              <p:tags r:id="rId6"/>
            </p:custDataLst>
          </p:nvPr>
        </p:nvSpPr>
        <p:spPr>
          <a:xfrm>
            <a:off x="4116000" y="6314400"/>
            <a:ext cx="3960000" cy="316800"/>
          </a:xfrm>
        </p:spPr>
        <p:txBody>
          <a:bodyPr/>
          <a:p>
            <a:endParaRPr altLang="en-US" dirty="0" lang="zh-CN"/>
          </a:p>
        </p:txBody>
      </p:sp>
      <p:sp>
        <p:nvSpPr>
          <p:cNvPr id="1048768" name="灯片编号占位符 4"/>
          <p:cNvSpPr>
            <a:spLocks noGrp="1"/>
          </p:cNvSpPr>
          <p:nvPr>
            <p:ph type="sldNum" sz="quarter" idx="12"/>
            <p:custDataLst>
              <p:tags r:id="rId7"/>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type="obj">
  <p:cSld name="末尾幻灯片">
    <p:spTree>
      <p:nvGrpSpPr>
        <p:cNvPr id="53" name=""/>
        <p:cNvGrpSpPr/>
        <p:nvPr/>
      </p:nvGrpSpPr>
      <p:grpSpPr>
        <a:xfrm>
          <a:off x="0" y="0"/>
          <a:ext cx="0" cy="0"/>
          <a:chOff x="0" y="0"/>
          <a:chExt cx="0" cy="0"/>
        </a:xfrm>
      </p:grpSpPr>
      <p:pic>
        <p:nvPicPr>
          <p:cNvPr id="2097177" name="图片 20" descr="图片包含 游戏机, 灯光, 帽子  描述已自动生成"/>
          <p:cNvPicPr>
            <a:picLocks noChangeAspect="1"/>
          </p:cNvPicPr>
          <p:nvPr>
            <p:custDataLst>
              <p:tags r:id="rId1"/>
            </p:custDataLst>
          </p:nvPr>
        </p:nvPicPr>
        <p:blipFill>
          <a:blip xmlns:r="http://schemas.openxmlformats.org/officeDocument/2006/relationships" r:embed="rId2">
            <a:clrChange>
              <a:clrFrom>
                <a:srgbClr val="1B0E60"/>
              </a:clrFrom>
              <a:clrTo>
                <a:srgbClr val="1B0E60">
                  <a:alpha val="0"/>
                </a:srgbClr>
              </a:clrTo>
            </a:clrChange>
          </a:blip>
          <a:srcRect/>
          <a:stretch>
            <a:fillRect/>
          </a:stretch>
        </p:blipFill>
        <p:spPr>
          <a:xfrm flipH="1">
            <a:off x="3120390" y="0"/>
            <a:ext cx="9071810" cy="5101559"/>
          </a:xfrm>
          <a:custGeom>
            <a:avLst/>
            <a:gdLst>
              <a:gd name="connsiteX0" fmla="*/ 6388768 w 9962147"/>
              <a:gd name="connsiteY0" fmla="*/ 3957493 h 5602243"/>
              <a:gd name="connsiteX1" fmla="*/ 6388768 w 9962147"/>
              <a:gd name="connsiteY1" fmla="*/ 5112525 h 5602243"/>
              <a:gd name="connsiteX2" fmla="*/ 9781673 w 9962147"/>
              <a:gd name="connsiteY2" fmla="*/ 5112525 h 5602243"/>
              <a:gd name="connsiteX3" fmla="*/ 9781673 w 9962147"/>
              <a:gd name="connsiteY3" fmla="*/ 3957493 h 5602243"/>
              <a:gd name="connsiteX4" fmla="*/ 0 w 9962147"/>
              <a:gd name="connsiteY4" fmla="*/ 0 h 5602243"/>
              <a:gd name="connsiteX5" fmla="*/ 9962147 w 9962147"/>
              <a:gd name="connsiteY5" fmla="*/ 0 h 5602243"/>
              <a:gd name="connsiteX6" fmla="*/ 9962147 w 9962147"/>
              <a:gd name="connsiteY6" fmla="*/ 5602243 h 5602243"/>
              <a:gd name="connsiteX7" fmla="*/ 0 w 9962147"/>
              <a:gd name="connsiteY7" fmla="*/ 5602243 h 560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2147" h="5602243">
                <a:moveTo>
                  <a:pt x="6388768" y="3957493"/>
                </a:moveTo>
                <a:lnTo>
                  <a:pt x="6388768" y="5112525"/>
                </a:lnTo>
                <a:lnTo>
                  <a:pt x="9781673" y="5112525"/>
                </a:lnTo>
                <a:lnTo>
                  <a:pt x="9781673" y="3957493"/>
                </a:lnTo>
                <a:close/>
                <a:moveTo>
                  <a:pt x="0" y="0"/>
                </a:moveTo>
                <a:lnTo>
                  <a:pt x="9962147" y="0"/>
                </a:lnTo>
                <a:lnTo>
                  <a:pt x="9962147" y="5602243"/>
                </a:lnTo>
                <a:lnTo>
                  <a:pt x="0" y="5602243"/>
                </a:lnTo>
                <a:close/>
              </a:path>
            </a:pathLst>
          </a:custGeom>
        </p:spPr>
      </p:pic>
      <p:sp>
        <p:nvSpPr>
          <p:cNvPr id="1048770" name="椭圆 38"/>
          <p:cNvSpPr/>
          <p:nvPr>
            <p:custDataLst>
              <p:tags r:id="rId3"/>
            </p:custDataLst>
          </p:nvPr>
        </p:nvSpPr>
        <p:spPr>
          <a:xfrm>
            <a:off x="700405" y="1841500"/>
            <a:ext cx="749935" cy="749935"/>
          </a:xfrm>
          <a:prstGeom prst="ellipse"/>
          <a:gradFill flip="none" rotWithShape="1">
            <a:gsLst>
              <a:gs pos="0">
                <a:schemeClr val="accent1">
                  <a:alpha val="0"/>
                </a:schemeClr>
              </a:gs>
              <a:gs pos="100000">
                <a:schemeClr val="accent1">
                  <a:alpha val="60000"/>
                </a:schemeClr>
              </a:gs>
            </a:gsLst>
            <a:lin ang="135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gradFill>
                <a:gsLst>
                  <a:gs pos="0">
                    <a:srgbClr val="FF00D9"/>
                  </a:gs>
                  <a:gs pos="100000">
                    <a:srgbClr val="FF00D9"/>
                  </a:gs>
                </a:gsLst>
                <a:lin ang="5400000" scaled="1"/>
              </a:gradFill>
              <a:cs typeface="MiSans" panose="00000500000000000000" charset="-122"/>
            </a:endParaRPr>
          </a:p>
        </p:txBody>
      </p:sp>
      <p:sp>
        <p:nvSpPr>
          <p:cNvPr id="1048772" name="标题"/>
          <p:cNvSpPr txBox="1">
            <a:spLocks noGrp="1"/>
          </p:cNvSpPr>
          <p:nvPr>
            <p:ph type="title" idx="3" hasCustomPrompt="1"/>
            <p:custDataLst>
              <p:tags r:id="rId4"/>
            </p:custDataLst>
          </p:nvPr>
        </p:nvSpPr>
        <p:spPr>
          <a:xfrm>
            <a:off x="984250" y="1533525"/>
            <a:ext cx="5142230" cy="258381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zh-CN" baseline="0" b="0" cap="none" dirty="0" sz="6600" i="0" kern="1200" kumimoji="0" lang="en-US" noProof="1" normalizeH="0" spc="300" strike="noStrike" u="none">
                <a:gradFill>
                  <a:gsLst>
                    <a:gs pos="0">
                      <a:schemeClr val="accent1"/>
                    </a:gs>
                    <a:gs pos="100000">
                      <a:schemeClr val="accent2"/>
                    </a:gs>
                  </a:gsLst>
                  <a:lin ang="0" scaled="0"/>
                </a:gradFill>
                <a:latin typeface="+mj-ea"/>
                <a:ea typeface="+mj-ea"/>
                <a:cs typeface="MiSans" panose="00000500000000000000" charset="-122"/>
              </a:defRPr>
            </a:lvl1pPr>
          </a:lstStyle>
          <a:p>
            <a:pPr algn="l" lvl="0"/>
            <a:r>
              <a:rPr dirty="0" err="1">
                <a:sym typeface="+mn-ea"/>
              </a:rPr>
              <a:t>编辑标题</a:t>
            </a:r>
            <a:endParaRPr dirty="0">
              <a:sym typeface="+mn-ea"/>
            </a:endParaRPr>
          </a:p>
        </p:txBody>
      </p:sp>
      <p:cxnSp>
        <p:nvCxnSpPr>
          <p:cNvPr id="3145741" name="直接连接符 7"/>
          <p:cNvCxnSpPr>
            <a:cxnSpLocks/>
          </p:cNvCxnSpPr>
          <p:nvPr>
            <p:custDataLst>
              <p:tags r:id="rId5"/>
            </p:custDataLst>
          </p:nvPr>
        </p:nvCxnSpPr>
        <p:spPr>
          <a:xfrm>
            <a:off x="2780331" y="6132093"/>
            <a:ext cx="8754110" cy="0"/>
          </a:xfrm>
          <a:prstGeom prst="line"/>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74" name="署名"/>
          <p:cNvSpPr txBox="1">
            <a:spLocks noGrp="1"/>
          </p:cNvSpPr>
          <p:nvPr>
            <p:ph type="body" idx="1" hasCustomPrompt="1"/>
            <p:custDataLst>
              <p:tags r:id="rId6"/>
            </p:custDataLst>
          </p:nvPr>
        </p:nvSpPr>
        <p:spPr>
          <a:xfrm>
            <a:off x="984048" y="5967095"/>
            <a:ext cx="1660525" cy="330835"/>
          </a:xfrm>
          <a:prstGeom prst="rect"/>
          <a:noFill/>
        </p:spPr>
        <p:txBody>
          <a:bodyPr anchor="ctr" bIns="0" lIns="0" rIns="0" rtlCol="0" tIns="0" wrap="square">
            <a:normAutofit/>
          </a:bodyPr>
          <a:lstStyle>
            <a:lvl1pPr algn="l" defTabSz="914400" eaLnBrk="1" fontAlgn="auto" hangingPunct="1" latinLnBrk="0" marL="0" marR="0" rtl="0">
              <a:lnSpc>
                <a:spcPct val="100000"/>
              </a:lnSpc>
              <a:buClrTx/>
              <a:buSzTx/>
              <a:buFontTx/>
              <a:buNone/>
              <a:defRPr altLang="en-US" baseline="0" b="0" cap="none" dirty="0" sz="1600" i="0" kern="1200" kumimoji="0" lang="zh-CN" noProof="1" normalizeH="0" spc="0" strike="noStrike" u="none">
                <a:solidFill>
                  <a:schemeClr val="tx1"/>
                </a:solidFill>
                <a:latin typeface="+mn-ea"/>
                <a:ea typeface="+mn-ea"/>
                <a:cs typeface="MiSans" panose="00000500000000000000" charset="-122"/>
              </a:defRPr>
            </a:lvl1pPr>
          </a:lstStyle>
          <a:p>
            <a:pPr algn="l" lvl="0"/>
            <a:r>
              <a:rPr>
                <a:sym typeface="+mn-ea"/>
              </a:rPr>
              <a:t>单击此处编辑文本</a:t>
            </a:r>
            <a:endParaRPr>
              <a:sym typeface="+mn-ea"/>
            </a:endParaRPr>
          </a:p>
        </p:txBody>
      </p:sp>
      <p:sp>
        <p:nvSpPr>
          <p:cNvPr id="1048776" name="日期占位符 3"/>
          <p:cNvSpPr>
            <a:spLocks noGrp="1"/>
          </p:cNvSpPr>
          <p:nvPr>
            <p:ph type="dt" sz="half" idx="10"/>
            <p:custDataLst>
              <p:tags r:id="rId7"/>
            </p:custDataLst>
          </p:nvPr>
        </p:nvSpPr>
        <p:spPr>
          <a:xfrm>
            <a:off x="612000" y="6314400"/>
            <a:ext cx="2700000" cy="316800"/>
          </a:xfrm>
        </p:spPr>
        <p:txBody>
          <a:bodyPr/>
          <a:p>
            <a:fld id="{760FBDFE-C587-4B4C-A407-44438C67B59E}" type="datetimeFigureOut">
              <a:rPr altLang="en-US" lang="zh-CN" smtClean="0"/>
            </a:fld>
            <a:endParaRPr altLang="en-US" dirty="0" lang="zh-CN"/>
          </a:p>
        </p:txBody>
      </p:sp>
      <p:sp>
        <p:nvSpPr>
          <p:cNvPr id="1048778" name="页脚占位符 4"/>
          <p:cNvSpPr>
            <a:spLocks noGrp="1"/>
          </p:cNvSpPr>
          <p:nvPr>
            <p:ph type="ftr" sz="quarter" idx="11"/>
            <p:custDataLst>
              <p:tags r:id="rId8"/>
            </p:custDataLst>
          </p:nvPr>
        </p:nvSpPr>
        <p:spPr>
          <a:xfrm>
            <a:off x="4116000" y="6314400"/>
            <a:ext cx="3960000" cy="316800"/>
          </a:xfrm>
        </p:spPr>
        <p:txBody>
          <a:bodyPr/>
          <a:p>
            <a:endParaRPr altLang="en-US" dirty="0" lang="zh-CN"/>
          </a:p>
        </p:txBody>
      </p:sp>
      <p:sp>
        <p:nvSpPr>
          <p:cNvPr id="1048780" name="灯片编号占位符 5"/>
          <p:cNvSpPr>
            <a:spLocks noGrp="1"/>
          </p:cNvSpPr>
          <p:nvPr>
            <p:ph type="sldNum" sz="quarter" idx="12"/>
            <p:custDataLst>
              <p:tags r:id="rId9"/>
            </p:custDataLst>
          </p:nvPr>
        </p:nvSpPr>
        <p:spPr>
          <a:xfrm>
            <a:off x="8877600" y="6314400"/>
            <a:ext cx="2700000" cy="316800"/>
          </a:xfrm>
        </p:spPr>
        <p:txBody>
          <a:bodyPr/>
          <a:p>
            <a:fld id="{49AE70B2-8BF9-45C0-BB95-33D1B9D3A854}" type="slidenum">
              <a:rPr altLang="en-US" lang="zh-CN" smtClean="0"/>
            </a:fld>
            <a:endParaRPr altLang="en-US"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ags" Target="../tags/tag78.xml"/><Relationship Id="rId13" Type="http://schemas.openxmlformats.org/officeDocument/2006/relationships/image" Target="../media/image2.png"/><Relationship Id="rId14" Type="http://schemas.openxmlformats.org/officeDocument/2006/relationships/tags" Target="../tags/tag79.xml"/><Relationship Id="rId15" Type="http://schemas.openxmlformats.org/officeDocument/2006/relationships/tags" Target="../tags/tag80.xml"/><Relationship Id="rId16" Type="http://schemas.openxmlformats.org/officeDocument/2006/relationships/tags" Target="../tags/tag81.xml"/><Relationship Id="rId17" Type="http://schemas.openxmlformats.org/officeDocument/2006/relationships/tags" Target="../tags/tag82.xml"/><Relationship Id="rId18" Type="http://schemas.openxmlformats.org/officeDocument/2006/relationships/tags" Target="../tags/tag83.xml"/><Relationship Id="rId19" Type="http://schemas.openxmlformats.org/officeDocument/2006/relationships/tags" Target="../tags/tag84.xml"/><Relationship Id="rId2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838200" y="365126"/>
            <a:ext cx="10515600" cy="1325563"/>
          </a:xfrm>
          <a:prstGeom prst="rect"/>
        </p:spPr>
        <p:txBody>
          <a:bodyPr anchor="ctr" bIns="45720" lIns="91440" rIns="91440" rtlCol="0" tIns="45720" vert="horz">
            <a:normAutofit/>
          </a:bodyPr>
          <a:p>
            <a:r>
              <a:rPr altLang="en-US" lang="zh-CN" smtClean="0"/>
              <a:t>单击此处编辑母版标题样式</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dirty="0" lang="en-US"/>
          </a:p>
        </p:txBody>
      </p:sp>
      <p:sp>
        <p:nvSpPr>
          <p:cNvPr id="1048578" name="Date Placeholder 3"/>
          <p:cNvSpPr>
            <a:spLocks noGrp="1"/>
          </p:cNvSpPr>
          <p:nvPr>
            <p:ph type="dt" sz="half" idx="2"/>
          </p:nvPr>
        </p:nvSpPr>
        <p:spPr>
          <a:xfrm>
            <a:off x="838200" y="6356351"/>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E335F522-6256-461E-A79F-4037A6D0C8F9}" type="datetimeFigureOut">
              <a:rPr altLang="en-US" lang="zh-CN" smtClean="0"/>
            </a:fld>
            <a:endParaRPr altLang="en-US" lang="zh-CN"/>
          </a:p>
        </p:txBody>
      </p:sp>
      <p:sp>
        <p:nvSpPr>
          <p:cNvPr id="1048579" name="Footer Placeholder 4"/>
          <p:cNvSpPr>
            <a:spLocks noGrp="1"/>
          </p:cNvSpPr>
          <p:nvPr>
            <p:ph type="ftr" sz="quarter" idx="3"/>
          </p:nvPr>
        </p:nvSpPr>
        <p:spPr>
          <a:xfrm>
            <a:off x="4038600" y="6356351"/>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8610600" y="6356351"/>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1C1A564D-84E6-4D0E-9D2B-1519760DAFCC}"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90789" r:id="rId1"/>
    <p:sldLayoutId id="2147490790" r:id="rId2"/>
    <p:sldLayoutId id="2147490791" r:id="rId3"/>
    <p:sldLayoutId id="2147490792" r:id="rId4"/>
    <p:sldLayoutId id="2147490793" r:id="rId5"/>
    <p:sldLayoutId id="2147490794" r:id="rId6"/>
    <p:sldLayoutId id="2147490795" r:id="rId7"/>
    <p:sldLayoutId id="2147490796" r:id="rId8"/>
    <p:sldLayoutId id="2147490797" r:id="rId9"/>
    <p:sldLayoutId id="2147490798" r:id="rId10"/>
    <p:sldLayoutId id="2147490799"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31" name=""/>
        <p:cNvGrpSpPr/>
        <p:nvPr/>
      </p:nvGrpSpPr>
      <p:grpSpPr>
        <a:xfrm>
          <a:off x="0" y="0"/>
          <a:ext cx="0" cy="0"/>
          <a:chOff x="0" y="0"/>
          <a:chExt cx="0" cy="0"/>
        </a:xfrm>
      </p:grpSpPr>
      <p:pic>
        <p:nvPicPr>
          <p:cNvPr id="2097153" name="图片 7"/>
          <p:cNvPicPr>
            <a:picLocks noChangeAspect="1"/>
          </p:cNvPicPr>
          <p:nvPr>
            <p:custDataLst>
              <p:tags r:id="rId12"/>
            </p:custDataLst>
          </p:nvPr>
        </p:nvPicPr>
        <p:blipFill rotWithShape="1">
          <a:blip xmlns:r="http://schemas.openxmlformats.org/officeDocument/2006/relationships" r:embed="rId13">
            <a:alphaModFix amt="15000"/>
          </a:blip>
          <a:srcRect l="47465" t="15910" r="3826" b="22729"/>
          <a:stretch>
            <a:fillRect/>
          </a:stretch>
        </p:blipFill>
        <p:spPr>
          <a:xfrm flipH="1">
            <a:off x="7196455" y="2094230"/>
            <a:ext cx="4993005" cy="4763770"/>
          </a:xfrm>
          <a:custGeom>
            <a:avLst/>
            <a:gdLst>
              <a:gd name="connsiteX0" fmla="*/ 0 w 4520238"/>
              <a:gd name="connsiteY0" fmla="*/ 0 h 4311457"/>
              <a:gd name="connsiteX1" fmla="*/ 4378794 w 4520238"/>
              <a:gd name="connsiteY1" fmla="*/ 0 h 4311457"/>
              <a:gd name="connsiteX2" fmla="*/ 4520238 w 4520238"/>
              <a:gd name="connsiteY2" fmla="*/ 54759 h 4311457"/>
              <a:gd name="connsiteX3" fmla="*/ 4520238 w 4520238"/>
              <a:gd name="connsiteY3" fmla="*/ 2275392 h 4311457"/>
              <a:gd name="connsiteX4" fmla="*/ 3731997 w 4520238"/>
              <a:gd name="connsiteY4" fmla="*/ 4311457 h 4311457"/>
              <a:gd name="connsiteX5" fmla="*/ 0 w 4520238"/>
              <a:gd name="connsiteY5" fmla="*/ 4311457 h 431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0238" h="4311457">
                <a:moveTo>
                  <a:pt x="0" y="0"/>
                </a:moveTo>
                <a:lnTo>
                  <a:pt x="4378794" y="0"/>
                </a:lnTo>
                <a:lnTo>
                  <a:pt x="4520238" y="54759"/>
                </a:lnTo>
                <a:lnTo>
                  <a:pt x="4520238" y="2275392"/>
                </a:lnTo>
                <a:lnTo>
                  <a:pt x="3731997" y="4311457"/>
                </a:lnTo>
                <a:lnTo>
                  <a:pt x="0" y="4311457"/>
                </a:lnTo>
                <a:close/>
              </a:path>
            </a:pathLst>
          </a:custGeom>
        </p:spPr>
      </p:pic>
      <p:sp>
        <p:nvSpPr>
          <p:cNvPr id="1048654" name="日期占位符 9"/>
          <p:cNvSpPr>
            <a:spLocks noGrp="1"/>
          </p:cNvSpPr>
          <p:nvPr>
            <p:ph type="dt" sz="half" idx="10"/>
            <p:custDataLst>
              <p:tags r:id="rId14"/>
            </p:custDataLst>
          </p:nvPr>
        </p:nvSpPr>
        <p:spPr>
          <a:xfrm>
            <a:off x="6120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760FBDFE-C587-4B4C-A407-44438C67B59E}" type="datetimeFigureOut">
              <a:rPr altLang="en-US" lang="zh-CN" smtClean="0"/>
            </a:fld>
            <a:endParaRPr altLang="en-US" dirty="0" lang="zh-CN"/>
          </a:p>
        </p:txBody>
      </p:sp>
      <p:sp>
        <p:nvSpPr>
          <p:cNvPr id="1048656" name="页脚占位符 10"/>
          <p:cNvSpPr>
            <a:spLocks noGrp="1"/>
          </p:cNvSpPr>
          <p:nvPr>
            <p:ph type="ftr" sz="quarter" idx="11"/>
            <p:custDataLst>
              <p:tags r:id="rId15"/>
            </p:custDataLst>
          </p:nvPr>
        </p:nvSpPr>
        <p:spPr>
          <a:xfrm>
            <a:off x="4116000" y="6314400"/>
            <a:ext cx="3960000" cy="316800"/>
          </a:xfrm>
        </p:spPr>
        <p:txBody>
          <a:bodyPr/>
          <a:lstStyle>
            <a:lvl1pPr>
              <a:defRPr>
                <a:latin typeface="MiSans" panose="00000500000000000000" charset="-122"/>
                <a:ea typeface="MiSans" panose="00000500000000000000" charset="-122"/>
                <a:cs typeface="MiSans" panose="00000500000000000000" charset="-122"/>
              </a:defRPr>
            </a:lvl1pPr>
          </a:lstStyle>
          <a:p>
            <a:endParaRPr altLang="en-US" dirty="0" lang="zh-CN"/>
          </a:p>
        </p:txBody>
      </p:sp>
      <p:sp>
        <p:nvSpPr>
          <p:cNvPr id="1048658" name="灯片编号占位符 11"/>
          <p:cNvSpPr>
            <a:spLocks noGrp="1"/>
          </p:cNvSpPr>
          <p:nvPr>
            <p:ph type="sldNum" sz="quarter" idx="12"/>
            <p:custDataLst>
              <p:tags r:id="rId16"/>
            </p:custDataLst>
          </p:nvPr>
        </p:nvSpPr>
        <p:spPr>
          <a:xfrm>
            <a:off x="8877600" y="6314400"/>
            <a:ext cx="2700000" cy="316800"/>
          </a:xfrm>
        </p:spPr>
        <p:txBody>
          <a:bodyPr/>
          <a:lstStyle>
            <a:lvl1pPr>
              <a:defRPr>
                <a:latin typeface="MiSans" panose="00000500000000000000" charset="-122"/>
                <a:ea typeface="MiSans" panose="00000500000000000000" charset="-122"/>
                <a:cs typeface="MiSans" panose="00000500000000000000" charset="-122"/>
              </a:defRPr>
            </a:lvl1pPr>
          </a:lstStyle>
          <a:p>
            <a:fld id="{49AE70B2-8BF9-45C0-BB95-33D1B9D3A854}" type="slidenum">
              <a:rPr altLang="en-US" lang="zh-CN" smtClean="0"/>
            </a:fld>
            <a:endParaRPr altLang="en-US" dirty="0" lang="zh-CN"/>
          </a:p>
        </p:txBody>
      </p:sp>
      <p:sp>
        <p:nvSpPr>
          <p:cNvPr id="1048660" name="文本占位符 1"/>
          <p:cNvSpPr>
            <a:spLocks noGrp="1"/>
          </p:cNvSpPr>
          <p:nvPr>
            <p:ph type="body" idx="21"/>
            <p:custDataLst>
              <p:tags r:id="rId17"/>
            </p:custDataLst>
          </p:nvPr>
        </p:nvSpPr>
        <p:spPr>
          <a:xfrm>
            <a:off x="608399" y="1413194"/>
            <a:ext cx="10969199" cy="4763769"/>
          </a:xfrm>
          <a:prstGeom prst="rect"/>
          <a:ln>
            <a:noFill/>
            <a:prstDash val="sysDash"/>
          </a:ln>
        </p:spPr>
        <p:txBody>
          <a:bodyPr bIns="46800" lIns="90000" rIns="90000" rtlCol="0" tIns="46800" vert="horz">
            <a:normAutofit/>
          </a:bodyPr>
          <a:p>
            <a:pPr lvl="0" marR="0">
              <a:spcBef>
                <a:spcPts val="1200"/>
              </a:spcBef>
              <a:spcAft>
                <a:spcPts val="0"/>
              </a:spcAft>
              <a:buClrTx/>
              <a:buSzTx/>
            </a:pPr>
            <a:r>
              <a:rPr altLang="en-US" dirty="0" lang="zh-CN"/>
              <a:t>单击此处编辑母版文本样式</a:t>
            </a:r>
            <a:endParaRPr altLang="en-US" dirty="0" lang="zh-CN"/>
          </a:p>
          <a:p>
            <a:pPr lvl="1" marR="0">
              <a:spcBef>
                <a:spcPts val="1200"/>
              </a:spcBef>
              <a:spcAft>
                <a:spcPts val="0"/>
              </a:spcAft>
              <a:tabLst>
                <a:tab algn="l" pos="1609725"/>
              </a:tabLst>
            </a:pPr>
            <a:r>
              <a:rPr altLang="en-US" dirty="0" lang="zh-CN"/>
              <a:t>二级</a:t>
            </a:r>
            <a:endParaRPr altLang="en-US" dirty="0" lang="zh-CN"/>
          </a:p>
          <a:p>
            <a:pPr lvl="2" marR="0">
              <a:spcBef>
                <a:spcPts val="1200"/>
              </a:spcBef>
              <a:spcAft>
                <a:spcPts val="0"/>
              </a:spcAft>
            </a:pPr>
            <a:r>
              <a:rPr altLang="en-US" dirty="0" lang="zh-CN"/>
              <a:t>三级</a:t>
            </a:r>
            <a:endParaRPr altLang="en-US" dirty="0" lang="zh-CN"/>
          </a:p>
          <a:p>
            <a:pPr lvl="3" marR="0">
              <a:spcBef>
                <a:spcPts val="1200"/>
              </a:spcBef>
              <a:spcAft>
                <a:spcPts val="0"/>
              </a:spcAft>
            </a:pPr>
            <a:r>
              <a:rPr altLang="en-US" dirty="0" lang="zh-CN"/>
              <a:t>四级</a:t>
            </a:r>
            <a:endParaRPr altLang="en-US" dirty="0" lang="zh-CN"/>
          </a:p>
          <a:p>
            <a:pPr lvl="4" marR="0">
              <a:spcBef>
                <a:spcPts val="1200"/>
              </a:spcBef>
              <a:spcAft>
                <a:spcPts val="0"/>
              </a:spcAft>
            </a:pPr>
            <a:r>
              <a:rPr altLang="en-US" dirty="0" lang="zh-CN"/>
              <a:t>五级</a:t>
            </a:r>
            <a:endParaRPr altLang="en-US" dirty="0" lang="zh-CN"/>
          </a:p>
        </p:txBody>
      </p:sp>
      <p:sp>
        <p:nvSpPr>
          <p:cNvPr id="1048662" name="标题占位符 2"/>
          <p:cNvSpPr>
            <a:spLocks noGrp="1"/>
          </p:cNvSpPr>
          <p:nvPr>
            <p:ph type="title"/>
            <p:custDataLst>
              <p:tags r:id="rId18"/>
            </p:custDataLst>
          </p:nvPr>
        </p:nvSpPr>
        <p:spPr>
          <a:xfrm>
            <a:off x="608399" y="365125"/>
            <a:ext cx="10969199" cy="979581"/>
          </a:xfrm>
          <a:prstGeom prst="rect"/>
          <a:noFill/>
          <a:ln>
            <a:noFill/>
            <a:prstDash val="sysDash"/>
          </a:ln>
        </p:spPr>
        <p:txBody>
          <a:bodyPr anchor="ctr" bIns="45720" lIns="91440" rIns="91440" rtlCol="0" tIns="45720" vert="horz" wrap="square">
            <a:normAutofit/>
          </a:bodyPr>
          <a:p>
            <a:pPr lvl="0" marL="0" marR="0">
              <a:buClrTx/>
              <a:buSzTx/>
              <a:buFontTx/>
            </a:pPr>
            <a:r>
              <a:rPr altLang="en-US" dirty="0" lang="zh-CN"/>
              <a:t>单击此处编辑母版标题样式</a:t>
            </a:r>
            <a:endParaRPr altLang="en-US" dirty="0" lang="zh-CN"/>
          </a:p>
        </p:txBody>
      </p:sp>
      <p:sp>
        <p:nvSpPr>
          <p:cNvPr id="1048664" name="KSO_TEMPLATE" hidden="1"/>
          <p:cNvSpPr/>
          <p:nvPr userDrawn="1">
            <p:custDataLst>
              <p:tags r:id="rId19"/>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dk1" bg2="dk2" tx1="lt1" tx2="lt2" hlink="hlink" folHlink="folHlink"/>
  <p:sldLayoutIdLst>
    <p:sldLayoutId id="2147490826" r:id="rId1"/>
    <p:sldLayoutId id="2147490827" r:id="rId2"/>
    <p:sldLayoutId id="2147490828" r:id="rId3"/>
    <p:sldLayoutId id="2147490829" r:id="rId4"/>
    <p:sldLayoutId id="2147490830" r:id="rId5"/>
    <p:sldLayoutId id="2147490831" r:id="rId6"/>
    <p:sldLayoutId id="2147490832" r:id="rId7"/>
    <p:sldLayoutId id="2147490833" r:id="rId8"/>
    <p:sldLayoutId id="2147490834" r:id="rId9"/>
    <p:sldLayoutId id="2147490835" r:id="rId10"/>
    <p:sldLayoutId id="2147490836" r:id="rId11"/>
  </p:sldLayoutIdLst>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txStyles>
    <p:titleStyle>
      <a:lvl1pPr algn="l" defTabSz="914400" eaLnBrk="1" fontAlgn="auto" hangingPunct="1" latinLnBrk="0" rtl="0">
        <a:lnSpc>
          <a:spcPct val="100000"/>
        </a:lnSpc>
        <a:spcBef>
          <a:spcPct val="0"/>
        </a:spcBef>
        <a:buNone/>
        <a:defRPr altLang="en-US" baseline="0" b="0" cap="none" sz="3600" i="0" kern="1200" kumimoji="0" lang="zh-CN" normalizeH="0" spc="300" strike="noStrike" u="none" smtClean="0">
          <a:ln>
            <a:noFill/>
            <a:prstDash val="sysDot"/>
          </a:ln>
          <a:gradFill>
            <a:gsLst>
              <a:gs pos="0">
                <a:schemeClr val="accent1"/>
              </a:gs>
              <a:gs pos="100000">
                <a:schemeClr val="accent2"/>
              </a:gs>
            </a:gsLst>
            <a:lin ang="0" scaled="0"/>
          </a:gradFill>
          <a:latin typeface="+mj-ea"/>
          <a:ea typeface="+mj-ea"/>
          <a:cs typeface="MiSans" panose="00000500000000000000" charset="-122"/>
          <a:sym typeface="MiSans" panose="00000500000000000000" charset="-122"/>
        </a:defRPr>
      </a:lvl1pPr>
    </p:titleStyle>
    <p:bodyStyle>
      <a:lvl1pPr algn="l" defTabSz="914400" eaLnBrk="1" fontAlgn="auto" hangingPunct="1" indent="-228600" latinLnBrk="0" marL="228600" rtl="0">
        <a:lnSpc>
          <a:spcPct val="130000"/>
        </a:lnSpc>
        <a:spcBef>
          <a:spcPts val="0"/>
        </a:spcBef>
        <a:spcAft>
          <a:spcPts val="1000"/>
        </a:spcAft>
        <a:buFont typeface="Arial" panose="02080604020202020204" pitchFamily="34" charset="0"/>
        <a:buChar char="●"/>
        <a:defRPr altLang="en-US" baseline="0" b="0" cap="none" dirty="0" sz="1800" i="0" kern="1200" kumimoji="0" lang="zh-CN" normalizeH="0" spc="150" strike="noStrike" u="none">
          <a:ln>
            <a:noFill/>
            <a:prstDash val="sysDot"/>
          </a:ln>
          <a:solidFill>
            <a:schemeClr val="tx1"/>
          </a:solidFill>
          <a:latin typeface="+mn-ea"/>
          <a:ea typeface="+mn-ea"/>
          <a:cs typeface="MiSans" panose="00000500000000000000" charset="-122"/>
        </a:defRPr>
      </a:lvl1pPr>
      <a:lvl2pPr algn="l" defTabSz="914400" eaLnBrk="1" fontAlgn="auto" hangingPunct="1" indent="-228600" latinLnBrk="0" marL="685800" rtl="0">
        <a:lnSpc>
          <a:spcPct val="120000"/>
        </a:lnSpc>
        <a:spcBef>
          <a:spcPts val="0"/>
        </a:spcBef>
        <a:spcAft>
          <a:spcPts val="600"/>
        </a:spcAft>
        <a:buFont typeface="Arial" panose="02080604020202020204" pitchFamily="34" charset="0"/>
        <a:buChar char="●"/>
        <a:tabLst>
          <a:tab algn="l" pos="1609725"/>
          <a:tab algn="l" pos="1609725"/>
          <a:tab algn="l" pos="1609725"/>
          <a:tab algn="l" pos="1609725"/>
        </a:tabLst>
        <a:defRPr altLang="en-US" baseline="0" b="0" cap="none" dirty="0" sz="1600" i="0" kern="1200" kumimoji="0" lang="zh-CN" normalizeH="0" spc="150" strike="noStrike" u="none">
          <a:solidFill>
            <a:schemeClr val="tx1"/>
          </a:solidFill>
          <a:latin typeface="+mn-ea"/>
          <a:ea typeface="+mn-ea"/>
          <a:cs typeface="MiSans" panose="00000500000000000000" charset="-122"/>
        </a:defRPr>
      </a:lvl2pPr>
      <a:lvl3pPr algn="l" defTabSz="914400" eaLnBrk="1" fontAlgn="auto" hangingPunct="1" indent="-228600" latinLnBrk="0" marL="1143000" rtl="0">
        <a:lnSpc>
          <a:spcPct val="120000"/>
        </a:lnSpc>
        <a:spcBef>
          <a:spcPts val="0"/>
        </a:spcBef>
        <a:spcAft>
          <a:spcPts val="600"/>
        </a:spcAft>
        <a:buFont typeface="Arial" panose="02080604020202020204" pitchFamily="34" charset="0"/>
        <a:buChar char="●"/>
        <a:defRPr altLang="en-US" baseline="0" b="0" cap="none" dirty="0" sz="1600" i="0" kern="1200" kumimoji="0" lang="zh-CN" normalizeH="0" spc="150" strike="noStrike" u="none">
          <a:solidFill>
            <a:schemeClr val="tx1"/>
          </a:solidFill>
          <a:latin typeface="+mn-ea"/>
          <a:ea typeface="+mn-ea"/>
          <a:cs typeface="MiSans" panose="00000500000000000000" charset="-122"/>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4pPr>
      <a:lvl5pPr algn="l" defTabSz="914400" eaLnBrk="1" fontAlgn="auto" hangingPunct="1" indent="-228600" latinLnBrk="0" marL="2057400" rtl="0">
        <a:lnSpc>
          <a:spcPct val="120000"/>
        </a:lnSpc>
        <a:spcBef>
          <a:spcPts val="0"/>
        </a:spcBef>
        <a:spcAft>
          <a:spcPts val="300"/>
        </a:spcAft>
        <a:buFont typeface="Arial" panose="02080604020202020204" pitchFamily="34" charset="0"/>
        <a:buChar char="•"/>
        <a:defRPr altLang="en-US" baseline="0" b="0" cap="none" dirty="0" sz="1400" i="0" kern="1200" kumimoji="0" lang="zh-CN" normalizeH="0" spc="150" strike="noStrike" u="none">
          <a:solidFill>
            <a:schemeClr val="tx1"/>
          </a:solidFill>
          <a:latin typeface="+mn-ea"/>
          <a:ea typeface="+mn-ea"/>
          <a:cs typeface="MiSans" panose="00000500000000000000" charset="-122"/>
        </a:defRPr>
      </a:lvl5pPr>
      <a:lvl6pPr algn="l" defTabSz="914400" eaLnBrk="1" hangingPunct="1" indent="-228600" latinLnBrk="0" marL="25146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85.xml"/><Relationship Id="rId2" Type="http://schemas.openxmlformats.org/officeDocument/2006/relationships/tags" Target="../tags/tag86.xml"/><Relationship Id="rId3" Type="http://schemas.openxmlformats.org/officeDocument/2006/relationships/tags" Target="../tags/tag87.xml"/><Relationship Id="rId4" Type="http://schemas.openxmlformats.org/officeDocument/2006/relationships/tags" Target="../tags/tag88.xml"/><Relationship Id="rId5" Type="http://schemas.openxmlformats.org/officeDocument/2006/relationships/slideLayout" Target="../slideLayouts/slideLayout1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89.xml"/><Relationship Id="rId2" Type="http://schemas.openxmlformats.org/officeDocument/2006/relationships/tags" Target="../tags/tag90.xml"/><Relationship Id="rId3" Type="http://schemas.openxmlformats.org/officeDocument/2006/relationships/tags" Target="../tags/tag91.xml"/><Relationship Id="rId4" Type="http://schemas.openxmlformats.org/officeDocument/2006/relationships/tags" Target="../tags/tag92.xml"/><Relationship Id="rId5" Type="http://schemas.openxmlformats.org/officeDocument/2006/relationships/tags" Target="../tags/tag93.xml"/><Relationship Id="rId6" Type="http://schemas.openxmlformats.org/officeDocument/2006/relationships/tags" Target="../tags/tag94.xml"/><Relationship Id="rId7" Type="http://schemas.openxmlformats.org/officeDocument/2006/relationships/tags" Target="../tags/tag95.xml"/><Relationship Id="rId8" Type="http://schemas.openxmlformats.org/officeDocument/2006/relationships/tags" Target="../tags/tag96.xml"/><Relationship Id="rId9" Type="http://schemas.openxmlformats.org/officeDocument/2006/relationships/tags" Target="../tags/tag97.xml"/><Relationship Id="rId10" Type="http://schemas.openxmlformats.org/officeDocument/2006/relationships/tags" Target="../tags/tag98.xml"/><Relationship Id="rId11" Type="http://schemas.openxmlformats.org/officeDocument/2006/relationships/tags" Target="../tags/tag99.xml"/><Relationship Id="rId12" Type="http://schemas.openxmlformats.org/officeDocument/2006/relationships/tags" Target="../tags/tag100.xml"/><Relationship Id="rId13" Type="http://schemas.openxmlformats.org/officeDocument/2006/relationships/tags" Target="../tags/tag101.xml"/><Relationship Id="rId14" Type="http://schemas.openxmlformats.org/officeDocument/2006/relationships/tags" Target="../tags/tag102.xml"/><Relationship Id="rId15" Type="http://schemas.openxmlformats.org/officeDocument/2006/relationships/tags" Target="../tags/tag103.xml"/><Relationship Id="rId16" Type="http://schemas.openxmlformats.org/officeDocument/2006/relationships/tags" Target="../tags/tag104.xml"/><Relationship Id="rId17" Type="http://schemas.openxmlformats.org/officeDocument/2006/relationships/tags" Target="../tags/tag105.xml"/><Relationship Id="rId18" Type="http://schemas.openxmlformats.org/officeDocument/2006/relationships/tags" Target="../tags/tag106.xml"/><Relationship Id="rId19" Type="http://schemas.openxmlformats.org/officeDocument/2006/relationships/tags" Target="../tags/tag107.xml"/><Relationship Id="rId20" Type="http://schemas.openxmlformats.org/officeDocument/2006/relationships/tags" Target="../tags/tag108.xml"/><Relationship Id="rId21" Type="http://schemas.openxmlformats.org/officeDocument/2006/relationships/tags" Target="../tags/tag109.xml"/><Relationship Id="rId22" Type="http://schemas.openxmlformats.org/officeDocument/2006/relationships/slideLayout" Target="../slideLayouts/slideLayout14.xml"/><Relationship Id="rId2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10.xml"/><Relationship Id="rId2" Type="http://schemas.openxmlformats.org/officeDocument/2006/relationships/tags" Target="../tags/tag111.xml"/><Relationship Id="rId3" Type="http://schemas.openxmlformats.org/officeDocument/2006/relationships/tags" Target="../tags/tag11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tags" Target="../tags/tag113.xml"/><Relationship Id="rId2" Type="http://schemas.openxmlformats.org/officeDocument/2006/relationships/tags" Target="../tags/tag114.xml"/><Relationship Id="rId3" Type="http://schemas.openxmlformats.org/officeDocument/2006/relationships/tags" Target="../tags/tag115.xml"/><Relationship Id="rId4"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tags" Target="../tags/tag116.xml"/><Relationship Id="rId2" Type="http://schemas.openxmlformats.org/officeDocument/2006/relationships/tags" Target="../tags/tag117.xml"/><Relationship Id="rId3" Type="http://schemas.openxmlformats.org/officeDocument/2006/relationships/tags" Target="../tags/tag118.xml"/><Relationship Id="rId4" Type="http://schemas.openxmlformats.org/officeDocument/2006/relationships/tags" Target="../tags/tag119.xml"/><Relationship Id="rId5" Type="http://schemas.openxmlformats.org/officeDocument/2006/relationships/tags" Target="../tags/tag120.xml"/><Relationship Id="rId6" Type="http://schemas.openxmlformats.org/officeDocument/2006/relationships/tags" Target="../tags/tag121.xml"/><Relationship Id="rId7" Type="http://schemas.openxmlformats.org/officeDocument/2006/relationships/tags" Target="../tags/tag122.xml"/><Relationship Id="rId8" Type="http://schemas.openxmlformats.org/officeDocument/2006/relationships/tags" Target="../tags/tag123.xml"/><Relationship Id="rId9" Type="http://schemas.openxmlformats.org/officeDocument/2006/relationships/tags" Target="../tags/tag124.xml"/><Relationship Id="rId10" Type="http://schemas.openxmlformats.org/officeDocument/2006/relationships/tags" Target="../tags/tag125.xml"/><Relationship Id="rId11" Type="http://schemas.openxmlformats.org/officeDocument/2006/relationships/tags" Target="../tags/tag126.xml"/><Relationship Id="rId12" Type="http://schemas.openxmlformats.org/officeDocument/2006/relationships/tags" Target="../tags/tag127.xml"/><Relationship Id="rId13" Type="http://schemas.openxmlformats.org/officeDocument/2006/relationships/tags" Target="../tags/tag128.xml"/><Relationship Id="rId14" Type="http://schemas.openxmlformats.org/officeDocument/2006/relationships/tags" Target="../tags/tag129.xml"/><Relationship Id="rId15" Type="http://schemas.openxmlformats.org/officeDocument/2006/relationships/tags" Target="../tags/tag130.xml"/><Relationship Id="rId16" Type="http://schemas.openxmlformats.org/officeDocument/2006/relationships/tags" Target="../tags/tag131.xml"/><Relationship Id="rId17" Type="http://schemas.openxmlformats.org/officeDocument/2006/relationships/tags" Target="../tags/tag132.xml"/><Relationship Id="rId18" Type="http://schemas.openxmlformats.org/officeDocument/2006/relationships/tags" Target="../tags/tag133.xml"/><Relationship Id="rId19" Type="http://schemas.openxmlformats.org/officeDocument/2006/relationships/tags" Target="../tags/tag134.xml"/><Relationship Id="rId20" Type="http://schemas.openxmlformats.org/officeDocument/2006/relationships/tags" Target="../tags/tag135.xml"/><Relationship Id="rId2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tags" Target="../tags/tag136.xml"/><Relationship Id="rId2" Type="http://schemas.openxmlformats.org/officeDocument/2006/relationships/tags" Target="../tags/tag137.xml"/><Relationship Id="rId3" Type="http://schemas.openxmlformats.org/officeDocument/2006/relationships/tags" Target="../tags/tag138.xml"/><Relationship Id="rId4" Type="http://schemas.openxmlformats.org/officeDocument/2006/relationships/tags" Target="../tags/tag139.xml"/><Relationship Id="rId5" Type="http://schemas.openxmlformats.org/officeDocument/2006/relationships/tags" Target="../tags/tag140.xml"/><Relationship Id="rId6" Type="http://schemas.openxmlformats.org/officeDocument/2006/relationships/tags" Target="../tags/tag141.xml"/><Relationship Id="rId7" Type="http://schemas.openxmlformats.org/officeDocument/2006/relationships/tags" Target="../tags/tag142.xml"/><Relationship Id="rId8" Type="http://schemas.openxmlformats.org/officeDocument/2006/relationships/tags" Target="../tags/tag143.xml"/><Relationship Id="rId9" Type="http://schemas.openxmlformats.org/officeDocument/2006/relationships/tags" Target="../tags/tag144.xml"/><Relationship Id="rId10" Type="http://schemas.openxmlformats.org/officeDocument/2006/relationships/tags" Target="../tags/tag145.xml"/><Relationship Id="rId11" Type="http://schemas.openxmlformats.org/officeDocument/2006/relationships/tags" Target="../tags/tag146.xml"/><Relationship Id="rId12" Type="http://schemas.openxmlformats.org/officeDocument/2006/relationships/tags" Target="../tags/tag147.xml"/><Relationship Id="rId13"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tags" Target="../tags/tag148.xml"/><Relationship Id="rId2" Type="http://schemas.openxmlformats.org/officeDocument/2006/relationships/tags" Target="../tags/tag149.xml"/><Relationship Id="rId3" Type="http://schemas.openxmlformats.org/officeDocument/2006/relationships/tags" Target="../tags/tag150.xml"/><Relationship Id="rId4" Type="http://schemas.openxmlformats.org/officeDocument/2006/relationships/tags" Target="../tags/tag151.xml"/><Relationship Id="rId5" Type="http://schemas.openxmlformats.org/officeDocument/2006/relationships/tags" Target="../tags/tag152.xml"/><Relationship Id="rId6" Type="http://schemas.openxmlformats.org/officeDocument/2006/relationships/tags" Target="../tags/tag153.xml"/><Relationship Id="rId7" Type="http://schemas.openxmlformats.org/officeDocument/2006/relationships/tags" Target="../tags/tag154.xml"/><Relationship Id="rId8" Type="http://schemas.openxmlformats.org/officeDocument/2006/relationships/tags" Target="../tags/tag155.xml"/><Relationship Id="rId9" Type="http://schemas.openxmlformats.org/officeDocument/2006/relationships/tags" Target="../tags/tag156.xml"/><Relationship Id="rId10" Type="http://schemas.openxmlformats.org/officeDocument/2006/relationships/tags" Target="../tags/tag157.xml"/><Relationship Id="rId11" Type="http://schemas.openxmlformats.org/officeDocument/2006/relationships/tags" Target="../tags/tag158.xml"/><Relationship Id="rId12" Type="http://schemas.openxmlformats.org/officeDocument/2006/relationships/tags" Target="../tags/tag159.xml"/><Relationship Id="rId13" Type="http://schemas.openxmlformats.org/officeDocument/2006/relationships/tags" Target="../tags/tag160.xml"/><Relationship Id="rId14" Type="http://schemas.openxmlformats.org/officeDocument/2006/relationships/tags" Target="../tags/tag161.xml"/><Relationship Id="rId15" Type="http://schemas.openxmlformats.org/officeDocument/2006/relationships/tags" Target="../tags/tag162.xml"/><Relationship Id="rId16" Type="http://schemas.openxmlformats.org/officeDocument/2006/relationships/tags" Target="../tags/tag163.xml"/><Relationship Id="rId17" Type="http://schemas.openxmlformats.org/officeDocument/2006/relationships/tags" Target="../tags/tag164.xml"/><Relationship Id="rId18" Type="http://schemas.openxmlformats.org/officeDocument/2006/relationships/tags" Target="../tags/tag165.xml"/><Relationship Id="rId19" Type="http://schemas.openxmlformats.org/officeDocument/2006/relationships/tags" Target="../tags/tag166.xml"/><Relationship Id="rId20" Type="http://schemas.openxmlformats.org/officeDocument/2006/relationships/tags" Target="../tags/tag167.xml"/><Relationship Id="rId21" Type="http://schemas.openxmlformats.org/officeDocument/2006/relationships/tags" Target="../tags/tag168.xml"/><Relationship Id="rId22" Type="http://schemas.openxmlformats.org/officeDocument/2006/relationships/tags" Target="../tags/tag169.xml"/><Relationship Id="rId23" Type="http://schemas.openxmlformats.org/officeDocument/2006/relationships/tags" Target="../tags/tag170.xml"/><Relationship Id="rId24" Type="http://schemas.openxmlformats.org/officeDocument/2006/relationships/tags" Target="../tags/tag171.xml"/><Relationship Id="rId25" Type="http://schemas.openxmlformats.org/officeDocument/2006/relationships/tags" Target="../tags/tag172.xml"/><Relationship Id="rId26" Type="http://schemas.openxmlformats.org/officeDocument/2006/relationships/tags" Target="../tags/tag173.xml"/><Relationship Id="rId27" Type="http://schemas.openxmlformats.org/officeDocument/2006/relationships/tags" Target="../tags/tag174.xml"/><Relationship Id="rId28" Type="http://schemas.openxmlformats.org/officeDocument/2006/relationships/tags" Target="../tags/tag175.xml"/><Relationship Id="rId29" Type="http://schemas.openxmlformats.org/officeDocument/2006/relationships/tags" Target="../tags/tag176.xml"/><Relationship Id="rId30"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tags" Target="../tags/tag177.x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tags" Target="../tags/tag180.xml"/><Relationship Id="rId2" Type="http://schemas.openxmlformats.org/officeDocument/2006/relationships/tags" Target="../tags/tag181.xml"/><Relationship Id="rId3" Type="http://schemas.openxmlformats.org/officeDocument/2006/relationships/tags" Target="../tags/tag182.xml"/><Relationship Id="rId4" Type="http://schemas.openxmlformats.org/officeDocument/2006/relationships/tags" Target="../tags/tag183.xml"/><Relationship Id="rId5" Type="http://schemas.openxmlformats.org/officeDocument/2006/relationships/tags" Target="../tags/tag184.xml"/><Relationship Id="rId6" Type="http://schemas.openxmlformats.org/officeDocument/2006/relationships/tags" Target="../tags/tag185.xml"/><Relationship Id="rId7" Type="http://schemas.openxmlformats.org/officeDocument/2006/relationships/tags" Target="../tags/tag186.xml"/><Relationship Id="rId8" Type="http://schemas.openxmlformats.org/officeDocument/2006/relationships/tags" Target="../tags/tag187.xml"/><Relationship Id="rId9" Type="http://schemas.openxmlformats.org/officeDocument/2006/relationships/tags" Target="../tags/tag188.xml"/><Relationship Id="rId10" Type="http://schemas.openxmlformats.org/officeDocument/2006/relationships/tags" Target="../tags/tag189.xml"/><Relationship Id="rId11" Type="http://schemas.openxmlformats.org/officeDocument/2006/relationships/tags" Target="../tags/tag190.xml"/><Relationship Id="rId12" Type="http://schemas.openxmlformats.org/officeDocument/2006/relationships/tags" Target="../tags/tag191.xml"/><Relationship Id="rId13"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tags" Target="../tags/tag192.xml"/><Relationship Id="rId2" Type="http://schemas.openxmlformats.org/officeDocument/2006/relationships/tags" Target="../tags/tag193.xml"/><Relationship Id="rId3" Type="http://schemas.openxmlformats.org/officeDocument/2006/relationships/tags" Target="../tags/tag194.xml"/><Relationship Id="rId4" Type="http://schemas.openxmlformats.org/officeDocument/2006/relationships/tags" Target="../tags/tag195.xml"/><Relationship Id="rId5" Type="http://schemas.openxmlformats.org/officeDocument/2006/relationships/tags" Target="../tags/tag196.xml"/><Relationship Id="rId6" Type="http://schemas.openxmlformats.org/officeDocument/2006/relationships/tags" Target="../tags/tag197.xml"/><Relationship Id="rId7" Type="http://schemas.openxmlformats.org/officeDocument/2006/relationships/tags" Target="../tags/tag198.xml"/><Relationship Id="rId8" Type="http://schemas.openxmlformats.org/officeDocument/2006/relationships/tags" Target="../tags/tag199.xml"/><Relationship Id="rId9" Type="http://schemas.openxmlformats.org/officeDocument/2006/relationships/tags" Target="../tags/tag200.xml"/><Relationship Id="rId10" Type="http://schemas.openxmlformats.org/officeDocument/2006/relationships/tags" Target="../tags/tag201.xml"/><Relationship Id="rId11" Type="http://schemas.openxmlformats.org/officeDocument/2006/relationships/tags" Target="../tags/tag202.xml"/><Relationship Id="rId12" Type="http://schemas.openxmlformats.org/officeDocument/2006/relationships/tags" Target="../tags/tag203.xml"/><Relationship Id="rId1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tags" Target="../tags/tag204.xml"/><Relationship Id="rId2" Type="http://schemas.openxmlformats.org/officeDocument/2006/relationships/tags" Target="../tags/tag205.xml"/><Relationship Id="rId3" Type="http://schemas.openxmlformats.org/officeDocument/2006/relationships/tags" Target="../tags/tag206.xml"/><Relationship Id="rId4" Type="http://schemas.openxmlformats.org/officeDocument/2006/relationships/tags" Target="../tags/tag207.xml"/><Relationship Id="rId5" Type="http://schemas.openxmlformats.org/officeDocument/2006/relationships/tags" Target="../tags/tag208.xml"/><Relationship Id="rId6" Type="http://schemas.openxmlformats.org/officeDocument/2006/relationships/tags" Target="../tags/tag209.xml"/><Relationship Id="rId7" Type="http://schemas.openxmlformats.org/officeDocument/2006/relationships/tags" Target="../tags/tag210.xml"/><Relationship Id="rId8" Type="http://schemas.openxmlformats.org/officeDocument/2006/relationships/tags" Target="../tags/tag211.xml"/><Relationship Id="rId9" Type="http://schemas.openxmlformats.org/officeDocument/2006/relationships/tags" Target="../tags/tag212.xml"/><Relationship Id="rId10" Type="http://schemas.openxmlformats.org/officeDocument/2006/relationships/tags" Target="../tags/tag213.xml"/><Relationship Id="rId11" Type="http://schemas.openxmlformats.org/officeDocument/2006/relationships/tags" Target="../tags/tag214.xml"/><Relationship Id="rId12" Type="http://schemas.openxmlformats.org/officeDocument/2006/relationships/tags" Target="../tags/tag215.xml"/><Relationship Id="rId13" Type="http://schemas.openxmlformats.org/officeDocument/2006/relationships/tags" Target="../tags/tag216.xml"/><Relationship Id="rId14" Type="http://schemas.openxmlformats.org/officeDocument/2006/relationships/tags" Target="../tags/tag217.xml"/><Relationship Id="rId15" Type="http://schemas.openxmlformats.org/officeDocument/2006/relationships/tags" Target="../tags/tag218.xml"/><Relationship Id="rId16" Type="http://schemas.openxmlformats.org/officeDocument/2006/relationships/tags" Target="../tags/tag219.xml"/><Relationship Id="rId17" Type="http://schemas.openxmlformats.org/officeDocument/2006/relationships/tags" Target="../tags/tag220.xml"/><Relationship Id="rId18" Type="http://schemas.openxmlformats.org/officeDocument/2006/relationships/tags" Target="../tags/tag221.xml"/><Relationship Id="rId19" Type="http://schemas.openxmlformats.org/officeDocument/2006/relationships/tags" Target="../tags/tag222.xml"/><Relationship Id="rId20" Type="http://schemas.openxmlformats.org/officeDocument/2006/relationships/tags" Target="../tags/tag223.xml"/><Relationship Id="rId2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tags" Target="../tags/tag224.xml"/><Relationship Id="rId2" Type="http://schemas.openxmlformats.org/officeDocument/2006/relationships/tags" Target="../tags/tag225.xml"/><Relationship Id="rId3" Type="http://schemas.openxmlformats.org/officeDocument/2006/relationships/tags" Target="../tags/tag226.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tags" Target="../tags/tag227.xml"/><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tags" Target="../tags/tag233.xml"/><Relationship Id="rId8" Type="http://schemas.openxmlformats.org/officeDocument/2006/relationships/tags" Target="../tags/tag234.xml"/><Relationship Id="rId9" Type="http://schemas.openxmlformats.org/officeDocument/2006/relationships/tags" Target="../tags/tag235.xml"/><Relationship Id="rId10" Type="http://schemas.openxmlformats.org/officeDocument/2006/relationships/tags" Target="../tags/tag236.xml"/><Relationship Id="rId11" Type="http://schemas.openxmlformats.org/officeDocument/2006/relationships/tags" Target="../tags/tag237.xml"/><Relationship Id="rId12" Type="http://schemas.openxmlformats.org/officeDocument/2006/relationships/tags" Target="../tags/tag238.xml"/><Relationship Id="rId13" Type="http://schemas.openxmlformats.org/officeDocument/2006/relationships/tags" Target="../tags/tag239.xml"/><Relationship Id="rId14" Type="http://schemas.openxmlformats.org/officeDocument/2006/relationships/tags" Target="../tags/tag240.xml"/><Relationship Id="rId15"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tags" Target="../tags/tag241.xml"/><Relationship Id="rId2" Type="http://schemas.openxmlformats.org/officeDocument/2006/relationships/tags" Target="../tags/tag242.xml"/><Relationship Id="rId3" Type="http://schemas.openxmlformats.org/officeDocument/2006/relationships/tags" Target="../tags/tag243.xml"/><Relationship Id="rId4" Type="http://schemas.openxmlformats.org/officeDocument/2006/relationships/tags" Target="../tags/tag244.xml"/><Relationship Id="rId5" Type="http://schemas.openxmlformats.org/officeDocument/2006/relationships/tags" Target="../tags/tag245.xml"/><Relationship Id="rId6" Type="http://schemas.openxmlformats.org/officeDocument/2006/relationships/tags" Target="../tags/tag246.xml"/><Relationship Id="rId7" Type="http://schemas.openxmlformats.org/officeDocument/2006/relationships/tags" Target="../tags/tag247.xml"/><Relationship Id="rId8" Type="http://schemas.openxmlformats.org/officeDocument/2006/relationships/tags" Target="../tags/tag248.xml"/><Relationship Id="rId9" Type="http://schemas.openxmlformats.org/officeDocument/2006/relationships/tags" Target="../tags/tag249.xml"/><Relationship Id="rId10" Type="http://schemas.openxmlformats.org/officeDocument/2006/relationships/tags" Target="../tags/tag250.xml"/><Relationship Id="rId11" Type="http://schemas.openxmlformats.org/officeDocument/2006/relationships/tags" Target="../tags/tag251.xml"/><Relationship Id="rId12" Type="http://schemas.openxmlformats.org/officeDocument/2006/relationships/tags" Target="../tags/tag252.xml"/><Relationship Id="rId13"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tags" Target="../tags/tag253.xml"/><Relationship Id="rId2" Type="http://schemas.openxmlformats.org/officeDocument/2006/relationships/tags" Target="../tags/tag254.xml"/><Relationship Id="rId3" Type="http://schemas.openxmlformats.org/officeDocument/2006/relationships/tags" Target="../tags/tag255.xml"/><Relationship Id="rId4" Type="http://schemas.openxmlformats.org/officeDocument/2006/relationships/tags" Target="../tags/tag256.xml"/><Relationship Id="rId5" Type="http://schemas.openxmlformats.org/officeDocument/2006/relationships/tags" Target="../tags/tag257.xml"/><Relationship Id="rId6" Type="http://schemas.openxmlformats.org/officeDocument/2006/relationships/tags" Target="../tags/tag258.xml"/><Relationship Id="rId7" Type="http://schemas.openxmlformats.org/officeDocument/2006/relationships/tags" Target="../tags/tag259.xml"/><Relationship Id="rId8" Type="http://schemas.openxmlformats.org/officeDocument/2006/relationships/tags" Target="../tags/tag260.xml"/><Relationship Id="rId9" Type="http://schemas.openxmlformats.org/officeDocument/2006/relationships/tags" Target="../tags/tag261.xml"/><Relationship Id="rId10" Type="http://schemas.openxmlformats.org/officeDocument/2006/relationships/tags" Target="../tags/tag262.xml"/><Relationship Id="rId11" Type="http://schemas.openxmlformats.org/officeDocument/2006/relationships/tags" Target="../tags/tag263.xml"/><Relationship Id="rId12" Type="http://schemas.openxmlformats.org/officeDocument/2006/relationships/tags" Target="../tags/tag264.xml"/><Relationship Id="rId13"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tags" Target="../tags/tag268.xml"/><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tags" Target="../tags/tag273.xml"/><Relationship Id="rId7" Type="http://schemas.openxmlformats.org/officeDocument/2006/relationships/tags" Target="../tags/tag274.xml"/><Relationship Id="rId8" Type="http://schemas.openxmlformats.org/officeDocument/2006/relationships/tags" Target="../tags/tag275.xml"/><Relationship Id="rId9"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tags" Target="../tags/tag276.xml"/><Relationship Id="rId2" Type="http://schemas.openxmlformats.org/officeDocument/2006/relationships/tags" Target="../tags/tag277.xml"/><Relationship Id="rId3" Type="http://schemas.openxmlformats.org/officeDocument/2006/relationships/tags" Target="../tags/tag278.xml"/><Relationship Id="rId4" Type="http://schemas.openxmlformats.org/officeDocument/2006/relationships/tags" Target="../tags/tag279.xml"/><Relationship Id="rId5" Type="http://schemas.openxmlformats.org/officeDocument/2006/relationships/tags" Target="../tags/tag280.xml"/><Relationship Id="rId6" Type="http://schemas.openxmlformats.org/officeDocument/2006/relationships/tags" Target="../tags/tag281.xml"/><Relationship Id="rId7" Type="http://schemas.openxmlformats.org/officeDocument/2006/relationships/tags" Target="../tags/tag282.xml"/><Relationship Id="rId8" Type="http://schemas.openxmlformats.org/officeDocument/2006/relationships/tags" Target="../tags/tag283.xml"/><Relationship Id="rId9" Type="http://schemas.openxmlformats.org/officeDocument/2006/relationships/tags" Target="../tags/tag284.xml"/><Relationship Id="rId10" Type="http://schemas.openxmlformats.org/officeDocument/2006/relationships/tags" Target="../tags/tag285.xml"/><Relationship Id="rId11" Type="http://schemas.openxmlformats.org/officeDocument/2006/relationships/tags" Target="../tags/tag286.xml"/><Relationship Id="rId12" Type="http://schemas.openxmlformats.org/officeDocument/2006/relationships/tags" Target="../tags/tag287.xml"/><Relationship Id="rId13" Type="http://schemas.openxmlformats.org/officeDocument/2006/relationships/tags" Target="../tags/tag288.xml"/><Relationship Id="rId14" Type="http://schemas.openxmlformats.org/officeDocument/2006/relationships/tags" Target="../tags/tag289.xml"/><Relationship Id="rId15"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tags" Target="../tags/tag297.xml"/><Relationship Id="rId9" Type="http://schemas.openxmlformats.org/officeDocument/2006/relationships/tags" Target="../tags/tag298.xml"/><Relationship Id="rId10" Type="http://schemas.openxmlformats.org/officeDocument/2006/relationships/tags" Target="../tags/tag299.xml"/><Relationship Id="rId11" Type="http://schemas.openxmlformats.org/officeDocument/2006/relationships/tags" Target="../tags/tag300.xml"/><Relationship Id="rId12" Type="http://schemas.openxmlformats.org/officeDocument/2006/relationships/tags" Target="../tags/tag301.xml"/><Relationship Id="rId13" Type="http://schemas.openxmlformats.org/officeDocument/2006/relationships/tags" Target="../tags/tag302.xml"/><Relationship Id="rId14" Type="http://schemas.openxmlformats.org/officeDocument/2006/relationships/tags" Target="../tags/tag303.xml"/><Relationship Id="rId15" Type="http://schemas.openxmlformats.org/officeDocument/2006/relationships/tags" Target="../tags/tag304.xml"/><Relationship Id="rId16" Type="http://schemas.openxmlformats.org/officeDocument/2006/relationships/tags" Target="../tags/tag305.xml"/><Relationship Id="rId17" Type="http://schemas.openxmlformats.org/officeDocument/2006/relationships/tags" Target="../tags/tag306.xml"/><Relationship Id="rId18" Type="http://schemas.openxmlformats.org/officeDocument/2006/relationships/tags" Target="../tags/tag307.xml"/><Relationship Id="rId19" Type="http://schemas.openxmlformats.org/officeDocument/2006/relationships/tags" Target="../tags/tag308.xml"/><Relationship Id="rId20" Type="http://schemas.openxmlformats.org/officeDocument/2006/relationships/tags" Target="../tags/tag309.xml"/><Relationship Id="rId21" Type="http://schemas.openxmlformats.org/officeDocument/2006/relationships/tags" Target="../tags/tag310.xml"/><Relationship Id="rId22" Type="http://schemas.openxmlformats.org/officeDocument/2006/relationships/tags" Target="../tags/tag311.xml"/><Relationship Id="rId23" Type="http://schemas.openxmlformats.org/officeDocument/2006/relationships/tags" Target="../tags/tag312.xml"/><Relationship Id="rId24" Type="http://schemas.openxmlformats.org/officeDocument/2006/relationships/tags" Target="../tags/tag313.xml"/><Relationship Id="rId25" Type="http://schemas.openxmlformats.org/officeDocument/2006/relationships/tags" Target="../tags/tag314.xml"/><Relationship Id="rId26" Type="http://schemas.openxmlformats.org/officeDocument/2006/relationships/tags" Target="../tags/tag315.xml"/><Relationship Id="rId27" Type="http://schemas.openxmlformats.org/officeDocument/2006/relationships/tags" Target="../tags/tag316.xml"/><Relationship Id="rId28" Type="http://schemas.openxmlformats.org/officeDocument/2006/relationships/tags" Target="../tags/tag317.xml"/><Relationship Id="rId29" Type="http://schemas.openxmlformats.org/officeDocument/2006/relationships/tags" Target="../tags/tag318.xml"/><Relationship Id="rId30"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tags" Target="../tags/tag319.xml"/><Relationship Id="rId2" Type="http://schemas.openxmlformats.org/officeDocument/2006/relationships/tags" Target="../tags/tag320.xml"/><Relationship Id="rId3" Type="http://schemas.openxmlformats.org/officeDocument/2006/relationships/tags" Target="../tags/tag321.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tags" Target="../tags/tag322.xml"/><Relationship Id="rId2" Type="http://schemas.openxmlformats.org/officeDocument/2006/relationships/tags" Target="../tags/tag323.xml"/><Relationship Id="rId3" Type="http://schemas.openxmlformats.org/officeDocument/2006/relationships/tags" Target="../tags/tag324.xml"/><Relationship Id="rId4" Type="http://schemas.openxmlformats.org/officeDocument/2006/relationships/tags" Target="../tags/tag325.xml"/><Relationship Id="rId5" Type="http://schemas.openxmlformats.org/officeDocument/2006/relationships/tags" Target="../tags/tag326.xml"/><Relationship Id="rId6" Type="http://schemas.openxmlformats.org/officeDocument/2006/relationships/tags" Target="../tags/tag327.xml"/><Relationship Id="rId7" Type="http://schemas.openxmlformats.org/officeDocument/2006/relationships/tags" Target="../tags/tag328.xml"/><Relationship Id="rId8" Type="http://schemas.openxmlformats.org/officeDocument/2006/relationships/tags" Target="../tags/tag329.xml"/><Relationship Id="rId9" Type="http://schemas.openxmlformats.org/officeDocument/2006/relationships/tags" Target="../tags/tag330.xml"/><Relationship Id="rId10" Type="http://schemas.openxmlformats.org/officeDocument/2006/relationships/tags" Target="../tags/tag331.xml"/><Relationship Id="rId11" Type="http://schemas.openxmlformats.org/officeDocument/2006/relationships/tags" Target="../tags/tag332.xml"/><Relationship Id="rId12" Type="http://schemas.openxmlformats.org/officeDocument/2006/relationships/tags" Target="../tags/tag333.xml"/><Relationship Id="rId13" Type="http://schemas.openxmlformats.org/officeDocument/2006/relationships/tags" Target="../tags/tag334.xml"/><Relationship Id="rId14" Type="http://schemas.openxmlformats.org/officeDocument/2006/relationships/tags" Target="../tags/tag335.xml"/><Relationship Id="rId15"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tags" Target="../tags/tag336.xml"/><Relationship Id="rId2" Type="http://schemas.openxmlformats.org/officeDocument/2006/relationships/tags" Target="../tags/tag337.xml"/><Relationship Id="rId3" Type="http://schemas.openxmlformats.org/officeDocument/2006/relationships/tags" Target="../tags/tag338.xml"/><Relationship Id="rId4" Type="http://schemas.openxmlformats.org/officeDocument/2006/relationships/tags" Target="../tags/tag339.xml"/><Relationship Id="rId5" Type="http://schemas.openxmlformats.org/officeDocument/2006/relationships/tags" Target="../tags/tag340.xml"/><Relationship Id="rId6" Type="http://schemas.openxmlformats.org/officeDocument/2006/relationships/tags" Target="../tags/tag341.xml"/><Relationship Id="rId7" Type="http://schemas.openxmlformats.org/officeDocument/2006/relationships/tags" Target="../tags/tag342.xml"/><Relationship Id="rId8" Type="http://schemas.openxmlformats.org/officeDocument/2006/relationships/tags" Target="../tags/tag343.xml"/><Relationship Id="rId9" Type="http://schemas.openxmlformats.org/officeDocument/2006/relationships/tags" Target="../tags/tag344.xml"/><Relationship Id="rId10" Type="http://schemas.openxmlformats.org/officeDocument/2006/relationships/tags" Target="../tags/tag345.xml"/><Relationship Id="rId11" Type="http://schemas.openxmlformats.org/officeDocument/2006/relationships/tags" Target="../tags/tag346.xml"/><Relationship Id="rId12" Type="http://schemas.openxmlformats.org/officeDocument/2006/relationships/tags" Target="../tags/tag347.xml"/><Relationship Id="rId13"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tags" Target="../tags/tag348.xml"/><Relationship Id="rId2" Type="http://schemas.openxmlformats.org/officeDocument/2006/relationships/tags" Target="../tags/tag349.xml"/><Relationship Id="rId3" Type="http://schemas.openxmlformats.org/officeDocument/2006/relationships/tags" Target="../tags/tag350.xml"/><Relationship Id="rId4" Type="http://schemas.openxmlformats.org/officeDocument/2006/relationships/tags" Target="../tags/tag351.xml"/><Relationship Id="rId5" Type="http://schemas.openxmlformats.org/officeDocument/2006/relationships/tags" Target="../tags/tag352.xml"/><Relationship Id="rId6" Type="http://schemas.openxmlformats.org/officeDocument/2006/relationships/tags" Target="../tags/tag353.xml"/><Relationship Id="rId7" Type="http://schemas.openxmlformats.org/officeDocument/2006/relationships/tags" Target="../tags/tag354.xml"/><Relationship Id="rId8" Type="http://schemas.openxmlformats.org/officeDocument/2006/relationships/tags" Target="../tags/tag355.xml"/><Relationship Id="rId9" Type="http://schemas.openxmlformats.org/officeDocument/2006/relationships/tags" Target="../tags/tag356.xml"/><Relationship Id="rId10" Type="http://schemas.openxmlformats.org/officeDocument/2006/relationships/tags" Target="../tags/tag357.xml"/><Relationship Id="rId11" Type="http://schemas.openxmlformats.org/officeDocument/2006/relationships/tags" Target="../tags/tag358.xml"/><Relationship Id="rId12" Type="http://schemas.openxmlformats.org/officeDocument/2006/relationships/tags" Target="../tags/tag359.xml"/><Relationship Id="rId13"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tags" Target="../tags/tag360.xml"/><Relationship Id="rId2" Type="http://schemas.openxmlformats.org/officeDocument/2006/relationships/tags" Target="../tags/tag361.xml"/><Relationship Id="rId3" Type="http://schemas.openxmlformats.org/officeDocument/2006/relationships/tags" Target="../tags/tag362.xm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tags" Target="../tags/tag363.xml"/><Relationship Id="rId2" Type="http://schemas.openxmlformats.org/officeDocument/2006/relationships/tags" Target="../tags/tag364.xml"/><Relationship Id="rId3" Type="http://schemas.openxmlformats.org/officeDocument/2006/relationships/tags" Target="../tags/tag365.xml"/><Relationship Id="rId4" Type="http://schemas.openxmlformats.org/officeDocument/2006/relationships/tags" Target="../tags/tag366.xml"/><Relationship Id="rId5" Type="http://schemas.openxmlformats.org/officeDocument/2006/relationships/tags" Target="../tags/tag367.xml"/><Relationship Id="rId6" Type="http://schemas.openxmlformats.org/officeDocument/2006/relationships/tags" Target="../tags/tag368.xml"/><Relationship Id="rId7" Type="http://schemas.openxmlformats.org/officeDocument/2006/relationships/tags" Target="../tags/tag369.xml"/><Relationship Id="rId8" Type="http://schemas.openxmlformats.org/officeDocument/2006/relationships/tags" Target="../tags/tag370.xml"/><Relationship Id="rId9" Type="http://schemas.openxmlformats.org/officeDocument/2006/relationships/tags" Target="../tags/tag371.xml"/><Relationship Id="rId10" Type="http://schemas.openxmlformats.org/officeDocument/2006/relationships/tags" Target="../tags/tag372.xml"/><Relationship Id="rId11" Type="http://schemas.openxmlformats.org/officeDocument/2006/relationships/tags" Target="../tags/tag373.xml"/><Relationship Id="rId12" Type="http://schemas.openxmlformats.org/officeDocument/2006/relationships/tags" Target="../tags/tag374.xml"/><Relationship Id="rId13" Type="http://schemas.openxmlformats.org/officeDocument/2006/relationships/tags" Target="../tags/tag375.xml"/><Relationship Id="rId14" Type="http://schemas.openxmlformats.org/officeDocument/2006/relationships/tags" Target="../tags/tag376.xml"/><Relationship Id="rId15"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tags" Target="../tags/tag377.xml"/><Relationship Id="rId2" Type="http://schemas.openxmlformats.org/officeDocument/2006/relationships/tags" Target="../tags/tag378.xml"/><Relationship Id="rId3" Type="http://schemas.openxmlformats.org/officeDocument/2006/relationships/tags" Target="../tags/tag379.xml"/><Relationship Id="rId4" Type="http://schemas.openxmlformats.org/officeDocument/2006/relationships/tags" Target="../tags/tag380.xml"/><Relationship Id="rId5" Type="http://schemas.openxmlformats.org/officeDocument/2006/relationships/tags" Target="../tags/tag381.xml"/><Relationship Id="rId6" Type="http://schemas.openxmlformats.org/officeDocument/2006/relationships/tags" Target="../tags/tag382.xml"/><Relationship Id="rId7" Type="http://schemas.openxmlformats.org/officeDocument/2006/relationships/tags" Target="../tags/tag383.xml"/><Relationship Id="rId8" Type="http://schemas.openxmlformats.org/officeDocument/2006/relationships/tags" Target="../tags/tag384.xml"/><Relationship Id="rId9" Type="http://schemas.openxmlformats.org/officeDocument/2006/relationships/tags" Target="../tags/tag385.xml"/><Relationship Id="rId10" Type="http://schemas.openxmlformats.org/officeDocument/2006/relationships/tags" Target="../tags/tag386.xml"/><Relationship Id="rId11" Type="http://schemas.openxmlformats.org/officeDocument/2006/relationships/tags" Target="../tags/tag387.xml"/><Relationship Id="rId12" Type="http://schemas.openxmlformats.org/officeDocument/2006/relationships/tags" Target="../tags/tag388.xml"/><Relationship Id="rId13"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tags" Target="../tags/tag389.xml"/><Relationship Id="rId2" Type="http://schemas.openxmlformats.org/officeDocument/2006/relationships/tags" Target="../tags/tag390.xml"/><Relationship Id="rId3" Type="http://schemas.openxmlformats.org/officeDocument/2006/relationships/tags" Target="../tags/tag391.xml"/><Relationship Id="rId4" Type="http://schemas.openxmlformats.org/officeDocument/2006/relationships/tags" Target="../tags/tag392.xml"/><Relationship Id="rId5" Type="http://schemas.openxmlformats.org/officeDocument/2006/relationships/tags" Target="../tags/tag393.xml"/><Relationship Id="rId6" Type="http://schemas.openxmlformats.org/officeDocument/2006/relationships/tags" Target="../tags/tag394.xml"/><Relationship Id="rId7" Type="http://schemas.openxmlformats.org/officeDocument/2006/relationships/tags" Target="../tags/tag395.xml"/><Relationship Id="rId8" Type="http://schemas.openxmlformats.org/officeDocument/2006/relationships/tags" Target="../tags/tag396.xml"/><Relationship Id="rId9"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tags" Target="../tags/tag397.xml"/><Relationship Id="rId2" Type="http://schemas.openxmlformats.org/officeDocument/2006/relationships/tags" Target="../tags/tag398.xml"/><Relationship Id="rId3" Type="http://schemas.openxmlformats.org/officeDocument/2006/relationships/tags" Target="../tags/tag399.xml"/><Relationship Id="rId4" Type="http://schemas.openxmlformats.org/officeDocument/2006/relationships/tags" Target="../tags/tag400.xml"/><Relationship Id="rId5"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tags" Target="../tags/tag401.xml"/><Relationship Id="rId2" Type="http://schemas.openxmlformats.org/officeDocument/2006/relationships/tags" Target="../tags/tag402.xml"/><Relationship Id="rId3" Type="http://schemas.openxmlformats.org/officeDocument/2006/relationships/tags" Target="../tags/tag403.xml"/><Relationship Id="rId4" Type="http://schemas.openxmlformats.org/officeDocument/2006/relationships/slideLayout" Target="../slideLayouts/slideLayout22.xml"/><Relationship Id="rId5"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文本占位符 5"/>
          <p:cNvSpPr>
            <a:spLocks noGrp="1"/>
          </p:cNvSpPr>
          <p:nvPr>
            <p:ph type="body" idx="4"/>
            <p:custDataLst>
              <p:tags r:id="rId1"/>
            </p:custDataLst>
          </p:nvPr>
        </p:nvSpPr>
        <p:spPr/>
        <p:txBody>
          <a:bodyPr/>
          <a:p>
            <a:r>
              <a:rPr altLang="en-US" lang="zh-CN"/>
              <a:t>xxx,a click to unlimited possibilities</a:t>
            </a:r>
            <a:endParaRPr altLang="en-US" lang="zh-CN"/>
          </a:p>
        </p:txBody>
      </p:sp>
      <p:sp>
        <p:nvSpPr>
          <p:cNvPr id="1048650" name="标题 6"/>
          <p:cNvSpPr>
            <a:spLocks noGrp="1"/>
          </p:cNvSpPr>
          <p:nvPr>
            <p:ph type="title" idx="3"/>
            <p:custDataLst>
              <p:tags r:id="rId2"/>
            </p:custDataLst>
          </p:nvPr>
        </p:nvSpPr>
        <p:spPr/>
        <p:txBody>
          <a:bodyPr>
            <a:normAutofit fontScale="90000"/>
          </a:bodyPr>
          <a:p>
            <a:r>
              <a:rPr altLang="en-US" lang="zh-CN"/>
              <a:t>2024年水处理与污水处理行业工作总结及展望</a:t>
            </a:r>
            <a:endParaRPr altLang="en-US" lang="zh-CN"/>
          </a:p>
        </p:txBody>
      </p:sp>
      <p:sp>
        <p:nvSpPr>
          <p:cNvPr id="1048652" name="文本占位符 7"/>
          <p:cNvSpPr>
            <a:spLocks noGrp="1"/>
          </p:cNvSpPr>
          <p:nvPr>
            <p:ph type="body" idx="1"/>
            <p:custDataLst>
              <p:tags r:id="rId3"/>
            </p:custDataLst>
          </p:nvPr>
        </p:nvSpPr>
        <p:spPr/>
        <p:txBody>
          <a:bodyPr/>
          <a:p>
            <a:r>
              <a:rPr altLang="en-US" lang="zh-CN"/>
              <a:t>汇报人：</a:t>
            </a:r>
            <a:r>
              <a:rPr altLang="zh-CN" lang="en-US"/>
              <a:t>xxx</a:t>
            </a:r>
            <a:endParaRPr altLang="en-US" lang="zh-CN"/>
          </a:p>
        </p:txBody>
      </p:sp>
    </p:spTree>
    <p:custDataLst>
      <p:tags r:id="rId4"/>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796" name="文本占位符 2"/>
          <p:cNvSpPr>
            <a:spLocks noGrp="1"/>
          </p:cNvSpPr>
          <p:nvPr>
            <p:ph type="body" idx="3"/>
            <p:custDataLst>
              <p:tags r:id="rId1"/>
            </p:custDataLst>
          </p:nvPr>
        </p:nvSpPr>
        <p:spPr/>
        <p:txBody>
          <a:bodyPr/>
          <a:p>
            <a:r>
              <a:rPr altLang="en-US" lang="zh-CN"/>
              <a:t>CONTENTS</a:t>
            </a:r>
            <a:endParaRPr altLang="en-US" lang="zh-CN"/>
          </a:p>
        </p:txBody>
      </p:sp>
      <p:sp>
        <p:nvSpPr>
          <p:cNvPr id="1048798" name="标题 6"/>
          <p:cNvSpPr>
            <a:spLocks noGrp="1"/>
          </p:cNvSpPr>
          <p:nvPr>
            <p:ph type="title" idx="2"/>
            <p:custDataLst>
              <p:tags r:id="rId2"/>
            </p:custDataLst>
          </p:nvPr>
        </p:nvSpPr>
        <p:spPr/>
        <p:txBody>
          <a:bodyPr>
            <a:normAutofit fontScale="96970"/>
          </a:bodyPr>
          <a:p>
            <a:r>
              <a:rPr altLang="en-US" lang="zh-CN"/>
              <a:t>目录</a:t>
            </a:r>
            <a:endParaRPr altLang="en-US" lang="zh-CN"/>
          </a:p>
        </p:txBody>
      </p:sp>
      <p:sp>
        <p:nvSpPr>
          <p:cNvPr id="1048800" name="矩形: 圆角 17"/>
          <p:cNvSpPr/>
          <p:nvPr>
            <p:custDataLst>
              <p:tags r:id="rId3"/>
            </p:custDataLst>
          </p:nvPr>
        </p:nvSpPr>
        <p:spPr>
          <a:xfrm>
            <a:off x="46990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2" name="序号"/>
          <p:cNvSpPr txBox="1"/>
          <p:nvPr>
            <p:custDataLst>
              <p:tags r:id="rId4"/>
            </p:custDataLst>
          </p:nvPr>
        </p:nvSpPr>
        <p:spPr>
          <a:xfrm>
            <a:off x="60198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01.</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04" name="标题"/>
          <p:cNvSpPr txBox="1"/>
          <p:nvPr>
            <p:custDataLst>
              <p:tags r:id="rId5"/>
            </p:custDataLst>
          </p:nvPr>
        </p:nvSpPr>
        <p:spPr>
          <a:xfrm>
            <a:off x="60198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添加目录标题</a:t>
            </a:r>
            <a:endParaRPr altLang="en-US" dirty="0" sz="1600" lang="zh-CN" spc="300">
              <a:solidFill>
                <a:schemeClr val="tx1"/>
              </a:solidFill>
              <a:latin typeface="+mj-ea"/>
              <a:ea typeface="+mj-ea"/>
              <a:cs typeface="MiSans" panose="00000500000000000000" charset="-122"/>
            </a:endParaRPr>
          </a:p>
        </p:txBody>
      </p:sp>
      <p:sp>
        <p:nvSpPr>
          <p:cNvPr id="1048806" name="矩形: 圆角 7"/>
          <p:cNvSpPr/>
          <p:nvPr>
            <p:custDataLst>
              <p:tags r:id="rId6"/>
            </p:custDataLst>
          </p:nvPr>
        </p:nvSpPr>
        <p:spPr>
          <a:xfrm>
            <a:off x="2374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08" name="序号"/>
          <p:cNvSpPr txBox="1"/>
          <p:nvPr>
            <p:custDataLst>
              <p:tags r:id="rId7"/>
            </p:custDataLst>
          </p:nvPr>
        </p:nvSpPr>
        <p:spPr>
          <a:xfrm>
            <a:off x="250634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02.</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0" name="标题"/>
          <p:cNvSpPr txBox="1"/>
          <p:nvPr>
            <p:custDataLst>
              <p:tags r:id="rId8"/>
            </p:custDataLst>
          </p:nvPr>
        </p:nvSpPr>
        <p:spPr>
          <a:xfrm>
            <a:off x="250634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行业现状与背景</a:t>
            </a:r>
            <a:endParaRPr altLang="en-US" dirty="0" sz="1600" lang="zh-CN" spc="300">
              <a:solidFill>
                <a:schemeClr val="tx1"/>
              </a:solidFill>
              <a:latin typeface="+mj-ea"/>
              <a:ea typeface="+mj-ea"/>
              <a:cs typeface="MiSans" panose="00000500000000000000" charset="-122"/>
            </a:endParaRPr>
          </a:p>
        </p:txBody>
      </p:sp>
      <p:sp>
        <p:nvSpPr>
          <p:cNvPr id="1048812" name="矩形: 圆角 19"/>
          <p:cNvSpPr/>
          <p:nvPr>
            <p:custDataLst>
              <p:tags r:id="rId9"/>
            </p:custDataLst>
          </p:nvPr>
        </p:nvSpPr>
        <p:spPr>
          <a:xfrm>
            <a:off x="427926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14" name="序号"/>
          <p:cNvSpPr txBox="1"/>
          <p:nvPr>
            <p:custDataLst>
              <p:tags r:id="rId10"/>
            </p:custDataLst>
          </p:nvPr>
        </p:nvSpPr>
        <p:spPr>
          <a:xfrm>
            <a:off x="441071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03.</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16" name="标题"/>
          <p:cNvSpPr txBox="1"/>
          <p:nvPr>
            <p:custDataLst>
              <p:tags r:id="rId11"/>
            </p:custDataLst>
          </p:nvPr>
        </p:nvSpPr>
        <p:spPr>
          <a:xfrm>
            <a:off x="441071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水处理与污水处理技术发展</a:t>
            </a:r>
            <a:endParaRPr altLang="en-US" dirty="0" sz="1600" lang="zh-CN" spc="300">
              <a:solidFill>
                <a:schemeClr val="tx1"/>
              </a:solidFill>
              <a:latin typeface="+mj-ea"/>
              <a:ea typeface="+mj-ea"/>
              <a:cs typeface="MiSans" panose="00000500000000000000" charset="-122"/>
            </a:endParaRPr>
          </a:p>
        </p:txBody>
      </p:sp>
      <p:sp>
        <p:nvSpPr>
          <p:cNvPr id="1048818" name="矩形: 圆角 28"/>
          <p:cNvSpPr/>
          <p:nvPr>
            <p:custDataLst>
              <p:tags r:id="rId12"/>
            </p:custDataLst>
          </p:nvPr>
        </p:nvSpPr>
        <p:spPr>
          <a:xfrm>
            <a:off x="6183630"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0" name="序号"/>
          <p:cNvSpPr txBox="1"/>
          <p:nvPr>
            <p:custDataLst>
              <p:tags r:id="rId13"/>
            </p:custDataLst>
          </p:nvPr>
        </p:nvSpPr>
        <p:spPr>
          <a:xfrm>
            <a:off x="6315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04.</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2" name="标题"/>
          <p:cNvSpPr txBox="1"/>
          <p:nvPr>
            <p:custDataLst>
              <p:tags r:id="rId14"/>
            </p:custDataLst>
          </p:nvPr>
        </p:nvSpPr>
        <p:spPr>
          <a:xfrm>
            <a:off x="6315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政策法规与标准体系</a:t>
            </a:r>
            <a:endParaRPr altLang="en-US" dirty="0" sz="1600" lang="zh-CN" spc="300">
              <a:solidFill>
                <a:schemeClr val="tx1"/>
              </a:solidFill>
              <a:latin typeface="+mj-ea"/>
              <a:ea typeface="+mj-ea"/>
              <a:cs typeface="MiSans" panose="00000500000000000000" charset="-122"/>
            </a:endParaRPr>
          </a:p>
        </p:txBody>
      </p:sp>
      <p:sp>
        <p:nvSpPr>
          <p:cNvPr id="1048824" name="矩形: 圆角 37"/>
          <p:cNvSpPr/>
          <p:nvPr>
            <p:custDataLst>
              <p:tags r:id="rId15"/>
            </p:custDataLst>
          </p:nvPr>
        </p:nvSpPr>
        <p:spPr>
          <a:xfrm>
            <a:off x="8087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26" name="序号"/>
          <p:cNvSpPr txBox="1"/>
          <p:nvPr>
            <p:custDataLst>
              <p:tags r:id="rId16"/>
            </p:custDataLst>
          </p:nvPr>
        </p:nvSpPr>
        <p:spPr>
          <a:xfrm>
            <a:off x="8220075"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05.</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28" name="标题"/>
          <p:cNvSpPr txBox="1"/>
          <p:nvPr>
            <p:custDataLst>
              <p:tags r:id="rId17"/>
            </p:custDataLst>
          </p:nvPr>
        </p:nvSpPr>
        <p:spPr>
          <a:xfrm>
            <a:off x="8220075"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企业运营与管理模式创新</a:t>
            </a:r>
            <a:endParaRPr altLang="en-US" dirty="0" sz="1600" lang="zh-CN" spc="300">
              <a:solidFill>
                <a:schemeClr val="tx1"/>
              </a:solidFill>
              <a:latin typeface="+mj-ea"/>
              <a:ea typeface="+mj-ea"/>
              <a:cs typeface="MiSans" panose="00000500000000000000" charset="-122"/>
            </a:endParaRPr>
          </a:p>
        </p:txBody>
      </p:sp>
      <p:sp>
        <p:nvSpPr>
          <p:cNvPr id="1048830" name="矩形: 圆角 45"/>
          <p:cNvSpPr/>
          <p:nvPr>
            <p:custDataLst>
              <p:tags r:id="rId18"/>
            </p:custDataLst>
          </p:nvPr>
        </p:nvSpPr>
        <p:spPr>
          <a:xfrm>
            <a:off x="9992995" y="2748915"/>
            <a:ext cx="1729105" cy="2520000"/>
          </a:xfrm>
          <a:prstGeom prst="roundRect">
            <a:avLst>
              <a:gd name="adj" fmla="val 5810"/>
            </a:avLst>
          </a:prstGeom>
          <a:solidFill>
            <a:schemeClr val="bg2">
              <a:alpha val="80000"/>
            </a:schemeClr>
          </a:solidFill>
          <a:ln w="25400">
            <a:gradFill flip="none" rotWithShape="1">
              <a:gsLst>
                <a:gs pos="0">
                  <a:schemeClr val="accent1"/>
                </a:gs>
                <a:gs pos="100000">
                  <a:schemeClr val="accent2">
                    <a:alpha val="0"/>
                  </a:schemeClr>
                </a:gs>
              </a:gsLst>
              <a:lin ang="27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cs typeface="MiSans" panose="00000500000000000000" charset="-122"/>
            </a:endParaRPr>
          </a:p>
        </p:txBody>
      </p:sp>
      <p:sp>
        <p:nvSpPr>
          <p:cNvPr id="1048832" name="序号"/>
          <p:cNvSpPr txBox="1"/>
          <p:nvPr>
            <p:custDataLst>
              <p:tags r:id="rId19"/>
            </p:custDataLst>
          </p:nvPr>
        </p:nvSpPr>
        <p:spPr>
          <a:xfrm>
            <a:off x="10124440" y="2971165"/>
            <a:ext cx="1457960" cy="593725"/>
          </a:xfrm>
          <a:prstGeom prst="rect"/>
          <a:noFill/>
        </p:spPr>
        <p:txBody>
          <a:bodyPr anchor="ctr" bIns="0" lIns="0" rIns="0" rtlCol="0" tIns="0" wrap="square">
            <a:normAutofit/>
          </a:bodyPr>
          <a:p>
            <a:pPr algn="l"/>
            <a:r>
              <a:rPr dirty="0" sz="2800" lang="en-US">
                <a:gradFill>
                  <a:gsLst>
                    <a:gs pos="0">
                      <a:schemeClr val="accent1"/>
                    </a:gs>
                    <a:gs pos="100000">
                      <a:schemeClr val="accent2"/>
                    </a:gs>
                  </a:gsLst>
                  <a:lin ang="2700000" scaled="0"/>
                </a:gradFill>
                <a:latin typeface="+mj-ea"/>
                <a:ea typeface="+mj-ea"/>
                <a:cs typeface="MiSans" panose="00000500000000000000" charset="-122"/>
              </a:rPr>
              <a:t>06.</a:t>
            </a:r>
            <a:endParaRPr altLang="en-US" dirty="0" sz="2800" lang="en-US">
              <a:gradFill>
                <a:gsLst>
                  <a:gs pos="0">
                    <a:schemeClr val="accent1"/>
                  </a:gs>
                  <a:gs pos="100000">
                    <a:schemeClr val="accent2"/>
                  </a:gs>
                </a:gsLst>
                <a:lin ang="2700000" scaled="0"/>
              </a:gradFill>
              <a:latin typeface="+mj-ea"/>
              <a:ea typeface="+mj-ea"/>
              <a:cs typeface="MiSans" panose="00000500000000000000" charset="-122"/>
            </a:endParaRPr>
          </a:p>
        </p:txBody>
      </p:sp>
      <p:sp>
        <p:nvSpPr>
          <p:cNvPr id="1048834" name="标题"/>
          <p:cNvSpPr txBox="1"/>
          <p:nvPr>
            <p:custDataLst>
              <p:tags r:id="rId20"/>
            </p:custDataLst>
          </p:nvPr>
        </p:nvSpPr>
        <p:spPr>
          <a:xfrm>
            <a:off x="10124440" y="3735070"/>
            <a:ext cx="1552575" cy="1351915"/>
          </a:xfrm>
          <a:prstGeom prst="rect"/>
          <a:noFill/>
        </p:spPr>
        <p:txBody>
          <a:bodyPr anchor="t" anchorCtr="0" bIns="0" lIns="0" rIns="0" rtlCol="0" tIns="0" wrap="square">
            <a:normAutofit/>
          </a:bodyPr>
          <a:p>
            <a:r>
              <a:rPr altLang="en-US" dirty="0" sz="1600" lang="zh-CN" spc="300">
                <a:solidFill>
                  <a:schemeClr val="tx1"/>
                </a:solidFill>
                <a:latin typeface="+mj-ea"/>
                <a:ea typeface="+mj-ea"/>
                <a:cs typeface="MiSans" panose="00000500000000000000" charset="-122"/>
              </a:rPr>
              <a:t>人才培养与队伍建设</a:t>
            </a:r>
            <a:endParaRPr altLang="en-US" dirty="0" sz="1600" lang="zh-CN" spc="300">
              <a:solidFill>
                <a:schemeClr val="tx1"/>
              </a:solidFill>
              <a:latin typeface="+mj-ea"/>
              <a:ea typeface="+mj-ea"/>
              <a:cs typeface="MiSans" panose="00000500000000000000" charset="-122"/>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68" name="文本占位符 3"/>
          <p:cNvSpPr>
            <a:spLocks noGrp="1"/>
          </p:cNvSpPr>
          <p:nvPr>
            <p:ph type="body" idx="2"/>
            <p:custDataLst>
              <p:tags r:id="rId1"/>
            </p:custDataLst>
          </p:nvPr>
        </p:nvSpPr>
        <p:spPr/>
        <p:txBody>
          <a:bodyPr/>
          <a:p>
            <a:r>
              <a:rPr altLang="en-US" lang="zh-CN"/>
              <a:t>PART ONE</a:t>
            </a:r>
            <a:endParaRPr altLang="en-US" lang="zh-CN"/>
          </a:p>
        </p:txBody>
      </p:sp>
      <p:sp>
        <p:nvSpPr>
          <p:cNvPr id="1048870" name="标题 4"/>
          <p:cNvSpPr>
            <a:spLocks noGrp="1"/>
          </p:cNvSpPr>
          <p:nvPr>
            <p:ph type="title" idx="1"/>
            <p:custDataLst>
              <p:tags r:id="rId2"/>
            </p:custDataLst>
          </p:nvPr>
        </p:nvSpPr>
        <p:spPr/>
        <p:txBody>
          <a:bodyPr/>
          <a:p>
            <a:r>
              <a:rPr altLang="en-US" lang="zh-CN"/>
              <a:t>单击添加章节标题</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04" name="文本占位符 3"/>
          <p:cNvSpPr>
            <a:spLocks noGrp="1"/>
          </p:cNvSpPr>
          <p:nvPr>
            <p:ph type="body" idx="2"/>
            <p:custDataLst>
              <p:tags r:id="rId1"/>
            </p:custDataLst>
          </p:nvPr>
        </p:nvSpPr>
        <p:spPr/>
        <p:txBody>
          <a:bodyPr/>
          <a:p>
            <a:r>
              <a:rPr altLang="en-US" lang="zh-CN"/>
              <a:t>PART TWO</a:t>
            </a:r>
            <a:endParaRPr altLang="en-US" lang="zh-CN"/>
          </a:p>
        </p:txBody>
      </p:sp>
      <p:sp>
        <p:nvSpPr>
          <p:cNvPr id="1048906" name="标题 4"/>
          <p:cNvSpPr>
            <a:spLocks noGrp="1"/>
          </p:cNvSpPr>
          <p:nvPr>
            <p:ph type="title" idx="1"/>
            <p:custDataLst>
              <p:tags r:id="rId2"/>
            </p:custDataLst>
          </p:nvPr>
        </p:nvSpPr>
        <p:spPr/>
        <p:txBody>
          <a:bodyPr/>
          <a:p>
            <a:r>
              <a:rPr altLang="en-US" lang="zh-CN"/>
              <a:t>行业现状与背景</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968" name="标题 2"/>
          <p:cNvSpPr>
            <a:spLocks noGrp="1"/>
          </p:cNvSpPr>
          <p:nvPr>
            <p:ph type="title" idx="1"/>
          </p:nvPr>
        </p:nvSpPr>
        <p:spPr/>
        <p:txBody>
          <a:bodyPr>
            <a:normAutofit fontScale="91667"/>
          </a:bodyPr>
          <a:p>
            <a:r>
              <a:rPr altLang="en-US" lang="zh-CN"/>
              <a:t>行业概述与发展历程</a:t>
            </a:r>
            <a:endParaRPr altLang="en-US" lang="zh-CN"/>
          </a:p>
        </p:txBody>
      </p:sp>
      <p:sp>
        <p:nvSpPr>
          <p:cNvPr id="1048970" name="对角圆角矩形 15"/>
          <p:cNvSpPr/>
          <p:nvPr>
            <p:custDataLst>
              <p:tags r:id="rId1"/>
            </p:custDataLst>
          </p:nvPr>
        </p:nvSpPr>
        <p:spPr>
          <a:xfrm>
            <a:off x="1422016" y="3584093"/>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2" name="对角圆角矩形 16"/>
          <p:cNvSpPr/>
          <p:nvPr>
            <p:custDataLst>
              <p:tags r:id="rId2"/>
            </p:custDataLst>
          </p:nvPr>
        </p:nvSpPr>
        <p:spPr>
          <a:xfrm>
            <a:off x="1422016" y="3456529"/>
            <a:ext cx="505472" cy="482330"/>
          </a:xfrm>
          <a:prstGeom prst="round2DiagRect">
            <a:avLst>
              <a:gd name="adj1" fmla="val 26654"/>
              <a:gd name="adj2" fmla="val 0"/>
            </a:avLst>
          </a:prstGeom>
          <a:solidFill>
            <a:schemeClr val="accent3"/>
          </a:solidFill>
          <a:ln>
            <a:noFill/>
          </a:ln>
          <a:effectLst>
            <a:outerShdw algn="tl" blurRad="165100" dir="2700000" dist="25400" rotWithShape="0" sx="102000" sy="102000">
              <a:schemeClr val="accent3">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4" name="直角三角形 17"/>
          <p:cNvSpPr/>
          <p:nvPr>
            <p:custDataLst>
              <p:tags r:id="rId3"/>
            </p:custDataLst>
          </p:nvPr>
        </p:nvSpPr>
        <p:spPr>
          <a:xfrm>
            <a:off x="1927828" y="3457164"/>
            <a:ext cx="76157" cy="126929"/>
          </a:xfrm>
          <a:prstGeom prst="rtTriangle"/>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76" name="文本框 27"/>
          <p:cNvSpPr txBox="1"/>
          <p:nvPr>
            <p:custDataLst>
              <p:tags r:id="rId4"/>
            </p:custDataLst>
          </p:nvPr>
        </p:nvSpPr>
        <p:spPr>
          <a:xfrm>
            <a:off x="1960829" y="3593612"/>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行业主要企业和产品</a:t>
            </a:r>
            <a:endParaRPr altLang="zh-CN" dirty="0" lang="en-US">
              <a:solidFill>
                <a:schemeClr val="dk1">
                  <a:lumMod val="80000"/>
                  <a:lumOff val="20000"/>
                </a:schemeClr>
              </a:solidFill>
              <a:latin typeface="+mn-ea"/>
              <a:sym typeface="+mn-ea"/>
            </a:endParaRPr>
          </a:p>
        </p:txBody>
      </p:sp>
      <p:sp>
        <p:nvSpPr>
          <p:cNvPr id="1048978" name="对角圆角矩形 52"/>
          <p:cNvSpPr/>
          <p:nvPr>
            <p:custDataLst>
              <p:tags r:id="rId5"/>
            </p:custDataLst>
          </p:nvPr>
        </p:nvSpPr>
        <p:spPr>
          <a:xfrm>
            <a:off x="1422016" y="1617964"/>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0" name="对角圆角矩形 53"/>
          <p:cNvSpPr/>
          <p:nvPr>
            <p:custDataLst>
              <p:tags r:id="rId6"/>
            </p:custDataLst>
          </p:nvPr>
        </p:nvSpPr>
        <p:spPr>
          <a:xfrm>
            <a:off x="1422016" y="1490400"/>
            <a:ext cx="505472" cy="482330"/>
          </a:xfrm>
          <a:prstGeom prst="round2DiagRect">
            <a:avLst>
              <a:gd name="adj1" fmla="val 26654"/>
              <a:gd name="adj2" fmla="val 0"/>
            </a:avLst>
          </a:prstGeom>
          <a:solidFill>
            <a:schemeClr val="accent1"/>
          </a:solidFill>
          <a:ln>
            <a:noFill/>
          </a:ln>
          <a:effectLst>
            <a:outerShdw algn="tl" blurRad="165100" dir="2700000" dist="25400" rotWithShape="0" sx="102000" sy="102000">
              <a:schemeClr val="accent1">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2" name="直角三角形 54"/>
          <p:cNvSpPr/>
          <p:nvPr>
            <p:custDataLst>
              <p:tags r:id="rId7"/>
            </p:custDataLst>
          </p:nvPr>
        </p:nvSpPr>
        <p:spPr>
          <a:xfrm>
            <a:off x="1927828" y="1491035"/>
            <a:ext cx="76157" cy="126929"/>
          </a:xfrm>
          <a:prstGeom prst="rtTriangle"/>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4" name="文本框 56"/>
          <p:cNvSpPr txBox="1"/>
          <p:nvPr>
            <p:custDataLst>
              <p:tags r:id="rId8"/>
            </p:custDataLst>
          </p:nvPr>
        </p:nvSpPr>
        <p:spPr>
          <a:xfrm>
            <a:off x="1960829" y="1621137"/>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行业定义、分类和特点</a:t>
            </a:r>
            <a:endParaRPr altLang="en-US" dirty="0" lang="zh-CN">
              <a:solidFill>
                <a:schemeClr val="dk1">
                  <a:lumMod val="80000"/>
                  <a:lumOff val="20000"/>
                </a:schemeClr>
              </a:solidFill>
              <a:latin typeface="+mn-ea"/>
              <a:sym typeface="+mn-ea"/>
            </a:endParaRPr>
          </a:p>
        </p:txBody>
      </p:sp>
      <p:sp>
        <p:nvSpPr>
          <p:cNvPr id="1048986" name="对角圆角矩形 5"/>
          <p:cNvSpPr/>
          <p:nvPr>
            <p:custDataLst>
              <p:tags r:id="rId9"/>
            </p:custDataLst>
          </p:nvPr>
        </p:nvSpPr>
        <p:spPr>
          <a:xfrm>
            <a:off x="1422016" y="2601028"/>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88" name="对角圆角矩形 6"/>
          <p:cNvSpPr/>
          <p:nvPr>
            <p:custDataLst>
              <p:tags r:id="rId10"/>
            </p:custDataLst>
          </p:nvPr>
        </p:nvSpPr>
        <p:spPr>
          <a:xfrm>
            <a:off x="1422016" y="2473464"/>
            <a:ext cx="505472" cy="482330"/>
          </a:xfrm>
          <a:prstGeom prst="round2DiagRect">
            <a:avLst>
              <a:gd name="adj1" fmla="val 26654"/>
              <a:gd name="adj2" fmla="val 0"/>
            </a:avLst>
          </a:prstGeom>
          <a:solidFill>
            <a:schemeClr val="accent2"/>
          </a:solidFill>
          <a:ln>
            <a:noFill/>
          </a:ln>
          <a:effectLst>
            <a:outerShdw algn="tl" blurRad="165100" dir="2700000" dist="25400" rotWithShape="0" sx="102000" sy="102000">
              <a:schemeClr val="accent2">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0" name="直角三角形 7"/>
          <p:cNvSpPr/>
          <p:nvPr>
            <p:custDataLst>
              <p:tags r:id="rId11"/>
            </p:custDataLst>
          </p:nvPr>
        </p:nvSpPr>
        <p:spPr>
          <a:xfrm>
            <a:off x="1927828" y="2474099"/>
            <a:ext cx="76157" cy="126929"/>
          </a:xfrm>
          <a:prstGeom prst="rtTriangle"/>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2" name="文本框 8"/>
          <p:cNvSpPr txBox="1"/>
          <p:nvPr>
            <p:custDataLst>
              <p:tags r:id="rId12"/>
            </p:custDataLst>
          </p:nvPr>
        </p:nvSpPr>
        <p:spPr>
          <a:xfrm>
            <a:off x="1960829" y="2610548"/>
            <a:ext cx="8559452" cy="687955"/>
          </a:xfrm>
          <a:prstGeom prst="rect"/>
          <a:noFill/>
        </p:spPr>
        <p:txBody>
          <a:bodyPr anchor="ctr" anchorCtr="0" bIns="107950" rtlCol="0" tIns="0" wrap="square">
            <a:normAutofit/>
          </a:bodyPr>
          <a:p>
            <a:pPr>
              <a:lnSpc>
                <a:spcPct val="150000"/>
              </a:lnSpc>
            </a:pPr>
            <a:r>
              <a:rPr altLang="en-US" dirty="0" lang="zh-CN">
                <a:solidFill>
                  <a:schemeClr val="dk1">
                    <a:lumMod val="80000"/>
                    <a:lumOff val="20000"/>
                  </a:schemeClr>
                </a:solidFill>
                <a:latin typeface="+mn-ea"/>
                <a:sym typeface="+mn-ea"/>
              </a:rPr>
              <a:t>行业市场规模和增长趋势</a:t>
            </a:r>
            <a:endParaRPr altLang="en-US" dirty="0" lang="zh-CN">
              <a:solidFill>
                <a:schemeClr val="dk1">
                  <a:lumMod val="80000"/>
                  <a:lumOff val="20000"/>
                </a:schemeClr>
              </a:solidFill>
              <a:latin typeface="+mn-ea"/>
              <a:sym typeface="+mn-ea"/>
            </a:endParaRPr>
          </a:p>
        </p:txBody>
      </p:sp>
      <p:sp>
        <p:nvSpPr>
          <p:cNvPr id="1048994" name="对角圆角矩形 9"/>
          <p:cNvSpPr/>
          <p:nvPr>
            <p:custDataLst>
              <p:tags r:id="rId13"/>
            </p:custDataLst>
          </p:nvPr>
        </p:nvSpPr>
        <p:spPr>
          <a:xfrm>
            <a:off x="1422016" y="4567157"/>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6" name="对角圆角矩形 10"/>
          <p:cNvSpPr/>
          <p:nvPr>
            <p:custDataLst>
              <p:tags r:id="rId14"/>
            </p:custDataLst>
          </p:nvPr>
        </p:nvSpPr>
        <p:spPr>
          <a:xfrm>
            <a:off x="1422016" y="4439593"/>
            <a:ext cx="505472" cy="482330"/>
          </a:xfrm>
          <a:prstGeom prst="round2DiagRect">
            <a:avLst>
              <a:gd name="adj1" fmla="val 26654"/>
              <a:gd name="adj2" fmla="val 0"/>
            </a:avLst>
          </a:prstGeom>
          <a:solidFill>
            <a:schemeClr val="accent4"/>
          </a:solidFill>
          <a:ln>
            <a:noFill/>
          </a:ln>
          <a:effectLst>
            <a:outerShdw algn="tl" blurRad="165100" dir="2700000" dist="25400" rotWithShape="0" sx="102000" sy="102000">
              <a:schemeClr val="accent4">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8998" name="直角三角形 11"/>
          <p:cNvSpPr/>
          <p:nvPr>
            <p:custDataLst>
              <p:tags r:id="rId15"/>
            </p:custDataLst>
          </p:nvPr>
        </p:nvSpPr>
        <p:spPr>
          <a:xfrm>
            <a:off x="1927828" y="4440228"/>
            <a:ext cx="76157" cy="126929"/>
          </a:xfrm>
          <a:prstGeom prst="rtTriangle"/>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0" name="文本框 12"/>
          <p:cNvSpPr txBox="1"/>
          <p:nvPr>
            <p:custDataLst>
              <p:tags r:id="rId16"/>
            </p:custDataLst>
          </p:nvPr>
        </p:nvSpPr>
        <p:spPr>
          <a:xfrm>
            <a:off x="1960829" y="4576677"/>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行业政策法规和标准</a:t>
            </a:r>
            <a:endParaRPr altLang="zh-CN" dirty="0" lang="en-US">
              <a:solidFill>
                <a:schemeClr val="dk1">
                  <a:lumMod val="80000"/>
                  <a:lumOff val="20000"/>
                </a:schemeClr>
              </a:solidFill>
              <a:latin typeface="+mn-ea"/>
              <a:sym typeface="+mn-ea"/>
            </a:endParaRPr>
          </a:p>
        </p:txBody>
      </p:sp>
      <p:sp>
        <p:nvSpPr>
          <p:cNvPr id="1049002" name="对角圆角矩形 14"/>
          <p:cNvSpPr/>
          <p:nvPr>
            <p:custDataLst>
              <p:tags r:id="rId17"/>
            </p:custDataLst>
          </p:nvPr>
        </p:nvSpPr>
        <p:spPr>
          <a:xfrm>
            <a:off x="1422016" y="5550221"/>
            <a:ext cx="9342706" cy="700013"/>
          </a:xfrm>
          <a:prstGeom prst="round2DiagRect">
            <a:avLst>
              <a:gd name="adj1" fmla="val 26654"/>
              <a:gd name="adj2" fmla="val 20751"/>
            </a:avLst>
          </a:prstGeom>
          <a:solidFill>
            <a:srgbClr val="F2F2F2"/>
          </a:solidFill>
          <a:ln>
            <a:noFill/>
          </a:ln>
          <a:effectLst>
            <a:outerShdw algn="l" blurRad="254000" dir="6420000" dist="381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4" name="对角圆角矩形 18"/>
          <p:cNvSpPr/>
          <p:nvPr>
            <p:custDataLst>
              <p:tags r:id="rId18"/>
            </p:custDataLst>
          </p:nvPr>
        </p:nvSpPr>
        <p:spPr>
          <a:xfrm>
            <a:off x="1422016" y="5422658"/>
            <a:ext cx="505472" cy="482330"/>
          </a:xfrm>
          <a:prstGeom prst="round2DiagRect">
            <a:avLst>
              <a:gd name="adj1" fmla="val 26654"/>
              <a:gd name="adj2" fmla="val 0"/>
            </a:avLst>
          </a:prstGeom>
          <a:solidFill>
            <a:schemeClr val="accent5"/>
          </a:solidFill>
          <a:ln>
            <a:noFill/>
          </a:ln>
          <a:effectLst>
            <a:outerShdw algn="tl" blurRad="165100" dir="2700000" dist="25400" rotWithShape="0" sx="102000" sy="102000">
              <a:schemeClr val="accent5">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6" name="直角三角形 19"/>
          <p:cNvSpPr/>
          <p:nvPr>
            <p:custDataLst>
              <p:tags r:id="rId19"/>
            </p:custDataLst>
          </p:nvPr>
        </p:nvSpPr>
        <p:spPr>
          <a:xfrm>
            <a:off x="1927828" y="5423293"/>
            <a:ext cx="76157" cy="126929"/>
          </a:xfrm>
          <a:prstGeom prst="rtTriangle"/>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endParaRPr altLang="en-US" lang="zh-CN">
              <a:latin typeface="+mn-ea"/>
            </a:endParaRPr>
          </a:p>
        </p:txBody>
      </p:sp>
      <p:sp>
        <p:nvSpPr>
          <p:cNvPr id="1049008" name="文本框 20"/>
          <p:cNvSpPr txBox="1"/>
          <p:nvPr>
            <p:custDataLst>
              <p:tags r:id="rId20"/>
            </p:custDataLst>
          </p:nvPr>
        </p:nvSpPr>
        <p:spPr>
          <a:xfrm>
            <a:off x="1960829" y="5559741"/>
            <a:ext cx="8559452" cy="687955"/>
          </a:xfrm>
          <a:prstGeom prst="rect"/>
          <a:noFill/>
        </p:spPr>
        <p:txBody>
          <a:bodyPr anchor="ctr" anchorCtr="0" bIns="107950" rtlCol="0" tIns="0" wrap="square">
            <a:normAutofit/>
          </a:bodyPr>
          <a:p>
            <a:pPr>
              <a:lnSpc>
                <a:spcPct val="150000"/>
              </a:lnSpc>
            </a:pPr>
            <a:r>
              <a:rPr altLang="zh-CN" dirty="0" lang="en-US">
                <a:solidFill>
                  <a:schemeClr val="dk1">
                    <a:lumMod val="80000"/>
                    <a:lumOff val="20000"/>
                  </a:schemeClr>
                </a:solidFill>
                <a:latin typeface="+mn-ea"/>
                <a:sym typeface="+mn-ea"/>
              </a:rPr>
              <a:t>行业技术发展历程和趋势</a:t>
            </a:r>
            <a:endParaRPr altLang="zh-CN" dirty="0" lang="en-US">
              <a:solidFill>
                <a:schemeClr val="dk1">
                  <a:lumMod val="80000"/>
                  <a:lumOff val="20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42" name="标题 2"/>
          <p:cNvSpPr>
            <a:spLocks noGrp="1"/>
          </p:cNvSpPr>
          <p:nvPr>
            <p:ph type="title" idx="1"/>
          </p:nvPr>
        </p:nvSpPr>
        <p:spPr/>
        <p:txBody>
          <a:bodyPr>
            <a:normAutofit fontScale="94444"/>
          </a:bodyPr>
          <a:p>
            <a:r>
              <a:rPr altLang="en-US" lang="zh-CN"/>
              <a:t>2024年行业现状及特点</a:t>
            </a:r>
            <a:endParaRPr altLang="en-US" lang="zh-CN"/>
          </a:p>
        </p:txBody>
      </p:sp>
      <p:sp>
        <p:nvSpPr>
          <p:cNvPr id="1049044"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46"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48"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0"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52"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4"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49056"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49058"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49060"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行业技术发展及特点</a:t>
            </a:r>
            <a:endParaRPr altLang="en-US" dirty="0" sz="2400" lang="zh-CN">
              <a:latin typeface="+mn-ea"/>
              <a:ea typeface="+mn-ea"/>
            </a:endParaRPr>
          </a:p>
        </p:txBody>
      </p:sp>
      <p:sp>
        <p:nvSpPr>
          <p:cNvPr id="1049062"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政策法规对行业的影响</a:t>
            </a:r>
            <a:endParaRPr altLang="en-US" dirty="0" sz="2400" lang="zh-CN">
              <a:latin typeface="+mn-ea"/>
              <a:ea typeface="+mn-ea"/>
            </a:endParaRPr>
          </a:p>
        </p:txBody>
      </p:sp>
      <p:sp>
        <p:nvSpPr>
          <p:cNvPr id="1049064"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行业规模及增长情况</a:t>
            </a:r>
            <a:endParaRPr altLang="en-US" dirty="0" sz="2400" lang="zh-CN">
              <a:latin typeface="+mn-ea"/>
              <a:ea typeface="+mn-ea"/>
            </a:endParaRPr>
          </a:p>
        </p:txBody>
      </p:sp>
      <p:sp>
        <p:nvSpPr>
          <p:cNvPr id="1049066"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主要企业及市场份额</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9100" name="标题 2"/>
          <p:cNvSpPr>
            <a:spLocks noGrp="1"/>
          </p:cNvSpPr>
          <p:nvPr>
            <p:ph type="title" idx="1"/>
          </p:nvPr>
        </p:nvSpPr>
        <p:spPr/>
        <p:txBody>
          <a:bodyPr>
            <a:normAutofit fontScale="94444"/>
          </a:bodyPr>
          <a:p>
            <a:r>
              <a:rPr altLang="en-US" lang="zh-CN"/>
              <a:t>行业发展趋势与挑战</a:t>
            </a:r>
            <a:endParaRPr altLang="en-US" lang="zh-CN"/>
          </a:p>
        </p:txBody>
      </p:sp>
      <p:sp>
        <p:nvSpPr>
          <p:cNvPr id="1049102"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4"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6"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08"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0"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1"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2"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4"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16"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3"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18"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5"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777"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0"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2"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124"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79"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6"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1"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28"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783"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130"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2"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4"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6"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138" name="正文"/>
          <p:cNvSpPr txBox="1"/>
          <p:nvPr>
            <p:custDataLst>
              <p:tags r:id="rId26"/>
            </p:custDataLst>
          </p:nvPr>
        </p:nvSpPr>
        <p:spPr>
          <a:xfrm>
            <a:off x="608400" y="3788960"/>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行业规模不断扩大，未来市场潜力巨大</a:t>
            </a:r>
            <a:endParaRPr altLang="en-US" dirty="0" sz="1200" lang="zh-CN" spc="150">
              <a:solidFill>
                <a:schemeClr val="tx1">
                  <a:lumMod val="65000"/>
                  <a:lumOff val="35000"/>
                </a:schemeClr>
              </a:solidFill>
              <a:latin typeface="+mn-ea"/>
              <a:sym typeface="+mn-ea"/>
            </a:endParaRPr>
          </a:p>
        </p:txBody>
      </p:sp>
      <p:sp>
        <p:nvSpPr>
          <p:cNvPr id="1049140" name="正文"/>
          <p:cNvSpPr txBox="1"/>
          <p:nvPr>
            <p:custDataLst>
              <p:tags r:id="rId27"/>
            </p:custDataLst>
          </p:nvPr>
        </p:nvSpPr>
        <p:spPr>
          <a:xfrm>
            <a:off x="9419575" y="3788960"/>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国内外市场竞争激烈，企业需要不断提升自身实力</a:t>
            </a:r>
            <a:endParaRPr altLang="en-US" dirty="0" sz="1200" lang="zh-CN" spc="150">
              <a:solidFill>
                <a:schemeClr val="tx1">
                  <a:lumMod val="65000"/>
                  <a:lumOff val="35000"/>
                </a:schemeClr>
              </a:solidFill>
              <a:latin typeface="+mn-ea"/>
              <a:sym typeface="+mn-ea"/>
            </a:endParaRPr>
          </a:p>
        </p:txBody>
      </p:sp>
      <p:sp>
        <p:nvSpPr>
          <p:cNvPr id="1049142" name="正文"/>
          <p:cNvSpPr txBox="1"/>
          <p:nvPr>
            <p:custDataLst>
              <p:tags r:id="rId28"/>
            </p:custDataLst>
          </p:nvPr>
        </p:nvSpPr>
        <p:spPr>
          <a:xfrm>
            <a:off x="7063523" y="1665572"/>
            <a:ext cx="2158097" cy="808877"/>
          </a:xfrm>
          <a:prstGeom prst="rect"/>
          <a:noFill/>
        </p:spPr>
        <p:txBody>
          <a:bodyPr anchor="t" anchorCtr="0" bIns="0" lIns="0" rIns="0" rtlCol="0" tIns="0" wrap="square">
            <a:normAutofit/>
          </a:bodyPr>
          <a:p>
            <a:pPr algn="r" fontAlgn="auto" indent="0">
              <a:lnSpc>
                <a:spcPct val="130000"/>
              </a:lnSpc>
            </a:pPr>
            <a:r>
              <a:rPr altLang="en-US" dirty="0" sz="1200" lang="zh-CN" spc="150">
                <a:solidFill>
                  <a:schemeClr val="tx1">
                    <a:lumMod val="65000"/>
                    <a:lumOff val="35000"/>
                  </a:schemeClr>
                </a:solidFill>
                <a:latin typeface="+mn-ea"/>
                <a:sym typeface="+mn-ea"/>
              </a:rPr>
              <a:t>政策法规对行业发展的影响日益显著</a:t>
            </a:r>
            <a:endParaRPr altLang="en-US" dirty="0" sz="1200" lang="zh-CN" spc="150">
              <a:solidFill>
                <a:schemeClr val="tx1">
                  <a:lumMod val="65000"/>
                  <a:lumOff val="35000"/>
                </a:schemeClr>
              </a:solidFill>
              <a:latin typeface="+mn-ea"/>
              <a:sym typeface="+mn-ea"/>
            </a:endParaRPr>
          </a:p>
        </p:txBody>
      </p:sp>
      <p:sp>
        <p:nvSpPr>
          <p:cNvPr id="1049144" name="正文"/>
          <p:cNvSpPr txBox="1"/>
          <p:nvPr>
            <p:custDataLst>
              <p:tags r:id="rId29"/>
            </p:custDataLst>
          </p:nvPr>
        </p:nvSpPr>
        <p:spPr>
          <a:xfrm>
            <a:off x="2964451" y="1665572"/>
            <a:ext cx="2158097" cy="808877"/>
          </a:xfrm>
          <a:prstGeom prst="rect"/>
          <a:noFill/>
        </p:spPr>
        <p:txBody>
          <a:bodyPr anchor="t" anchorCtr="0" bIns="0" lIns="0" rIns="0" rtlCol="0" tIns="0" wrap="square">
            <a:normAutofit/>
          </a:bodyPr>
          <a:p>
            <a:pPr algn="l" fontAlgn="auto" indent="0">
              <a:lnSpc>
                <a:spcPct val="130000"/>
              </a:lnSpc>
            </a:pPr>
            <a:r>
              <a:rPr altLang="en-US" dirty="0" sz="1200" lang="zh-CN" spc="150">
                <a:solidFill>
                  <a:schemeClr val="tx1">
                    <a:lumMod val="65000"/>
                    <a:lumOff val="35000"/>
                  </a:schemeClr>
                </a:solidFill>
                <a:latin typeface="+mn-ea"/>
                <a:sym typeface="+mn-ea"/>
              </a:rPr>
              <a:t>技术创新成为推动行业发展的关键因素</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9178" name="文本占位符 3"/>
          <p:cNvSpPr>
            <a:spLocks noGrp="1"/>
          </p:cNvSpPr>
          <p:nvPr>
            <p:ph type="body" idx="2"/>
            <p:custDataLst>
              <p:tags r:id="rId1"/>
            </p:custDataLst>
          </p:nvPr>
        </p:nvSpPr>
        <p:spPr/>
        <p:txBody>
          <a:bodyPr/>
          <a:p>
            <a:r>
              <a:rPr altLang="en-US" lang="zh-CN"/>
              <a:t>PART THREE</a:t>
            </a:r>
            <a:endParaRPr altLang="en-US" lang="zh-CN"/>
          </a:p>
        </p:txBody>
      </p:sp>
      <p:sp>
        <p:nvSpPr>
          <p:cNvPr id="1049180" name="标题 4"/>
          <p:cNvSpPr>
            <a:spLocks noGrp="1"/>
          </p:cNvSpPr>
          <p:nvPr>
            <p:ph type="title" idx="1"/>
            <p:custDataLst>
              <p:tags r:id="rId2"/>
            </p:custDataLst>
          </p:nvPr>
        </p:nvSpPr>
        <p:spPr/>
        <p:txBody>
          <a:bodyPr>
            <a:normAutofit fontScale="96296"/>
          </a:bodyPr>
          <a:p>
            <a:r>
              <a:rPr altLang="en-US" lang="zh-CN"/>
              <a:t>水处理与污水处理技术发展</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9242" name="标题 2"/>
          <p:cNvSpPr>
            <a:spLocks noGrp="1"/>
          </p:cNvSpPr>
          <p:nvPr>
            <p:ph type="title" idx="1"/>
          </p:nvPr>
        </p:nvSpPr>
        <p:spPr/>
        <p:txBody>
          <a:bodyPr>
            <a:normAutofit fontScale="94444"/>
          </a:bodyPr>
          <a:p>
            <a:r>
              <a:rPr altLang="en-US" lang="zh-CN"/>
              <a:t>传统技术与创新技术</a:t>
            </a:r>
            <a:endParaRPr altLang="en-US" lang="zh-CN"/>
          </a:p>
        </p:txBody>
      </p:sp>
      <p:sp>
        <p:nvSpPr>
          <p:cNvPr id="1049244" name="任意多边形 20"/>
          <p:cNvSpPr/>
          <p:nvPr>
            <p:custDataLst>
              <p:tags r:id="rId1"/>
            </p:custDataLst>
          </p:nvPr>
        </p:nvSpPr>
        <p:spPr>
          <a:xfrm rot="2700000">
            <a:off x="1722571"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46" name="文本框 24"/>
          <p:cNvSpPr txBox="1"/>
          <p:nvPr>
            <p:custDataLst>
              <p:tags r:id="rId2"/>
            </p:custDataLst>
          </p:nvPr>
        </p:nvSpPr>
        <p:spPr bwMode="auto">
          <a:xfrm>
            <a:off x="1368142"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传统水处理技术：沉淀、过滤、消毒等</a:t>
            </a:r>
            <a:endParaRPr altLang="en-US" dirty="0" sz="2000" lang="zh-CN" spc="150">
              <a:solidFill>
                <a:schemeClr val="tx1">
                  <a:lumMod val="75000"/>
                  <a:lumOff val="25000"/>
                </a:schemeClr>
              </a:solidFill>
              <a:latin typeface="+mn-ea"/>
              <a:sym typeface="+mn-ea"/>
            </a:endParaRPr>
          </a:p>
        </p:txBody>
      </p:sp>
      <p:sp>
        <p:nvSpPr>
          <p:cNvPr id="1049248" name="矩形 42"/>
          <p:cNvSpPr/>
          <p:nvPr>
            <p:custDataLst>
              <p:tags r:id="rId3"/>
            </p:custDataLst>
          </p:nvPr>
        </p:nvSpPr>
        <p:spPr>
          <a:xfrm>
            <a:off x="1499676" y="2843970"/>
            <a:ext cx="1723029" cy="122017"/>
          </a:xfrm>
          <a:prstGeom prst="rect"/>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0" name="任意多边形 18"/>
          <p:cNvSpPr/>
          <p:nvPr>
            <p:custDataLst>
              <p:tags r:id="rId4"/>
            </p:custDataLst>
          </p:nvPr>
        </p:nvSpPr>
        <p:spPr>
          <a:xfrm rot="5400000">
            <a:off x="4210703"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2" name="文本框 27"/>
          <p:cNvSpPr txBox="1"/>
          <p:nvPr>
            <p:custDataLst>
              <p:tags r:id="rId5"/>
            </p:custDataLst>
          </p:nvPr>
        </p:nvSpPr>
        <p:spPr bwMode="auto">
          <a:xfrm>
            <a:off x="3855625"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创新水处理技术：膜分离、高级氧化、生物膜反应器等</a:t>
            </a:r>
            <a:endParaRPr altLang="en-US" dirty="0" sz="2000" lang="zh-CN" spc="150">
              <a:solidFill>
                <a:schemeClr val="tx1">
                  <a:lumMod val="75000"/>
                  <a:lumOff val="25000"/>
                </a:schemeClr>
              </a:solidFill>
              <a:latin typeface="+mn-ea"/>
              <a:sym typeface="+mn-ea"/>
            </a:endParaRPr>
          </a:p>
        </p:txBody>
      </p:sp>
      <p:sp>
        <p:nvSpPr>
          <p:cNvPr id="1049254" name="矩形 43"/>
          <p:cNvSpPr/>
          <p:nvPr>
            <p:custDataLst>
              <p:tags r:id="rId6"/>
            </p:custDataLst>
          </p:nvPr>
        </p:nvSpPr>
        <p:spPr>
          <a:xfrm>
            <a:off x="3987807" y="2843970"/>
            <a:ext cx="1723029" cy="122017"/>
          </a:xfrm>
          <a:prstGeom prst="rect"/>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56" name="任意多边形 21"/>
          <p:cNvSpPr/>
          <p:nvPr>
            <p:custDataLst>
              <p:tags r:id="rId7"/>
            </p:custDataLst>
          </p:nvPr>
        </p:nvSpPr>
        <p:spPr>
          <a:xfrm rot="18900000" flipH="1">
            <a:off x="6698186"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58" name="文本框 30"/>
          <p:cNvSpPr txBox="1"/>
          <p:nvPr>
            <p:custDataLst>
              <p:tags r:id="rId8"/>
            </p:custDataLst>
          </p:nvPr>
        </p:nvSpPr>
        <p:spPr bwMode="auto">
          <a:xfrm>
            <a:off x="6343757"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污水处理技术创新：厌氧氨氧化、生物滤池等</a:t>
            </a:r>
            <a:endParaRPr altLang="en-US" dirty="0" sz="2000" lang="zh-CN" spc="150">
              <a:solidFill>
                <a:schemeClr val="tx1">
                  <a:lumMod val="75000"/>
                  <a:lumOff val="25000"/>
                </a:schemeClr>
              </a:solidFill>
              <a:latin typeface="+mn-ea"/>
              <a:sym typeface="+mn-ea"/>
            </a:endParaRPr>
          </a:p>
        </p:txBody>
      </p:sp>
      <p:sp>
        <p:nvSpPr>
          <p:cNvPr id="1049260" name="矩形 44"/>
          <p:cNvSpPr/>
          <p:nvPr>
            <p:custDataLst>
              <p:tags r:id="rId9"/>
            </p:custDataLst>
          </p:nvPr>
        </p:nvSpPr>
        <p:spPr>
          <a:xfrm>
            <a:off x="6474643" y="2843970"/>
            <a:ext cx="1723029" cy="122017"/>
          </a:xfrm>
          <a:prstGeom prst="rect"/>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
        <p:nvSpPr>
          <p:cNvPr id="1049262" name="任意多边形 22"/>
          <p:cNvSpPr/>
          <p:nvPr>
            <p:custDataLst>
              <p:tags r:id="rId10"/>
            </p:custDataLst>
          </p:nvPr>
        </p:nvSpPr>
        <p:spPr>
          <a:xfrm rot="2700000" flipH="1" flipV="1">
            <a:off x="9185670" y="1490400"/>
            <a:ext cx="1277112" cy="1279331"/>
          </a:xfrm>
          <a:custGeom>
            <a:avLst/>
            <a:gdLst>
              <a:gd name="connsiteX0" fmla="*/ 131121 w 3124913"/>
              <a:gd name="connsiteY0" fmla="*/ 1249162 h 3130701"/>
              <a:gd name="connsiteX1" fmla="*/ 132370 w 3124913"/>
              <a:gd name="connsiteY1" fmla="*/ 1247913 h 3130701"/>
              <a:gd name="connsiteX2" fmla="*/ 1249163 w 3124913"/>
              <a:gd name="connsiteY2" fmla="*/ 131120 h 3130701"/>
              <a:gd name="connsiteX3" fmla="*/ 1882271 w 3124913"/>
              <a:gd name="connsiteY3" fmla="*/ 131120 h 3130701"/>
              <a:gd name="connsiteX4" fmla="*/ 1882271 w 3124913"/>
              <a:gd name="connsiteY4" fmla="*/ 764228 h 3130701"/>
              <a:gd name="connsiteX5" fmla="*/ 1516049 w 3124913"/>
              <a:gd name="connsiteY5" fmla="*/ 1130450 h 3130701"/>
              <a:gd name="connsiteX6" fmla="*/ 2677238 w 3124913"/>
              <a:gd name="connsiteY6" fmla="*/ 1130450 h 3130701"/>
              <a:gd name="connsiteX7" fmla="*/ 3124913 w 3124913"/>
              <a:gd name="connsiteY7" fmla="*/ 1578125 h 3130701"/>
              <a:gd name="connsiteX8" fmla="*/ 2677238 w 3124913"/>
              <a:gd name="connsiteY8" fmla="*/ 2025800 h 3130701"/>
              <a:gd name="connsiteX9" fmla="*/ 1545864 w 3124913"/>
              <a:gd name="connsiteY9" fmla="*/ 2025800 h 3130701"/>
              <a:gd name="connsiteX10" fmla="*/ 1883520 w 3124913"/>
              <a:gd name="connsiteY10" fmla="*/ 2363456 h 3130701"/>
              <a:gd name="connsiteX11" fmla="*/ 1883520 w 3124913"/>
              <a:gd name="connsiteY11" fmla="*/ 2999063 h 3130701"/>
              <a:gd name="connsiteX12" fmla="*/ 1247913 w 3124913"/>
              <a:gd name="connsiteY12" fmla="*/ 2999063 h 3130701"/>
              <a:gd name="connsiteX13" fmla="*/ 132370 w 3124913"/>
              <a:gd name="connsiteY13" fmla="*/ 1883520 h 3130701"/>
              <a:gd name="connsiteX14" fmla="*/ 131809 w 3124913"/>
              <a:gd name="connsiteY14" fmla="*/ 1882832 h 3130701"/>
              <a:gd name="connsiteX15" fmla="*/ 131121 w 3124913"/>
              <a:gd name="connsiteY15" fmla="*/ 1882270 h 3130701"/>
              <a:gd name="connsiteX16" fmla="*/ 131121 w 3124913"/>
              <a:gd name="connsiteY16" fmla="*/ 1249162 h 313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24913" h="3130701">
                <a:moveTo>
                  <a:pt x="131121" y="1249162"/>
                </a:moveTo>
                <a:lnTo>
                  <a:pt x="132370" y="1247913"/>
                </a:lnTo>
                <a:lnTo>
                  <a:pt x="1249163" y="131120"/>
                </a:lnTo>
                <a:cubicBezTo>
                  <a:pt x="1423991" y="-43707"/>
                  <a:pt x="1707443" y="-43707"/>
                  <a:pt x="1882271" y="131120"/>
                </a:cubicBezTo>
                <a:cubicBezTo>
                  <a:pt x="2057099" y="305948"/>
                  <a:pt x="2057099" y="589401"/>
                  <a:pt x="1882271" y="764228"/>
                </a:cubicBezTo>
                <a:lnTo>
                  <a:pt x="1516049" y="1130450"/>
                </a:lnTo>
                <a:lnTo>
                  <a:pt x="2677238" y="1130450"/>
                </a:lnTo>
                <a:cubicBezTo>
                  <a:pt x="2924482" y="1130450"/>
                  <a:pt x="3124913" y="1330881"/>
                  <a:pt x="3124913" y="1578125"/>
                </a:cubicBezTo>
                <a:cubicBezTo>
                  <a:pt x="3124913" y="1825369"/>
                  <a:pt x="2924482" y="2025800"/>
                  <a:pt x="2677238" y="2025800"/>
                </a:cubicBezTo>
                <a:lnTo>
                  <a:pt x="1545864" y="2025800"/>
                </a:lnTo>
                <a:lnTo>
                  <a:pt x="1883520" y="2363456"/>
                </a:lnTo>
                <a:cubicBezTo>
                  <a:pt x="2059038" y="2538974"/>
                  <a:pt x="2059038" y="2823545"/>
                  <a:pt x="1883520" y="2999063"/>
                </a:cubicBezTo>
                <a:cubicBezTo>
                  <a:pt x="1708002" y="3174581"/>
                  <a:pt x="1423431" y="3174581"/>
                  <a:pt x="1247913" y="2999063"/>
                </a:cubicBezTo>
                <a:lnTo>
                  <a:pt x="132370" y="1883520"/>
                </a:lnTo>
                <a:lnTo>
                  <a:pt x="131809" y="1882832"/>
                </a:lnTo>
                <a:lnTo>
                  <a:pt x="131121" y="1882270"/>
                </a:lnTo>
                <a:cubicBezTo>
                  <a:pt x="-43707" y="1707442"/>
                  <a:pt x="-43707" y="1423990"/>
                  <a:pt x="131121" y="1249162"/>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a:bodyPr>
          <a:p>
            <a:pPr algn="ctr">
              <a:lnSpc>
                <a:spcPct val="120000"/>
              </a:lnSpc>
            </a:pPr>
            <a:endParaRPr>
              <a:latin typeface="+mn-ea"/>
              <a:sym typeface="Arial" panose="02080604020202020204" pitchFamily="34" charset="0"/>
            </a:endParaRPr>
          </a:p>
        </p:txBody>
      </p:sp>
      <p:sp>
        <p:nvSpPr>
          <p:cNvPr id="1049264" name="文本框 33"/>
          <p:cNvSpPr txBox="1"/>
          <p:nvPr>
            <p:custDataLst>
              <p:tags r:id="rId11"/>
            </p:custDataLst>
          </p:nvPr>
        </p:nvSpPr>
        <p:spPr bwMode="auto">
          <a:xfrm>
            <a:off x="8831241" y="3219781"/>
            <a:ext cx="1986438" cy="3029721"/>
          </a:xfrm>
          <a:prstGeom prst="rect"/>
          <a:noFill/>
        </p:spPr>
        <p:txBody>
          <a:bodyPr anchor="t" anchorCtr="0" bIns="45720" lIns="91440" rIns="91440" rtlCol="0" tIns="45720" vert="horz" wrap="square">
            <a:normAutofit/>
          </a:bodyPr>
          <a:p>
            <a:pPr algn="ctr" lvl="0">
              <a:lnSpc>
                <a:spcPct val="130000"/>
              </a:lnSpc>
              <a:spcBef>
                <a:spcPts val="0"/>
              </a:spcBef>
              <a:spcAft>
                <a:spcPts val="0"/>
              </a:spcAft>
              <a:buClrTx/>
              <a:buSzTx/>
              <a:buFontTx/>
            </a:pPr>
            <a:r>
              <a:rPr altLang="en-US" dirty="0" sz="2000" lang="zh-CN" spc="150">
                <a:solidFill>
                  <a:schemeClr val="tx1">
                    <a:lumMod val="75000"/>
                    <a:lumOff val="25000"/>
                  </a:schemeClr>
                </a:solidFill>
                <a:latin typeface="+mn-ea"/>
                <a:sym typeface="+mn-ea"/>
              </a:rPr>
              <a:t>技术发展趋势：智能化、自动化、高效化</a:t>
            </a:r>
            <a:endParaRPr altLang="en-US" dirty="0" sz="2000" lang="zh-CN" spc="150">
              <a:solidFill>
                <a:schemeClr val="tx1">
                  <a:lumMod val="75000"/>
                  <a:lumOff val="25000"/>
                </a:schemeClr>
              </a:solidFill>
              <a:latin typeface="+mn-ea"/>
              <a:sym typeface="+mn-ea"/>
            </a:endParaRPr>
          </a:p>
        </p:txBody>
      </p:sp>
      <p:sp>
        <p:nvSpPr>
          <p:cNvPr id="1049266" name="矩形 45"/>
          <p:cNvSpPr/>
          <p:nvPr>
            <p:custDataLst>
              <p:tags r:id="rId12"/>
            </p:custDataLst>
          </p:nvPr>
        </p:nvSpPr>
        <p:spPr>
          <a:xfrm>
            <a:off x="8962775" y="2843970"/>
            <a:ext cx="1723029" cy="122017"/>
          </a:xfrm>
          <a:prstGeom prst="rect"/>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bIns="45720" lIns="91440" rIns="91440" tIns="45720" wrap="square">
            <a:normAutofit fontScale="25000"/>
          </a:bodyPr>
          <a:p>
            <a:pPr algn="ctr">
              <a:lnSpc>
                <a:spcPct val="140000"/>
              </a:lnSpc>
            </a:pPr>
            <a:endParaRPr>
              <a:latin typeface="+mn-ea"/>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300" name="标题 2"/>
          <p:cNvSpPr>
            <a:spLocks noGrp="1"/>
          </p:cNvSpPr>
          <p:nvPr>
            <p:ph type="title" idx="1"/>
          </p:nvPr>
        </p:nvSpPr>
        <p:spPr/>
        <p:txBody>
          <a:bodyPr>
            <a:normAutofit fontScale="94444"/>
          </a:bodyPr>
          <a:p>
            <a:r>
              <a:rPr altLang="en-US" lang="zh-CN"/>
              <a:t>关键技术突破与成果</a:t>
            </a:r>
            <a:endParaRPr altLang="en-US" lang="zh-CN"/>
          </a:p>
        </p:txBody>
      </p:sp>
      <p:sp>
        <p:nvSpPr>
          <p:cNvPr id="1049302" name="圆角矩形 26"/>
          <p:cNvSpPr/>
          <p:nvPr>
            <p:custDataLst>
              <p:tags r:id="rId1"/>
            </p:custDataLst>
          </p:nvPr>
        </p:nvSpPr>
        <p:spPr>
          <a:xfrm>
            <a:off x="60840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04" name="圆角矩形 28"/>
          <p:cNvSpPr/>
          <p:nvPr>
            <p:custDataLst>
              <p:tags r:id="rId2"/>
            </p:custDataLst>
          </p:nvPr>
        </p:nvSpPr>
        <p:spPr>
          <a:xfrm>
            <a:off x="61094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30000"/>
          </a:bodyPr>
          <a:p>
            <a:pPr algn="ctr" lvl="0">
              <a:buClrTx/>
              <a:buSzTx/>
              <a:buFontTx/>
            </a:pPr>
            <a:endParaRPr altLang="en-US" lang="zh-CN">
              <a:effectLst/>
              <a:latin typeface="+mn-ea"/>
              <a:sym typeface="+mn-ea"/>
            </a:endParaRPr>
          </a:p>
        </p:txBody>
      </p:sp>
      <p:sp>
        <p:nvSpPr>
          <p:cNvPr id="1049306" name="文本框 31"/>
          <p:cNvSpPr txBox="1"/>
          <p:nvPr>
            <p:custDataLst>
              <p:tags r:id="rId3"/>
            </p:custDataLst>
          </p:nvPr>
        </p:nvSpPr>
        <p:spPr>
          <a:xfrm>
            <a:off x="763379" y="2290359"/>
            <a:ext cx="2282900" cy="3405176"/>
          </a:xfrm>
          <a:prstGeom prst="rect"/>
          <a:noFill/>
        </p:spPr>
        <p:txBody>
          <a:bodyPr anchor="t" anchorCtr="0" rtlCol="0" wrap="square">
            <a:normAutofit/>
          </a:bodyPr>
          <a:p>
            <a:pPr algn="just" fontAlgn="auto">
              <a:lnSpc>
                <a:spcPct val="120000"/>
              </a:lnSpc>
            </a:pPr>
            <a:r>
              <a:rPr altLang="en-US" dirty="0" sz="2000" lang="zh-CN" spc="200">
                <a:solidFill>
                  <a:schemeClr val="tx1">
                    <a:lumMod val="85000"/>
                    <a:lumOff val="15000"/>
                  </a:schemeClr>
                </a:solidFill>
                <a:latin typeface="+mn-ea"/>
                <a:sym typeface="+mn-ea"/>
              </a:rPr>
              <a:t>新型水处理技术：如膜分离技术、高级氧化技术等在污水处理中的应用</a:t>
            </a:r>
            <a:endParaRPr altLang="en-US" dirty="0" sz="2000" lang="zh-CN" spc="200">
              <a:solidFill>
                <a:schemeClr val="tx1">
                  <a:lumMod val="85000"/>
                  <a:lumOff val="15000"/>
                </a:schemeClr>
              </a:solidFill>
              <a:latin typeface="+mn-ea"/>
              <a:sym typeface="+mn-ea"/>
            </a:endParaRPr>
          </a:p>
        </p:txBody>
      </p:sp>
      <p:sp>
        <p:nvSpPr>
          <p:cNvPr id="1049308" name="圆角矩形 29"/>
          <p:cNvSpPr/>
          <p:nvPr>
            <p:custDataLst>
              <p:tags r:id="rId4"/>
            </p:custDataLst>
          </p:nvPr>
        </p:nvSpPr>
        <p:spPr>
          <a:xfrm>
            <a:off x="340056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0" name="圆角矩形 32"/>
          <p:cNvSpPr/>
          <p:nvPr>
            <p:custDataLst>
              <p:tags r:id="rId5"/>
            </p:custDataLst>
          </p:nvPr>
        </p:nvSpPr>
        <p:spPr>
          <a:xfrm>
            <a:off x="340310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2" name="文本框 34"/>
          <p:cNvSpPr txBox="1"/>
          <p:nvPr>
            <p:custDataLst>
              <p:tags r:id="rId6"/>
            </p:custDataLst>
          </p:nvPr>
        </p:nvSpPr>
        <p:spPr>
          <a:xfrm>
            <a:off x="3558080"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智能化污水处理技术：如物联网、大数据等技术在污水处理中的应用</a:t>
            </a:r>
            <a:endParaRPr altLang="en-US" dirty="0" sz="2000" lang="zh-CN" spc="200">
              <a:solidFill>
                <a:schemeClr val="tx1">
                  <a:lumMod val="85000"/>
                  <a:lumOff val="15000"/>
                </a:schemeClr>
              </a:solidFill>
              <a:latin typeface="+mn-ea"/>
              <a:sym typeface="+mn-ea"/>
            </a:endParaRPr>
          </a:p>
        </p:txBody>
      </p:sp>
      <p:sp>
        <p:nvSpPr>
          <p:cNvPr id="1049314" name="圆角矩形 3"/>
          <p:cNvSpPr/>
          <p:nvPr>
            <p:custDataLst>
              <p:tags r:id="rId7"/>
            </p:custDataLst>
          </p:nvPr>
        </p:nvSpPr>
        <p:spPr>
          <a:xfrm>
            <a:off x="619272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16" name="圆角矩形 4"/>
          <p:cNvSpPr/>
          <p:nvPr>
            <p:custDataLst>
              <p:tags r:id="rId8"/>
            </p:custDataLst>
          </p:nvPr>
        </p:nvSpPr>
        <p:spPr>
          <a:xfrm>
            <a:off x="619526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18" name="文本框 5"/>
          <p:cNvSpPr txBox="1"/>
          <p:nvPr>
            <p:custDataLst>
              <p:tags r:id="rId9"/>
            </p:custDataLst>
          </p:nvPr>
        </p:nvSpPr>
        <p:spPr>
          <a:xfrm>
            <a:off x="634960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高效节能技术：如低能耗、低成本的污水处理技术</a:t>
            </a:r>
            <a:endParaRPr altLang="en-US" dirty="0" sz="2000" lang="zh-CN" spc="200">
              <a:solidFill>
                <a:schemeClr val="tx1">
                  <a:lumMod val="85000"/>
                  <a:lumOff val="15000"/>
                </a:schemeClr>
              </a:solidFill>
              <a:latin typeface="+mn-ea"/>
              <a:sym typeface="+mn-ea"/>
            </a:endParaRPr>
          </a:p>
        </p:txBody>
      </p:sp>
      <p:sp>
        <p:nvSpPr>
          <p:cNvPr id="1049320" name="圆角矩形 8"/>
          <p:cNvSpPr/>
          <p:nvPr>
            <p:custDataLst>
              <p:tags r:id="rId10"/>
            </p:custDataLst>
          </p:nvPr>
        </p:nvSpPr>
        <p:spPr>
          <a:xfrm>
            <a:off x="8984880" y="1869248"/>
            <a:ext cx="2592742" cy="4001370"/>
          </a:xfrm>
          <a:prstGeom prst="roundRect">
            <a:avLst>
              <a:gd name="adj" fmla="val 0"/>
            </a:avLst>
          </a:prstGeom>
          <a:solidFill>
            <a:schemeClr val="bg1"/>
          </a:solidFill>
          <a:ln>
            <a:noFill/>
          </a:ln>
          <a:effectLst>
            <a:outerShdw algn="bl" blurRad="279400" dir="6360000" dist="114300"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buClrTx/>
              <a:buSzTx/>
              <a:buFontTx/>
            </a:pPr>
            <a:endParaRPr altLang="en-US" lang="zh-CN">
              <a:latin typeface="+mn-ea"/>
              <a:sym typeface="+mn-ea"/>
            </a:endParaRPr>
          </a:p>
        </p:txBody>
      </p:sp>
      <p:sp>
        <p:nvSpPr>
          <p:cNvPr id="1049322" name="圆角矩形 9"/>
          <p:cNvSpPr/>
          <p:nvPr>
            <p:custDataLst>
              <p:tags r:id="rId11"/>
            </p:custDataLst>
          </p:nvPr>
        </p:nvSpPr>
        <p:spPr>
          <a:xfrm>
            <a:off x="8987421" y="1869248"/>
            <a:ext cx="2587846" cy="212623"/>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30000"/>
          </a:bodyPr>
          <a:p>
            <a:pPr algn="ctr"/>
            <a:endParaRPr altLang="en-US" lang="zh-CN">
              <a:effectLst/>
              <a:latin typeface="+mn-ea"/>
            </a:endParaRPr>
          </a:p>
        </p:txBody>
      </p:sp>
      <p:sp>
        <p:nvSpPr>
          <p:cNvPr id="1049324" name="文本框 10"/>
          <p:cNvSpPr txBox="1"/>
          <p:nvPr>
            <p:custDataLst>
              <p:tags r:id="rId12"/>
            </p:custDataLst>
          </p:nvPr>
        </p:nvSpPr>
        <p:spPr>
          <a:xfrm>
            <a:off x="9141764" y="2290359"/>
            <a:ext cx="2280103" cy="3406519"/>
          </a:xfrm>
          <a:prstGeom prst="rect"/>
          <a:noFill/>
        </p:spPr>
        <p:txBody>
          <a:bodyPr anchor="t" anchorCtr="0" rtlCol="0" wrap="square">
            <a:normAutofit/>
          </a:bodyPr>
          <a:p>
            <a:pPr algn="just" lvl="0">
              <a:lnSpc>
                <a:spcPct val="120000"/>
              </a:lnSpc>
              <a:buClrTx/>
              <a:buSzTx/>
              <a:buFontTx/>
            </a:pPr>
            <a:r>
              <a:rPr altLang="en-US" dirty="0" sz="2000" lang="zh-CN" spc="200">
                <a:solidFill>
                  <a:schemeClr val="tx1">
                    <a:lumMod val="85000"/>
                    <a:lumOff val="15000"/>
                  </a:schemeClr>
                </a:solidFill>
                <a:latin typeface="+mn-ea"/>
                <a:sym typeface="+mn-ea"/>
              </a:rPr>
              <a:t>资源回收技术：如水资源回收、能源回收等技术在污水处理中的应用</a:t>
            </a:r>
            <a:endParaRPr altLang="en-US" dirty="0" sz="2000" lang="zh-CN" spc="20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358" name="标题 2"/>
          <p:cNvSpPr>
            <a:spLocks noGrp="1"/>
          </p:cNvSpPr>
          <p:nvPr>
            <p:ph type="title" idx="1"/>
          </p:nvPr>
        </p:nvSpPr>
        <p:spPr/>
        <p:txBody>
          <a:bodyPr>
            <a:normAutofit fontScale="94444"/>
          </a:bodyPr>
          <a:p>
            <a:r>
              <a:rPr altLang="en-US" lang="zh-CN"/>
              <a:t>技术应用与案例分析</a:t>
            </a:r>
            <a:endParaRPr altLang="en-US" lang="zh-CN"/>
          </a:p>
        </p:txBody>
      </p:sp>
      <p:sp>
        <p:nvSpPr>
          <p:cNvPr id="1049360" name="任意多边形 35"/>
          <p:cNvSpPr/>
          <p:nvPr>
            <p:custDataLst>
              <p:tags r:id="rId1"/>
            </p:custDataLst>
          </p:nvPr>
        </p:nvSpPr>
        <p:spPr>
          <a:xfrm>
            <a:off x="608400" y="1491688"/>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62" name="任意多边形 39"/>
          <p:cNvSpPr/>
          <p:nvPr>
            <p:custDataLst>
              <p:tags r:id="rId2"/>
            </p:custDataLst>
          </p:nvPr>
        </p:nvSpPr>
        <p:spPr>
          <a:xfrm>
            <a:off x="691615" y="1581891"/>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3" name="直接连接符 40"/>
          <p:cNvCxnSpPr>
            <a:cxnSpLocks/>
          </p:cNvCxnSpPr>
          <p:nvPr>
            <p:custDataLst>
              <p:tags r:id="rId3"/>
            </p:custDataLst>
          </p:nvPr>
        </p:nvCxnSpPr>
        <p:spPr>
          <a:xfrm>
            <a:off x="1997019" y="1805493"/>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64" name="正文"/>
          <p:cNvSpPr txBox="1"/>
          <p:nvPr>
            <p:custDataLst>
              <p:tags r:id="rId4"/>
            </p:custDataLst>
          </p:nvPr>
        </p:nvSpPr>
        <p:spPr>
          <a:xfrm>
            <a:off x="2260641" y="1567281"/>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新型水处理技术应用：介绍新型水处理技术在水处理与污水处理行业的应用，如膜分离技术、高级氧化技术等。</a:t>
            </a:r>
            <a:endParaRPr altLang="en-US" dirty="0" lang="zh-CN">
              <a:solidFill>
                <a:schemeClr val="tx1">
                  <a:lumMod val="65000"/>
                  <a:lumOff val="35000"/>
                </a:schemeClr>
              </a:solidFill>
              <a:latin typeface="+中文正文" charset="0"/>
            </a:endParaRPr>
          </a:p>
        </p:txBody>
      </p:sp>
      <p:sp>
        <p:nvSpPr>
          <p:cNvPr id="1049366" name="矩形 42"/>
          <p:cNvSpPr>
            <a:spLocks noChangeAspect="1"/>
          </p:cNvSpPr>
          <p:nvPr>
            <p:custDataLst>
              <p:tags r:id="rId5"/>
            </p:custDataLst>
          </p:nvPr>
        </p:nvSpPr>
        <p:spPr>
          <a:xfrm flipH="1">
            <a:off x="920935" y="15634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68" name="任意多边形 45"/>
          <p:cNvSpPr/>
          <p:nvPr>
            <p:custDataLst>
              <p:tags r:id="rId6"/>
            </p:custDataLst>
          </p:nvPr>
        </p:nvSpPr>
        <p:spPr>
          <a:xfrm>
            <a:off x="608400" y="2729122"/>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70" name="任意多边形 46"/>
          <p:cNvSpPr/>
          <p:nvPr>
            <p:custDataLst>
              <p:tags r:id="rId7"/>
            </p:custDataLst>
          </p:nvPr>
        </p:nvSpPr>
        <p:spPr>
          <a:xfrm>
            <a:off x="691615" y="2819325"/>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5" name="直接连接符 47"/>
          <p:cNvCxnSpPr>
            <a:cxnSpLocks/>
          </p:cNvCxnSpPr>
          <p:nvPr>
            <p:custDataLst>
              <p:tags r:id="rId8"/>
            </p:custDataLst>
          </p:nvPr>
        </p:nvCxnSpPr>
        <p:spPr>
          <a:xfrm>
            <a:off x="1997019" y="3042927"/>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72" name="正文"/>
          <p:cNvSpPr txBox="1"/>
          <p:nvPr>
            <p:custDataLst>
              <p:tags r:id="rId9"/>
            </p:custDataLst>
          </p:nvPr>
        </p:nvSpPr>
        <p:spPr>
          <a:xfrm>
            <a:off x="2260641" y="2804714"/>
            <a:ext cx="9010142" cy="879162"/>
          </a:xfrm>
          <a:prstGeom prst="rect"/>
          <a:noFill/>
        </p:spPr>
        <p:txBody>
          <a:bodyPr anchor="ctr" anchorCtr="0" bIns="71755" lIns="90000" rIns="90000" rtlCol="0" tIns="0" wrap="square">
            <a:normAutofit fontScale="88889" lnSpcReduction="10000"/>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案例分析：分析水处理与污水处理行业中的典型案例，如某城市污水处理厂采用的新型水处理技术及其效果，以及新技术在实际应用中的优势和挑战。</a:t>
            </a:r>
            <a:endParaRPr altLang="en-US" dirty="0" lang="zh-CN">
              <a:solidFill>
                <a:schemeClr val="tx1">
                  <a:lumMod val="65000"/>
                  <a:lumOff val="35000"/>
                </a:schemeClr>
              </a:solidFill>
              <a:latin typeface="+中文正文" charset="0"/>
            </a:endParaRPr>
          </a:p>
        </p:txBody>
      </p:sp>
      <p:sp>
        <p:nvSpPr>
          <p:cNvPr id="1049374" name="矩形 49"/>
          <p:cNvSpPr>
            <a:spLocks noChangeAspect="1"/>
          </p:cNvSpPr>
          <p:nvPr>
            <p:custDataLst>
              <p:tags r:id="rId10"/>
            </p:custDataLst>
          </p:nvPr>
        </p:nvSpPr>
        <p:spPr>
          <a:xfrm flipH="1">
            <a:off x="920935" y="2800903"/>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76" name="任意多边形 51"/>
          <p:cNvSpPr/>
          <p:nvPr>
            <p:custDataLst>
              <p:tags r:id="rId11"/>
            </p:custDataLst>
          </p:nvPr>
        </p:nvSpPr>
        <p:spPr>
          <a:xfrm>
            <a:off x="608400" y="3966555"/>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78" name="任意多边形 52"/>
          <p:cNvSpPr/>
          <p:nvPr>
            <p:custDataLst>
              <p:tags r:id="rId12"/>
            </p:custDataLst>
          </p:nvPr>
        </p:nvSpPr>
        <p:spPr>
          <a:xfrm>
            <a:off x="691615" y="4056758"/>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7" name="直接连接符 53"/>
          <p:cNvCxnSpPr>
            <a:cxnSpLocks/>
          </p:cNvCxnSpPr>
          <p:nvPr>
            <p:custDataLst>
              <p:tags r:id="rId13"/>
            </p:custDataLst>
          </p:nvPr>
        </p:nvCxnSpPr>
        <p:spPr>
          <a:xfrm>
            <a:off x="1997019" y="4280360"/>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80" name="正文"/>
          <p:cNvSpPr txBox="1"/>
          <p:nvPr>
            <p:custDataLst>
              <p:tags r:id="rId14"/>
            </p:custDataLst>
          </p:nvPr>
        </p:nvSpPr>
        <p:spPr>
          <a:xfrm>
            <a:off x="2260641" y="4042148"/>
            <a:ext cx="9010142" cy="879162"/>
          </a:xfrm>
          <a:prstGeom prst="rect"/>
          <a:noFill/>
        </p:spPr>
        <p:txBody>
          <a:bodyPr anchor="ctr" anchorCtr="0" bIns="71755" lIns="90000" rIns="90000" rtlCol="0" tIns="0" wrap="square">
            <a:normAutofit fontScale="94444"/>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技术发展趋势：探讨未来水处理与污水处理技术的发展趋势，如智能化、绿色化、资源化等。</a:t>
            </a:r>
            <a:endParaRPr altLang="en-US" dirty="0" lang="zh-CN">
              <a:solidFill>
                <a:schemeClr val="tx1">
                  <a:lumMod val="65000"/>
                  <a:lumOff val="35000"/>
                </a:schemeClr>
              </a:solidFill>
              <a:latin typeface="+中文正文" charset="0"/>
            </a:endParaRPr>
          </a:p>
        </p:txBody>
      </p:sp>
      <p:sp>
        <p:nvSpPr>
          <p:cNvPr id="1049382" name="矩形 55"/>
          <p:cNvSpPr>
            <a:spLocks noChangeAspect="1"/>
          </p:cNvSpPr>
          <p:nvPr>
            <p:custDataLst>
              <p:tags r:id="rId15"/>
            </p:custDataLst>
          </p:nvPr>
        </p:nvSpPr>
        <p:spPr>
          <a:xfrm flipH="1">
            <a:off x="920935" y="4038337"/>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
        <p:nvSpPr>
          <p:cNvPr id="1049384" name="任意多边形 57"/>
          <p:cNvSpPr/>
          <p:nvPr>
            <p:custDataLst>
              <p:tags r:id="rId16"/>
            </p:custDataLst>
          </p:nvPr>
        </p:nvSpPr>
        <p:spPr>
          <a:xfrm>
            <a:off x="608400" y="5203989"/>
            <a:ext cx="10969835" cy="10443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solidFill>
            <a:schemeClr val="bg1"/>
          </a:solidFill>
          <a:ln>
            <a:gradFill>
              <a:gsLst>
                <a:gs pos="0">
                  <a:schemeClr val="accent1">
                    <a:lumMod val="20000"/>
                    <a:lumOff val="80000"/>
                    <a:alpha val="50000"/>
                  </a:schemeClr>
                </a:gs>
                <a:gs pos="100000">
                  <a:schemeClr val="accent1">
                    <a:lumMod val="40000"/>
                    <a:lumOff val="60000"/>
                  </a:schemeClr>
                </a:gs>
              </a:gsLst>
              <a:lin ang="10800000" scaled="0"/>
            </a:gradFill>
          </a:ln>
          <a:effectLst>
            <a:outerShdw algn="tl" blurRad="190500" dir="2700000" dist="127000" rotWithShape="0" sx="95000" sy="9500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sp>
        <p:nvSpPr>
          <p:cNvPr id="1049386" name="任意多边形 58"/>
          <p:cNvSpPr/>
          <p:nvPr>
            <p:custDataLst>
              <p:tags r:id="rId17"/>
            </p:custDataLst>
          </p:nvPr>
        </p:nvSpPr>
        <p:spPr>
          <a:xfrm>
            <a:off x="691615" y="5294192"/>
            <a:ext cx="10804040" cy="86455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7269" h="1644">
                <a:moveTo>
                  <a:pt x="227" y="0"/>
                </a:moveTo>
                <a:lnTo>
                  <a:pt x="17039" y="0"/>
                </a:lnTo>
                <a:lnTo>
                  <a:pt x="17039" y="7"/>
                </a:lnTo>
                <a:cubicBezTo>
                  <a:pt x="17045" y="128"/>
                  <a:pt x="17142" y="225"/>
                  <a:pt x="17263" y="231"/>
                </a:cubicBezTo>
                <a:lnTo>
                  <a:pt x="17269" y="231"/>
                </a:lnTo>
                <a:lnTo>
                  <a:pt x="17269" y="1418"/>
                </a:lnTo>
                <a:lnTo>
                  <a:pt x="17263" y="1418"/>
                </a:lnTo>
                <a:cubicBezTo>
                  <a:pt x="17142" y="1424"/>
                  <a:pt x="17045" y="1521"/>
                  <a:pt x="17039" y="1642"/>
                </a:cubicBezTo>
                <a:lnTo>
                  <a:pt x="17039" y="1644"/>
                </a:lnTo>
                <a:lnTo>
                  <a:pt x="227" y="1644"/>
                </a:lnTo>
                <a:lnTo>
                  <a:pt x="227" y="1642"/>
                </a:lnTo>
                <a:cubicBezTo>
                  <a:pt x="221" y="1521"/>
                  <a:pt x="124" y="1424"/>
                  <a:pt x="3" y="1418"/>
                </a:cubicBezTo>
                <a:lnTo>
                  <a:pt x="0" y="1418"/>
                </a:lnTo>
                <a:lnTo>
                  <a:pt x="0" y="231"/>
                </a:lnTo>
                <a:lnTo>
                  <a:pt x="3" y="231"/>
                </a:lnTo>
                <a:cubicBezTo>
                  <a:pt x="124" y="225"/>
                  <a:pt x="221" y="128"/>
                  <a:pt x="227" y="7"/>
                </a:cubicBezTo>
                <a:lnTo>
                  <a:pt x="227" y="0"/>
                </a:lnTo>
                <a:close/>
              </a:path>
            </a:pathLst>
          </a:custGeom>
          <a:noFill/>
          <a:ln>
            <a:solidFill>
              <a:schemeClr val="accent1">
                <a:lumMod val="20000"/>
                <a:lumOff val="80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lstStyle>
            <a:defPPr>
              <a:defRPr lang="zh-CN">
                <a:solidFill>
                  <a:schemeClr val="lt1"/>
                </a:solidFill>
              </a:defRPr>
            </a:defPPr>
            <a:lvl1pPr algn="l" defTabSz="914400" eaLnBrk="1" hangingPunct="1" latinLnBrk="0" marL="0" rtl="0">
              <a:defRPr sz="1800" kern="1200">
                <a:solidFill>
                  <a:schemeClr val="lt1"/>
                </a:solidFill>
                <a:latin typeface="+mn-lt"/>
                <a:ea typeface="+mn-ea"/>
                <a:cs typeface="+mn-cs"/>
              </a:defRPr>
            </a:lvl1pPr>
            <a:lvl2pPr algn="l" defTabSz="914400" eaLnBrk="1" hangingPunct="1" latinLnBrk="0" marL="457200" rtl="0">
              <a:defRPr sz="1800" kern="1200">
                <a:solidFill>
                  <a:schemeClr val="lt1"/>
                </a:solidFill>
                <a:latin typeface="+mn-lt"/>
                <a:ea typeface="+mn-ea"/>
                <a:cs typeface="+mn-cs"/>
              </a:defRPr>
            </a:lvl2pPr>
            <a:lvl3pPr algn="l" defTabSz="914400" eaLnBrk="1" hangingPunct="1" latinLnBrk="0" marL="914400" rtl="0">
              <a:defRPr sz="1800" kern="1200">
                <a:solidFill>
                  <a:schemeClr val="lt1"/>
                </a:solidFill>
                <a:latin typeface="+mn-lt"/>
                <a:ea typeface="+mn-ea"/>
                <a:cs typeface="+mn-cs"/>
              </a:defRPr>
            </a:lvl3pPr>
            <a:lvl4pPr algn="l" defTabSz="914400" eaLnBrk="1" hangingPunct="1" latinLnBrk="0" marL="1371600" rtl="0">
              <a:defRPr sz="1800" kern="1200">
                <a:solidFill>
                  <a:schemeClr val="lt1"/>
                </a:solidFill>
                <a:latin typeface="+mn-lt"/>
                <a:ea typeface="+mn-ea"/>
                <a:cs typeface="+mn-cs"/>
              </a:defRPr>
            </a:lvl4pPr>
            <a:lvl5pPr algn="l" defTabSz="914400" eaLnBrk="1" hangingPunct="1" latinLnBrk="0" marL="1828800" rtl="0">
              <a:defRPr sz="1800" kern="1200">
                <a:solidFill>
                  <a:schemeClr val="lt1"/>
                </a:solidFill>
                <a:latin typeface="+mn-lt"/>
                <a:ea typeface="+mn-ea"/>
                <a:cs typeface="+mn-cs"/>
              </a:defRPr>
            </a:lvl5pPr>
            <a:lvl6pPr algn="l" defTabSz="914400" eaLnBrk="1" hangingPunct="1" latinLnBrk="0" marL="2286000" rtl="0">
              <a:defRPr sz="1800" kern="1200">
                <a:solidFill>
                  <a:schemeClr val="lt1"/>
                </a:solidFill>
                <a:latin typeface="+mn-lt"/>
                <a:ea typeface="+mn-ea"/>
                <a:cs typeface="+mn-cs"/>
              </a:defRPr>
            </a:lvl6pPr>
            <a:lvl7pPr algn="l" defTabSz="914400" eaLnBrk="1" hangingPunct="1" latinLnBrk="0" marL="2743200" rtl="0">
              <a:defRPr sz="1800" kern="1200">
                <a:solidFill>
                  <a:schemeClr val="lt1"/>
                </a:solidFill>
                <a:latin typeface="+mn-lt"/>
                <a:ea typeface="+mn-ea"/>
                <a:cs typeface="+mn-cs"/>
              </a:defRPr>
            </a:lvl7pPr>
            <a:lvl8pPr algn="l" defTabSz="914400" eaLnBrk="1" hangingPunct="1" latinLnBrk="0" marL="3200400" rtl="0">
              <a:defRPr sz="1800" kern="1200">
                <a:solidFill>
                  <a:schemeClr val="lt1"/>
                </a:solidFill>
                <a:latin typeface="+mn-lt"/>
                <a:ea typeface="+mn-ea"/>
                <a:cs typeface="+mn-cs"/>
              </a:defRPr>
            </a:lvl8pPr>
            <a:lvl9pPr algn="l" defTabSz="914400" eaLnBrk="1" hangingPunct="1" latinLnBrk="0" marL="3657600" rtl="0">
              <a:defRPr sz="1800" kern="1200">
                <a:solidFill>
                  <a:schemeClr val="lt1"/>
                </a:solidFill>
                <a:latin typeface="+mn-lt"/>
                <a:ea typeface="+mn-ea"/>
                <a:cs typeface="+mn-cs"/>
              </a:defRPr>
            </a:lvl9pPr>
          </a:lstStyle>
          <a:p>
            <a:pPr algn="ctr" lvl="0">
              <a:buClrTx/>
              <a:buSzTx/>
              <a:buFontTx/>
            </a:pPr>
            <a:endParaRPr altLang="en-US" lang="zh-CN">
              <a:sym typeface="+mn-ea"/>
            </a:endParaRPr>
          </a:p>
        </p:txBody>
      </p:sp>
      <p:cxnSp>
        <p:nvCxnSpPr>
          <p:cNvPr id="3145799" name="直接连接符 59"/>
          <p:cNvCxnSpPr>
            <a:cxnSpLocks/>
          </p:cNvCxnSpPr>
          <p:nvPr>
            <p:custDataLst>
              <p:tags r:id="rId18"/>
            </p:custDataLst>
          </p:nvPr>
        </p:nvCxnSpPr>
        <p:spPr>
          <a:xfrm>
            <a:off x="1997019" y="5517794"/>
            <a:ext cx="0" cy="431958"/>
          </a:xfrm>
          <a:prstGeom prst="line"/>
          <a:ln w="31750" cap="rnd">
            <a:solidFill>
              <a:schemeClr val="accent1">
                <a:lumMod val="20000"/>
                <a:lumOff val="80000"/>
              </a:schemeClr>
            </a:solidFill>
            <a:round/>
          </a:ln>
        </p:spPr>
        <p:style>
          <a:lnRef idx="1">
            <a:schemeClr val="accent1"/>
          </a:lnRef>
          <a:fillRef idx="0">
            <a:schemeClr val="accent1"/>
          </a:fillRef>
          <a:effectRef idx="0">
            <a:schemeClr val="accent1"/>
          </a:effectRef>
          <a:fontRef idx="minor">
            <a:schemeClr val="tx1"/>
          </a:fontRef>
        </p:style>
      </p:cxnSp>
      <p:sp>
        <p:nvSpPr>
          <p:cNvPr id="1049388" name="正文"/>
          <p:cNvSpPr txBox="1"/>
          <p:nvPr>
            <p:custDataLst>
              <p:tags r:id="rId19"/>
            </p:custDataLst>
          </p:nvPr>
        </p:nvSpPr>
        <p:spPr>
          <a:xfrm>
            <a:off x="2260641" y="5279582"/>
            <a:ext cx="9010142" cy="879162"/>
          </a:xfrm>
          <a:prstGeom prst="rect"/>
          <a:noFill/>
        </p:spPr>
        <p:txBody>
          <a:bodyPr anchor="ctr" anchorCtr="0" bIns="71755" lIns="90000" rIns="90000" rtlCol="0" tIns="0" wrap="square">
            <a:normAutofit/>
          </a:bodyPr>
          <a:p>
            <a:pPr algn="just" fontAlgn="auto" indent="0">
              <a:lnSpc>
                <a:spcPct val="130000"/>
              </a:lnSpc>
              <a:spcAft>
                <a:spcPts val="1000"/>
              </a:spcAft>
            </a:pPr>
            <a:r>
              <a:rPr altLang="en-US" dirty="0" lang="zh-CN">
                <a:solidFill>
                  <a:schemeClr val="tx1">
                    <a:lumMod val="65000"/>
                    <a:lumOff val="35000"/>
                  </a:schemeClr>
                </a:solidFill>
                <a:latin typeface="+中文正文" charset="0"/>
              </a:rPr>
              <a:t>案例展望：展望未来水处理与污水处理行业的发展前景，以及新技术在未来的应用前景。</a:t>
            </a:r>
            <a:endParaRPr altLang="en-US" dirty="0" lang="zh-CN">
              <a:solidFill>
                <a:schemeClr val="tx1">
                  <a:lumMod val="65000"/>
                  <a:lumOff val="35000"/>
                </a:schemeClr>
              </a:solidFill>
              <a:latin typeface="+中文正文" charset="0"/>
            </a:endParaRPr>
          </a:p>
        </p:txBody>
      </p:sp>
      <p:sp>
        <p:nvSpPr>
          <p:cNvPr id="1049390" name="矩形 61"/>
          <p:cNvSpPr>
            <a:spLocks noChangeAspect="1"/>
          </p:cNvSpPr>
          <p:nvPr>
            <p:custDataLst>
              <p:tags r:id="rId20"/>
            </p:custDataLst>
          </p:nvPr>
        </p:nvSpPr>
        <p:spPr>
          <a:xfrm flipH="1">
            <a:off x="920935" y="5275770"/>
            <a:ext cx="900125" cy="900760"/>
          </a:xfrm>
          <a:prstGeom prst="rect"/>
          <a:noFill/>
          <a:ln>
            <a:noFill/>
          </a:ln>
          <a:effectLst/>
        </p:spPr>
        <p:style>
          <a:lnRef idx="1">
            <a:schemeClr val="accent1"/>
          </a:lnRef>
          <a:fillRef idx="2">
            <a:schemeClr val="accent1"/>
          </a:fillRef>
          <a:effectRef idx="1">
            <a:schemeClr val="accent1"/>
          </a:effectRef>
          <a:fontRef idx="minor">
            <a:schemeClr val="dk1"/>
          </a:fontRef>
        </p:style>
        <p:txBody>
          <a:bodyPr anchor="ctr" anchorCtr="0" compatLnSpc="1" forceAA="0" fromWordArt="0" horzOverflow="overflow" numCol="1" rtlCol="0" spcCol="0" vert="horz" vertOverflow="overflow" wrap="square">
            <a:normAutofit/>
          </a:bodyPr>
          <a:p>
            <a:pPr algn="ctr"/>
            <a:r>
              <a:rPr altLang="en-US" b="1" sz="2000" lang="zh-CN" spc="300">
                <a:gradFill>
                  <a:gsLst>
                    <a:gs pos="5000">
                      <a:schemeClr val="accent1">
                        <a:alpha val="60000"/>
                      </a:schemeClr>
                    </a:gs>
                    <a:gs pos="100000">
                      <a:schemeClr val="accent1"/>
                    </a:gs>
                  </a:gsLst>
                  <a:lin ang="4800000" scaled="0"/>
                </a:gradFill>
                <a:latin typeface="+mj-ea"/>
              </a:rPr>
              <a:t>添加标题</a:t>
            </a:r>
            <a:endParaRPr altLang="en-US" b="1" sz="2000" lang="zh-CN" spc="300">
              <a:gradFill>
                <a:gsLst>
                  <a:gs pos="5000">
                    <a:schemeClr val="accent1">
                      <a:alpha val="60000"/>
                    </a:schemeClr>
                  </a:gs>
                  <a:gs pos="100000">
                    <a:schemeClr val="accent1"/>
                  </a:gs>
                </a:gsLst>
                <a:lin ang="4800000" scaled="0"/>
              </a:gradFill>
              <a:latin typeface="+mj-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424" name="文本占位符 3"/>
          <p:cNvSpPr>
            <a:spLocks noGrp="1"/>
          </p:cNvSpPr>
          <p:nvPr>
            <p:ph type="body" idx="2"/>
            <p:custDataLst>
              <p:tags r:id="rId1"/>
            </p:custDataLst>
          </p:nvPr>
        </p:nvSpPr>
        <p:spPr/>
        <p:txBody>
          <a:bodyPr/>
          <a:p>
            <a:r>
              <a:rPr altLang="en-US" lang="zh-CN"/>
              <a:t>PART FOUR</a:t>
            </a:r>
            <a:endParaRPr altLang="en-US" lang="zh-CN"/>
          </a:p>
        </p:txBody>
      </p:sp>
      <p:sp>
        <p:nvSpPr>
          <p:cNvPr id="1049426" name="标题 4"/>
          <p:cNvSpPr>
            <a:spLocks noGrp="1"/>
          </p:cNvSpPr>
          <p:nvPr>
            <p:ph type="title" idx="1"/>
            <p:custDataLst>
              <p:tags r:id="rId2"/>
            </p:custDataLst>
          </p:nvPr>
        </p:nvSpPr>
        <p:spPr/>
        <p:txBody>
          <a:bodyPr>
            <a:normAutofit fontScale="96296"/>
          </a:bodyPr>
          <a:p>
            <a:r>
              <a:rPr altLang="en-US" lang="zh-CN"/>
              <a:t>政策法规与标准体系</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9488" name="标题 2"/>
          <p:cNvSpPr>
            <a:spLocks noGrp="1"/>
          </p:cNvSpPr>
          <p:nvPr>
            <p:ph type="title" idx="1"/>
          </p:nvPr>
        </p:nvSpPr>
        <p:spPr/>
        <p:txBody>
          <a:bodyPr>
            <a:normAutofit fontScale="94444"/>
          </a:bodyPr>
          <a:p>
            <a:r>
              <a:rPr altLang="en-US" lang="zh-CN"/>
              <a:t>国家政策法规解读</a:t>
            </a:r>
            <a:endParaRPr altLang="en-US" lang="zh-CN"/>
          </a:p>
        </p:txBody>
      </p:sp>
      <p:sp>
        <p:nvSpPr>
          <p:cNvPr id="1049490"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2"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494"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8"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未来政策法规的走向和趋势预测</a:t>
            </a:r>
            <a:endParaRPr altLang="en-US" dirty="0" sz="1200" lang="zh-CN" spc="150">
              <a:solidFill>
                <a:srgbClr val="FFFFFF"/>
              </a:solidFill>
              <a:latin typeface="+mn-ea"/>
              <a:sym typeface="+mn-ea"/>
            </a:endParaRPr>
          </a:p>
        </p:txBody>
      </p:sp>
      <p:sp>
        <p:nvSpPr>
          <p:cNvPr id="1049500"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4"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政策法规的制定和实施过程</a:t>
            </a:r>
            <a:endParaRPr altLang="en-US" dirty="0" sz="1200" lang="zh-CN" spc="150">
              <a:solidFill>
                <a:schemeClr val="tx1">
                  <a:lumMod val="65000"/>
                  <a:lumOff val="35000"/>
                </a:schemeClr>
              </a:solidFill>
              <a:latin typeface="+mn-ea"/>
              <a:sym typeface="+mn-ea"/>
            </a:endParaRPr>
          </a:p>
        </p:txBody>
      </p:sp>
      <p:sp>
        <p:nvSpPr>
          <p:cNvPr id="1049506"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0"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政策法规对行业发展的影响和作用</a:t>
            </a:r>
            <a:endParaRPr altLang="en-US" dirty="0" sz="1200" lang="zh-CN" spc="150">
              <a:solidFill>
                <a:srgbClr val="FFFFFF"/>
              </a:solidFill>
              <a:latin typeface="+mn-ea"/>
              <a:sym typeface="+mn-ea"/>
            </a:endParaRPr>
          </a:p>
        </p:txBody>
      </p:sp>
      <p:sp>
        <p:nvSpPr>
          <p:cNvPr id="1049512"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6"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国家对水处理与污水处理行业的政策法规概述</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550" name="标题 2"/>
          <p:cNvSpPr>
            <a:spLocks noGrp="1"/>
          </p:cNvSpPr>
          <p:nvPr>
            <p:ph type="title" idx="1"/>
          </p:nvPr>
        </p:nvSpPr>
        <p:spPr/>
        <p:txBody>
          <a:bodyPr>
            <a:normAutofit fontScale="94444"/>
          </a:bodyPr>
          <a:p>
            <a:r>
              <a:rPr altLang="en-US" lang="zh-CN"/>
              <a:t>行业标准体系建立与完善</a:t>
            </a:r>
            <a:endParaRPr altLang="en-US" lang="zh-CN"/>
          </a:p>
        </p:txBody>
      </p:sp>
      <p:sp>
        <p:nvSpPr>
          <p:cNvPr id="1049552"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54"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6"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政策法规：国家出台相关政策法规，推动水处理与污水处理行业的发展</a:t>
            </a:r>
            <a:endParaRPr altLang="en-US" dirty="0" sz="2000" lang="zh-CN" spc="150">
              <a:solidFill>
                <a:schemeClr val="tx1">
                  <a:lumMod val="85000"/>
                  <a:lumOff val="15000"/>
                </a:schemeClr>
              </a:solidFill>
              <a:latin typeface="+mn-ea"/>
              <a:sym typeface="+mn-ea"/>
            </a:endParaRPr>
          </a:p>
        </p:txBody>
      </p:sp>
      <p:sp>
        <p:nvSpPr>
          <p:cNvPr id="1049558"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2"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fontScale="8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标准体系：建立和完善水处理与污水处理行业的标准体系，包括水质标准、处理技术标准、设备标准等</a:t>
            </a:r>
            <a:endParaRPr altLang="en-US" dirty="0" sz="2000" lang="zh-CN" spc="150">
              <a:solidFill>
                <a:schemeClr val="tx1">
                  <a:lumMod val="85000"/>
                  <a:lumOff val="15000"/>
                </a:schemeClr>
              </a:solidFill>
              <a:latin typeface="+mn-ea"/>
              <a:sym typeface="+mn-ea"/>
            </a:endParaRPr>
          </a:p>
        </p:txBody>
      </p:sp>
      <p:sp>
        <p:nvSpPr>
          <p:cNvPr id="1049564"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6"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8"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监管体系：加强水处理与污水处理行业的监管，确保行业标准的执行和落实</a:t>
            </a:r>
            <a:endParaRPr altLang="en-US" dirty="0" sz="2000" lang="zh-CN" spc="150">
              <a:solidFill>
                <a:schemeClr val="tx1">
                  <a:lumMod val="85000"/>
                  <a:lumOff val="15000"/>
                </a:schemeClr>
              </a:solidFill>
              <a:latin typeface="+mn-ea"/>
              <a:sym typeface="+mn-ea"/>
            </a:endParaRPr>
          </a:p>
        </p:txBody>
      </p:sp>
      <p:sp>
        <p:nvSpPr>
          <p:cNvPr id="1049570"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2"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4"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行业自律：推动水处理与污水处理行业的自律，提高行业的整体水平和竞争力</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9608" name="标题 2"/>
          <p:cNvSpPr>
            <a:spLocks noGrp="1"/>
          </p:cNvSpPr>
          <p:nvPr>
            <p:ph type="title" idx="1"/>
          </p:nvPr>
        </p:nvSpPr>
        <p:spPr/>
        <p:txBody>
          <a:bodyPr>
            <a:normAutofit fontScale="94444"/>
          </a:bodyPr>
          <a:p>
            <a:r>
              <a:rPr altLang="en-US" lang="zh-CN"/>
              <a:t>政策法规对行业发展的影响</a:t>
            </a:r>
            <a:endParaRPr altLang="en-US" lang="zh-CN"/>
          </a:p>
        </p:txBody>
      </p:sp>
      <p:sp>
        <p:nvSpPr>
          <p:cNvPr id="1049610" name="矩形 3"/>
          <p:cNvSpPr/>
          <p:nvPr>
            <p:custDataLst>
              <p:tags r:id="rId1"/>
            </p:custDataLst>
          </p:nvPr>
        </p:nvSpPr>
        <p:spPr>
          <a:xfrm>
            <a:off x="1611886" y="1490400"/>
            <a:ext cx="9490524" cy="1043456"/>
          </a:xfrm>
          <a:prstGeom prst="rect"/>
          <a:solidFill>
            <a:schemeClr val="accent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2" name="矩形 13"/>
          <p:cNvSpPr/>
          <p:nvPr>
            <p:custDataLst>
              <p:tags r:id="rId2"/>
            </p:custDataLst>
          </p:nvPr>
        </p:nvSpPr>
        <p:spPr>
          <a:xfrm>
            <a:off x="1083650" y="1490400"/>
            <a:ext cx="257380" cy="1043456"/>
          </a:xfrm>
          <a:prstGeom prst="rect"/>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4" name="文本框 4"/>
          <p:cNvSpPr txBox="1"/>
          <p:nvPr>
            <p:custDataLst>
              <p:tags r:id="rId3"/>
            </p:custDataLst>
          </p:nvPr>
        </p:nvSpPr>
        <p:spPr>
          <a:xfrm>
            <a:off x="1883622" y="1580556"/>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政策法规的制定和实施对水处理与污水处理行业的发展具有重要影响</a:t>
            </a:r>
            <a:endParaRPr altLang="en-US" dirty="0" sz="2000" lang="zh-CN" spc="150">
              <a:solidFill>
                <a:schemeClr val="tx1">
                  <a:lumMod val="85000"/>
                  <a:lumOff val="15000"/>
                </a:schemeClr>
              </a:solidFill>
              <a:latin typeface="+mn-ea"/>
              <a:sym typeface="+mn-ea"/>
            </a:endParaRPr>
          </a:p>
        </p:txBody>
      </p:sp>
      <p:sp>
        <p:nvSpPr>
          <p:cNvPr id="1049616" name="矩形 39"/>
          <p:cNvSpPr/>
          <p:nvPr>
            <p:custDataLst>
              <p:tags r:id="rId4"/>
            </p:custDataLst>
          </p:nvPr>
        </p:nvSpPr>
        <p:spPr>
          <a:xfrm>
            <a:off x="1611886" y="2729087"/>
            <a:ext cx="9490524" cy="1043456"/>
          </a:xfrm>
          <a:prstGeom prst="rect"/>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8" name="矩形 5"/>
          <p:cNvSpPr/>
          <p:nvPr>
            <p:custDataLst>
              <p:tags r:id="rId5"/>
            </p:custDataLst>
          </p:nvPr>
        </p:nvSpPr>
        <p:spPr>
          <a:xfrm>
            <a:off x="1083650" y="2729087"/>
            <a:ext cx="257380" cy="1043456"/>
          </a:xfrm>
          <a:prstGeom prst="rect"/>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0" name="文本框 41"/>
          <p:cNvSpPr txBox="1"/>
          <p:nvPr>
            <p:custDataLst>
              <p:tags r:id="rId6"/>
            </p:custDataLst>
          </p:nvPr>
        </p:nvSpPr>
        <p:spPr>
          <a:xfrm>
            <a:off x="1883622" y="2819243"/>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政策法规的完善和调整可以促进行业的创新和进步</a:t>
            </a:r>
            <a:endParaRPr altLang="en-US" dirty="0" sz="2000" lang="zh-CN" spc="150">
              <a:solidFill>
                <a:schemeClr val="tx1">
                  <a:lumMod val="85000"/>
                  <a:lumOff val="15000"/>
                </a:schemeClr>
              </a:solidFill>
              <a:latin typeface="+mn-ea"/>
              <a:sym typeface="+mn-ea"/>
            </a:endParaRPr>
          </a:p>
        </p:txBody>
      </p:sp>
      <p:sp>
        <p:nvSpPr>
          <p:cNvPr id="1049622" name="矩形 12"/>
          <p:cNvSpPr/>
          <p:nvPr>
            <p:custDataLst>
              <p:tags r:id="rId7"/>
            </p:custDataLst>
          </p:nvPr>
        </p:nvSpPr>
        <p:spPr>
          <a:xfrm>
            <a:off x="1611886" y="3967774"/>
            <a:ext cx="9490524" cy="1043456"/>
          </a:xfrm>
          <a:prstGeom prst="rect"/>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4" name="矩形 17"/>
          <p:cNvSpPr/>
          <p:nvPr>
            <p:custDataLst>
              <p:tags r:id="rId8"/>
            </p:custDataLst>
          </p:nvPr>
        </p:nvSpPr>
        <p:spPr>
          <a:xfrm>
            <a:off x="1083650" y="3967774"/>
            <a:ext cx="257380" cy="1043456"/>
          </a:xfrm>
          <a:prstGeom prst="rect"/>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6" name="文本框 19"/>
          <p:cNvSpPr txBox="1"/>
          <p:nvPr>
            <p:custDataLst>
              <p:tags r:id="rId9"/>
            </p:custDataLst>
          </p:nvPr>
        </p:nvSpPr>
        <p:spPr>
          <a:xfrm>
            <a:off x="1883622" y="4057930"/>
            <a:ext cx="9080762" cy="863197"/>
          </a:xfrm>
          <a:prstGeom prst="rect"/>
          <a:noFill/>
        </p:spPr>
        <p:txBody>
          <a:bodyPr anchor="ctr" anchorCtr="0" bIns="45720" lIns="91440" rIns="91440" rtlCol="0" tIns="45720" vert="horz" wrap="square">
            <a:normAutofit/>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政策法规的执行和监管可以保障行业的规范和健康发展</a:t>
            </a:r>
            <a:endParaRPr altLang="en-US" dirty="0" sz="2000" lang="zh-CN" spc="150">
              <a:solidFill>
                <a:schemeClr val="tx1">
                  <a:lumMod val="85000"/>
                  <a:lumOff val="15000"/>
                </a:schemeClr>
              </a:solidFill>
              <a:latin typeface="+mn-ea"/>
              <a:sym typeface="+mn-ea"/>
            </a:endParaRPr>
          </a:p>
        </p:txBody>
      </p:sp>
      <p:sp>
        <p:nvSpPr>
          <p:cNvPr id="1049628" name="矩形 49"/>
          <p:cNvSpPr/>
          <p:nvPr>
            <p:custDataLst>
              <p:tags r:id="rId10"/>
            </p:custDataLst>
          </p:nvPr>
        </p:nvSpPr>
        <p:spPr>
          <a:xfrm>
            <a:off x="1611886" y="5205827"/>
            <a:ext cx="9490524" cy="1043456"/>
          </a:xfrm>
          <a:prstGeom prst="rect"/>
          <a:solidFill>
            <a:schemeClr val="accent4">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0" name="矩形 26"/>
          <p:cNvSpPr/>
          <p:nvPr>
            <p:custDataLst>
              <p:tags r:id="rId11"/>
            </p:custDataLst>
          </p:nvPr>
        </p:nvSpPr>
        <p:spPr>
          <a:xfrm>
            <a:off x="1083650" y="5205827"/>
            <a:ext cx="257380" cy="1043456"/>
          </a:xfrm>
          <a:prstGeom prst="rect"/>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32" name="文本框 27"/>
          <p:cNvSpPr txBox="1"/>
          <p:nvPr>
            <p:custDataLst>
              <p:tags r:id="rId12"/>
            </p:custDataLst>
          </p:nvPr>
        </p:nvSpPr>
        <p:spPr>
          <a:xfrm>
            <a:off x="1883622" y="5295982"/>
            <a:ext cx="9080762" cy="863197"/>
          </a:xfrm>
          <a:prstGeom prst="rect"/>
          <a:noFill/>
        </p:spPr>
        <p:txBody>
          <a:bodyPr anchor="ctr" anchorCtr="0" bIns="45720" lIns="91440" rIns="91440" rtlCol="0" tIns="45720" vert="horz" wrap="square">
            <a:normAutofit fontScale="95000" lnSpcReduction="10000"/>
          </a:bodyPr>
          <a:p>
            <a:pPr algn="l" lvl="0">
              <a:lnSpc>
                <a:spcPct val="130000"/>
              </a:lnSpc>
              <a:spcBef>
                <a:spcPts val="0"/>
              </a:spcBef>
              <a:spcAft>
                <a:spcPts val="0"/>
              </a:spcAft>
              <a:buClrTx/>
              <a:buSzTx/>
              <a:buFontTx/>
            </a:pPr>
            <a:r>
              <a:rPr altLang="en-US" dirty="0" sz="2000" lang="zh-CN" spc="150">
                <a:solidFill>
                  <a:schemeClr val="tx1">
                    <a:lumMod val="85000"/>
                    <a:lumOff val="15000"/>
                  </a:schemeClr>
                </a:solidFill>
                <a:latin typeface="+mn-ea"/>
                <a:sym typeface="+mn-ea"/>
              </a:rPr>
              <a:t>政策法规的宣传和普及可以提高公众对水处理与污水处理行业的认知和支持</a:t>
            </a:r>
            <a:endParaRPr altLang="en-US" dirty="0" sz="2000" lang="zh-CN" spc="150">
              <a:solidFill>
                <a:schemeClr val="tx1">
                  <a:lumMod val="85000"/>
                  <a:lumOff val="1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666" name="文本占位符 3"/>
          <p:cNvSpPr>
            <a:spLocks noGrp="1"/>
          </p:cNvSpPr>
          <p:nvPr>
            <p:ph type="body" idx="2"/>
            <p:custDataLst>
              <p:tags r:id="rId1"/>
            </p:custDataLst>
          </p:nvPr>
        </p:nvSpPr>
        <p:spPr/>
        <p:txBody>
          <a:bodyPr/>
          <a:p>
            <a:r>
              <a:rPr altLang="en-US" lang="zh-CN"/>
              <a:t>PART FIVE</a:t>
            </a:r>
            <a:endParaRPr altLang="en-US" lang="zh-CN"/>
          </a:p>
        </p:txBody>
      </p:sp>
      <p:sp>
        <p:nvSpPr>
          <p:cNvPr id="1049668" name="标题 4"/>
          <p:cNvSpPr>
            <a:spLocks noGrp="1"/>
          </p:cNvSpPr>
          <p:nvPr>
            <p:ph type="title" idx="1"/>
            <p:custDataLst>
              <p:tags r:id="rId2"/>
            </p:custDataLst>
          </p:nvPr>
        </p:nvSpPr>
        <p:spPr/>
        <p:txBody>
          <a:bodyPr>
            <a:normAutofit fontScale="96296"/>
          </a:bodyPr>
          <a:p>
            <a:r>
              <a:rPr altLang="en-US" lang="zh-CN"/>
              <a:t>企业运营与管理模式创新</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730" name="标题 2"/>
          <p:cNvSpPr>
            <a:spLocks noGrp="1"/>
          </p:cNvSpPr>
          <p:nvPr>
            <p:ph type="title" idx="1"/>
          </p:nvPr>
        </p:nvSpPr>
        <p:spPr/>
        <p:txBody>
          <a:bodyPr>
            <a:normAutofit fontScale="94444"/>
          </a:bodyPr>
          <a:p>
            <a:r>
              <a:rPr altLang="en-US" lang="zh-CN"/>
              <a:t>企业运营模式分析</a:t>
            </a:r>
            <a:endParaRPr altLang="en-US" lang="zh-CN"/>
          </a:p>
        </p:txBody>
      </p:sp>
      <p:sp>
        <p:nvSpPr>
          <p:cNvPr id="1049732"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4"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6"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38"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49740"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创新运营模式：介绍企业如何通过技术创新、管理创新等方式，提高运营效率和质量</a:t>
            </a:r>
            <a:endParaRPr altLang="en-US" sz="1400" lang="zh-CN" spc="150">
              <a:solidFill>
                <a:schemeClr val="tx1"/>
              </a:solidFill>
              <a:effectLst/>
              <a:latin typeface="+mn-ea"/>
              <a:sym typeface="+mn-ea"/>
            </a:endParaRPr>
          </a:p>
        </p:txBody>
      </p:sp>
      <p:sp>
        <p:nvSpPr>
          <p:cNvPr id="1049742"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传统运营模式：介绍传统水处理与污水处理企业的运营模式，包括生产、销售、服务等环节</a:t>
            </a:r>
            <a:endParaRPr altLang="en-US" dirty="0" sz="1400" lang="zh-CN" spc="150">
              <a:solidFill>
                <a:schemeClr val="tx1"/>
              </a:solidFill>
              <a:effectLst/>
              <a:latin typeface="+mn-ea"/>
              <a:sym typeface="+mn-ea"/>
            </a:endParaRPr>
          </a:p>
        </p:txBody>
      </p:sp>
      <p:sp>
        <p:nvSpPr>
          <p:cNvPr id="1049744"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产业链整合：分析企业如何通过产业链整合，实现资源共享和优势互补，提高整体竞争力</a:t>
            </a:r>
            <a:endParaRPr altLang="en-US" sz="1400" lang="zh-CN" spc="150">
              <a:solidFill>
                <a:schemeClr val="tx1"/>
              </a:solidFill>
              <a:effectLst/>
              <a:latin typeface="+mn-ea"/>
              <a:sym typeface="+mn-ea"/>
            </a:endParaRPr>
          </a:p>
        </p:txBody>
      </p:sp>
      <p:sp>
        <p:nvSpPr>
          <p:cNvPr id="1049746"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数字化转型：探讨企业如何通过数字化转型，实现信息化、智能化运营，提高运营效率和准确性</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9780" name="标题 2"/>
          <p:cNvSpPr>
            <a:spLocks noGrp="1"/>
          </p:cNvSpPr>
          <p:nvPr>
            <p:ph type="title" idx="1"/>
          </p:nvPr>
        </p:nvSpPr>
        <p:spPr/>
        <p:txBody>
          <a:bodyPr>
            <a:normAutofit fontScale="94444"/>
          </a:bodyPr>
          <a:p>
            <a:r>
              <a:rPr altLang="en-US" lang="zh-CN"/>
              <a:t>企业管理模式创新实践</a:t>
            </a:r>
            <a:endParaRPr altLang="en-US" lang="zh-CN"/>
          </a:p>
        </p:txBody>
      </p:sp>
      <p:sp>
        <p:nvSpPr>
          <p:cNvPr id="1049782"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84"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786"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0"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未来企业管理模式创新的趋势与展望</a:t>
            </a:r>
            <a:endParaRPr altLang="en-US" dirty="0" sz="1200" lang="zh-CN" spc="150">
              <a:solidFill>
                <a:srgbClr val="FFFFFF"/>
              </a:solidFill>
              <a:latin typeface="+mn-ea"/>
              <a:sym typeface="+mn-ea"/>
            </a:endParaRPr>
          </a:p>
        </p:txBody>
      </p:sp>
      <p:sp>
        <p:nvSpPr>
          <p:cNvPr id="1049792"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企业管理模式创新对企业发展的影响</a:t>
            </a:r>
            <a:endParaRPr altLang="en-US" dirty="0" sz="1200" lang="zh-CN" spc="150">
              <a:solidFill>
                <a:schemeClr val="tx1">
                  <a:lumMod val="65000"/>
                  <a:lumOff val="35000"/>
                </a:schemeClr>
              </a:solidFill>
              <a:latin typeface="+mn-ea"/>
              <a:sym typeface="+mn-ea"/>
            </a:endParaRPr>
          </a:p>
        </p:txBody>
      </p:sp>
      <p:sp>
        <p:nvSpPr>
          <p:cNvPr id="1049798"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企业管理模式创新的实践案例</a:t>
            </a:r>
            <a:endParaRPr altLang="en-US" dirty="0" sz="1200" lang="zh-CN" spc="150">
              <a:solidFill>
                <a:srgbClr val="FFFFFF"/>
              </a:solidFill>
              <a:latin typeface="+mn-ea"/>
              <a:sym typeface="+mn-ea"/>
            </a:endParaRPr>
          </a:p>
        </p:txBody>
      </p:sp>
      <p:sp>
        <p:nvSpPr>
          <p:cNvPr id="1049804"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6"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8"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企业管理模式创新的重要性</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842" name="标题 2"/>
          <p:cNvSpPr>
            <a:spLocks noGrp="1"/>
          </p:cNvSpPr>
          <p:nvPr>
            <p:ph type="title" idx="1"/>
          </p:nvPr>
        </p:nvSpPr>
        <p:spPr/>
        <p:txBody>
          <a:bodyPr>
            <a:normAutofit fontScale="94444"/>
          </a:bodyPr>
          <a:p>
            <a:r>
              <a:rPr altLang="en-US" lang="zh-CN"/>
              <a:t>企业竞争力提升策略</a:t>
            </a:r>
            <a:endParaRPr altLang="en-US" lang="zh-CN"/>
          </a:p>
        </p:txBody>
      </p:sp>
      <p:sp>
        <p:nvSpPr>
          <p:cNvPr id="1049844" name="椭圆 262"/>
          <p:cNvSpPr/>
          <p:nvPr>
            <p:custDataLst>
              <p:tags r:id="rId1"/>
            </p:custDataLst>
          </p:nvPr>
        </p:nvSpPr>
        <p:spPr>
          <a:xfrm>
            <a:off x="2414161" y="4122271"/>
            <a:ext cx="7357168" cy="1924802"/>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no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6" name="椭圆 263"/>
          <p:cNvSpPr/>
          <p:nvPr>
            <p:custDataLst>
              <p:tags r:id="rId2"/>
            </p:custDataLst>
          </p:nvPr>
        </p:nvSpPr>
        <p:spPr>
          <a:xfrm>
            <a:off x="3266392" y="4202657"/>
            <a:ext cx="5578093" cy="1652953"/>
          </a:xfrm>
          <a:prstGeom prst="ellipse"/>
          <a:gradFill flip="none" rotWithShape="1">
            <a:gsLst>
              <a:gs pos="25000">
                <a:schemeClr val="accent1">
                  <a:alpha val="0"/>
                </a:schemeClr>
              </a:gs>
              <a:gs pos="100000">
                <a:schemeClr val="accent1">
                  <a:alpha val="10000"/>
                </a:schemeClr>
              </a:gs>
            </a:gsLst>
            <a:path path="circle">
              <a:fillToRect l="50000" t="50000" r="50000" b="50000"/>
            </a:path>
          </a:gradFill>
          <a:ln w="12700" cap="flat" cmpd="sng" algn="ctr">
            <a:solidFill>
              <a:schemeClr val="accent1"/>
            </a:solidFill>
            <a:prstDash val="dash"/>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48" name="椭圆 264"/>
          <p:cNvSpPr/>
          <p:nvPr>
            <p:custDataLst>
              <p:tags r:id="rId3"/>
            </p:custDataLst>
          </p:nvPr>
        </p:nvSpPr>
        <p:spPr>
          <a:xfrm>
            <a:off x="4064378" y="4439243"/>
            <a:ext cx="3981222" cy="1179753"/>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no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0" name="椭圆 265"/>
          <p:cNvSpPr/>
          <p:nvPr>
            <p:custDataLst>
              <p:tags r:id="rId4"/>
            </p:custDataLst>
          </p:nvPr>
        </p:nvSpPr>
        <p:spPr>
          <a:xfrm>
            <a:off x="4738842" y="4639229"/>
            <a:ext cx="2632042" cy="779952"/>
          </a:xfrm>
          <a:prstGeom prst="ellipse"/>
          <a:gradFill flip="none" rotWithShape="1">
            <a:gsLst>
              <a:gs pos="0">
                <a:schemeClr val="accent1">
                  <a:alpha val="0"/>
                </a:schemeClr>
              </a:gs>
              <a:gs pos="100000">
                <a:schemeClr val="accent1">
                  <a:alpha val="20000"/>
                </a:schemeClr>
              </a:gs>
            </a:gsLst>
            <a:path path="circle">
              <a:fillToRect l="50000" t="50000" r="50000" b="50000"/>
            </a:path>
          </a:gradFill>
          <a:ln w="12700" cap="flat" cmpd="sng" algn="ctr">
            <a:solidFill>
              <a:schemeClr val="accent1">
                <a:alpha val="15000"/>
              </a:schemeClr>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2" name="椭圆 266"/>
          <p:cNvSpPr/>
          <p:nvPr>
            <p:custDataLst>
              <p:tags r:id="rId5"/>
            </p:custDataLst>
          </p:nvPr>
        </p:nvSpPr>
        <p:spPr>
          <a:xfrm>
            <a:off x="5430299" y="4843791"/>
            <a:ext cx="1513964" cy="448632"/>
          </a:xfrm>
          <a:prstGeom prst="ellipse"/>
          <a:solidFill>
            <a:schemeClr val="accent1">
              <a:alpha val="40000"/>
            </a:schemeClr>
          </a:solidFill>
          <a:ln w="12700" cap="flat" cmpd="sng" algn="ctr">
            <a:noFill/>
            <a:prstDash val="solid"/>
            <a:miter lim="800000"/>
          </a:ln>
          <a:effectLst>
            <a:softEdge rad="114300"/>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7" name="直接连接符 267"/>
          <p:cNvCxnSpPr>
            <a:cxnSpLocks/>
          </p:cNvCxnSpPr>
          <p:nvPr>
            <p:custDataLst>
              <p:tags r:id="rId6"/>
            </p:custDataLst>
          </p:nvPr>
        </p:nvCxnSpPr>
        <p:spPr>
          <a:xfrm>
            <a:off x="2869686" y="4769286"/>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54" name="椭圆 268"/>
          <p:cNvSpPr/>
          <p:nvPr>
            <p:custDataLst>
              <p:tags r:id="rId7"/>
            </p:custDataLst>
          </p:nvPr>
        </p:nvSpPr>
        <p:spPr>
          <a:xfrm flipV="1">
            <a:off x="2778189" y="4583024"/>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6" name="椭圆 269"/>
          <p:cNvSpPr/>
          <p:nvPr>
            <p:custDataLst>
              <p:tags r:id="rId8"/>
            </p:custDataLst>
          </p:nvPr>
        </p:nvSpPr>
        <p:spPr>
          <a:xfrm flipV="1">
            <a:off x="2820017" y="4625505"/>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58" name="椭圆 270"/>
          <p:cNvSpPr/>
          <p:nvPr>
            <p:custDataLst>
              <p:tags r:id="rId9"/>
            </p:custDataLst>
          </p:nvPr>
        </p:nvSpPr>
        <p:spPr>
          <a:xfrm flipV="1">
            <a:off x="7787004" y="3768700"/>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19" name="直接连接符 271"/>
          <p:cNvCxnSpPr>
            <a:cxnSpLocks/>
          </p:cNvCxnSpPr>
          <p:nvPr>
            <p:custDataLst>
              <p:tags r:id="rId10"/>
            </p:custDataLst>
          </p:nvPr>
        </p:nvCxnSpPr>
        <p:spPr>
          <a:xfrm>
            <a:off x="7839942" y="3883724"/>
            <a:ext cx="0" cy="19248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0" name="椭圆 272"/>
          <p:cNvSpPr/>
          <p:nvPr>
            <p:custDataLst>
              <p:tags r:id="rId11"/>
            </p:custDataLst>
          </p:nvPr>
        </p:nvSpPr>
        <p:spPr>
          <a:xfrm flipV="1">
            <a:off x="4010133" y="3643218"/>
            <a:ext cx="387628" cy="387616"/>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1" name="直接连接符 273"/>
          <p:cNvCxnSpPr>
            <a:cxnSpLocks/>
          </p:cNvCxnSpPr>
          <p:nvPr>
            <p:custDataLst>
              <p:tags r:id="rId12"/>
            </p:custDataLst>
          </p:nvPr>
        </p:nvCxnSpPr>
        <p:spPr>
          <a:xfrm>
            <a:off x="4202931" y="4062797"/>
            <a:ext cx="0" cy="1017061"/>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cxnSp>
        <p:nvCxnSpPr>
          <p:cNvPr id="3145823" name="直接连接符 274"/>
          <p:cNvCxnSpPr>
            <a:cxnSpLocks/>
          </p:cNvCxnSpPr>
          <p:nvPr>
            <p:custDataLst>
              <p:tags r:id="rId13"/>
            </p:custDataLst>
          </p:nvPr>
        </p:nvCxnSpPr>
        <p:spPr>
          <a:xfrm>
            <a:off x="7130839" y="3750400"/>
            <a:ext cx="0" cy="847465"/>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2" name="椭圆 275"/>
          <p:cNvSpPr/>
          <p:nvPr>
            <p:custDataLst>
              <p:tags r:id="rId14"/>
            </p:custDataLst>
          </p:nvPr>
        </p:nvSpPr>
        <p:spPr>
          <a:xfrm flipV="1">
            <a:off x="7039342" y="3564138"/>
            <a:ext cx="174876" cy="174869"/>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4" name="椭圆 276"/>
          <p:cNvSpPr/>
          <p:nvPr>
            <p:custDataLst>
              <p:tags r:id="rId15"/>
            </p:custDataLst>
          </p:nvPr>
        </p:nvSpPr>
        <p:spPr>
          <a:xfrm flipV="1">
            <a:off x="7081169" y="3606619"/>
            <a:ext cx="90609" cy="90605"/>
          </a:xfrm>
          <a:prstGeom prst="ellipse"/>
          <a:solidFill>
            <a:schemeClr val="accent1"/>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sp>
        <p:nvSpPr>
          <p:cNvPr id="1049866" name="椭圆 277"/>
          <p:cNvSpPr/>
          <p:nvPr>
            <p:custDataLst>
              <p:tags r:id="rId16"/>
            </p:custDataLst>
          </p:nvPr>
        </p:nvSpPr>
        <p:spPr>
          <a:xfrm flipV="1">
            <a:off x="3758516" y="4424865"/>
            <a:ext cx="105273" cy="105270"/>
          </a:xfrm>
          <a:prstGeom prst="ellipse"/>
          <a:no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5" name="直接连接符 278"/>
          <p:cNvCxnSpPr>
            <a:cxnSpLocks/>
          </p:cNvCxnSpPr>
          <p:nvPr>
            <p:custDataLst>
              <p:tags r:id="rId17"/>
            </p:custDataLst>
          </p:nvPr>
        </p:nvCxnSpPr>
        <p:spPr>
          <a:xfrm>
            <a:off x="3811453" y="4539890"/>
            <a:ext cx="0" cy="1112963"/>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68" name="椭圆 279"/>
          <p:cNvSpPr/>
          <p:nvPr>
            <p:custDataLst>
              <p:tags r:id="rId18"/>
            </p:custDataLst>
          </p:nvPr>
        </p:nvSpPr>
        <p:spPr>
          <a:xfrm flipV="1">
            <a:off x="8529438" y="4660797"/>
            <a:ext cx="264040" cy="264032"/>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7" name="直接连接符 280"/>
          <p:cNvCxnSpPr>
            <a:cxnSpLocks/>
          </p:cNvCxnSpPr>
          <p:nvPr>
            <p:custDataLst>
              <p:tags r:id="rId19"/>
            </p:custDataLst>
          </p:nvPr>
        </p:nvCxnSpPr>
        <p:spPr>
          <a:xfrm>
            <a:off x="8660148" y="4953588"/>
            <a:ext cx="0" cy="4129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0" name="椭圆 281"/>
          <p:cNvSpPr/>
          <p:nvPr>
            <p:custDataLst>
              <p:tags r:id="rId20"/>
            </p:custDataLst>
          </p:nvPr>
        </p:nvSpPr>
        <p:spPr>
          <a:xfrm flipV="1">
            <a:off x="4949286" y="4972540"/>
            <a:ext cx="327062" cy="327050"/>
          </a:xfrm>
          <a:prstGeom prst="ellipse"/>
          <a:solidFill>
            <a:schemeClr val="accent1">
              <a:alpha val="15000"/>
            </a:schemeClr>
          </a:solidFill>
          <a:ln w="6350" cap="flat" cmpd="sng" algn="ctr">
            <a:solidFill>
              <a:schemeClr val="accent1"/>
            </a:solidFill>
            <a:prstDash val="solid"/>
            <a:miter lim="800000"/>
          </a:ln>
          <a:effectLst/>
        </p:spPr>
        <p:txBody>
          <a:bodyPr anchor="ctr" rtlCol="0"/>
          <a:p>
            <a:pPr algn="ctr" defTabSz="914400" eaLnBrk="1" fontAlgn="auto" hangingPunct="1" indent="0" latinLnBrk="0" lvl="0" marL="0" marR="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Arial" panose="020B0604020202020204"/>
              <a:ea typeface="微软雅黑" panose="020B0503020204020204" pitchFamily="34" charset="-122"/>
              <a:cs typeface="+mn-cs"/>
            </a:endParaRPr>
          </a:p>
        </p:txBody>
      </p:sp>
      <p:cxnSp>
        <p:nvCxnSpPr>
          <p:cNvPr id="3145829" name="直接连接符 282"/>
          <p:cNvCxnSpPr>
            <a:cxnSpLocks/>
          </p:cNvCxnSpPr>
          <p:nvPr>
            <p:custDataLst>
              <p:tags r:id="rId21"/>
            </p:custDataLst>
          </p:nvPr>
        </p:nvCxnSpPr>
        <p:spPr>
          <a:xfrm>
            <a:off x="5110059" y="5351600"/>
            <a:ext cx="0" cy="722502"/>
          </a:xfrm>
          <a:prstGeom prst="line"/>
          <a:noFill/>
          <a:ln w="6350" cap="flat" cmpd="sng" algn="ctr">
            <a:gradFill>
              <a:gsLst>
                <a:gs pos="0">
                  <a:schemeClr val="accent1"/>
                </a:gs>
                <a:gs pos="100000">
                  <a:schemeClr val="accent1">
                    <a:alpha val="0"/>
                  </a:schemeClr>
                </a:gs>
              </a:gsLst>
              <a:lin ang="5400000" scaled="1"/>
            </a:gradFill>
            <a:prstDash val="sysDash"/>
            <a:miter lim="800000"/>
          </a:ln>
          <a:effectLst/>
        </p:spPr>
      </p:cxnSp>
      <p:sp>
        <p:nvSpPr>
          <p:cNvPr id="1049872" name="图形 15"/>
          <p:cNvSpPr/>
          <p:nvPr>
            <p:custDataLst>
              <p:tags r:id="rId22"/>
            </p:custDataLst>
          </p:nvPr>
        </p:nvSpPr>
        <p:spPr>
          <a:xfrm>
            <a:off x="5016602" y="5042470"/>
            <a:ext cx="187014" cy="182226"/>
          </a:xfrm>
          <a:custGeom>
            <a:avLst/>
            <a:gdLst>
              <a:gd name="connsiteX0" fmla="*/ 754063 w 1547773"/>
              <a:gd name="connsiteY0" fmla="*/ 19 h 1508143"/>
              <a:gd name="connsiteX1" fmla="*/ 1066998 w 1547773"/>
              <a:gd name="connsiteY1" fmla="*/ 67805 h 1508143"/>
              <a:gd name="connsiteX2" fmla="*/ 947341 w 1547773"/>
              <a:gd name="connsiteY2" fmla="*/ 181430 h 1508143"/>
              <a:gd name="connsiteX3" fmla="*/ 916583 w 1547773"/>
              <a:gd name="connsiteY3" fmla="*/ 293944 h 1508143"/>
              <a:gd name="connsiteX4" fmla="*/ 918766 w 1547773"/>
              <a:gd name="connsiteY4" fmla="*/ 301406 h 1508143"/>
              <a:gd name="connsiteX5" fmla="*/ 936784 w 1547773"/>
              <a:gd name="connsiteY5" fmla="*/ 357484 h 1508143"/>
              <a:gd name="connsiteX6" fmla="*/ 754063 w 1547773"/>
              <a:gd name="connsiteY6" fmla="*/ 317519 h 1508143"/>
              <a:gd name="connsiteX7" fmla="*/ 317500 w 1547773"/>
              <a:gd name="connsiteY7" fmla="*/ 754081 h 1508143"/>
              <a:gd name="connsiteX8" fmla="*/ 754063 w 1547773"/>
              <a:gd name="connsiteY8" fmla="*/ 1190644 h 1508143"/>
              <a:gd name="connsiteX9" fmla="*/ 1190625 w 1547773"/>
              <a:gd name="connsiteY9" fmla="*/ 754081 h 1508143"/>
              <a:gd name="connsiteX10" fmla="*/ 1163280 w 1547773"/>
              <a:gd name="connsiteY10" fmla="*/ 601681 h 1508143"/>
              <a:gd name="connsiteX11" fmla="*/ 1264722 w 1547773"/>
              <a:gd name="connsiteY11" fmla="*/ 630455 h 1508143"/>
              <a:gd name="connsiteX12" fmla="*/ 1373148 w 1547773"/>
              <a:gd name="connsiteY12" fmla="*/ 586640 h 1508143"/>
              <a:gd name="connsiteX13" fmla="*/ 1378188 w 1547773"/>
              <a:gd name="connsiteY13" fmla="*/ 581639 h 1508143"/>
              <a:gd name="connsiteX14" fmla="*/ 1462326 w 1547773"/>
              <a:gd name="connsiteY14" fmla="*/ 494604 h 1508143"/>
              <a:gd name="connsiteX15" fmla="*/ 1508125 w 1547773"/>
              <a:gd name="connsiteY15" fmla="*/ 754081 h 1508143"/>
              <a:gd name="connsiteX16" fmla="*/ 754063 w 1547773"/>
              <a:gd name="connsiteY16" fmla="*/ 1508144 h 1508143"/>
              <a:gd name="connsiteX17" fmla="*/ 0 w 1547773"/>
              <a:gd name="connsiteY17" fmla="*/ 754081 h 1508143"/>
              <a:gd name="connsiteX18" fmla="*/ 754063 w 1547773"/>
              <a:gd name="connsiteY18" fmla="*/ 19 h 1508143"/>
              <a:gd name="connsiteX19" fmla="*/ 754063 w 1547773"/>
              <a:gd name="connsiteY19" fmla="*/ 436581 h 1508143"/>
              <a:gd name="connsiteX20" fmla="*/ 895429 w 1547773"/>
              <a:gd name="connsiteY20" fmla="*/ 469720 h 1508143"/>
              <a:gd name="connsiteX21" fmla="*/ 700842 w 1547773"/>
              <a:gd name="connsiteY21" fmla="*/ 673952 h 1508143"/>
              <a:gd name="connsiteX22" fmla="*/ 720765 w 1547773"/>
              <a:gd name="connsiteY22" fmla="*/ 828138 h 1508143"/>
              <a:gd name="connsiteX23" fmla="*/ 887889 w 1547773"/>
              <a:gd name="connsiteY23" fmla="*/ 833139 h 1508143"/>
              <a:gd name="connsiteX24" fmla="*/ 892294 w 1547773"/>
              <a:gd name="connsiteY24" fmla="*/ 829170 h 1508143"/>
              <a:gd name="connsiteX25" fmla="*/ 1059299 w 1547773"/>
              <a:gd name="connsiteY25" fmla="*/ 666372 h 1508143"/>
              <a:gd name="connsiteX26" fmla="*/ 841864 w 1547773"/>
              <a:gd name="connsiteY26" fmla="*/ 1059226 h 1508143"/>
              <a:gd name="connsiteX27" fmla="*/ 449010 w 1547773"/>
              <a:gd name="connsiteY27" fmla="*/ 841791 h 1508143"/>
              <a:gd name="connsiteX28" fmla="*/ 666445 w 1547773"/>
              <a:gd name="connsiteY28" fmla="*/ 448936 h 1508143"/>
              <a:gd name="connsiteX29" fmla="*/ 754063 w 1547773"/>
              <a:gd name="connsiteY29" fmla="*/ 436581 h 1508143"/>
              <a:gd name="connsiteX30" fmla="*/ 1290876 w 1547773"/>
              <a:gd name="connsiteY30" fmla="*/ 11330 h 1508143"/>
              <a:gd name="connsiteX31" fmla="*/ 1300202 w 1547773"/>
              <a:gd name="connsiteY31" fmla="*/ 26451 h 1508143"/>
              <a:gd name="connsiteX32" fmla="*/ 1355368 w 1547773"/>
              <a:gd name="connsiteY32" fmla="*/ 192543 h 1508143"/>
              <a:gd name="connsiteX33" fmla="*/ 1521341 w 1547773"/>
              <a:gd name="connsiteY33" fmla="*/ 247629 h 1508143"/>
              <a:gd name="connsiteX34" fmla="*/ 1545787 w 1547773"/>
              <a:gd name="connsiteY34" fmla="*/ 296463 h 1508143"/>
              <a:gd name="connsiteX35" fmla="*/ 1536502 w 1547773"/>
              <a:gd name="connsiteY35" fmla="*/ 311526 h 1508143"/>
              <a:gd name="connsiteX36" fmla="*/ 1313259 w 1547773"/>
              <a:gd name="connsiteY36" fmla="*/ 534808 h 1508143"/>
              <a:gd name="connsiteX37" fmla="*/ 1234202 w 1547773"/>
              <a:gd name="connsiteY37" fmla="*/ 553461 h 1508143"/>
              <a:gd name="connsiteX38" fmla="*/ 1115854 w 1547773"/>
              <a:gd name="connsiteY38" fmla="*/ 513853 h 1508143"/>
              <a:gd name="connsiteX39" fmla="*/ 852884 w 1547773"/>
              <a:gd name="connsiteY39" fmla="*/ 776822 h 1508143"/>
              <a:gd name="connsiteX40" fmla="*/ 771009 w 1547773"/>
              <a:gd name="connsiteY40" fmla="*/ 778303 h 1508143"/>
              <a:gd name="connsiteX41" fmla="*/ 769528 w 1547773"/>
              <a:gd name="connsiteY41" fmla="*/ 696428 h 1508143"/>
              <a:gd name="connsiteX42" fmla="*/ 771009 w 1547773"/>
              <a:gd name="connsiteY42" fmla="*/ 694947 h 1508143"/>
              <a:gd name="connsiteX43" fmla="*/ 1033423 w 1547773"/>
              <a:gd name="connsiteY43" fmla="*/ 432533 h 1508143"/>
              <a:gd name="connsiteX44" fmla="*/ 994132 w 1547773"/>
              <a:gd name="connsiteY44" fmla="*/ 313471 h 1508143"/>
              <a:gd name="connsiteX45" fmla="*/ 1012904 w 1547773"/>
              <a:gd name="connsiteY45" fmla="*/ 234731 h 1508143"/>
              <a:gd name="connsiteX46" fmla="*/ 1236305 w 1547773"/>
              <a:gd name="connsiteY46" fmla="*/ 11290 h 1508143"/>
              <a:gd name="connsiteX47" fmla="*/ 1290876 w 1547773"/>
              <a:gd name="connsiteY47" fmla="*/ 11290 h 150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47773" h="1508143">
                <a:moveTo>
                  <a:pt x="754063" y="19"/>
                </a:moveTo>
                <a:cubicBezTo>
                  <a:pt x="865704" y="19"/>
                  <a:pt x="971669" y="24268"/>
                  <a:pt x="1066998" y="67805"/>
                </a:cubicBezTo>
                <a:lnTo>
                  <a:pt x="947341" y="181430"/>
                </a:lnTo>
                <a:cubicBezTo>
                  <a:pt x="917906" y="210853"/>
                  <a:pt x="906210" y="253639"/>
                  <a:pt x="916583" y="293944"/>
                </a:cubicBezTo>
                <a:lnTo>
                  <a:pt x="918766" y="301406"/>
                </a:lnTo>
                <a:lnTo>
                  <a:pt x="936784" y="357484"/>
                </a:lnTo>
                <a:cubicBezTo>
                  <a:pt x="879496" y="331069"/>
                  <a:pt x="817147" y="317432"/>
                  <a:pt x="754063" y="317519"/>
                </a:cubicBezTo>
                <a:cubicBezTo>
                  <a:pt x="512961" y="317519"/>
                  <a:pt x="317500" y="512980"/>
                  <a:pt x="317500" y="754081"/>
                </a:cubicBezTo>
                <a:cubicBezTo>
                  <a:pt x="317500" y="995183"/>
                  <a:pt x="512961" y="1190644"/>
                  <a:pt x="754063" y="1190644"/>
                </a:cubicBezTo>
                <a:cubicBezTo>
                  <a:pt x="995164" y="1190644"/>
                  <a:pt x="1190625" y="995183"/>
                  <a:pt x="1190625" y="754081"/>
                </a:cubicBezTo>
                <a:cubicBezTo>
                  <a:pt x="1190625" y="700503"/>
                  <a:pt x="1180981" y="649147"/>
                  <a:pt x="1163280" y="601681"/>
                </a:cubicBezTo>
                <a:lnTo>
                  <a:pt x="1264722" y="630455"/>
                </a:lnTo>
                <a:cubicBezTo>
                  <a:pt x="1304766" y="643829"/>
                  <a:pt x="1342509" y="616366"/>
                  <a:pt x="1373148" y="586640"/>
                </a:cubicBezTo>
                <a:lnTo>
                  <a:pt x="1378188" y="581639"/>
                </a:lnTo>
                <a:lnTo>
                  <a:pt x="1462326" y="494604"/>
                </a:lnTo>
                <a:cubicBezTo>
                  <a:pt x="1492732" y="577730"/>
                  <a:pt x="1508236" y="665569"/>
                  <a:pt x="1508125" y="754081"/>
                </a:cubicBezTo>
                <a:cubicBezTo>
                  <a:pt x="1508125" y="1170522"/>
                  <a:pt x="1170503" y="1508144"/>
                  <a:pt x="754063" y="1508144"/>
                </a:cubicBezTo>
                <a:cubicBezTo>
                  <a:pt x="337622" y="1508144"/>
                  <a:pt x="0" y="1170522"/>
                  <a:pt x="0" y="754081"/>
                </a:cubicBezTo>
                <a:cubicBezTo>
                  <a:pt x="0" y="337640"/>
                  <a:pt x="337622" y="19"/>
                  <a:pt x="754063" y="19"/>
                </a:cubicBezTo>
                <a:close/>
                <a:moveTo>
                  <a:pt x="754063" y="436581"/>
                </a:moveTo>
                <a:cubicBezTo>
                  <a:pt x="804862" y="436581"/>
                  <a:pt x="852845" y="448487"/>
                  <a:pt x="895429" y="469720"/>
                </a:cubicBezTo>
                <a:lnTo>
                  <a:pt x="700842" y="673952"/>
                </a:lnTo>
                <a:cubicBezTo>
                  <a:pt x="666393" y="708401"/>
                  <a:pt x="677188" y="786784"/>
                  <a:pt x="720765" y="828138"/>
                </a:cubicBezTo>
                <a:cubicBezTo>
                  <a:pt x="762595" y="867826"/>
                  <a:pt x="850463" y="864016"/>
                  <a:pt x="887889" y="833139"/>
                </a:cubicBezTo>
                <a:lnTo>
                  <a:pt x="892294" y="829170"/>
                </a:lnTo>
                <a:lnTo>
                  <a:pt x="1059299" y="666372"/>
                </a:lnTo>
                <a:cubicBezTo>
                  <a:pt x="1107740" y="834899"/>
                  <a:pt x="1010390" y="1010785"/>
                  <a:pt x="841864" y="1059226"/>
                </a:cubicBezTo>
                <a:cubicBezTo>
                  <a:pt x="673337" y="1107667"/>
                  <a:pt x="497450" y="1010317"/>
                  <a:pt x="449010" y="841791"/>
                </a:cubicBezTo>
                <a:cubicBezTo>
                  <a:pt x="400569" y="673264"/>
                  <a:pt x="497918" y="497377"/>
                  <a:pt x="666445" y="448936"/>
                </a:cubicBezTo>
                <a:cubicBezTo>
                  <a:pt x="694931" y="440749"/>
                  <a:pt x="724423" y="436590"/>
                  <a:pt x="754063" y="436581"/>
                </a:cubicBezTo>
                <a:close/>
                <a:moveTo>
                  <a:pt x="1290876" y="11330"/>
                </a:moveTo>
                <a:cubicBezTo>
                  <a:pt x="1295118" y="15577"/>
                  <a:pt x="1298311" y="20754"/>
                  <a:pt x="1300202" y="26451"/>
                </a:cubicBezTo>
                <a:lnTo>
                  <a:pt x="1355368" y="192543"/>
                </a:lnTo>
                <a:lnTo>
                  <a:pt x="1521341" y="247629"/>
                </a:lnTo>
                <a:cubicBezTo>
                  <a:pt x="1541577" y="254363"/>
                  <a:pt x="1552522" y="276227"/>
                  <a:pt x="1545787" y="296463"/>
                </a:cubicBezTo>
                <a:cubicBezTo>
                  <a:pt x="1543900" y="302135"/>
                  <a:pt x="1540721" y="307291"/>
                  <a:pt x="1536502" y="311526"/>
                </a:cubicBezTo>
                <a:lnTo>
                  <a:pt x="1313259" y="534808"/>
                </a:lnTo>
                <a:cubicBezTo>
                  <a:pt x="1292573" y="555509"/>
                  <a:pt x="1261960" y="562732"/>
                  <a:pt x="1234202" y="553461"/>
                </a:cubicBezTo>
                <a:lnTo>
                  <a:pt x="1115854" y="513853"/>
                </a:lnTo>
                <a:lnTo>
                  <a:pt x="852884" y="776822"/>
                </a:lnTo>
                <a:cubicBezTo>
                  <a:pt x="830684" y="799840"/>
                  <a:pt x="794027" y="800504"/>
                  <a:pt x="771009" y="778303"/>
                </a:cubicBezTo>
                <a:cubicBezTo>
                  <a:pt x="747991" y="756103"/>
                  <a:pt x="747328" y="719446"/>
                  <a:pt x="769528" y="696428"/>
                </a:cubicBezTo>
                <a:cubicBezTo>
                  <a:pt x="770013" y="695925"/>
                  <a:pt x="770506" y="695432"/>
                  <a:pt x="771009" y="694947"/>
                </a:cubicBezTo>
                <a:lnTo>
                  <a:pt x="1033423" y="432533"/>
                </a:lnTo>
                <a:lnTo>
                  <a:pt x="994132" y="313471"/>
                </a:lnTo>
                <a:cubicBezTo>
                  <a:pt x="985023" y="285785"/>
                  <a:pt x="992284" y="255328"/>
                  <a:pt x="1012904" y="234731"/>
                </a:cubicBezTo>
                <a:lnTo>
                  <a:pt x="1236305" y="11290"/>
                </a:lnTo>
                <a:cubicBezTo>
                  <a:pt x="1251381" y="-3763"/>
                  <a:pt x="1275800" y="-3763"/>
                  <a:pt x="1290876" y="11290"/>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4" name="图形 19"/>
          <p:cNvSpPr/>
          <p:nvPr>
            <p:custDataLst>
              <p:tags r:id="rId23"/>
            </p:custDataLst>
          </p:nvPr>
        </p:nvSpPr>
        <p:spPr>
          <a:xfrm>
            <a:off x="8597408" y="4734648"/>
            <a:ext cx="128077" cy="115335"/>
          </a:xfrm>
          <a:custGeom>
            <a:avLst/>
            <a:gdLst>
              <a:gd name="connsiteX0" fmla="*/ 1043984 w 1521932"/>
              <a:gd name="connsiteY0" fmla="*/ 0 h 1370507"/>
              <a:gd name="connsiteX1" fmla="*/ 1273457 w 1521932"/>
              <a:gd name="connsiteY1" fmla="*/ 132834 h 1370507"/>
              <a:gd name="connsiteX2" fmla="*/ 1504359 w 1521932"/>
              <a:gd name="connsiteY2" fmla="*/ 534988 h 1370507"/>
              <a:gd name="connsiteX3" fmla="*/ 1483920 w 1521932"/>
              <a:gd name="connsiteY3" fmla="*/ 693658 h 1370507"/>
              <a:gd name="connsiteX4" fmla="*/ 856858 w 1521932"/>
              <a:gd name="connsiteY4" fmla="*/ 1330960 h 1370507"/>
              <a:gd name="connsiteX5" fmla="*/ 669795 w 1521932"/>
              <a:gd name="connsiteY5" fmla="*/ 1332561 h 1370507"/>
              <a:gd name="connsiteX6" fmla="*/ 666358 w 1521932"/>
              <a:gd name="connsiteY6" fmla="*/ 1329055 h 1370507"/>
              <a:gd name="connsiteX7" fmla="*/ 36160 w 1521932"/>
              <a:gd name="connsiteY7" fmla="*/ 662384 h 1370507"/>
              <a:gd name="connsiteX8" fmla="*/ 19174 w 1521932"/>
              <a:gd name="connsiteY8" fmla="*/ 502920 h 1370507"/>
              <a:gd name="connsiteX9" fmla="*/ 246861 w 1521932"/>
              <a:gd name="connsiteY9" fmla="*/ 127476 h 1370507"/>
              <a:gd name="connsiteX10" fmla="*/ 473040 w 1521932"/>
              <a:gd name="connsiteY10" fmla="*/ 0 h 1370507"/>
              <a:gd name="connsiteX11" fmla="*/ 1043984 w 1521932"/>
              <a:gd name="connsiteY11" fmla="*/ 0 h 1370507"/>
              <a:gd name="connsiteX12" fmla="*/ 1107405 w 1521932"/>
              <a:gd name="connsiteY12" fmla="*/ 549235 h 1370507"/>
              <a:gd name="connsiteX13" fmla="*/ 1023228 w 1521932"/>
              <a:gd name="connsiteY13" fmla="*/ 549235 h 1370507"/>
              <a:gd name="connsiteX14" fmla="*/ 756607 w 1521932"/>
              <a:gd name="connsiteY14" fmla="*/ 815816 h 1370507"/>
              <a:gd name="connsiteX15" fmla="*/ 490026 w 1521932"/>
              <a:gd name="connsiteY15" fmla="*/ 549235 h 1370507"/>
              <a:gd name="connsiteX16" fmla="*/ 405849 w 1521932"/>
              <a:gd name="connsiteY16" fmla="*/ 547772 h 1370507"/>
              <a:gd name="connsiteX17" fmla="*/ 404386 w 1521932"/>
              <a:gd name="connsiteY17" fmla="*/ 631949 h 1370507"/>
              <a:gd name="connsiteX18" fmla="*/ 405849 w 1521932"/>
              <a:gd name="connsiteY18" fmla="*/ 633413 h 1370507"/>
              <a:gd name="connsiteX19" fmla="*/ 714538 w 1521932"/>
              <a:gd name="connsiteY19" fmla="*/ 942102 h 1370507"/>
              <a:gd name="connsiteX20" fmla="*/ 798715 w 1521932"/>
              <a:gd name="connsiteY20" fmla="*/ 942102 h 1370507"/>
              <a:gd name="connsiteX21" fmla="*/ 1107405 w 1521932"/>
              <a:gd name="connsiteY21" fmla="*/ 633413 h 1370507"/>
              <a:gd name="connsiteX22" fmla="*/ 1107405 w 1521932"/>
              <a:gd name="connsiteY22" fmla="*/ 549235 h 1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21932" h="1370507">
                <a:moveTo>
                  <a:pt x="1043984" y="0"/>
                </a:moveTo>
                <a:cubicBezTo>
                  <a:pt x="1138743" y="-6"/>
                  <a:pt x="1226270" y="50660"/>
                  <a:pt x="1273457" y="132834"/>
                </a:cubicBezTo>
                <a:lnTo>
                  <a:pt x="1504359" y="534988"/>
                </a:lnTo>
                <a:cubicBezTo>
                  <a:pt x="1533926" y="586471"/>
                  <a:pt x="1525569" y="651348"/>
                  <a:pt x="1483920" y="693658"/>
                </a:cubicBezTo>
                <a:lnTo>
                  <a:pt x="856858" y="1330960"/>
                </a:lnTo>
                <a:cubicBezTo>
                  <a:pt x="805644" y="1383058"/>
                  <a:pt x="721893" y="1383775"/>
                  <a:pt x="669795" y="1332561"/>
                </a:cubicBezTo>
                <a:cubicBezTo>
                  <a:pt x="668627" y="1331414"/>
                  <a:pt x="667481" y="1330245"/>
                  <a:pt x="666358" y="1329055"/>
                </a:cubicBezTo>
                <a:lnTo>
                  <a:pt x="36160" y="662384"/>
                </a:lnTo>
                <a:cubicBezTo>
                  <a:pt x="-4751" y="619113"/>
                  <a:pt x="-11704" y="553839"/>
                  <a:pt x="19174" y="502920"/>
                </a:cubicBezTo>
                <a:lnTo>
                  <a:pt x="246861" y="127476"/>
                </a:lnTo>
                <a:cubicBezTo>
                  <a:pt x="294792" y="48374"/>
                  <a:pt x="380549" y="41"/>
                  <a:pt x="473040" y="0"/>
                </a:cubicBezTo>
                <a:lnTo>
                  <a:pt x="1043984" y="0"/>
                </a:lnTo>
                <a:close/>
                <a:moveTo>
                  <a:pt x="1107405" y="549235"/>
                </a:moveTo>
                <a:cubicBezTo>
                  <a:pt x="1084158" y="525995"/>
                  <a:pt x="1046475" y="525995"/>
                  <a:pt x="1023228" y="549235"/>
                </a:cubicBezTo>
                <a:lnTo>
                  <a:pt x="756607" y="815816"/>
                </a:lnTo>
                <a:lnTo>
                  <a:pt x="490026" y="549235"/>
                </a:lnTo>
                <a:cubicBezTo>
                  <a:pt x="467185" y="525586"/>
                  <a:pt x="429498" y="524931"/>
                  <a:pt x="405849" y="547772"/>
                </a:cubicBezTo>
                <a:cubicBezTo>
                  <a:pt x="382200" y="570613"/>
                  <a:pt x="381545" y="608301"/>
                  <a:pt x="404386" y="631949"/>
                </a:cubicBezTo>
                <a:cubicBezTo>
                  <a:pt x="404865" y="632446"/>
                  <a:pt x="405353" y="632933"/>
                  <a:pt x="405849" y="633413"/>
                </a:cubicBezTo>
                <a:lnTo>
                  <a:pt x="714538" y="942102"/>
                </a:lnTo>
                <a:cubicBezTo>
                  <a:pt x="737785" y="965342"/>
                  <a:pt x="775469" y="965342"/>
                  <a:pt x="798715" y="942102"/>
                </a:cubicBezTo>
                <a:lnTo>
                  <a:pt x="1107405" y="633413"/>
                </a:lnTo>
                <a:cubicBezTo>
                  <a:pt x="1130645" y="610166"/>
                  <a:pt x="1130645" y="572482"/>
                  <a:pt x="1107405" y="549235"/>
                </a:cubicBez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6" name="图形 27"/>
          <p:cNvSpPr/>
          <p:nvPr>
            <p:custDataLst>
              <p:tags r:id="rId24"/>
            </p:custDataLst>
          </p:nvPr>
        </p:nvSpPr>
        <p:spPr>
          <a:xfrm>
            <a:off x="4113394" y="3767392"/>
            <a:ext cx="181121" cy="139302"/>
          </a:xfrm>
          <a:custGeom>
            <a:avLst/>
            <a:gdLst>
              <a:gd name="connsiteX0" fmla="*/ 2390182 w 2476872"/>
              <a:gd name="connsiteY0" fmla="*/ 282512 h 1905000"/>
              <a:gd name="connsiteX1" fmla="*/ 2476872 w 2476872"/>
              <a:gd name="connsiteY1" fmla="*/ 363284 h 1905000"/>
              <a:gd name="connsiteX2" fmla="*/ 2476872 w 2476872"/>
              <a:gd name="connsiteY2" fmla="*/ 1541717 h 1905000"/>
              <a:gd name="connsiteX3" fmla="*/ 2435909 w 2476872"/>
              <a:gd name="connsiteY3" fmla="*/ 1610297 h 1905000"/>
              <a:gd name="connsiteX4" fmla="*/ 2349218 w 2476872"/>
              <a:gd name="connsiteY4" fmla="*/ 1614392 h 1905000"/>
              <a:gd name="connsiteX5" fmla="*/ 1938819 w 2476872"/>
              <a:gd name="connsiteY5" fmla="*/ 1444847 h 1905000"/>
              <a:gd name="connsiteX6" fmla="*/ 1938819 w 2476872"/>
              <a:gd name="connsiteY6" fmla="*/ 1747552 h 1905000"/>
              <a:gd name="connsiteX7" fmla="*/ 1761056 w 2476872"/>
              <a:gd name="connsiteY7" fmla="*/ 1905000 h 1905000"/>
              <a:gd name="connsiteX8" fmla="*/ 177763 w 2476872"/>
              <a:gd name="connsiteY8" fmla="*/ 1905000 h 1905000"/>
              <a:gd name="connsiteX9" fmla="*/ 0 w 2476872"/>
              <a:gd name="connsiteY9" fmla="*/ 1747552 h 1905000"/>
              <a:gd name="connsiteX10" fmla="*/ 0 w 2476872"/>
              <a:gd name="connsiteY10" fmla="*/ 157448 h 1905000"/>
              <a:gd name="connsiteX11" fmla="*/ 177858 w 2476872"/>
              <a:gd name="connsiteY11" fmla="*/ 0 h 1905000"/>
              <a:gd name="connsiteX12" fmla="*/ 1765629 w 2476872"/>
              <a:gd name="connsiteY12" fmla="*/ 0 h 1905000"/>
              <a:gd name="connsiteX13" fmla="*/ 1943392 w 2476872"/>
              <a:gd name="connsiteY13" fmla="*/ 157448 h 1905000"/>
              <a:gd name="connsiteX14" fmla="*/ 1943392 w 2476872"/>
              <a:gd name="connsiteY14" fmla="*/ 460058 h 1905000"/>
              <a:gd name="connsiteX15" fmla="*/ 2353791 w 2476872"/>
              <a:gd name="connsiteY15" fmla="*/ 290513 h 1905000"/>
              <a:gd name="connsiteX16" fmla="*/ 2390277 w 2476872"/>
              <a:gd name="connsiteY16" fmla="*/ 282416 h 1905000"/>
              <a:gd name="connsiteX17" fmla="*/ 1292737 w 2476872"/>
              <a:gd name="connsiteY17" fmla="*/ 986600 h 1905000"/>
              <a:gd name="connsiteX18" fmla="*/ 1325541 w 2476872"/>
              <a:gd name="connsiteY18" fmla="*/ 855950 h 1905000"/>
              <a:gd name="connsiteX19" fmla="*/ 1292737 w 2476872"/>
              <a:gd name="connsiteY19" fmla="*/ 823151 h 1905000"/>
              <a:gd name="connsiteX20" fmla="*/ 811080 w 2476872"/>
              <a:gd name="connsiteY20" fmla="*/ 534543 h 1905000"/>
              <a:gd name="connsiteX21" fmla="*/ 680398 w 2476872"/>
              <a:gd name="connsiteY21" fmla="*/ 567289 h 1905000"/>
              <a:gd name="connsiteX22" fmla="*/ 666850 w 2476872"/>
              <a:gd name="connsiteY22" fmla="*/ 616077 h 1905000"/>
              <a:gd name="connsiteX23" fmla="*/ 666850 w 2476872"/>
              <a:gd name="connsiteY23" fmla="*/ 1193483 h 1905000"/>
              <a:gd name="connsiteX24" fmla="*/ 762190 w 2476872"/>
              <a:gd name="connsiteY24" fmla="*/ 1288657 h 1905000"/>
              <a:gd name="connsiteX25" fmla="*/ 811080 w 2476872"/>
              <a:gd name="connsiteY25" fmla="*/ 1275112 h 1905000"/>
              <a:gd name="connsiteX26" fmla="*/ 1292641 w 2476872"/>
              <a:gd name="connsiteY26" fmla="*/ 98650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6872" h="1905000">
                <a:moveTo>
                  <a:pt x="2390182" y="282512"/>
                </a:moveTo>
                <a:cubicBezTo>
                  <a:pt x="2440386" y="282512"/>
                  <a:pt x="2476872" y="318802"/>
                  <a:pt x="2476872" y="363284"/>
                </a:cubicBezTo>
                <a:lnTo>
                  <a:pt x="2476872" y="1541717"/>
                </a:lnTo>
                <a:cubicBezTo>
                  <a:pt x="2476872" y="1570006"/>
                  <a:pt x="2463154" y="1594199"/>
                  <a:pt x="2435909" y="1610297"/>
                </a:cubicBezTo>
                <a:cubicBezTo>
                  <a:pt x="2408472" y="1622489"/>
                  <a:pt x="2376559" y="1626489"/>
                  <a:pt x="2349218" y="1614392"/>
                </a:cubicBezTo>
                <a:lnTo>
                  <a:pt x="1938819" y="1444847"/>
                </a:lnTo>
                <a:lnTo>
                  <a:pt x="1938819" y="1747552"/>
                </a:lnTo>
                <a:cubicBezTo>
                  <a:pt x="1938819" y="1832324"/>
                  <a:pt x="1861369" y="1905000"/>
                  <a:pt x="1761056" y="1905000"/>
                </a:cubicBezTo>
                <a:lnTo>
                  <a:pt x="177763" y="1905000"/>
                </a:lnTo>
                <a:cubicBezTo>
                  <a:pt x="82213" y="1905000"/>
                  <a:pt x="0" y="1836420"/>
                  <a:pt x="0" y="1747552"/>
                </a:cubicBezTo>
                <a:lnTo>
                  <a:pt x="0" y="157448"/>
                </a:lnTo>
                <a:cubicBezTo>
                  <a:pt x="0" y="72676"/>
                  <a:pt x="77545" y="0"/>
                  <a:pt x="177858" y="0"/>
                </a:cubicBezTo>
                <a:lnTo>
                  <a:pt x="1765629" y="0"/>
                </a:lnTo>
                <a:cubicBezTo>
                  <a:pt x="1861369" y="0"/>
                  <a:pt x="1943392" y="68580"/>
                  <a:pt x="1943392" y="157448"/>
                </a:cubicBezTo>
                <a:lnTo>
                  <a:pt x="1943392" y="460058"/>
                </a:lnTo>
                <a:lnTo>
                  <a:pt x="2353791" y="290513"/>
                </a:lnTo>
                <a:cubicBezTo>
                  <a:pt x="2365296" y="285422"/>
                  <a:pt x="2377698" y="282670"/>
                  <a:pt x="2390277" y="282416"/>
                </a:cubicBezTo>
                <a:close/>
                <a:moveTo>
                  <a:pt x="1292737" y="986600"/>
                </a:moveTo>
                <a:cubicBezTo>
                  <a:pt x="1337879" y="959579"/>
                  <a:pt x="1352566" y="901085"/>
                  <a:pt x="1325541" y="855950"/>
                </a:cubicBezTo>
                <a:cubicBezTo>
                  <a:pt x="1317477" y="842481"/>
                  <a:pt x="1306208" y="831214"/>
                  <a:pt x="1292737" y="823151"/>
                </a:cubicBezTo>
                <a:lnTo>
                  <a:pt x="811080" y="534543"/>
                </a:lnTo>
                <a:cubicBezTo>
                  <a:pt x="765950" y="507504"/>
                  <a:pt x="707441" y="522165"/>
                  <a:pt x="680398" y="567289"/>
                </a:cubicBezTo>
                <a:cubicBezTo>
                  <a:pt x="671562" y="582032"/>
                  <a:pt x="666881" y="598890"/>
                  <a:pt x="666850" y="616077"/>
                </a:cubicBezTo>
                <a:lnTo>
                  <a:pt x="666850" y="1193483"/>
                </a:lnTo>
                <a:cubicBezTo>
                  <a:pt x="666892" y="1246088"/>
                  <a:pt x="709577" y="1288699"/>
                  <a:pt x="762190" y="1288657"/>
                </a:cubicBezTo>
                <a:cubicBezTo>
                  <a:pt x="779412" y="1288644"/>
                  <a:pt x="796308" y="1283963"/>
                  <a:pt x="811080" y="1275112"/>
                </a:cubicBezTo>
                <a:lnTo>
                  <a:pt x="1292641" y="986504"/>
                </a:lnTo>
                <a:close/>
              </a:path>
            </a:pathLst>
          </a:custGeom>
          <a:gradFill>
            <a:gsLst>
              <a:gs pos="0">
                <a:srgbClr val="FFFFFF"/>
              </a:gs>
              <a:gs pos="99999">
                <a:srgbClr val="FFFFFF">
                  <a:alpha val="80000"/>
                </a:srgbClr>
              </a:gs>
            </a:gsLst>
            <a:lin ang="5400000" scaled="1"/>
          </a:gradFill>
          <a:ln w="819" cap="flat">
            <a:noFill/>
            <a:prstDash val="solid"/>
            <a:miter/>
          </a:ln>
          <a:effectLst>
            <a:outerShdw algn="tr" blurRad="76200" dir="8100000" dist="38100" rotWithShape="0">
              <a:schemeClr val="accent1">
                <a:lumMod val="75000"/>
                <a:alpha val="40000"/>
              </a:schemeClr>
            </a:outerShdw>
          </a:effectLst>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78" name="任意多边形: 形状 286"/>
          <p:cNvSpPr/>
          <p:nvPr>
            <p:custDataLst>
              <p:tags r:id="rId25"/>
            </p:custDataLst>
          </p:nvPr>
        </p:nvSpPr>
        <p:spPr>
          <a:xfrm>
            <a:off x="5421150" y="3716415"/>
            <a:ext cx="1343154" cy="1343161"/>
          </a:xfrm>
          <a:custGeom>
            <a:avLst/>
            <a:gdLst>
              <a:gd name="connsiteX0" fmla="*/ 216236 w 216800"/>
              <a:gd name="connsiteY0" fmla="*/ 137858 h 216801"/>
              <a:gd name="connsiteX1" fmla="*/ 216004 w 216800"/>
              <a:gd name="connsiteY1" fmla="*/ 144612 h 216801"/>
              <a:gd name="connsiteX2" fmla="*/ 213679 w 216800"/>
              <a:gd name="connsiteY2" fmla="*/ 152646 h 216801"/>
              <a:gd name="connsiteX3" fmla="*/ 209726 w 216800"/>
              <a:gd name="connsiteY3" fmla="*/ 159981 h 216801"/>
              <a:gd name="connsiteX4" fmla="*/ 204611 w 216800"/>
              <a:gd name="connsiteY4" fmla="*/ 164638 h 216801"/>
              <a:gd name="connsiteX5" fmla="*/ 199728 w 216800"/>
              <a:gd name="connsiteY5" fmla="*/ 166036 h 216801"/>
              <a:gd name="connsiteX6" fmla="*/ 195078 w 216800"/>
              <a:gd name="connsiteY6" fmla="*/ 165104 h 216801"/>
              <a:gd name="connsiteX7" fmla="*/ 189265 w 216800"/>
              <a:gd name="connsiteY7" fmla="*/ 163823 h 216801"/>
              <a:gd name="connsiteX8" fmla="*/ 182173 w 216800"/>
              <a:gd name="connsiteY8" fmla="*/ 163590 h 216801"/>
              <a:gd name="connsiteX9" fmla="*/ 174966 w 216800"/>
              <a:gd name="connsiteY9" fmla="*/ 165104 h 216801"/>
              <a:gd name="connsiteX10" fmla="*/ 168804 w 216800"/>
              <a:gd name="connsiteY10" fmla="*/ 169063 h 216801"/>
              <a:gd name="connsiteX11" fmla="*/ 162293 w 216800"/>
              <a:gd name="connsiteY11" fmla="*/ 182336 h 216801"/>
              <a:gd name="connsiteX12" fmla="*/ 164386 w 216800"/>
              <a:gd name="connsiteY12" fmla="*/ 196542 h 216801"/>
              <a:gd name="connsiteX13" fmla="*/ 163688 w 216800"/>
              <a:gd name="connsiteY13" fmla="*/ 205856 h 216801"/>
              <a:gd name="connsiteX14" fmla="*/ 159271 w 216800"/>
              <a:gd name="connsiteY14" fmla="*/ 209698 h 216801"/>
              <a:gd name="connsiteX15" fmla="*/ 152644 w 216800"/>
              <a:gd name="connsiteY15" fmla="*/ 213307 h 216801"/>
              <a:gd name="connsiteX16" fmla="*/ 145087 w 216800"/>
              <a:gd name="connsiteY16" fmla="*/ 215870 h 216801"/>
              <a:gd name="connsiteX17" fmla="*/ 138112 w 216800"/>
              <a:gd name="connsiteY17" fmla="*/ 216802 h 216801"/>
              <a:gd name="connsiteX18" fmla="*/ 134159 w 216800"/>
              <a:gd name="connsiteY18" fmla="*/ 215171 h 216801"/>
              <a:gd name="connsiteX19" fmla="*/ 131602 w 216800"/>
              <a:gd name="connsiteY19" fmla="*/ 211679 h 216801"/>
              <a:gd name="connsiteX20" fmla="*/ 131369 w 216800"/>
              <a:gd name="connsiteY20" fmla="*/ 211679 h 216801"/>
              <a:gd name="connsiteX21" fmla="*/ 122650 w 216800"/>
              <a:gd name="connsiteY21" fmla="*/ 199219 h 216801"/>
              <a:gd name="connsiteX22" fmla="*/ 108350 w 216800"/>
              <a:gd name="connsiteY22" fmla="*/ 193979 h 216801"/>
              <a:gd name="connsiteX23" fmla="*/ 94051 w 216800"/>
              <a:gd name="connsiteY23" fmla="*/ 199219 h 216801"/>
              <a:gd name="connsiteX24" fmla="*/ 85099 w 216800"/>
              <a:gd name="connsiteY24" fmla="*/ 211444 h 216801"/>
              <a:gd name="connsiteX25" fmla="*/ 81611 w 216800"/>
              <a:gd name="connsiteY25" fmla="*/ 215520 h 216801"/>
              <a:gd name="connsiteX26" fmla="*/ 76496 w 216800"/>
              <a:gd name="connsiteY26" fmla="*/ 216802 h 216801"/>
              <a:gd name="connsiteX27" fmla="*/ 69172 w 216800"/>
              <a:gd name="connsiteY27" fmla="*/ 215636 h 216801"/>
              <a:gd name="connsiteX28" fmla="*/ 61034 w 216800"/>
              <a:gd name="connsiteY28" fmla="*/ 212725 h 216801"/>
              <a:gd name="connsiteX29" fmla="*/ 53710 w 216800"/>
              <a:gd name="connsiteY29" fmla="*/ 208651 h 216801"/>
              <a:gd name="connsiteX30" fmla="*/ 48827 w 216800"/>
              <a:gd name="connsiteY30" fmla="*/ 203993 h 216801"/>
              <a:gd name="connsiteX31" fmla="*/ 47548 w 216800"/>
              <a:gd name="connsiteY31" fmla="*/ 200151 h 216801"/>
              <a:gd name="connsiteX32" fmla="*/ 49292 w 216800"/>
              <a:gd name="connsiteY32" fmla="*/ 193979 h 216801"/>
              <a:gd name="connsiteX33" fmla="*/ 51268 w 216800"/>
              <a:gd name="connsiteY33" fmla="*/ 181754 h 216801"/>
              <a:gd name="connsiteX34" fmla="*/ 45339 w 216800"/>
              <a:gd name="connsiteY34" fmla="*/ 169063 h 216801"/>
              <a:gd name="connsiteX35" fmla="*/ 37434 w 216800"/>
              <a:gd name="connsiteY35" fmla="*/ 164522 h 216801"/>
              <a:gd name="connsiteX36" fmla="*/ 28598 w 216800"/>
              <a:gd name="connsiteY36" fmla="*/ 163707 h 216801"/>
              <a:gd name="connsiteX37" fmla="*/ 18600 w 216800"/>
              <a:gd name="connsiteY37" fmla="*/ 165570 h 216801"/>
              <a:gd name="connsiteX38" fmla="*/ 12090 w 216800"/>
              <a:gd name="connsiteY38" fmla="*/ 165104 h 216801"/>
              <a:gd name="connsiteX39" fmla="*/ 7323 w 216800"/>
              <a:gd name="connsiteY39" fmla="*/ 160796 h 216801"/>
              <a:gd name="connsiteX40" fmla="*/ 3371 w 216800"/>
              <a:gd name="connsiteY40" fmla="*/ 153344 h 216801"/>
              <a:gd name="connsiteX41" fmla="*/ 696 w 216800"/>
              <a:gd name="connsiteY41" fmla="*/ 144961 h 216801"/>
              <a:gd name="connsiteX42" fmla="*/ 231 w 216800"/>
              <a:gd name="connsiteY42" fmla="*/ 137858 h 216801"/>
              <a:gd name="connsiteX43" fmla="*/ 4882 w 216800"/>
              <a:gd name="connsiteY43" fmla="*/ 131338 h 216801"/>
              <a:gd name="connsiteX44" fmla="*/ 17437 w 216800"/>
              <a:gd name="connsiteY44" fmla="*/ 122140 h 216801"/>
              <a:gd name="connsiteX45" fmla="*/ 23018 w 216800"/>
              <a:gd name="connsiteY45" fmla="*/ 107818 h 216801"/>
              <a:gd name="connsiteX46" fmla="*/ 17437 w 216800"/>
              <a:gd name="connsiteY46" fmla="*/ 93613 h 216801"/>
              <a:gd name="connsiteX47" fmla="*/ 4882 w 216800"/>
              <a:gd name="connsiteY47" fmla="*/ 84764 h 216801"/>
              <a:gd name="connsiteX48" fmla="*/ 1394 w 216800"/>
              <a:gd name="connsiteY48" fmla="*/ 81388 h 216801"/>
              <a:gd name="connsiteX49" fmla="*/ -1 w 216800"/>
              <a:gd name="connsiteY49" fmla="*/ 75915 h 216801"/>
              <a:gd name="connsiteX50" fmla="*/ 929 w 216800"/>
              <a:gd name="connsiteY50" fmla="*/ 69162 h 216801"/>
              <a:gd name="connsiteX51" fmla="*/ 3371 w 216800"/>
              <a:gd name="connsiteY51" fmla="*/ 61943 h 216801"/>
              <a:gd name="connsiteX52" fmla="*/ 6858 w 216800"/>
              <a:gd name="connsiteY52" fmla="*/ 55539 h 216801"/>
              <a:gd name="connsiteX53" fmla="*/ 11160 w 216800"/>
              <a:gd name="connsiteY53" fmla="*/ 51231 h 216801"/>
              <a:gd name="connsiteX54" fmla="*/ 14764 w 216800"/>
              <a:gd name="connsiteY54" fmla="*/ 50300 h 216801"/>
              <a:gd name="connsiteX55" fmla="*/ 18600 w 216800"/>
              <a:gd name="connsiteY55" fmla="*/ 51231 h 216801"/>
              <a:gd name="connsiteX56" fmla="*/ 33132 w 216800"/>
              <a:gd name="connsiteY56" fmla="*/ 52978 h 216801"/>
              <a:gd name="connsiteX57" fmla="*/ 46502 w 216800"/>
              <a:gd name="connsiteY57" fmla="*/ 46341 h 216801"/>
              <a:gd name="connsiteX58" fmla="*/ 50571 w 216800"/>
              <a:gd name="connsiteY58" fmla="*/ 39471 h 216801"/>
              <a:gd name="connsiteX59" fmla="*/ 52198 w 216800"/>
              <a:gd name="connsiteY59" fmla="*/ 31437 h 216801"/>
              <a:gd name="connsiteX60" fmla="*/ 52198 w 216800"/>
              <a:gd name="connsiteY60" fmla="*/ 24218 h 216801"/>
              <a:gd name="connsiteX61" fmla="*/ 51617 w 216800"/>
              <a:gd name="connsiteY61" fmla="*/ 19561 h 216801"/>
              <a:gd name="connsiteX62" fmla="*/ 50803 w 216800"/>
              <a:gd name="connsiteY62" fmla="*/ 16301 h 216801"/>
              <a:gd name="connsiteX63" fmla="*/ 51152 w 216800"/>
              <a:gd name="connsiteY63" fmla="*/ 13041 h 216801"/>
              <a:gd name="connsiteX64" fmla="*/ 56151 w 216800"/>
              <a:gd name="connsiteY64" fmla="*/ 7335 h 216801"/>
              <a:gd name="connsiteX65" fmla="*/ 63940 w 216800"/>
              <a:gd name="connsiteY65" fmla="*/ 3260 h 216801"/>
              <a:gd name="connsiteX66" fmla="*/ 72078 w 216800"/>
              <a:gd name="connsiteY66" fmla="*/ 815 h 216801"/>
              <a:gd name="connsiteX67" fmla="*/ 78356 w 216800"/>
              <a:gd name="connsiteY67" fmla="*/ 0 h 216801"/>
              <a:gd name="connsiteX68" fmla="*/ 83123 w 216800"/>
              <a:gd name="connsiteY68" fmla="*/ 1980 h 216801"/>
              <a:gd name="connsiteX69" fmla="*/ 85564 w 216800"/>
              <a:gd name="connsiteY69" fmla="*/ 6055 h 216801"/>
              <a:gd name="connsiteX70" fmla="*/ 93934 w 216800"/>
              <a:gd name="connsiteY70" fmla="*/ 17116 h 216801"/>
              <a:gd name="connsiteX71" fmla="*/ 107653 w 216800"/>
              <a:gd name="connsiteY71" fmla="*/ 21890 h 216801"/>
              <a:gd name="connsiteX72" fmla="*/ 122069 w 216800"/>
              <a:gd name="connsiteY72" fmla="*/ 17349 h 216801"/>
              <a:gd name="connsiteX73" fmla="*/ 130904 w 216800"/>
              <a:gd name="connsiteY73" fmla="*/ 5822 h 216801"/>
              <a:gd name="connsiteX74" fmla="*/ 133811 w 216800"/>
              <a:gd name="connsiteY74" fmla="*/ 1980 h 216801"/>
              <a:gd name="connsiteX75" fmla="*/ 137879 w 216800"/>
              <a:gd name="connsiteY75" fmla="*/ 0 h 216801"/>
              <a:gd name="connsiteX76" fmla="*/ 144971 w 216800"/>
              <a:gd name="connsiteY76" fmla="*/ 931 h 216801"/>
              <a:gd name="connsiteX77" fmla="*/ 152528 w 216800"/>
              <a:gd name="connsiteY77" fmla="*/ 3493 h 216801"/>
              <a:gd name="connsiteX78" fmla="*/ 159387 w 216800"/>
              <a:gd name="connsiteY78" fmla="*/ 7685 h 216801"/>
              <a:gd name="connsiteX79" fmla="*/ 164386 w 216800"/>
              <a:gd name="connsiteY79" fmla="*/ 13273 h 216801"/>
              <a:gd name="connsiteX80" fmla="*/ 165083 w 216800"/>
              <a:gd name="connsiteY80" fmla="*/ 17349 h 216801"/>
              <a:gd name="connsiteX81" fmla="*/ 164153 w 216800"/>
              <a:gd name="connsiteY81" fmla="*/ 20493 h 216801"/>
              <a:gd name="connsiteX82" fmla="*/ 162293 w 216800"/>
              <a:gd name="connsiteY82" fmla="*/ 34697 h 216801"/>
              <a:gd name="connsiteX83" fmla="*/ 169036 w 216800"/>
              <a:gd name="connsiteY83" fmla="*/ 47738 h 216801"/>
              <a:gd name="connsiteX84" fmla="*/ 182755 w 216800"/>
              <a:gd name="connsiteY84" fmla="*/ 53909 h 216801"/>
              <a:gd name="connsiteX85" fmla="*/ 197869 w 216800"/>
              <a:gd name="connsiteY85" fmla="*/ 51231 h 216801"/>
              <a:gd name="connsiteX86" fmla="*/ 202402 w 216800"/>
              <a:gd name="connsiteY86" fmla="*/ 50300 h 216801"/>
              <a:gd name="connsiteX87" fmla="*/ 206935 w 216800"/>
              <a:gd name="connsiteY87" fmla="*/ 52395 h 216801"/>
              <a:gd name="connsiteX88" fmla="*/ 213097 w 216800"/>
              <a:gd name="connsiteY88" fmla="*/ 62292 h 216801"/>
              <a:gd name="connsiteX89" fmla="*/ 216701 w 216800"/>
              <a:gd name="connsiteY89" fmla="*/ 75682 h 216801"/>
              <a:gd name="connsiteX90" fmla="*/ 215424 w 216800"/>
              <a:gd name="connsiteY90" fmla="*/ 81853 h 216801"/>
              <a:gd name="connsiteX91" fmla="*/ 211818 w 216800"/>
              <a:gd name="connsiteY91" fmla="*/ 84764 h 216801"/>
              <a:gd name="connsiteX92" fmla="*/ 199496 w 216800"/>
              <a:gd name="connsiteY92" fmla="*/ 93730 h 216801"/>
              <a:gd name="connsiteX93" fmla="*/ 194380 w 216800"/>
              <a:gd name="connsiteY93" fmla="*/ 108284 h 216801"/>
              <a:gd name="connsiteX94" fmla="*/ 198681 w 216800"/>
              <a:gd name="connsiteY94" fmla="*/ 122140 h 216801"/>
              <a:gd name="connsiteX95" fmla="*/ 209959 w 216800"/>
              <a:gd name="connsiteY95" fmla="*/ 130639 h 216801"/>
              <a:gd name="connsiteX96" fmla="*/ 212748 w 216800"/>
              <a:gd name="connsiteY96" fmla="*/ 132502 h 216801"/>
              <a:gd name="connsiteX97" fmla="*/ 216236 w 216800"/>
              <a:gd name="connsiteY97" fmla="*/ 137858 h 216801"/>
              <a:gd name="connsiteX98" fmla="*/ 108118 w 216800"/>
              <a:gd name="connsiteY98" fmla="*/ 158816 h 216801"/>
              <a:gd name="connsiteX99" fmla="*/ 127881 w 216800"/>
              <a:gd name="connsiteY99" fmla="*/ 154858 h 216801"/>
              <a:gd name="connsiteX100" fmla="*/ 144041 w 216800"/>
              <a:gd name="connsiteY100" fmla="*/ 143913 h 216801"/>
              <a:gd name="connsiteX101" fmla="*/ 154853 w 216800"/>
              <a:gd name="connsiteY101" fmla="*/ 127729 h 216801"/>
              <a:gd name="connsiteX102" fmla="*/ 158805 w 216800"/>
              <a:gd name="connsiteY102" fmla="*/ 108051 h 216801"/>
              <a:gd name="connsiteX103" fmla="*/ 154853 w 216800"/>
              <a:gd name="connsiteY103" fmla="*/ 88374 h 216801"/>
              <a:gd name="connsiteX104" fmla="*/ 144041 w 216800"/>
              <a:gd name="connsiteY104" fmla="*/ 72306 h 216801"/>
              <a:gd name="connsiteX105" fmla="*/ 127881 w 216800"/>
              <a:gd name="connsiteY105" fmla="*/ 61477 h 216801"/>
              <a:gd name="connsiteX106" fmla="*/ 108118 w 216800"/>
              <a:gd name="connsiteY106" fmla="*/ 57519 h 216801"/>
              <a:gd name="connsiteX107" fmla="*/ 88470 w 216800"/>
              <a:gd name="connsiteY107" fmla="*/ 61477 h 216801"/>
              <a:gd name="connsiteX108" fmla="*/ 72427 w 216800"/>
              <a:gd name="connsiteY108" fmla="*/ 72306 h 216801"/>
              <a:gd name="connsiteX109" fmla="*/ 61615 w 216800"/>
              <a:gd name="connsiteY109" fmla="*/ 88374 h 216801"/>
              <a:gd name="connsiteX110" fmla="*/ 57662 w 216800"/>
              <a:gd name="connsiteY110" fmla="*/ 108051 h 216801"/>
              <a:gd name="connsiteX111" fmla="*/ 61615 w 216800"/>
              <a:gd name="connsiteY111" fmla="*/ 127729 h 216801"/>
              <a:gd name="connsiteX112" fmla="*/ 72427 w 216800"/>
              <a:gd name="connsiteY112" fmla="*/ 143913 h 216801"/>
              <a:gd name="connsiteX113" fmla="*/ 88470 w 216800"/>
              <a:gd name="connsiteY113" fmla="*/ 154858 h 216801"/>
              <a:gd name="connsiteX114" fmla="*/ 108118 w 216800"/>
              <a:gd name="connsiteY114" fmla="*/ 158816 h 21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16800" h="216801">
                <a:moveTo>
                  <a:pt x="216236" y="137858"/>
                </a:moveTo>
                <a:cubicBezTo>
                  <a:pt x="216547" y="139721"/>
                  <a:pt x="216471" y="141972"/>
                  <a:pt x="216004" y="144612"/>
                </a:cubicBezTo>
                <a:cubicBezTo>
                  <a:pt x="215539" y="147251"/>
                  <a:pt x="214765" y="149929"/>
                  <a:pt x="213679" y="152646"/>
                </a:cubicBezTo>
                <a:cubicBezTo>
                  <a:pt x="212594" y="155362"/>
                  <a:pt x="211277" y="157808"/>
                  <a:pt x="209726" y="159981"/>
                </a:cubicBezTo>
                <a:cubicBezTo>
                  <a:pt x="208175" y="162154"/>
                  <a:pt x="206470" y="163707"/>
                  <a:pt x="204611" y="164638"/>
                </a:cubicBezTo>
                <a:cubicBezTo>
                  <a:pt x="202750" y="165570"/>
                  <a:pt x="201123" y="166036"/>
                  <a:pt x="199728" y="166036"/>
                </a:cubicBezTo>
                <a:cubicBezTo>
                  <a:pt x="198334" y="166036"/>
                  <a:pt x="196783" y="165725"/>
                  <a:pt x="195078" y="165104"/>
                </a:cubicBezTo>
                <a:cubicBezTo>
                  <a:pt x="193527" y="164638"/>
                  <a:pt x="191589" y="164211"/>
                  <a:pt x="189265" y="163823"/>
                </a:cubicBezTo>
                <a:cubicBezTo>
                  <a:pt x="186939" y="163435"/>
                  <a:pt x="184575" y="163358"/>
                  <a:pt x="182173" y="163590"/>
                </a:cubicBezTo>
                <a:cubicBezTo>
                  <a:pt x="179771" y="163823"/>
                  <a:pt x="177368" y="164328"/>
                  <a:pt x="174966" y="165104"/>
                </a:cubicBezTo>
                <a:cubicBezTo>
                  <a:pt x="172563" y="165880"/>
                  <a:pt x="170509" y="167200"/>
                  <a:pt x="168804" y="169063"/>
                </a:cubicBezTo>
                <a:cubicBezTo>
                  <a:pt x="165083" y="172944"/>
                  <a:pt x="162913" y="177369"/>
                  <a:pt x="162293" y="182336"/>
                </a:cubicBezTo>
                <a:cubicBezTo>
                  <a:pt x="161673" y="187303"/>
                  <a:pt x="162371" y="192039"/>
                  <a:pt x="164386" y="196542"/>
                </a:cubicBezTo>
                <a:cubicBezTo>
                  <a:pt x="165936" y="199645"/>
                  <a:pt x="165704" y="202751"/>
                  <a:pt x="163688" y="205856"/>
                </a:cubicBezTo>
                <a:cubicBezTo>
                  <a:pt x="162758" y="207098"/>
                  <a:pt x="161286" y="208380"/>
                  <a:pt x="159271" y="209698"/>
                </a:cubicBezTo>
                <a:cubicBezTo>
                  <a:pt x="157255" y="211018"/>
                  <a:pt x="155046" y="212221"/>
                  <a:pt x="152644" y="213307"/>
                </a:cubicBezTo>
                <a:cubicBezTo>
                  <a:pt x="150241" y="214395"/>
                  <a:pt x="147722" y="215249"/>
                  <a:pt x="145087" y="215870"/>
                </a:cubicBezTo>
                <a:cubicBezTo>
                  <a:pt x="142452" y="216491"/>
                  <a:pt x="140127" y="216802"/>
                  <a:pt x="138112" y="216802"/>
                </a:cubicBezTo>
                <a:cubicBezTo>
                  <a:pt x="136717" y="216802"/>
                  <a:pt x="135399" y="216257"/>
                  <a:pt x="134159" y="215171"/>
                </a:cubicBezTo>
                <a:cubicBezTo>
                  <a:pt x="132919" y="214085"/>
                  <a:pt x="132067" y="212919"/>
                  <a:pt x="131602" y="211679"/>
                </a:cubicBezTo>
                <a:lnTo>
                  <a:pt x="131369" y="211679"/>
                </a:lnTo>
                <a:cubicBezTo>
                  <a:pt x="129664" y="206866"/>
                  <a:pt x="126757" y="202712"/>
                  <a:pt x="122650" y="199219"/>
                </a:cubicBezTo>
                <a:cubicBezTo>
                  <a:pt x="118542" y="195727"/>
                  <a:pt x="113775" y="193979"/>
                  <a:pt x="108350" y="193979"/>
                </a:cubicBezTo>
                <a:cubicBezTo>
                  <a:pt x="103080" y="193979"/>
                  <a:pt x="98313" y="195727"/>
                  <a:pt x="94051" y="199219"/>
                </a:cubicBezTo>
                <a:cubicBezTo>
                  <a:pt x="89788" y="202712"/>
                  <a:pt x="86804" y="206788"/>
                  <a:pt x="85099" y="211444"/>
                </a:cubicBezTo>
                <a:cubicBezTo>
                  <a:pt x="84324" y="213307"/>
                  <a:pt x="83161" y="214667"/>
                  <a:pt x="81611" y="215520"/>
                </a:cubicBezTo>
                <a:cubicBezTo>
                  <a:pt x="80061" y="216374"/>
                  <a:pt x="78356" y="216802"/>
                  <a:pt x="76496" y="216802"/>
                </a:cubicBezTo>
                <a:cubicBezTo>
                  <a:pt x="74326" y="216802"/>
                  <a:pt x="71884" y="216413"/>
                  <a:pt x="69172" y="215636"/>
                </a:cubicBezTo>
                <a:cubicBezTo>
                  <a:pt x="66459" y="214860"/>
                  <a:pt x="63746" y="213889"/>
                  <a:pt x="61034" y="212725"/>
                </a:cubicBezTo>
                <a:cubicBezTo>
                  <a:pt x="58321" y="211561"/>
                  <a:pt x="55879" y="210204"/>
                  <a:pt x="53710" y="208651"/>
                </a:cubicBezTo>
                <a:cubicBezTo>
                  <a:pt x="51540" y="207098"/>
                  <a:pt x="49912" y="205546"/>
                  <a:pt x="48827" y="203993"/>
                </a:cubicBezTo>
                <a:cubicBezTo>
                  <a:pt x="48052" y="202907"/>
                  <a:pt x="47625" y="201626"/>
                  <a:pt x="47548" y="200151"/>
                </a:cubicBezTo>
                <a:cubicBezTo>
                  <a:pt x="47471" y="198676"/>
                  <a:pt x="48052" y="196620"/>
                  <a:pt x="49292" y="193979"/>
                </a:cubicBezTo>
                <a:cubicBezTo>
                  <a:pt x="50997" y="190409"/>
                  <a:pt x="51656" y="186334"/>
                  <a:pt x="51268" y="181754"/>
                </a:cubicBezTo>
                <a:cubicBezTo>
                  <a:pt x="50881" y="177174"/>
                  <a:pt x="48904" y="172944"/>
                  <a:pt x="45339" y="169063"/>
                </a:cubicBezTo>
                <a:cubicBezTo>
                  <a:pt x="43169" y="166734"/>
                  <a:pt x="40534" y="165220"/>
                  <a:pt x="37434" y="164522"/>
                </a:cubicBezTo>
                <a:cubicBezTo>
                  <a:pt x="34334" y="163823"/>
                  <a:pt x="31388" y="163551"/>
                  <a:pt x="28598" y="163707"/>
                </a:cubicBezTo>
                <a:cubicBezTo>
                  <a:pt x="25343" y="163862"/>
                  <a:pt x="22010" y="164483"/>
                  <a:pt x="18600" y="165570"/>
                </a:cubicBezTo>
                <a:cubicBezTo>
                  <a:pt x="16430" y="166191"/>
                  <a:pt x="14260" y="166036"/>
                  <a:pt x="12090" y="165104"/>
                </a:cubicBezTo>
                <a:cubicBezTo>
                  <a:pt x="10385" y="164483"/>
                  <a:pt x="8796" y="163047"/>
                  <a:pt x="7323" y="160796"/>
                </a:cubicBezTo>
                <a:cubicBezTo>
                  <a:pt x="5851" y="158545"/>
                  <a:pt x="4533" y="156061"/>
                  <a:pt x="3371" y="153344"/>
                </a:cubicBezTo>
                <a:cubicBezTo>
                  <a:pt x="2208" y="150627"/>
                  <a:pt x="1317" y="147833"/>
                  <a:pt x="696" y="144961"/>
                </a:cubicBezTo>
                <a:cubicBezTo>
                  <a:pt x="77" y="142089"/>
                  <a:pt x="-79" y="139721"/>
                  <a:pt x="231" y="137858"/>
                </a:cubicBezTo>
                <a:cubicBezTo>
                  <a:pt x="696" y="134443"/>
                  <a:pt x="2246" y="132270"/>
                  <a:pt x="4882" y="131338"/>
                </a:cubicBezTo>
                <a:cubicBezTo>
                  <a:pt x="9532" y="129475"/>
                  <a:pt x="13717" y="126409"/>
                  <a:pt x="17437" y="122140"/>
                </a:cubicBezTo>
                <a:cubicBezTo>
                  <a:pt x="21158" y="117870"/>
                  <a:pt x="23018" y="113097"/>
                  <a:pt x="23018" y="107818"/>
                </a:cubicBezTo>
                <a:cubicBezTo>
                  <a:pt x="23018" y="102385"/>
                  <a:pt x="21158" y="97650"/>
                  <a:pt x="17437" y="93613"/>
                </a:cubicBezTo>
                <a:cubicBezTo>
                  <a:pt x="13717" y="89577"/>
                  <a:pt x="9532" y="86627"/>
                  <a:pt x="4882" y="84764"/>
                </a:cubicBezTo>
                <a:cubicBezTo>
                  <a:pt x="3487" y="84299"/>
                  <a:pt x="2324" y="83173"/>
                  <a:pt x="1394" y="81388"/>
                </a:cubicBezTo>
                <a:cubicBezTo>
                  <a:pt x="464" y="79602"/>
                  <a:pt x="-1" y="77778"/>
                  <a:pt x="-1" y="75915"/>
                </a:cubicBezTo>
                <a:cubicBezTo>
                  <a:pt x="-1" y="73897"/>
                  <a:pt x="309" y="71646"/>
                  <a:pt x="929" y="69162"/>
                </a:cubicBezTo>
                <a:cubicBezTo>
                  <a:pt x="1549" y="66678"/>
                  <a:pt x="2363" y="64272"/>
                  <a:pt x="3371" y="61943"/>
                </a:cubicBezTo>
                <a:cubicBezTo>
                  <a:pt x="4378" y="59615"/>
                  <a:pt x="5541" y="57480"/>
                  <a:pt x="6858" y="55539"/>
                </a:cubicBezTo>
                <a:cubicBezTo>
                  <a:pt x="8176" y="53599"/>
                  <a:pt x="9609" y="52163"/>
                  <a:pt x="11160" y="51231"/>
                </a:cubicBezTo>
                <a:cubicBezTo>
                  <a:pt x="12400" y="50455"/>
                  <a:pt x="13601" y="50144"/>
                  <a:pt x="14764" y="50300"/>
                </a:cubicBezTo>
                <a:cubicBezTo>
                  <a:pt x="15926" y="50455"/>
                  <a:pt x="17205" y="50765"/>
                  <a:pt x="18600" y="51231"/>
                </a:cubicBezTo>
                <a:cubicBezTo>
                  <a:pt x="23250" y="53094"/>
                  <a:pt x="28094" y="53676"/>
                  <a:pt x="33132" y="52978"/>
                </a:cubicBezTo>
                <a:cubicBezTo>
                  <a:pt x="38170" y="52279"/>
                  <a:pt x="42626" y="50067"/>
                  <a:pt x="46502" y="46341"/>
                </a:cubicBezTo>
                <a:cubicBezTo>
                  <a:pt x="48362" y="44478"/>
                  <a:pt x="49718" y="42188"/>
                  <a:pt x="50571" y="39471"/>
                </a:cubicBezTo>
                <a:cubicBezTo>
                  <a:pt x="51423" y="36754"/>
                  <a:pt x="51966" y="34076"/>
                  <a:pt x="52198" y="31437"/>
                </a:cubicBezTo>
                <a:cubicBezTo>
                  <a:pt x="52431" y="28798"/>
                  <a:pt x="52431" y="26392"/>
                  <a:pt x="52198" y="24218"/>
                </a:cubicBezTo>
                <a:cubicBezTo>
                  <a:pt x="51966" y="22045"/>
                  <a:pt x="51772" y="20493"/>
                  <a:pt x="51617" y="19561"/>
                </a:cubicBezTo>
                <a:cubicBezTo>
                  <a:pt x="51307" y="18630"/>
                  <a:pt x="51036" y="17543"/>
                  <a:pt x="50803" y="16301"/>
                </a:cubicBezTo>
                <a:cubicBezTo>
                  <a:pt x="50571" y="15059"/>
                  <a:pt x="50687" y="13972"/>
                  <a:pt x="51152" y="13041"/>
                </a:cubicBezTo>
                <a:cubicBezTo>
                  <a:pt x="52082" y="10867"/>
                  <a:pt x="53748" y="8966"/>
                  <a:pt x="56151" y="7335"/>
                </a:cubicBezTo>
                <a:cubicBezTo>
                  <a:pt x="58554" y="5705"/>
                  <a:pt x="61150" y="4347"/>
                  <a:pt x="63940" y="3260"/>
                </a:cubicBezTo>
                <a:cubicBezTo>
                  <a:pt x="66730" y="2173"/>
                  <a:pt x="69443" y="1358"/>
                  <a:pt x="72078" y="815"/>
                </a:cubicBezTo>
                <a:cubicBezTo>
                  <a:pt x="74713" y="272"/>
                  <a:pt x="76806" y="0"/>
                  <a:pt x="78356" y="0"/>
                </a:cubicBezTo>
                <a:cubicBezTo>
                  <a:pt x="80371" y="0"/>
                  <a:pt x="81960" y="660"/>
                  <a:pt x="83123" y="1980"/>
                </a:cubicBezTo>
                <a:cubicBezTo>
                  <a:pt x="84285" y="3299"/>
                  <a:pt x="85099" y="4658"/>
                  <a:pt x="85564" y="6055"/>
                </a:cubicBezTo>
                <a:cubicBezTo>
                  <a:pt x="87269" y="10246"/>
                  <a:pt x="90059" y="13933"/>
                  <a:pt x="93934" y="17116"/>
                </a:cubicBezTo>
                <a:cubicBezTo>
                  <a:pt x="97810" y="20298"/>
                  <a:pt x="102382" y="21890"/>
                  <a:pt x="107653" y="21890"/>
                </a:cubicBezTo>
                <a:cubicBezTo>
                  <a:pt x="113078" y="21890"/>
                  <a:pt x="117883" y="20376"/>
                  <a:pt x="122069" y="17349"/>
                </a:cubicBezTo>
                <a:cubicBezTo>
                  <a:pt x="126254" y="14322"/>
                  <a:pt x="129199" y="10479"/>
                  <a:pt x="130904" y="5822"/>
                </a:cubicBezTo>
                <a:cubicBezTo>
                  <a:pt x="131524" y="4580"/>
                  <a:pt x="132493" y="3299"/>
                  <a:pt x="133811" y="1980"/>
                </a:cubicBezTo>
                <a:cubicBezTo>
                  <a:pt x="135128" y="660"/>
                  <a:pt x="136484" y="0"/>
                  <a:pt x="137879" y="0"/>
                </a:cubicBezTo>
                <a:cubicBezTo>
                  <a:pt x="140049" y="0"/>
                  <a:pt x="142413" y="311"/>
                  <a:pt x="144971" y="931"/>
                </a:cubicBezTo>
                <a:cubicBezTo>
                  <a:pt x="147529" y="1553"/>
                  <a:pt x="150047" y="2406"/>
                  <a:pt x="152528" y="3493"/>
                </a:cubicBezTo>
                <a:cubicBezTo>
                  <a:pt x="155008" y="4580"/>
                  <a:pt x="157294" y="5977"/>
                  <a:pt x="159387" y="7685"/>
                </a:cubicBezTo>
                <a:cubicBezTo>
                  <a:pt x="161480" y="9392"/>
                  <a:pt x="163146" y="11255"/>
                  <a:pt x="164386" y="13273"/>
                </a:cubicBezTo>
                <a:cubicBezTo>
                  <a:pt x="165161" y="14515"/>
                  <a:pt x="165393" y="15874"/>
                  <a:pt x="165083" y="17349"/>
                </a:cubicBezTo>
                <a:cubicBezTo>
                  <a:pt x="164774" y="18824"/>
                  <a:pt x="164463" y="19871"/>
                  <a:pt x="164153" y="20493"/>
                </a:cubicBezTo>
                <a:cubicBezTo>
                  <a:pt x="162138" y="24995"/>
                  <a:pt x="161518" y="29730"/>
                  <a:pt x="162293" y="34697"/>
                </a:cubicBezTo>
                <a:cubicBezTo>
                  <a:pt x="163068" y="39665"/>
                  <a:pt x="165316" y="44012"/>
                  <a:pt x="169036" y="47738"/>
                </a:cubicBezTo>
                <a:cubicBezTo>
                  <a:pt x="172756" y="51464"/>
                  <a:pt x="177329" y="53521"/>
                  <a:pt x="182755" y="53909"/>
                </a:cubicBezTo>
                <a:cubicBezTo>
                  <a:pt x="188179" y="54297"/>
                  <a:pt x="193218" y="53404"/>
                  <a:pt x="197869" y="51231"/>
                </a:cubicBezTo>
                <a:cubicBezTo>
                  <a:pt x="199107" y="50455"/>
                  <a:pt x="200619" y="50144"/>
                  <a:pt x="202402" y="50300"/>
                </a:cubicBezTo>
                <a:cubicBezTo>
                  <a:pt x="204185" y="50455"/>
                  <a:pt x="205695" y="51154"/>
                  <a:pt x="206935" y="52395"/>
                </a:cubicBezTo>
                <a:cubicBezTo>
                  <a:pt x="209261" y="54569"/>
                  <a:pt x="211314" y="57868"/>
                  <a:pt x="213097" y="62292"/>
                </a:cubicBezTo>
                <a:cubicBezTo>
                  <a:pt x="214881" y="66717"/>
                  <a:pt x="216082" y="71180"/>
                  <a:pt x="216701" y="75682"/>
                </a:cubicBezTo>
                <a:cubicBezTo>
                  <a:pt x="217012" y="78321"/>
                  <a:pt x="216586" y="80379"/>
                  <a:pt x="215424" y="81853"/>
                </a:cubicBezTo>
                <a:cubicBezTo>
                  <a:pt x="214260" y="83328"/>
                  <a:pt x="213058" y="84299"/>
                  <a:pt x="211818" y="84764"/>
                </a:cubicBezTo>
                <a:cubicBezTo>
                  <a:pt x="207013" y="86472"/>
                  <a:pt x="202906" y="89461"/>
                  <a:pt x="199496" y="93730"/>
                </a:cubicBezTo>
                <a:cubicBezTo>
                  <a:pt x="196085" y="97999"/>
                  <a:pt x="194380" y="102850"/>
                  <a:pt x="194380" y="108284"/>
                </a:cubicBezTo>
                <a:cubicBezTo>
                  <a:pt x="194380" y="113563"/>
                  <a:pt x="195814" y="118181"/>
                  <a:pt x="198681" y="122140"/>
                </a:cubicBezTo>
                <a:cubicBezTo>
                  <a:pt x="201548" y="126098"/>
                  <a:pt x="205308" y="128932"/>
                  <a:pt x="209959" y="130639"/>
                </a:cubicBezTo>
                <a:cubicBezTo>
                  <a:pt x="211043" y="131261"/>
                  <a:pt x="211974" y="131881"/>
                  <a:pt x="212748" y="132502"/>
                </a:cubicBezTo>
                <a:cubicBezTo>
                  <a:pt x="214453" y="133900"/>
                  <a:pt x="215617" y="135685"/>
                  <a:pt x="216236" y="137858"/>
                </a:cubicBezTo>
                <a:close/>
                <a:moveTo>
                  <a:pt x="108118" y="158816"/>
                </a:moveTo>
                <a:cubicBezTo>
                  <a:pt x="115093" y="158816"/>
                  <a:pt x="121681" y="157497"/>
                  <a:pt x="127881" y="154858"/>
                </a:cubicBezTo>
                <a:cubicBezTo>
                  <a:pt x="134082" y="152219"/>
                  <a:pt x="139468" y="148570"/>
                  <a:pt x="144041" y="143913"/>
                </a:cubicBezTo>
                <a:cubicBezTo>
                  <a:pt x="148614" y="139256"/>
                  <a:pt x="152218" y="133861"/>
                  <a:pt x="154853" y="127729"/>
                </a:cubicBezTo>
                <a:cubicBezTo>
                  <a:pt x="157488" y="121596"/>
                  <a:pt x="158805" y="115037"/>
                  <a:pt x="158805" y="108051"/>
                </a:cubicBezTo>
                <a:cubicBezTo>
                  <a:pt x="158805" y="101065"/>
                  <a:pt x="157488" y="94506"/>
                  <a:pt x="154853" y="88374"/>
                </a:cubicBezTo>
                <a:cubicBezTo>
                  <a:pt x="152218" y="82242"/>
                  <a:pt x="148614" y="76886"/>
                  <a:pt x="144041" y="72306"/>
                </a:cubicBezTo>
                <a:cubicBezTo>
                  <a:pt x="139468" y="67726"/>
                  <a:pt x="134082" y="64116"/>
                  <a:pt x="127881" y="61477"/>
                </a:cubicBezTo>
                <a:cubicBezTo>
                  <a:pt x="121681" y="58838"/>
                  <a:pt x="115093" y="57519"/>
                  <a:pt x="108118" y="57519"/>
                </a:cubicBezTo>
                <a:cubicBezTo>
                  <a:pt x="101142" y="57519"/>
                  <a:pt x="94593" y="58838"/>
                  <a:pt x="88470" y="61477"/>
                </a:cubicBezTo>
                <a:cubicBezTo>
                  <a:pt x="82348" y="64116"/>
                  <a:pt x="77000" y="67726"/>
                  <a:pt x="72427" y="72306"/>
                </a:cubicBezTo>
                <a:cubicBezTo>
                  <a:pt x="67854" y="76886"/>
                  <a:pt x="64250" y="82242"/>
                  <a:pt x="61615" y="88374"/>
                </a:cubicBezTo>
                <a:cubicBezTo>
                  <a:pt x="58980" y="94506"/>
                  <a:pt x="57662" y="101065"/>
                  <a:pt x="57662" y="108051"/>
                </a:cubicBezTo>
                <a:cubicBezTo>
                  <a:pt x="57662" y="115037"/>
                  <a:pt x="58980" y="121596"/>
                  <a:pt x="61615" y="127729"/>
                </a:cubicBezTo>
                <a:cubicBezTo>
                  <a:pt x="64250" y="133861"/>
                  <a:pt x="67854" y="139256"/>
                  <a:pt x="72427" y="143913"/>
                </a:cubicBezTo>
                <a:cubicBezTo>
                  <a:pt x="77000" y="148570"/>
                  <a:pt x="82348" y="152219"/>
                  <a:pt x="88470" y="154858"/>
                </a:cubicBezTo>
                <a:cubicBezTo>
                  <a:pt x="94593" y="157497"/>
                  <a:pt x="101142" y="158816"/>
                  <a:pt x="108118" y="158816"/>
                </a:cubicBezTo>
                <a:close/>
              </a:path>
            </a:pathLst>
          </a:custGeom>
          <a:gradFill flip="none" rotWithShape="1">
            <a:gsLst>
              <a:gs pos="0">
                <a:schemeClr val="accent1">
                  <a:lumMod val="20000"/>
                  <a:lumOff val="80000"/>
                </a:schemeClr>
              </a:gs>
              <a:gs pos="40000">
                <a:schemeClr val="accent1">
                  <a:lumMod val="60000"/>
                  <a:lumOff val="40000"/>
                </a:schemeClr>
              </a:gs>
              <a:gs pos="64000">
                <a:schemeClr val="accent1"/>
              </a:gs>
              <a:gs pos="92000">
                <a:schemeClr val="accent1">
                  <a:lumMod val="75000"/>
                </a:schemeClr>
              </a:gs>
            </a:gsLst>
            <a:lin ang="2700000" scaled="1"/>
          </a:gradFill>
          <a:ln w="7495" cap="flat">
            <a:noFill/>
            <a:prstDash val="solid"/>
            <a:miter/>
          </a:ln>
          <a:effectLst>
            <a:outerShdw algn="ctr" blurRad="215900" rotWithShape="0" sx="102000" sy="102000">
              <a:schemeClr val="accent1">
                <a:alpha val="40000"/>
              </a:schemeClr>
            </a:outerShdw>
          </a:effectLst>
          <a:scene3d>
            <a:camera prst="isometricOffAxis2Left"/>
            <a:lightRig dir="t" rig="threePt">
              <a:rot lat="0" lon="0" rev="10800000"/>
            </a:lightRig>
          </a:scene3d>
          <a:sp3d extrusionH="203200"/>
        </p:spPr>
        <p:txBody>
          <a:bodyPr anchor="ctr" anchorCtr="0" bIns="45720" compatLnSpc="1" forceAA="0" fromWordArt="0" horzOverflow="overflow" lIns="91440" numCol="1" rIns="91440" rot="0" rtlCol="0" spcCol="0" spcFirstLastPara="0" tIns="45720" vert="horz" vertOverflow="overflow" wrap="square">
            <a:noAutofit/>
          </a:bodyPr>
          <a:p>
            <a:endParaRPr altLang="en-US" lang="zh-CN"/>
          </a:p>
        </p:txBody>
      </p:sp>
      <p:sp>
        <p:nvSpPr>
          <p:cNvPr id="1049880" name="正文"/>
          <p:cNvSpPr txBox="1"/>
          <p:nvPr>
            <p:custDataLst>
              <p:tags r:id="rId26"/>
            </p:custDataLst>
          </p:nvPr>
        </p:nvSpPr>
        <p:spPr>
          <a:xfrm>
            <a:off x="608400" y="3788960"/>
            <a:ext cx="2158097" cy="808877"/>
          </a:xfrm>
          <a:prstGeom prst="rect"/>
          <a:noFill/>
        </p:spPr>
        <p:txBody>
          <a:bodyPr anchor="t" anchorCtr="0" bIns="0" lIns="0" rIns="0" rtlCol="0" tIns="0" wrap="square">
            <a:normAutofit fontScale="91667"/>
          </a:bodyPr>
          <a:p>
            <a:pPr algn="l" fontAlgn="auto" indent="0">
              <a:lnSpc>
                <a:spcPct val="130000"/>
              </a:lnSpc>
            </a:pPr>
            <a:r>
              <a:rPr altLang="en-US" dirty="0" sz="1200" lang="zh-CN" spc="150">
                <a:solidFill>
                  <a:schemeClr val="tx1">
                    <a:lumMod val="65000"/>
                    <a:lumOff val="35000"/>
                  </a:schemeClr>
                </a:solidFill>
                <a:latin typeface="+mn-ea"/>
                <a:sym typeface="+mn-ea"/>
              </a:rPr>
              <a:t>优化运营管理：提高运营效率，降低成本，提升产品质量</a:t>
            </a:r>
            <a:endParaRPr altLang="en-US" dirty="0" sz="1200" lang="zh-CN" spc="150">
              <a:solidFill>
                <a:schemeClr val="tx1">
                  <a:lumMod val="65000"/>
                  <a:lumOff val="35000"/>
                </a:schemeClr>
              </a:solidFill>
              <a:latin typeface="+mn-ea"/>
              <a:sym typeface="+mn-ea"/>
            </a:endParaRPr>
          </a:p>
        </p:txBody>
      </p:sp>
      <p:sp>
        <p:nvSpPr>
          <p:cNvPr id="1049882" name="正文"/>
          <p:cNvSpPr txBox="1"/>
          <p:nvPr>
            <p:custDataLst>
              <p:tags r:id="rId27"/>
            </p:custDataLst>
          </p:nvPr>
        </p:nvSpPr>
        <p:spPr>
          <a:xfrm>
            <a:off x="9419575" y="3788960"/>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拓展市场渠道：加强市场调研和营销策略，拓展市场份额和业务范围</a:t>
            </a:r>
            <a:endParaRPr altLang="en-US" dirty="0" sz="1200" lang="zh-CN" spc="150">
              <a:solidFill>
                <a:schemeClr val="tx1">
                  <a:lumMod val="65000"/>
                  <a:lumOff val="35000"/>
                </a:schemeClr>
              </a:solidFill>
              <a:latin typeface="+mn-ea"/>
              <a:sym typeface="+mn-ea"/>
            </a:endParaRPr>
          </a:p>
        </p:txBody>
      </p:sp>
      <p:sp>
        <p:nvSpPr>
          <p:cNvPr id="1049884" name="正文"/>
          <p:cNvSpPr txBox="1"/>
          <p:nvPr>
            <p:custDataLst>
              <p:tags r:id="rId28"/>
            </p:custDataLst>
          </p:nvPr>
        </p:nvSpPr>
        <p:spPr>
          <a:xfrm>
            <a:off x="7063523" y="1665572"/>
            <a:ext cx="2158097" cy="808877"/>
          </a:xfrm>
          <a:prstGeom prst="rect"/>
          <a:noFill/>
        </p:spPr>
        <p:txBody>
          <a:bodyPr anchor="t" anchorCtr="0" bIns="0" lIns="0" rIns="0" rtlCol="0" tIns="0" wrap="square">
            <a:normAutofit fontScale="91667" lnSpcReduction="10000"/>
          </a:bodyPr>
          <a:p>
            <a:pPr algn="r" fontAlgn="auto" indent="0">
              <a:lnSpc>
                <a:spcPct val="130000"/>
              </a:lnSpc>
            </a:pPr>
            <a:r>
              <a:rPr altLang="en-US" dirty="0" sz="1200" lang="zh-CN" spc="150">
                <a:solidFill>
                  <a:schemeClr val="tx1">
                    <a:lumMod val="65000"/>
                    <a:lumOff val="35000"/>
                  </a:schemeClr>
                </a:solidFill>
                <a:latin typeface="+mn-ea"/>
                <a:sym typeface="+mn-ea"/>
              </a:rPr>
              <a:t>加强人才培养：培养高素质、专业化的人才队伍，提高企业核心竞争力</a:t>
            </a:r>
            <a:endParaRPr altLang="en-US" dirty="0" sz="1200" lang="zh-CN" spc="150">
              <a:solidFill>
                <a:schemeClr val="tx1">
                  <a:lumMod val="65000"/>
                  <a:lumOff val="35000"/>
                </a:schemeClr>
              </a:solidFill>
              <a:latin typeface="+mn-ea"/>
              <a:sym typeface="+mn-ea"/>
            </a:endParaRPr>
          </a:p>
        </p:txBody>
      </p:sp>
      <p:sp>
        <p:nvSpPr>
          <p:cNvPr id="1049886" name="正文"/>
          <p:cNvSpPr txBox="1"/>
          <p:nvPr>
            <p:custDataLst>
              <p:tags r:id="rId29"/>
            </p:custDataLst>
          </p:nvPr>
        </p:nvSpPr>
        <p:spPr>
          <a:xfrm>
            <a:off x="2964451" y="1665572"/>
            <a:ext cx="2158097" cy="808877"/>
          </a:xfrm>
          <a:prstGeom prst="rect"/>
          <a:noFill/>
        </p:spPr>
        <p:txBody>
          <a:bodyPr anchor="t" anchorCtr="0" bIns="0" lIns="0" rIns="0" rtlCol="0" tIns="0" wrap="square">
            <a:normAutofit fontScale="91667" lnSpcReduction="10000"/>
          </a:bodyPr>
          <a:p>
            <a:pPr algn="l" fontAlgn="auto" indent="0">
              <a:lnSpc>
                <a:spcPct val="130000"/>
              </a:lnSpc>
            </a:pPr>
            <a:r>
              <a:rPr altLang="en-US" dirty="0" sz="1200" lang="zh-CN" spc="150">
                <a:solidFill>
                  <a:schemeClr val="tx1">
                    <a:lumMod val="65000"/>
                    <a:lumOff val="35000"/>
                  </a:schemeClr>
                </a:solidFill>
                <a:latin typeface="+mn-ea"/>
                <a:sym typeface="+mn-ea"/>
              </a:rPr>
              <a:t>创新管理模式：引入先进的管理理念和方法，提高管理水平和效率</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9920" name="文本占位符 3"/>
          <p:cNvSpPr>
            <a:spLocks noGrp="1"/>
          </p:cNvSpPr>
          <p:nvPr>
            <p:ph type="body" idx="2"/>
            <p:custDataLst>
              <p:tags r:id="rId1"/>
            </p:custDataLst>
          </p:nvPr>
        </p:nvSpPr>
        <p:spPr/>
        <p:txBody>
          <a:bodyPr/>
          <a:p>
            <a:r>
              <a:rPr altLang="en-US" lang="zh-CN"/>
              <a:t>PART SIX</a:t>
            </a:r>
            <a:endParaRPr altLang="en-US" lang="zh-CN"/>
          </a:p>
        </p:txBody>
      </p:sp>
      <p:sp>
        <p:nvSpPr>
          <p:cNvPr id="1049922" name="标题 4"/>
          <p:cNvSpPr>
            <a:spLocks noGrp="1"/>
          </p:cNvSpPr>
          <p:nvPr>
            <p:ph type="title" idx="1"/>
            <p:custDataLst>
              <p:tags r:id="rId2"/>
            </p:custDataLst>
          </p:nvPr>
        </p:nvSpPr>
        <p:spPr/>
        <p:txBody>
          <a:bodyPr>
            <a:normAutofit fontScale="96296"/>
          </a:bodyPr>
          <a:p>
            <a:r>
              <a:rPr altLang="en-US" lang="zh-CN"/>
              <a:t>人才培养与队伍建设</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9984" name="标题 2"/>
          <p:cNvSpPr>
            <a:spLocks noGrp="1"/>
          </p:cNvSpPr>
          <p:nvPr>
            <p:ph type="title" idx="1"/>
          </p:nvPr>
        </p:nvSpPr>
        <p:spPr/>
        <p:txBody>
          <a:bodyPr>
            <a:normAutofit fontScale="94444"/>
          </a:bodyPr>
          <a:p>
            <a:r>
              <a:rPr altLang="en-US" lang="zh-CN"/>
              <a:t>人才需求分析</a:t>
            </a:r>
            <a:endParaRPr altLang="en-US" lang="zh-CN"/>
          </a:p>
        </p:txBody>
      </p:sp>
      <p:sp>
        <p:nvSpPr>
          <p:cNvPr id="1049986"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88"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49990"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人才培养与队伍建设建议</a:t>
            </a:r>
            <a:endParaRPr altLang="en-US" dirty="0" sz="1200" lang="zh-CN" spc="150">
              <a:solidFill>
                <a:srgbClr val="FFFFFF"/>
              </a:solidFill>
              <a:latin typeface="+mn-ea"/>
              <a:sym typeface="+mn-ea"/>
            </a:endParaRPr>
          </a:p>
        </p:txBody>
      </p:sp>
      <p:sp>
        <p:nvSpPr>
          <p:cNvPr id="1049996"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人才供给现状及问题</a:t>
            </a:r>
            <a:endParaRPr altLang="en-US" dirty="0" sz="1200" lang="zh-CN" spc="150">
              <a:solidFill>
                <a:schemeClr val="tx1">
                  <a:lumMod val="65000"/>
                  <a:lumOff val="35000"/>
                </a:schemeClr>
              </a:solidFill>
              <a:latin typeface="+mn-ea"/>
              <a:sym typeface="+mn-ea"/>
            </a:endParaRPr>
          </a:p>
        </p:txBody>
      </p:sp>
      <p:sp>
        <p:nvSpPr>
          <p:cNvPr id="1050002"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4"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6"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人才需求结构与特点</a:t>
            </a:r>
            <a:endParaRPr altLang="en-US" dirty="0" sz="1200" lang="zh-CN" spc="150">
              <a:solidFill>
                <a:srgbClr val="FFFFFF"/>
              </a:solidFill>
              <a:latin typeface="+mn-ea"/>
              <a:sym typeface="+mn-ea"/>
            </a:endParaRPr>
          </a:p>
        </p:txBody>
      </p:sp>
      <p:sp>
        <p:nvSpPr>
          <p:cNvPr id="1050008"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0"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2"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行业现状及发展趋势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50046" name="标题 2"/>
          <p:cNvSpPr>
            <a:spLocks noGrp="1"/>
          </p:cNvSpPr>
          <p:nvPr>
            <p:ph type="title" idx="1"/>
          </p:nvPr>
        </p:nvSpPr>
        <p:spPr/>
        <p:txBody>
          <a:bodyPr>
            <a:normAutofit fontScale="94444"/>
          </a:bodyPr>
          <a:p>
            <a:r>
              <a:rPr altLang="en-US" lang="zh-CN"/>
              <a:t>人才培养体系构建</a:t>
            </a:r>
            <a:endParaRPr altLang="en-US" lang="zh-CN"/>
          </a:p>
        </p:txBody>
      </p:sp>
      <p:sp>
        <p:nvSpPr>
          <p:cNvPr id="1050048"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0"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52"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4"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56"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58"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060"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062"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064"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提升员工技能水平</a:t>
            </a:r>
            <a:endParaRPr altLang="en-US" dirty="0" sz="2400" lang="zh-CN">
              <a:latin typeface="+mn-ea"/>
              <a:ea typeface="+mn-ea"/>
            </a:endParaRPr>
          </a:p>
        </p:txBody>
      </p:sp>
      <p:sp>
        <p:nvSpPr>
          <p:cNvPr id="1050066"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培养高素质人才</a:t>
            </a:r>
            <a:endParaRPr altLang="en-US" dirty="0" sz="2400" lang="zh-CN">
              <a:latin typeface="+mn-ea"/>
              <a:ea typeface="+mn-ea"/>
            </a:endParaRPr>
          </a:p>
        </p:txBody>
      </p:sp>
      <p:sp>
        <p:nvSpPr>
          <p:cNvPr id="1050068"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建立完善的人才培养体系</a:t>
            </a:r>
            <a:endParaRPr altLang="en-US" dirty="0" sz="2400" lang="zh-CN">
              <a:latin typeface="+mn-ea"/>
              <a:ea typeface="+mn-ea"/>
            </a:endParaRPr>
          </a:p>
        </p:txBody>
      </p:sp>
      <p:sp>
        <p:nvSpPr>
          <p:cNvPr id="1050070"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加强人才队伍建设</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50104" name="标题 2"/>
          <p:cNvSpPr>
            <a:spLocks noGrp="1"/>
          </p:cNvSpPr>
          <p:nvPr>
            <p:ph type="title" idx="1"/>
          </p:nvPr>
        </p:nvSpPr>
        <p:spPr/>
        <p:txBody>
          <a:bodyPr>
            <a:normAutofit fontScale="94444"/>
          </a:bodyPr>
          <a:p>
            <a:r>
              <a:rPr altLang="en-US" lang="zh-CN"/>
              <a:t>人才队伍建设成果</a:t>
            </a:r>
            <a:endParaRPr altLang="en-US" lang="zh-CN"/>
          </a:p>
        </p:txBody>
      </p:sp>
      <p:sp>
        <p:nvSpPr>
          <p:cNvPr id="1050106" name="矩形 15"/>
          <p:cNvSpPr/>
          <p:nvPr>
            <p:custDataLst>
              <p:tags r:id="rId1"/>
            </p:custDataLst>
          </p:nvPr>
        </p:nvSpPr>
        <p:spPr>
          <a:xfrm>
            <a:off x="2423413" y="1571203"/>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人才引进与培养：通过多种渠道引进优秀人才，加强内部培训和外部学习，提高员工的专业素质和综合能力</a:t>
            </a:r>
            <a:endParaRPr altLang="en-US" dirty="0" sz="1200" lang="zh-CN" spc="150">
              <a:solidFill>
                <a:schemeClr val="tx1">
                  <a:lumMod val="85000"/>
                  <a:lumOff val="15000"/>
                </a:schemeClr>
              </a:solidFill>
              <a:latin typeface="+mn-ea"/>
              <a:sym typeface="+mn-ea"/>
            </a:endParaRPr>
          </a:p>
        </p:txBody>
      </p:sp>
      <p:sp>
        <p:nvSpPr>
          <p:cNvPr id="1050108" name="任意多边形 17"/>
          <p:cNvSpPr/>
          <p:nvPr>
            <p:custDataLst>
              <p:tags r:id="rId2"/>
            </p:custDataLst>
          </p:nvPr>
        </p:nvSpPr>
        <p:spPr>
          <a:xfrm flipV="1">
            <a:off x="2345059" y="149040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0" name="任意多边形 18"/>
          <p:cNvSpPr/>
          <p:nvPr>
            <p:custDataLst>
              <p:tags r:id="rId3"/>
            </p:custDataLst>
          </p:nvPr>
        </p:nvSpPr>
        <p:spPr>
          <a:xfrm flipH="1">
            <a:off x="8528509" y="205112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2" name="矩形 27"/>
          <p:cNvSpPr/>
          <p:nvPr>
            <p:custDataLst>
              <p:tags r:id="rId4"/>
            </p:custDataLst>
          </p:nvPr>
        </p:nvSpPr>
        <p:spPr>
          <a:xfrm>
            <a:off x="2423413" y="288853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人才结构优化：优化人才结构，形成多层次、多领域的人才梯队，提高团队整体素质和竞争力</a:t>
            </a:r>
            <a:endParaRPr altLang="en-US" dirty="0" sz="1200" lang="zh-CN" spc="150">
              <a:solidFill>
                <a:schemeClr val="tx1">
                  <a:lumMod val="85000"/>
                  <a:lumOff val="15000"/>
                </a:schemeClr>
              </a:solidFill>
              <a:latin typeface="+mn-ea"/>
              <a:sym typeface="+mn-ea"/>
            </a:endParaRPr>
          </a:p>
        </p:txBody>
      </p:sp>
      <p:sp>
        <p:nvSpPr>
          <p:cNvPr id="1050114" name="任意多边形 29"/>
          <p:cNvSpPr/>
          <p:nvPr>
            <p:custDataLst>
              <p:tags r:id="rId5"/>
            </p:custDataLst>
          </p:nvPr>
        </p:nvSpPr>
        <p:spPr>
          <a:xfrm flipV="1">
            <a:off x="2345059" y="2807730"/>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6" name="任意多边形 30"/>
          <p:cNvSpPr/>
          <p:nvPr>
            <p:custDataLst>
              <p:tags r:id="rId6"/>
            </p:custDataLst>
          </p:nvPr>
        </p:nvSpPr>
        <p:spPr>
          <a:xfrm flipH="1">
            <a:off x="8528509" y="3368452"/>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18" name="矩形 5"/>
          <p:cNvSpPr/>
          <p:nvPr>
            <p:custDataLst>
              <p:tags r:id="rId7"/>
            </p:custDataLst>
          </p:nvPr>
        </p:nvSpPr>
        <p:spPr>
          <a:xfrm>
            <a:off x="2423413" y="4205862"/>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激励机制完善：建立完善的激励机制，包括薪酬、晋升、奖励等方面，激发员工的积极性和创造力</a:t>
            </a:r>
            <a:endParaRPr altLang="en-US" dirty="0" sz="1200" lang="zh-CN" spc="150">
              <a:solidFill>
                <a:schemeClr val="tx1">
                  <a:lumMod val="85000"/>
                  <a:lumOff val="15000"/>
                </a:schemeClr>
              </a:solidFill>
              <a:latin typeface="+mn-ea"/>
              <a:sym typeface="+mn-ea"/>
            </a:endParaRPr>
          </a:p>
        </p:txBody>
      </p:sp>
      <p:sp>
        <p:nvSpPr>
          <p:cNvPr id="1050120" name="任意多边形 7"/>
          <p:cNvSpPr/>
          <p:nvPr>
            <p:custDataLst>
              <p:tags r:id="rId8"/>
            </p:custDataLst>
          </p:nvPr>
        </p:nvSpPr>
        <p:spPr>
          <a:xfrm flipV="1">
            <a:off x="2345059" y="412505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2" name="任意多边形 8"/>
          <p:cNvSpPr/>
          <p:nvPr>
            <p:custDataLst>
              <p:tags r:id="rId9"/>
            </p:custDataLst>
          </p:nvPr>
        </p:nvSpPr>
        <p:spPr>
          <a:xfrm flipH="1">
            <a:off x="8528509" y="468578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4" name="矩形 10"/>
          <p:cNvSpPr/>
          <p:nvPr>
            <p:custDataLst>
              <p:tags r:id="rId10"/>
            </p:custDataLst>
          </p:nvPr>
        </p:nvSpPr>
        <p:spPr>
          <a:xfrm>
            <a:off x="2423413" y="5523191"/>
            <a:ext cx="7342439" cy="645606"/>
          </a:xfrm>
          <a:prstGeom prst="rect"/>
          <a:solidFill>
            <a:schemeClr val="accent1">
              <a:lumMod val="20000"/>
              <a:lumOff val="80000"/>
              <a:alpha val="30000"/>
            </a:schemeClr>
          </a:solid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anchorCtr="0" lIns="252095" rtlCol="0" wrap="square">
            <a:normAutofit/>
          </a:bodyPr>
          <a:p>
            <a:pPr algn="l"/>
            <a:r>
              <a:rPr altLang="en-US" dirty="0" sz="1200" lang="zh-CN" spc="150">
                <a:solidFill>
                  <a:schemeClr val="tx1">
                    <a:lumMod val="85000"/>
                    <a:lumOff val="15000"/>
                  </a:schemeClr>
                </a:solidFill>
                <a:latin typeface="+mn-ea"/>
                <a:sym typeface="+mn-ea"/>
              </a:rPr>
              <a:t>人才队伍建设成果显著：通过以上措施，人才队伍建设成果显著，为水处理与污水处理行业的可持续发展提供了有力保障</a:t>
            </a:r>
            <a:endParaRPr altLang="en-US" dirty="0" sz="1200" lang="zh-CN" spc="150">
              <a:solidFill>
                <a:schemeClr val="tx1">
                  <a:lumMod val="85000"/>
                  <a:lumOff val="15000"/>
                </a:schemeClr>
              </a:solidFill>
              <a:latin typeface="+mn-ea"/>
              <a:sym typeface="+mn-ea"/>
            </a:endParaRPr>
          </a:p>
        </p:txBody>
      </p:sp>
      <p:sp>
        <p:nvSpPr>
          <p:cNvPr id="1050126" name="任意多边形 12"/>
          <p:cNvSpPr/>
          <p:nvPr>
            <p:custDataLst>
              <p:tags r:id="rId11"/>
            </p:custDataLst>
          </p:nvPr>
        </p:nvSpPr>
        <p:spPr>
          <a:xfrm flipV="1">
            <a:off x="2345059" y="5442389"/>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
        <p:nvSpPr>
          <p:cNvPr id="1050128" name="任意多边形 13"/>
          <p:cNvSpPr/>
          <p:nvPr>
            <p:custDataLst>
              <p:tags r:id="rId12"/>
            </p:custDataLst>
          </p:nvPr>
        </p:nvSpPr>
        <p:spPr>
          <a:xfrm flipH="1">
            <a:off x="8528509" y="6003111"/>
            <a:ext cx="1313249" cy="247305"/>
          </a:xfrm>
          <a:custGeom>
            <a:avLst/>
            <a:gdLst>
              <a:gd name="connsiteX0" fmla="*/ 0 w 469"/>
              <a:gd name="connsiteY0" fmla="*/ 0 h 303"/>
              <a:gd name="connsiteX1" fmla="*/ 0 w 469"/>
              <a:gd name="connsiteY1" fmla="*/ 300 h 303"/>
              <a:gd name="connsiteX2" fmla="*/ 469 w 469"/>
              <a:gd name="connsiteY2" fmla="*/ 303 h 303"/>
            </a:gdLst>
            <a:ahLst/>
            <a:cxnLst>
              <a:cxn ang="0">
                <a:pos x="connsiteX0" y="connsiteY0"/>
              </a:cxn>
              <a:cxn ang="0">
                <a:pos x="connsiteX1" y="connsiteY1"/>
              </a:cxn>
              <a:cxn ang="0">
                <a:pos x="connsiteX2" y="connsiteY2"/>
              </a:cxn>
            </a:cxnLst>
            <a:rect l="l" t="t" r="r" b="b"/>
            <a:pathLst>
              <a:path w="469" h="303">
                <a:moveTo>
                  <a:pt x="0" y="0"/>
                </a:moveTo>
                <a:lnTo>
                  <a:pt x="0" y="300"/>
                </a:lnTo>
                <a:lnTo>
                  <a:pt x="469" y="303"/>
                </a:lnTo>
              </a:path>
            </a:pathLst>
          </a:custGeom>
          <a:noFill/>
          <a:ln w="63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50162" name="文本占位符 3"/>
          <p:cNvSpPr>
            <a:spLocks noGrp="1"/>
          </p:cNvSpPr>
          <p:nvPr>
            <p:ph type="body" idx="2"/>
            <p:custDataLst>
              <p:tags r:id="rId1"/>
            </p:custDataLst>
          </p:nvPr>
        </p:nvSpPr>
        <p:spPr/>
        <p:txBody>
          <a:bodyPr/>
          <a:p>
            <a:r>
              <a:rPr altLang="en-US" lang="zh-CN"/>
              <a:t>PART SEVEN</a:t>
            </a:r>
            <a:endParaRPr altLang="en-US" lang="zh-CN"/>
          </a:p>
        </p:txBody>
      </p:sp>
      <p:sp>
        <p:nvSpPr>
          <p:cNvPr id="1050164" name="标题 4"/>
          <p:cNvSpPr>
            <a:spLocks noGrp="1"/>
          </p:cNvSpPr>
          <p:nvPr>
            <p:ph type="title" idx="1"/>
            <p:custDataLst>
              <p:tags r:id="rId2"/>
            </p:custDataLst>
          </p:nvPr>
        </p:nvSpPr>
        <p:spPr/>
        <p:txBody>
          <a:bodyPr/>
          <a:p>
            <a:r>
              <a:rPr altLang="en-US" lang="zh-CN"/>
              <a:t>未来展望与建议</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50226" name="标题 2"/>
          <p:cNvSpPr>
            <a:spLocks noGrp="1"/>
          </p:cNvSpPr>
          <p:nvPr>
            <p:ph type="title" idx="1"/>
          </p:nvPr>
        </p:nvSpPr>
        <p:spPr/>
        <p:txBody>
          <a:bodyPr>
            <a:normAutofit fontScale="94444"/>
          </a:bodyPr>
          <a:p>
            <a:r>
              <a:rPr altLang="en-US" lang="zh-CN"/>
              <a:t>行业发展趋势预测</a:t>
            </a:r>
            <a:endParaRPr altLang="en-US" lang="zh-CN"/>
          </a:p>
        </p:txBody>
      </p:sp>
      <p:sp>
        <p:nvSpPr>
          <p:cNvPr id="1050228" name="弧形 58"/>
          <p:cNvSpPr/>
          <p:nvPr>
            <p:custDataLst>
              <p:tags r:id="rId1"/>
            </p:custDataLst>
          </p:nvPr>
        </p:nvSpPr>
        <p:spPr>
          <a:xfrm>
            <a:off x="8107722" y="2135061"/>
            <a:ext cx="3470681" cy="3470681"/>
          </a:xfrm>
          <a:prstGeom prst="arc">
            <a:avLst>
              <a:gd name="adj1" fmla="val 15382684"/>
              <a:gd name="adj2" fmla="val 7430173"/>
            </a:avLst>
          </a:prstGeom>
          <a:ln w="28575">
            <a:solidFill>
              <a:schemeClr val="accent1">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30" name="弧形 57"/>
          <p:cNvSpPr/>
          <p:nvPr>
            <p:custDataLst>
              <p:tags r:id="rId2"/>
            </p:custDataLst>
          </p:nvPr>
        </p:nvSpPr>
        <p:spPr>
          <a:xfrm>
            <a:off x="608400" y="2135061"/>
            <a:ext cx="3470681" cy="3470681"/>
          </a:xfrm>
          <a:prstGeom prst="arc">
            <a:avLst>
              <a:gd name="adj1" fmla="val 2576083"/>
              <a:gd name="adj2" fmla="val 12584694"/>
            </a:avLst>
          </a:prstGeom>
          <a:ln w="28575">
            <a:prstDash val="sysDot"/>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p>
        </p:txBody>
      </p:sp>
      <p:sp>
        <p:nvSpPr>
          <p:cNvPr id="1050232" name="椭圆 22"/>
          <p:cNvSpPr/>
          <p:nvPr>
            <p:custDataLst>
              <p:tags r:id="rId3"/>
            </p:custDataLst>
          </p:nvPr>
        </p:nvSpPr>
        <p:spPr>
          <a:xfrm>
            <a:off x="8448899"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4" name="椭圆 23"/>
          <p:cNvSpPr/>
          <p:nvPr>
            <p:custDataLst>
              <p:tags r:id="rId4"/>
            </p:custDataLst>
          </p:nvPr>
        </p:nvSpPr>
        <p:spPr>
          <a:xfrm>
            <a:off x="8835066"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6" name="正文"/>
          <p:cNvSpPr txBox="1"/>
          <p:nvPr>
            <p:custDataLst>
              <p:tags r:id="rId5"/>
            </p:custDataLst>
          </p:nvPr>
        </p:nvSpPr>
        <p:spPr>
          <a:xfrm>
            <a:off x="8901614"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跨界合作拓展业务领域</a:t>
            </a:r>
            <a:endParaRPr altLang="en-US" dirty="0" sz="1200" lang="zh-CN" spc="150">
              <a:solidFill>
                <a:srgbClr val="FFFFFF"/>
              </a:solidFill>
              <a:latin typeface="+mn-ea"/>
              <a:sym typeface="+mn-ea"/>
            </a:endParaRPr>
          </a:p>
        </p:txBody>
      </p:sp>
      <p:sp>
        <p:nvSpPr>
          <p:cNvPr id="1050238" name="椭圆 24"/>
          <p:cNvSpPr/>
          <p:nvPr>
            <p:custDataLst>
              <p:tags r:id="rId6"/>
            </p:custDataLst>
          </p:nvPr>
        </p:nvSpPr>
        <p:spPr>
          <a:xfrm>
            <a:off x="601661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0" name="椭圆 25"/>
          <p:cNvSpPr/>
          <p:nvPr>
            <p:custDataLst>
              <p:tags r:id="rId7"/>
            </p:custDataLst>
          </p:nvPr>
        </p:nvSpPr>
        <p:spPr>
          <a:xfrm>
            <a:off x="6401840"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2" name="正文"/>
          <p:cNvSpPr txBox="1"/>
          <p:nvPr>
            <p:custDataLst>
              <p:tags r:id="rId8"/>
            </p:custDataLst>
          </p:nvPr>
        </p:nvSpPr>
        <p:spPr>
          <a:xfrm>
            <a:off x="646932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环保意识增强市场需求</a:t>
            </a:r>
            <a:endParaRPr altLang="en-US" dirty="0" sz="1200" lang="zh-CN" spc="150">
              <a:solidFill>
                <a:schemeClr val="tx1">
                  <a:lumMod val="65000"/>
                  <a:lumOff val="35000"/>
                </a:schemeClr>
              </a:solidFill>
              <a:latin typeface="+mn-ea"/>
              <a:sym typeface="+mn-ea"/>
            </a:endParaRPr>
          </a:p>
        </p:txBody>
      </p:sp>
      <p:sp>
        <p:nvSpPr>
          <p:cNvPr id="1050244" name="椭圆 7"/>
          <p:cNvSpPr/>
          <p:nvPr>
            <p:custDataLst>
              <p:tags r:id="rId9"/>
            </p:custDataLst>
          </p:nvPr>
        </p:nvSpPr>
        <p:spPr>
          <a:xfrm>
            <a:off x="3584322" y="2410627"/>
            <a:ext cx="2918746" cy="2918746"/>
          </a:xfrm>
          <a:prstGeom prst="ellipse"/>
          <a:gradFill flip="none" rotWithShape="1">
            <a:gsLst>
              <a:gs pos="19580">
                <a:schemeClr val="accent1">
                  <a:lumMod val="40000"/>
                  <a:lumOff val="60000"/>
                </a:schemeClr>
              </a:gs>
              <a:gs pos="73000">
                <a:schemeClr val="accent1"/>
              </a:gs>
              <a:gs pos="94000">
                <a:schemeClr val="accent1">
                  <a:lumMod val="75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a:effectLst>
            <a:outerShdw algn="tl" blurRad="203200" dir="2700000" dist="101600" rotWithShape="0">
              <a:schemeClr val="accent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6" name="椭圆 9"/>
          <p:cNvSpPr/>
          <p:nvPr>
            <p:custDataLst>
              <p:tags r:id="rId10"/>
            </p:custDataLst>
          </p:nvPr>
        </p:nvSpPr>
        <p:spPr>
          <a:xfrm>
            <a:off x="3969551" y="2468739"/>
            <a:ext cx="394024" cy="394024"/>
          </a:xfrm>
          <a:prstGeom prst="ellipse"/>
          <a:gradFill flip="none" rotWithShape="1">
            <a:gsLst>
              <a:gs pos="0">
                <a:schemeClr val="bg1"/>
              </a:gs>
              <a:gs pos="100000">
                <a:schemeClr val="accent1">
                  <a:lumMod val="60000"/>
                  <a:lumOff val="40000"/>
                </a:schemeClr>
              </a:gs>
            </a:gsLst>
            <a:path path="circle">
              <a:fillToRect r="100000" b="100000"/>
            </a:path>
            <a:tileRect l="-100000" t="-100000"/>
          </a:gradFill>
          <a:ln>
            <a:solidFill>
              <a:schemeClr val="accent1">
                <a:lumMod val="60000"/>
                <a:lumOff val="40000"/>
              </a:schemeClr>
            </a:solid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8" name="正文"/>
          <p:cNvSpPr txBox="1"/>
          <p:nvPr>
            <p:custDataLst>
              <p:tags r:id="rId11"/>
            </p:custDataLst>
          </p:nvPr>
        </p:nvSpPr>
        <p:spPr>
          <a:xfrm>
            <a:off x="4037037"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rgbClr val="FFFFFF"/>
                </a:solidFill>
                <a:latin typeface="+mn-ea"/>
                <a:sym typeface="+mn-ea"/>
              </a:rPr>
              <a:t>技术创新提升处理效率</a:t>
            </a:r>
            <a:endParaRPr altLang="en-US" dirty="0" sz="1200" lang="zh-CN" spc="150">
              <a:solidFill>
                <a:srgbClr val="FFFFFF"/>
              </a:solidFill>
              <a:latin typeface="+mn-ea"/>
              <a:sym typeface="+mn-ea"/>
            </a:endParaRPr>
          </a:p>
        </p:txBody>
      </p:sp>
      <p:sp>
        <p:nvSpPr>
          <p:cNvPr id="1050250" name="椭圆 5"/>
          <p:cNvSpPr/>
          <p:nvPr>
            <p:custDataLst>
              <p:tags r:id="rId12"/>
            </p:custDataLst>
          </p:nvPr>
        </p:nvSpPr>
        <p:spPr>
          <a:xfrm>
            <a:off x="875530" y="2410627"/>
            <a:ext cx="2918746" cy="2918746"/>
          </a:xfrm>
          <a:prstGeom prst="ellipse"/>
          <a:gradFill flip="none" rotWithShape="1">
            <a:gsLst>
              <a:gs pos="48000">
                <a:schemeClr val="bg1"/>
              </a:gs>
              <a:gs pos="75000">
                <a:schemeClr val="accent1">
                  <a:lumMod val="20000"/>
                  <a:lumOff val="80000"/>
                </a:schemeClr>
              </a:gs>
            </a:gsLst>
            <a:path path="circle">
              <a:fillToRect r="100000" b="100000"/>
            </a:path>
            <a:tileRect l="-100000" t="-100000"/>
          </a:gradFill>
          <a:ln w="15875">
            <a:gradFill flip="none" rotWithShape="1">
              <a:gsLst>
                <a:gs pos="0">
                  <a:schemeClr val="accent1"/>
                </a:gs>
                <a:gs pos="32000">
                  <a:schemeClr val="accent1">
                    <a:alpha val="20000"/>
                  </a:schemeClr>
                </a:gs>
                <a:gs pos="65000">
                  <a:schemeClr val="accent1"/>
                </a:gs>
                <a:gs pos="100000">
                  <a:schemeClr val="accent1">
                    <a:alpha val="20000"/>
                  </a:schemeClr>
                </a:gs>
              </a:gsLst>
              <a:lin ang="81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2" name="椭圆 4"/>
          <p:cNvSpPr/>
          <p:nvPr>
            <p:custDataLst>
              <p:tags r:id="rId13"/>
            </p:custDataLst>
          </p:nvPr>
        </p:nvSpPr>
        <p:spPr>
          <a:xfrm>
            <a:off x="1260759" y="2468739"/>
            <a:ext cx="394024" cy="394024"/>
          </a:xfrm>
          <a:prstGeom prst="ellipse"/>
          <a:gradFill flip="none" rotWithShape="1">
            <a:gsLst>
              <a:gs pos="0">
                <a:schemeClr val="accent1">
                  <a:lumMod val="60000"/>
                  <a:lumOff val="40000"/>
                </a:schemeClr>
              </a:gs>
              <a:gs pos="33000">
                <a:schemeClr val="accent1"/>
              </a:gs>
              <a:gs pos="82000">
                <a:schemeClr val="accent1">
                  <a:lumMod val="75000"/>
                </a:schemeClr>
              </a:gs>
            </a:gsLst>
            <a:path path="circle">
              <a:fillToRect r="100000" b="100000"/>
            </a:path>
            <a:tileRect l="-100000" t="-100000"/>
          </a:gradFill>
          <a:ln>
            <a:noFill/>
          </a:ln>
          <a:effectLst>
            <a:outerShdw algn="ctr" blurRad="190500" rotWithShape="0" sx="102000" sy="102000">
              <a:schemeClr val="accent1">
                <a:alpha val="2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4" name="正文"/>
          <p:cNvSpPr txBox="1"/>
          <p:nvPr>
            <p:custDataLst>
              <p:tags r:id="rId14"/>
            </p:custDataLst>
          </p:nvPr>
        </p:nvSpPr>
        <p:spPr>
          <a:xfrm>
            <a:off x="1328245" y="3253258"/>
            <a:ext cx="2013141" cy="1384745"/>
          </a:xfrm>
          <a:prstGeom prst="rect"/>
          <a:noFill/>
        </p:spPr>
        <p:txBody>
          <a:bodyPr anchor="t" anchorCtr="0" bIns="0" lIns="0" rIns="0" rtlCol="0" tIns="0" wrap="square">
            <a:normAutofit/>
          </a:bodyPr>
          <a:p>
            <a:pPr algn="ctr" fontAlgn="auto" indent="0">
              <a:lnSpc>
                <a:spcPct val="130000"/>
              </a:lnSpc>
            </a:pPr>
            <a:r>
              <a:rPr altLang="en-US" dirty="0" sz="1200" lang="zh-CN" spc="150">
                <a:solidFill>
                  <a:schemeClr val="tx1">
                    <a:lumMod val="65000"/>
                    <a:lumOff val="35000"/>
                  </a:schemeClr>
                </a:solidFill>
                <a:latin typeface="+mn-ea"/>
                <a:sym typeface="+mn-ea"/>
              </a:rPr>
              <a:t>政策法规推动行业增长</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50288" name="标题 2"/>
          <p:cNvSpPr>
            <a:spLocks noGrp="1"/>
          </p:cNvSpPr>
          <p:nvPr>
            <p:ph type="title" idx="1"/>
          </p:nvPr>
        </p:nvSpPr>
        <p:spPr/>
        <p:txBody>
          <a:bodyPr>
            <a:normAutofit fontScale="94444"/>
          </a:bodyPr>
          <a:p>
            <a:r>
              <a:rPr altLang="en-US" lang="zh-CN"/>
              <a:t>技术创新方向建议</a:t>
            </a:r>
            <a:endParaRPr altLang="en-US" lang="zh-CN"/>
          </a:p>
        </p:txBody>
      </p:sp>
      <p:sp>
        <p:nvSpPr>
          <p:cNvPr id="1050290" name="圆角矩形 3"/>
          <p:cNvSpPr/>
          <p:nvPr>
            <p:custDataLst>
              <p:tags r:id="rId1"/>
            </p:custDataLst>
          </p:nvPr>
        </p:nvSpPr>
        <p:spPr>
          <a:xfrm rot="16200000">
            <a:off x="5609370" y="-3507110"/>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2" name="圆角矩形 4"/>
          <p:cNvSpPr/>
          <p:nvPr>
            <p:custDataLst>
              <p:tags r:id="rId2"/>
            </p:custDataLst>
          </p:nvPr>
        </p:nvSpPr>
        <p:spPr>
          <a:xfrm rot="16200000">
            <a:off x="201507" y="1900753"/>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294" name="圆角矩形 5"/>
          <p:cNvSpPr/>
          <p:nvPr>
            <p:custDataLst>
              <p:tags r:id="rId3"/>
            </p:custDataLst>
          </p:nvPr>
        </p:nvSpPr>
        <p:spPr>
          <a:xfrm rot="16200000">
            <a:off x="5610644" y="-2234634"/>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296" name="圆角矩形 6"/>
          <p:cNvSpPr/>
          <p:nvPr>
            <p:custDataLst>
              <p:tags r:id="rId4"/>
            </p:custDataLst>
          </p:nvPr>
        </p:nvSpPr>
        <p:spPr>
          <a:xfrm rot="16200000">
            <a:off x="202781" y="3173866"/>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298" name="圆角矩形 9"/>
          <p:cNvSpPr/>
          <p:nvPr>
            <p:custDataLst>
              <p:tags r:id="rId5"/>
            </p:custDataLst>
          </p:nvPr>
        </p:nvSpPr>
        <p:spPr>
          <a:xfrm rot="16200000">
            <a:off x="5609370" y="-986372"/>
            <a:ext cx="965843" cy="10961320"/>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0" name="圆角矩形 10"/>
          <p:cNvSpPr/>
          <p:nvPr>
            <p:custDataLst>
              <p:tags r:id="rId6"/>
            </p:custDataLst>
          </p:nvPr>
        </p:nvSpPr>
        <p:spPr>
          <a:xfrm rot="16200000">
            <a:off x="201507" y="4421491"/>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normAutofit fontScale="25000"/>
          </a:bodyPr>
          <a:p>
            <a:pPr algn="ctr" fontAlgn="auto">
              <a:lnSpc>
                <a:spcPct val="120000"/>
              </a:lnSpc>
            </a:pPr>
            <a:endParaRPr altLang="en-US" lang="zh-CN">
              <a:solidFill>
                <a:schemeClr val="tx1">
                  <a:lumMod val="75000"/>
                  <a:lumOff val="25000"/>
                </a:schemeClr>
              </a:solidFill>
              <a:effectLst/>
              <a:latin typeface="+mn-ea"/>
            </a:endParaRPr>
          </a:p>
        </p:txBody>
      </p:sp>
      <p:sp>
        <p:nvSpPr>
          <p:cNvPr id="1050302" name="圆角矩形 11"/>
          <p:cNvSpPr/>
          <p:nvPr>
            <p:custDataLst>
              <p:tags r:id="rId7"/>
            </p:custDataLst>
          </p:nvPr>
        </p:nvSpPr>
        <p:spPr>
          <a:xfrm rot="16200000">
            <a:off x="5610644" y="285467"/>
            <a:ext cx="965843" cy="10962116"/>
          </a:xfrm>
          <a:prstGeom prst="roundRect">
            <a:avLst>
              <a:gd name="adj" fmla="val 0"/>
            </a:avLst>
          </a:prstGeom>
          <a:solidFill>
            <a:schemeClr val="bg1"/>
          </a:solidFill>
          <a:ln>
            <a:noFill/>
          </a:ln>
          <a:effectLst>
            <a:outerShdw algn="bl" blurRad="279400" dir="1020000" dist="114300"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a:bodyPr>
          <a:p>
            <a:pPr algn="ctr" lvl="0">
              <a:lnSpc>
                <a:spcPct val="120000"/>
              </a:lnSpc>
              <a:buClrTx/>
              <a:buSzTx/>
              <a:buFontTx/>
            </a:pPr>
            <a:endParaRPr altLang="en-US" lang="zh-CN">
              <a:solidFill>
                <a:schemeClr val="tx1">
                  <a:lumMod val="75000"/>
                  <a:lumOff val="25000"/>
                </a:schemeClr>
              </a:solidFill>
              <a:latin typeface="+mn-ea"/>
              <a:sym typeface="+mn-ea"/>
            </a:endParaRPr>
          </a:p>
        </p:txBody>
      </p:sp>
      <p:sp>
        <p:nvSpPr>
          <p:cNvPr id="1050304" name="圆角矩形 12"/>
          <p:cNvSpPr/>
          <p:nvPr>
            <p:custDataLst>
              <p:tags r:id="rId8"/>
            </p:custDataLst>
          </p:nvPr>
        </p:nvSpPr>
        <p:spPr>
          <a:xfrm rot="16200000">
            <a:off x="202781" y="5693967"/>
            <a:ext cx="964253" cy="144678"/>
          </a:xfrm>
          <a:prstGeom prst="roundRect">
            <a:avLst>
              <a:gd name="adj" fmla="val 7894"/>
            </a:avLst>
          </a:prstGeom>
          <a:gradFill>
            <a:gsLst>
              <a:gs pos="0">
                <a:schemeClr val="accent1"/>
              </a:gs>
              <a:gs pos="100000">
                <a:schemeClr val="accent1">
                  <a:lumMod val="75000"/>
                </a:schemeClr>
              </a:gs>
            </a:gsLst>
            <a:lin ang="7800000" scaled="0"/>
          </a:gradFill>
          <a:ln>
            <a:noFill/>
          </a:ln>
          <a:effectLst>
            <a:outerShdw algn="bl" blurRad="381000" dir="18900000" dist="63500" rotWithShape="0">
              <a:srgbClr val="4575F0">
                <a:alpha val="4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rmAutofit fontScale="25000"/>
          </a:bodyPr>
          <a:p>
            <a:pPr algn="ctr" lvl="0">
              <a:lnSpc>
                <a:spcPct val="120000"/>
              </a:lnSpc>
              <a:buClrTx/>
              <a:buSzTx/>
              <a:buFontTx/>
            </a:pPr>
            <a:endParaRPr altLang="en-US" lang="zh-CN">
              <a:solidFill>
                <a:schemeClr val="tx1">
                  <a:lumMod val="75000"/>
                  <a:lumOff val="25000"/>
                </a:schemeClr>
              </a:solidFill>
              <a:effectLst/>
              <a:latin typeface="+mn-ea"/>
              <a:sym typeface="+mn-ea"/>
            </a:endParaRPr>
          </a:p>
        </p:txBody>
      </p:sp>
      <p:sp>
        <p:nvSpPr>
          <p:cNvPr id="1050306" name="文本框 7"/>
          <p:cNvSpPr txBox="1"/>
          <p:nvPr>
            <p:custDataLst>
              <p:tags r:id="rId9"/>
            </p:custDataLst>
          </p:nvPr>
        </p:nvSpPr>
        <p:spPr>
          <a:xfrm>
            <a:off x="1071914" y="4011138"/>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资源化利用技术：实现废水资源的再利用，提高资源利用率</a:t>
            </a:r>
            <a:endParaRPr altLang="en-US" dirty="0" sz="2400" lang="zh-CN">
              <a:latin typeface="+mn-ea"/>
              <a:ea typeface="+mn-ea"/>
            </a:endParaRPr>
          </a:p>
        </p:txBody>
      </p:sp>
      <p:sp>
        <p:nvSpPr>
          <p:cNvPr id="1050308" name="文本框 8"/>
          <p:cNvSpPr txBox="1"/>
          <p:nvPr>
            <p:custDataLst>
              <p:tags r:id="rId10"/>
            </p:custDataLst>
          </p:nvPr>
        </p:nvSpPr>
        <p:spPr>
          <a:xfrm>
            <a:off x="1071914" y="5284251"/>
            <a:ext cx="10501055" cy="965047"/>
          </a:xfrm>
          <a:prstGeom prst="rect"/>
        </p:spPr>
        <p:txBody>
          <a:bodyPr anchor="ctr" anchorCtr="0" bIns="46800" lIns="90000" rIns="90000" rtlCol="0" tIns="46800" vert="horz" wrap="square">
            <a:normAutofit fontScale="91667" lnSpcReduction="10000"/>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数字化管理技术：建立水处理设施的数字化管理系统，实现远程监控和运维</a:t>
            </a:r>
            <a:endParaRPr altLang="en-US" dirty="0" sz="2400" lang="zh-CN">
              <a:latin typeface="+mn-ea"/>
              <a:ea typeface="+mn-ea"/>
            </a:endParaRPr>
          </a:p>
        </p:txBody>
      </p:sp>
      <p:sp>
        <p:nvSpPr>
          <p:cNvPr id="1050310" name="文本框 13"/>
          <p:cNvSpPr txBox="1"/>
          <p:nvPr>
            <p:custDataLst>
              <p:tags r:id="rId11"/>
            </p:custDataLst>
          </p:nvPr>
        </p:nvSpPr>
        <p:spPr>
          <a:xfrm>
            <a:off x="1071914" y="1490400"/>
            <a:ext cx="10501055" cy="965843"/>
          </a:xfrm>
          <a:prstGeom prst="rect"/>
        </p:spPr>
        <p:txBody>
          <a:bodyPr anchor="ctr" anchorCtr="0" bIns="46800" lIns="90000" rIns="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智能化技术：利用人工智能、大数据等技术提高水处理效率</a:t>
            </a:r>
            <a:endParaRPr altLang="en-US" dirty="0" sz="2400" lang="zh-CN">
              <a:latin typeface="+mn-ea"/>
              <a:ea typeface="+mn-ea"/>
            </a:endParaRPr>
          </a:p>
        </p:txBody>
      </p:sp>
      <p:sp>
        <p:nvSpPr>
          <p:cNvPr id="1050312" name="文本框 14"/>
          <p:cNvSpPr txBox="1"/>
          <p:nvPr>
            <p:custDataLst>
              <p:tags r:id="rId12"/>
            </p:custDataLst>
          </p:nvPr>
        </p:nvSpPr>
        <p:spPr>
          <a:xfrm>
            <a:off x="1071914" y="2764787"/>
            <a:ext cx="10501055" cy="965047"/>
          </a:xfrm>
          <a:prstGeom prst="rect"/>
        </p:spPr>
        <p:txBody>
          <a:bodyPr anchor="ctr" anchorCtr="0" bIns="46800" lIns="90000" rIns="90000" rtlCol="0" tIns="46800" vert="horz" wrap="square">
            <a:normAutofit/>
          </a:bodyPr>
          <a:lstStyle>
            <a:defPPr>
              <a:defRPr lang="zh-CN"/>
            </a:defPPr>
            <a:lvl1pPr fontAlgn="auto">
              <a:lnSpc>
                <a:spcPct val="120000"/>
              </a:lnSpc>
              <a:spcBef>
                <a:spcPct val="0"/>
              </a:spcBef>
              <a:buNone/>
              <a:defRPr baseline="0" b="0" cap="none" sz="1600" normalizeH="0" spc="200" strike="noStrike" u="none">
                <a:latin typeface="Arial" panose="02080604020202020204" pitchFamily="34" charset="0"/>
                <a:ea typeface="微软雅黑" panose="020B0503020204020204" pitchFamily="34" charset="-122"/>
                <a:cs typeface="+mj-cs"/>
              </a:defRPr>
            </a:lvl1pPr>
          </a:lstStyle>
          <a:p>
            <a:r>
              <a:rPr altLang="en-US" dirty="0" sz="2400" lang="zh-CN">
                <a:latin typeface="+mn-ea"/>
                <a:ea typeface="+mn-ea"/>
              </a:rPr>
              <a:t>绿色环保技术：推广低能耗、低污染的水处理技术</a:t>
            </a:r>
            <a:endParaRPr altLang="en-US" dirty="0" sz="2400" lang="zh-CN">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50346" name="标题 2"/>
          <p:cNvSpPr>
            <a:spLocks noGrp="1"/>
          </p:cNvSpPr>
          <p:nvPr>
            <p:ph type="title" idx="1"/>
          </p:nvPr>
        </p:nvSpPr>
        <p:spPr/>
        <p:txBody>
          <a:bodyPr>
            <a:normAutofit fontScale="94444"/>
          </a:bodyPr>
          <a:p>
            <a:r>
              <a:rPr altLang="en-US" lang="zh-CN"/>
              <a:t>政策法规完善建议</a:t>
            </a:r>
            <a:endParaRPr altLang="en-US" lang="zh-CN"/>
          </a:p>
        </p:txBody>
      </p:sp>
      <p:sp>
        <p:nvSpPr>
          <p:cNvPr id="1050348" name="五边形 30"/>
          <p:cNvSpPr/>
          <p:nvPr>
            <p:custDataLst>
              <p:tags r:id="rId1"/>
            </p:custDataLst>
          </p:nvPr>
        </p:nvSpPr>
        <p:spPr>
          <a:xfrm>
            <a:off x="608400" y="3293207"/>
            <a:ext cx="2907318" cy="1181787"/>
          </a:xfrm>
          <a:prstGeom prst="homePlate"/>
          <a:ln>
            <a:noFill/>
          </a:ln>
          <a:effectLst>
            <a:outerShdw algn="l" blurRad="50800" dist="38100"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0" name="燕尾形 36"/>
          <p:cNvSpPr/>
          <p:nvPr>
            <p:custDataLst>
              <p:tags r:id="rId2"/>
            </p:custDataLst>
          </p:nvPr>
        </p:nvSpPr>
        <p:spPr>
          <a:xfrm>
            <a:off x="3220492" y="3293207"/>
            <a:ext cx="2907318" cy="1181787"/>
          </a:xfrm>
          <a:prstGeom prst="chevron"/>
          <a:solidFill>
            <a:schemeClr val="accent2"/>
          </a:solidFill>
          <a:ln>
            <a:noFill/>
          </a:ln>
          <a:effectLst>
            <a:outerShdw algn="l" blurRad="50800" dist="38100"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2" name="燕尾形 37"/>
          <p:cNvSpPr/>
          <p:nvPr>
            <p:custDataLst>
              <p:tags r:id="rId3"/>
            </p:custDataLst>
          </p:nvPr>
        </p:nvSpPr>
        <p:spPr>
          <a:xfrm>
            <a:off x="8444676" y="3293207"/>
            <a:ext cx="2907318" cy="1181787"/>
          </a:xfrm>
          <a:prstGeom prst="chevron"/>
          <a:solidFill>
            <a:schemeClr val="accent4"/>
          </a:solidFill>
          <a:ln>
            <a:noFill/>
          </a:ln>
          <a:effectLst>
            <a:outerShdw algn="l" blurRad="50800" dist="38100" rotWithShape="0">
              <a:schemeClr val="accent3">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4" name="燕尾形 38"/>
          <p:cNvSpPr/>
          <p:nvPr>
            <p:custDataLst>
              <p:tags r:id="rId4"/>
            </p:custDataLst>
          </p:nvPr>
        </p:nvSpPr>
        <p:spPr>
          <a:xfrm>
            <a:off x="5832584" y="3293207"/>
            <a:ext cx="2907318" cy="1181787"/>
          </a:xfrm>
          <a:prstGeom prst="chevron"/>
          <a:solidFill>
            <a:schemeClr val="accent6"/>
          </a:solidFill>
          <a:ln>
            <a:noFill/>
          </a:ln>
          <a:effectLst>
            <a:outerShdw algn="l" blurRad="50800" dist="38100"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lIns="215900" rIns="0" rtlCol="0" wrap="square">
            <a:normAutofit/>
          </a:bodyPr>
          <a:p>
            <a:pPr algn="ctr"/>
            <a:r>
              <a:rPr altLang="en-US" b="1" sz="2000" lang="zh-CN">
                <a:latin typeface="+mj-ea"/>
                <a:ea typeface="+mj-ea"/>
                <a:sym typeface="+mn-ea"/>
              </a:rPr>
              <a:t>添加标题</a:t>
            </a:r>
            <a:endParaRPr altLang="en-US" b="1" sz="2000" lang="zh-CN">
              <a:latin typeface="+mj-ea"/>
              <a:ea typeface="+mj-ea"/>
              <a:sym typeface="+mn-ea"/>
            </a:endParaRPr>
          </a:p>
        </p:txBody>
      </p:sp>
      <p:sp>
        <p:nvSpPr>
          <p:cNvPr id="1050356" name="文本框 3"/>
          <p:cNvSpPr txBox="1"/>
          <p:nvPr>
            <p:custDataLst>
              <p:tags r:id="rId5"/>
            </p:custDataLst>
          </p:nvPr>
        </p:nvSpPr>
        <p:spPr>
          <a:xfrm>
            <a:off x="3159684"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加强监管力度，确保企业达标排放</a:t>
            </a:r>
            <a:endParaRPr altLang="en-US" sz="1400" lang="zh-CN" spc="150">
              <a:solidFill>
                <a:schemeClr val="tx1"/>
              </a:solidFill>
              <a:effectLst/>
              <a:latin typeface="+mn-ea"/>
              <a:sym typeface="+mn-ea"/>
            </a:endParaRPr>
          </a:p>
        </p:txBody>
      </p:sp>
      <p:sp>
        <p:nvSpPr>
          <p:cNvPr id="1050358" name="文本框 6"/>
          <p:cNvSpPr txBox="1"/>
          <p:nvPr>
            <p:custDataLst>
              <p:tags r:id="rId6"/>
            </p:custDataLst>
          </p:nvPr>
        </p:nvSpPr>
        <p:spPr>
          <a:xfrm>
            <a:off x="608400"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dirty="0" sz="1400" lang="zh-CN" spc="150">
                <a:solidFill>
                  <a:schemeClr val="tx1"/>
                </a:solidFill>
                <a:effectLst/>
                <a:latin typeface="+mn-ea"/>
                <a:sym typeface="+mn-ea"/>
              </a:rPr>
              <a:t>制定更加严格的水处理与污水处理标准</a:t>
            </a:r>
            <a:endParaRPr altLang="en-US" dirty="0" sz="1400" lang="zh-CN" spc="150">
              <a:solidFill>
                <a:schemeClr val="tx1"/>
              </a:solidFill>
              <a:effectLst/>
              <a:latin typeface="+mn-ea"/>
              <a:sym typeface="+mn-ea"/>
            </a:endParaRPr>
          </a:p>
        </p:txBody>
      </p:sp>
      <p:sp>
        <p:nvSpPr>
          <p:cNvPr id="1050360" name="文本框 7"/>
          <p:cNvSpPr txBox="1"/>
          <p:nvPr>
            <p:custDataLst>
              <p:tags r:id="rId7"/>
            </p:custDataLst>
          </p:nvPr>
        </p:nvSpPr>
        <p:spPr>
          <a:xfrm>
            <a:off x="5830821" y="1639940"/>
            <a:ext cx="3135568" cy="1414443"/>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鼓励企业采用先进技术，提高处理效率</a:t>
            </a:r>
            <a:endParaRPr altLang="en-US" sz="1400" lang="zh-CN" spc="150">
              <a:solidFill>
                <a:schemeClr val="tx1"/>
              </a:solidFill>
              <a:effectLst/>
              <a:latin typeface="+mn-ea"/>
              <a:sym typeface="+mn-ea"/>
            </a:endParaRPr>
          </a:p>
        </p:txBody>
      </p:sp>
      <p:sp>
        <p:nvSpPr>
          <p:cNvPr id="1050362" name="文本框 8"/>
          <p:cNvSpPr txBox="1"/>
          <p:nvPr>
            <p:custDataLst>
              <p:tags r:id="rId8"/>
            </p:custDataLst>
          </p:nvPr>
        </p:nvSpPr>
        <p:spPr>
          <a:xfrm>
            <a:off x="8442032" y="4727038"/>
            <a:ext cx="3135568" cy="1373904"/>
          </a:xfrm>
          <a:prstGeom prst="rect"/>
          <a:noFill/>
        </p:spPr>
        <p:txBody>
          <a:bodyPr lIns="0" rtlCol="0" wrap="square">
            <a:normAutofit/>
            <a:scene3d>
              <a:camera prst="orthographicFront"/>
              <a:lightRig dir="t" rig="threePt"/>
            </a:scene3d>
          </a:bodyPr>
          <a:p>
            <a:pPr algn="l" fontAlgn="auto">
              <a:lnSpc>
                <a:spcPct val="130000"/>
              </a:lnSpc>
              <a:spcAft>
                <a:spcPts val="1000"/>
              </a:spcAft>
            </a:pPr>
            <a:r>
              <a:rPr altLang="en-US" sz="1400" lang="zh-CN" spc="150">
                <a:solidFill>
                  <a:schemeClr val="tx1"/>
                </a:solidFill>
                <a:effectLst/>
                <a:latin typeface="+mn-ea"/>
                <a:sym typeface="+mn-ea"/>
              </a:rPr>
              <a:t>加大对违法行为的惩罚力度，维护市场秩序</a:t>
            </a:r>
            <a:endParaRPr altLang="en-US" sz="1400" lang="zh-CN" spc="150">
              <a:solidFill>
                <a:schemeClr val="tx1"/>
              </a:solidFill>
              <a:effectLst/>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50396" name="标题 2"/>
          <p:cNvSpPr>
            <a:spLocks noGrp="1"/>
          </p:cNvSpPr>
          <p:nvPr>
            <p:ph type="title" idx="1"/>
          </p:nvPr>
        </p:nvSpPr>
        <p:spPr/>
        <p:txBody>
          <a:bodyPr>
            <a:normAutofit fontScale="94444"/>
          </a:bodyPr>
          <a:p>
            <a:r>
              <a:rPr altLang="en-US" lang="zh-CN"/>
              <a:t>企业发展策略建议</a:t>
            </a:r>
            <a:endParaRPr altLang="en-US" lang="zh-CN"/>
          </a:p>
        </p:txBody>
      </p:sp>
      <p:sp>
        <p:nvSpPr>
          <p:cNvPr id="1050398" name="矩形 31"/>
          <p:cNvSpPr/>
          <p:nvPr>
            <p:custDataLst>
              <p:tags r:id="rId1"/>
            </p:custDataLst>
          </p:nvPr>
        </p:nvSpPr>
        <p:spPr>
          <a:xfrm>
            <a:off x="2677374" y="1490400"/>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加大技术研发力度，提高核心竞争力</a:t>
            </a:r>
            <a:endParaRPr altLang="en-US" dirty="0" sz="1200" lang="zh-CN" spc="150">
              <a:solidFill>
                <a:schemeClr val="tx1">
                  <a:lumMod val="65000"/>
                  <a:lumOff val="35000"/>
                </a:schemeClr>
              </a:solidFill>
              <a:latin typeface="+mn-ea"/>
              <a:sym typeface="+mn-ea"/>
            </a:endParaRPr>
          </a:p>
        </p:txBody>
      </p:sp>
      <p:sp>
        <p:nvSpPr>
          <p:cNvPr id="1050400" name="矩形 4"/>
          <p:cNvSpPr/>
          <p:nvPr>
            <p:custDataLst>
              <p:tags r:id="rId2"/>
            </p:custDataLst>
          </p:nvPr>
        </p:nvSpPr>
        <p:spPr>
          <a:xfrm>
            <a:off x="2677374" y="2725605"/>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加强人才培养和引进，提升企业综合素质</a:t>
            </a:r>
            <a:endParaRPr altLang="en-US" dirty="0" sz="1200" lang="zh-CN" spc="150">
              <a:solidFill>
                <a:schemeClr val="tx1">
                  <a:lumMod val="65000"/>
                  <a:lumOff val="35000"/>
                </a:schemeClr>
              </a:solidFill>
              <a:latin typeface="+mn-ea"/>
              <a:sym typeface="+mn-ea"/>
            </a:endParaRPr>
          </a:p>
        </p:txBody>
      </p:sp>
      <p:sp>
        <p:nvSpPr>
          <p:cNvPr id="1050402" name="矩形 5"/>
          <p:cNvSpPr/>
          <p:nvPr>
            <p:custDataLst>
              <p:tags r:id="rId3"/>
            </p:custDataLst>
          </p:nvPr>
        </p:nvSpPr>
        <p:spPr>
          <a:xfrm>
            <a:off x="2677374" y="3960809"/>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拓展市场渠道，扩大市场份额</a:t>
            </a:r>
            <a:endParaRPr altLang="en-US" dirty="0" sz="1200" lang="zh-CN" spc="150">
              <a:solidFill>
                <a:schemeClr val="tx1">
                  <a:lumMod val="65000"/>
                  <a:lumOff val="35000"/>
                </a:schemeClr>
              </a:solidFill>
              <a:latin typeface="+mn-ea"/>
              <a:sym typeface="+mn-ea"/>
            </a:endParaRPr>
          </a:p>
        </p:txBody>
      </p:sp>
      <p:sp>
        <p:nvSpPr>
          <p:cNvPr id="1050404" name="矩形 7"/>
          <p:cNvSpPr/>
          <p:nvPr>
            <p:custDataLst>
              <p:tags r:id="rId4"/>
            </p:custDataLst>
          </p:nvPr>
        </p:nvSpPr>
        <p:spPr>
          <a:xfrm>
            <a:off x="2677374" y="5196014"/>
            <a:ext cx="6832256" cy="1053586"/>
          </a:xfrm>
          <a:prstGeom prst="rect"/>
        </p:spPr>
        <p:txBody>
          <a:bodyPr lIns="0" rIns="0" wrap="square">
            <a:normAutofit/>
          </a:bodyPr>
          <a:p>
            <a:pPr algn="l" fontAlgn="auto" indent="-171450" marL="171450">
              <a:lnSpc>
                <a:spcPct val="130000"/>
              </a:lnSpc>
              <a:buClr>
                <a:schemeClr val="accent1"/>
              </a:buClr>
              <a:buSzPct val="80000"/>
              <a:buFont typeface="Wingdings" panose="05000000000000000000" charset="0"/>
              <a:buChar char="l"/>
            </a:pPr>
            <a:r>
              <a:rPr altLang="en-US" dirty="0" sz="1200" lang="zh-CN" spc="150">
                <a:solidFill>
                  <a:schemeClr val="tx1">
                    <a:lumMod val="65000"/>
                    <a:lumOff val="35000"/>
                  </a:schemeClr>
                </a:solidFill>
                <a:latin typeface="+mn-ea"/>
                <a:sym typeface="+mn-ea"/>
              </a:rPr>
              <a:t>推动绿色发展，提高环保意识</a:t>
            </a:r>
            <a:endParaRPr altLang="en-US" dirty="0" sz="1200" lang="zh-CN" spc="150">
              <a:solidFill>
                <a:schemeClr val="tx1">
                  <a:lumMod val="65000"/>
                  <a:lumOff val="35000"/>
                </a:schemeClr>
              </a:solidFill>
              <a:latin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50438" name="标题 2"/>
          <p:cNvSpPr>
            <a:spLocks noGrp="1"/>
          </p:cNvSpPr>
          <p:nvPr>
            <p:ph type="title" idx="3"/>
            <p:custDataLst>
              <p:tags r:id="rId1"/>
            </p:custDataLst>
          </p:nvPr>
        </p:nvSpPr>
        <p:spPr/>
        <p:txBody>
          <a:bodyPr/>
          <a:p>
            <a:r>
              <a:rPr altLang="en-US" lang="zh-CN"/>
              <a:t>THANKS!</a:t>
            </a:r>
            <a:endParaRPr altLang="en-US" lang="zh-CN"/>
          </a:p>
        </p:txBody>
      </p:sp>
      <p:sp>
        <p:nvSpPr>
          <p:cNvPr id="1050440" name="文本占位符 3"/>
          <p:cNvSpPr>
            <a:spLocks noGrp="1"/>
          </p:cNvSpPr>
          <p:nvPr>
            <p:ph type="body" idx="1"/>
            <p:custDataLst>
              <p:tags r:id="rId2"/>
            </p:custDataLst>
          </p:nvPr>
        </p:nvSpPr>
        <p:spPr/>
        <p:txBody>
          <a:bodyPr/>
          <a:p>
            <a:r>
              <a:rPr altLang="en-US" lang="zh-CN"/>
              <a:t>汇报人：</a:t>
            </a:r>
            <a:r>
              <a:rPr altLang="zh-CN" lang="en-US"/>
              <a:t>xxx</a:t>
            </a:r>
            <a:endParaRPr altLang="en-US" 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500">
        <p:random/>
      </p:transition>
    </mc:Choice>
    <mc:Fallback>
      <p:transition spd="slow">
        <p:fade/>
      </p:transition>
    </mc:Fallback>
  </mc:AlternateContent>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1.0"/>
  <p:tag name="KSO_WM_UNIT_CONTENT_GROUP_TYPE" val="contentchip"/>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1.0"/>
  <p:tag name="KSO_WM_BEAUTIFY_FLAG" val="#wm#"/>
</p:tagLst>
</file>

<file path=ppt/tags/tag4.xml><?xml version="1.0" encoding="utf-8"?>
<p:tagLst xmlns:p="http://schemas.openxmlformats.org/presentationml/2006/main">
  <p:tag name="KSO_WM_UNIT_PRESET_TEXT" val="WPS,a click to unlimited possibilities"/>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1.0"/>
  <p:tag name="KSO_WM_BEAUTIFY_FLAG" val="#wm#"/>
  <p:tag name="KSO_WM_UNIT_ISCONTENTSTITLE" val="0"/>
  <p:tag name="KSO_WM_UNIT_ISNUMDGMTITLE" val="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此处 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1.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1*i*4"/>
  <p:tag name="KSO_WM_UNIT_LAYERLEVEL" val="1"/>
  <p:tag name="KSO_WM_TAG_VERSION" val="1.0"/>
  <p:tag name="KSO_WM_BEAUTIFY_FLAG" val="#wm#"/>
</p:tagLst>
</file>

<file path=ppt/tags/tag7.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UNIT_TYPE" val="i"/>
  <p:tag name="KSO_WM_UNIT_INDEX"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1.0"/>
  <p:tag name="KSO_WM_BEAUTIFY_FLAG" val="#wm#"/>
  <p:tag name="KSO_WM_UNIT_PRESET_TEXT" val="单击此处编辑母版文本样式 第二级 第三级 第四级 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1.0"/>
  <p:tag name="KSO_WM_BEAUTIFY_FLAG" val="#wm#"/>
  <p:tag name="KSO_WM_UNIT_CONTENT_GROUP_TYPE" val="titlestyle"/>
  <p:tag name="KSO_WM_UNIT_PRESET_TEXT" val="单击添加文档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19.xml><?xml version="1.0" encoding="utf-8"?>
<p:tagLst xmlns:p="http://schemas.openxmlformats.org/presentationml/2006/main">
  <p:tag name="KSO_WM_UNIT_ISCONTENTSTITLE" val="0"/>
  <p:tag name="KSO_WM_UNIT_ISNUMDGMTITLE" val="0"/>
  <p:tag name="KSO_WM_UNIT_PRESET_TEXT" val="CONTENT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3*b*1"/>
  <p:tag name="KSO_WM_UNIT_LAYERLEVEL" val="1"/>
  <p:tag name="KSO_WM_TAG_VERSION" val="1.0"/>
  <p:tag name="KSO_WM_BEAUTIFY_FLAG" val="#wm#"/>
</p:tagLst>
</file>

<file path=ppt/tags/tag20.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UNIT_TYPE" val="i"/>
  <p:tag name="KSO_WM_UNIT_INDEX" val="3"/>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NTENT_GROUP_TYPE" val="contentchip"/>
  <p:tag name="KSO_WM_UNIT_TYPE" val="i"/>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NTENT_GROUP_TYPE" val="contentchip"/>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1.0"/>
  <p:tag name="KSO_WM_BEAUTIFY_FLAG" val="#wm#"/>
  <p:tag name="KSO_WM_UNIT_TYPE" val="i"/>
  <p:tag name="KSO_WM_UNIT_INDEX" val="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1.0"/>
  <p:tag name="KSO_WM_BEAUTIFY_FLAG" val="#wm#"/>
  <p:tag name="KSO_WM_UNIT_TYPE" val="i"/>
  <p:tag name="KSO_WM_UNIT_INDEX" val="4"/>
</p:tagLst>
</file>

<file path=ppt/tags/tag29.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1.0"/>
  <p:tag name="KSO_WM_BEAUTIFY_FLAG" val="#wm#"/>
  <p:tag name="KSO_WM_UNIT_CONTENT_GROUP_TYPE" val="contentchip"/>
</p:tagLst>
</file>

<file path=ppt/tags/tag30.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1.0"/>
  <p:tag name="KSO_WM_BEAUTIFY_FLAG" val="#wm#"/>
  <p:tag name="KSO_WM_UNIT_CONTENT_GROUP_TYPE" val="contentchip"/>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UNIT_TYPE" val="i"/>
  <p:tag name="KSO_WM_UNIT_INDEX" val="1"/>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1.0"/>
  <p:tag name="KSO_WM_BEAUTIFY_FLAG" val="#wm#"/>
  <p:tag name="KSO_WM_UNIT_PRESET_TEXT" val="单击此处编辑母版文本样式 第二级 第三级 第四级 第五级"/>
</p:tagLst>
</file>

<file path=ppt/tags/tag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1.0"/>
  <p:tag name="KSO_WM_BEAUTIFY_FLAG" val="#wm#"/>
  <p:tag name="KSO_WM_UNIT_PRESET_TEXT" val="单击此处编辑母版文本样式 第二级 第三级 第四级 第五级"/>
</p:tagLst>
</file>

<file path=ppt/tags/tag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1.0"/>
  <p:tag name="KSO_WM_BEAUTIFY_FLAG" val="#wm#"/>
  <p:tag name="KSO_WM_UNIT_CONTENT_GROUP_TYPE" val="titlestyle"/>
  <p:tag name="KSO_WM_UNIT_PRESET_TEXT" val="单击添加文档标题"/>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UNIT_TYPE" val="i"/>
  <p:tag name="KSO_WM_UNIT_INDEX" val="1"/>
</p:tagLst>
</file>

<file path=ppt/tags/tag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1.0"/>
  <p:tag name="KSO_WM_BEAUTIFY_FLAG" val="#wm#"/>
  <p:tag name="KSO_WM_UNIT_PRESET_TEXT" val="单击此处编辑母版文本样式 第二级 第三级 第四级 第五级"/>
</p:tagLst>
</file>

<file path=ppt/tags/tag43.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1.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1.0"/>
  <p:tag name="KSO_WM_BEAUTIFY_FLAG" val="#wm#"/>
  <p:tag name="KSO_WM_UNIT_PRESET_TEXT" val="单击此处编辑母版文本样式 第二级 第三级 第四级 第五级"/>
</p:tagLst>
</file>

<file path=ppt/tags/tag45.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1.0"/>
  <p:tag name="KSO_WM_BEAUTIFY_FLAG" val="#wm#"/>
</p:tagLst>
</file>

<file path=ppt/tags/tag4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1.0"/>
  <p:tag name="KSO_WM_BEAUTIFY_FLAG" val="#wm#"/>
  <p:tag name="KSO_WM_UNIT_CONTENT_GROUP_TYPE" val="titlestyle"/>
  <p:tag name="KSO_WM_UNIT_PRESET_TEXT" val="单击添加文档标题"/>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7*i*1"/>
  <p:tag name="KSO_WM_UNIT_LAYERLEVEL" val="1"/>
  <p:tag name="KSO_WM_TAG_VERSION" val="1.0"/>
  <p:tag name="KSO_WM_UNIT_TYPE" val="i"/>
  <p:tag name="KSO_WM_UNIT_INDEX" val="1"/>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1.0"/>
  <p:tag name="KSO_WM_BEAUTIFY_FLAG" val="#wm#"/>
  <p:tag name="KSO_WM_UNIT_CONTENT_GROUP_TYPE" val="titlestyle"/>
  <p:tag name="KSO_WM_UNIT_PRESET_TEXT" val="单击添加文档标题"/>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UNIT_TYPE" val="i"/>
  <p:tag name="KSO_WM_UNIT_INDEX"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UNIT_TYPE" val="i"/>
  <p:tag name="KSO_WM_UNIT_INDEX" val="1"/>
</p:tagLst>
</file>

<file path=ppt/tags/tag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1.0"/>
  <p:tag name="KSO_WM_BEAUTIFY_FLAG" val="#wm#"/>
  <p:tag name="KSO_WM_UNIT_PRESET_TEXT" val="单击此处编辑母版文本样式 第二级 第三级 第四级 第五级"/>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UNIT_TYPE" val="i"/>
  <p:tag name="KSO_WM_UNIT_INDEX" val="1"/>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1.0"/>
  <p:tag name="KSO_WM_BEAUTIFY_FLAG" val="#wm#"/>
  <p:tag name="KSO_WM_UNIT_CONTENT_GROUP_TYPE" val="titlestyle"/>
  <p:tag name="KSO_WM_UNIT_PRESET_TEXT" val="单击添加文档标题"/>
</p:tagLst>
</file>

<file path=ppt/tags/tag6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1.0"/>
  <p:tag name="KSO_WM_BEAUTIFY_FLAG" val="#wm#"/>
  <p:tag name="KSO_WM_UNIT_CONTENT_GROUP_TYPE" val="titlestyle"/>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CONTENT_GROUP_TYPE" val="contentchip"/>
  <p:tag name="KSO_WM_UNIT_TYPE" val="i"/>
  <p:tag name="KSO_WM_UNIT_INDEX" val="2"/>
</p:tagLst>
</file>

<file path=ppt/tags/tag72.xml><?xml version="1.0" encoding="utf-8"?>
<p:tagLst xmlns:p="http://schemas.openxmlformats.org/presentationml/2006/main">
  <p:tag name="KSO_WM_UNIT_ISCONTENTSTITLE" val="0"/>
  <p:tag name="KSO_WM_UNIT_ISNUMDGMTITLE" val="0"/>
  <p:tag name="KSO_WM_UNIT_PRESET_TEXT" val="THANKS!"/>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1.0"/>
  <p:tag name="KSO_WM_BEAUTIFY_FLAG" val="#wm#"/>
  <p:tag name="KSO_WM_UNIT_CONTENT_GROUP_TYPE" val="contentchip"/>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UNIT_TYPE" val="i"/>
  <p:tag name="KSO_WM_UNIT_INDEX" val="3"/>
</p:tagLst>
</file>

<file path=ppt/tags/tag74.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1.0"/>
  <p:tag name="KSO_WM_UNIT_TYPE" val="i"/>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 二级 三级 四级 五级"/>
  <p:tag name="KSO_WM_UNIT_NOCLEAR" val="0"/>
  <p:tag name="KSO_WM_UNIT_TYPE" val="f"/>
  <p:tag name="KSO_WM_UNIT_INDEX" val="1"/>
  <p:tag name="KSO_WM_TEMPLATE_CATEGORY" val="custom"/>
  <p:tag name="KSO_WM_TEMPLATE_INDEX" val="2023026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67"/>
</p:tagLst>
</file>

<file path=ppt/tags/tag84.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0267"/>
  <p:tag name="KSO_WM_SPECIAL_SOURCE" val="bdnull"/>
  <p:tag name="KSO_WM_TEMPLATE_THUMBS_INDEX" val="1、9"/>
</p:tagLst>
</file>

<file path=ppt/tags/tag85.xml><?xml version="1.0" encoding="utf-8"?>
<p:tagLst xmlns:p="http://schemas.openxmlformats.org/presentationml/2006/main">
  <p:tag name="KSO_WM_UNIT_NOCLEAR" val="0"/>
  <p:tag name="KSO_WM_UNIT_VALUE" val="48"/>
  <p:tag name="KSO_WM_UNIT_HIGHLIGHT" val="0"/>
  <p:tag name="KSO_WM_UNIT_COMPATIBLE" val="0"/>
  <p:tag name="KSO_WM_UNIT_DIAGRAM_ISNUMVISUAL" val="0"/>
  <p:tag name="KSO_WM_UNIT_DIAGRAM_ISREFERUNIT" val="0"/>
  <p:tag name="KSO_WM_UNIT_TYPE" val="b"/>
  <p:tag name="KSO_WM_UNIT_INDEX" val="1"/>
  <p:tag name="KSO_WM_UNIT_ID" val="custom20230267_1*b*1"/>
  <p:tag name="KSO_WM_TEMPLATE_CATEGORY" val="custom"/>
  <p:tag name="KSO_WM_TEMPLATE_INDEX" val="20230267"/>
  <p:tag name="KSO_WM_UNIT_LAYERLEVEL" val="1"/>
  <p:tag name="KSO_WM_TAG_VERSION" val="1.0"/>
  <p:tag name="KSO_WM_BEAUTIFY_FLAG" val="#wm#"/>
  <p:tag name="KSO_WM_UNIT_ISCONTENTSTITLE" val="0"/>
  <p:tag name="KSO_WM_UNIT_ISNUMDGMTITLE" val="0"/>
  <p:tag name="KSO_WM_UNIT_PRESET_TEXT" val="WPS,a click to unlimited possibilities"/>
</p:tagLst>
</file>

<file path=ppt/tags/tag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1*a*1"/>
  <p:tag name="KSO_WM_TEMPLATE_CATEGORY" val="custom"/>
  <p:tag name="KSO_WM_TEMPLATE_INDEX" val="20230267"/>
  <p:tag name="KSO_WM_UNIT_LAYERLEVEL" val="1"/>
  <p:tag name="KSO_WM_TAG_VERSION" val="1.0"/>
  <p:tag name="KSO_WM_BEAUTIFY_FLAG" val="#wm#"/>
  <p:tag name="KSO_WM_UNIT_PRESET_TEXT" val="单击此处 添加文档标题"/>
</p:tagLst>
</file>

<file path=ppt/tags/tag87.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1*f*1"/>
  <p:tag name="KSO_WM_TEMPLATE_CATEGORY" val="custom"/>
  <p:tag name="KSO_WM_TEMPLATE_INDEX" val="20230267"/>
  <p:tag name="KSO_WM_UNIT_LAYERLEVEL" val="1"/>
  <p:tag name="KSO_WM_TAG_VERSION" val="1.0"/>
  <p:tag name="KSO_WM_BEAUTIFY_FLAG" val="#wm#"/>
  <p:tag name="KSO_WM_UNIT_PRESET_TEXT" val="汇报人：WPS"/>
</p:tagLst>
</file>

<file path=ppt/tags/tag88.xml><?xml version="1.0" encoding="utf-8"?>
<p:tagLst xmlns:p="http://schemas.openxmlformats.org/presentationml/2006/main">
  <p:tag name="KSO_WM_SLIDE_ID" val="custom20230267_1"/>
  <p:tag name="KSO_WM_TEMPLATE_SUBCATEGORY" val="29"/>
  <p:tag name="KSO_WM_TEMPLATE_MASTER_TYPE" val="0"/>
  <p:tag name="KSO_WM_TEMPLATE_COLOR_TYPE" val="0"/>
  <p:tag name="KSO_WM_SLIDE_ITEM_CNT" val="0"/>
  <p:tag name="KSO_WM_SLIDE_INDEX" val="1"/>
  <p:tag name="KSO_WM_TAG_VERSION" val="1.0"/>
  <p:tag name="KSO_WM_BEAUTIFY_FLAG" val="#wm#"/>
  <p:tag name="KSO_WM_TEMPLATE_CATEGORY" val="custom"/>
  <p:tag name="KSO_WM_TEMPLATE_INDEX" val="20230267"/>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449.5&quot;,&quot;top&quot;:&quot;73.65&quot;,&quot;width&quot;:&quot;484.9&quot;,&quot;height&quot;:&quot;312.7&quot;}"/>
</p:tagLst>
</file>

<file path=ppt/tags/tag8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67_6*b*1"/>
  <p:tag name="KSO_WM_TEMPLATE_CATEGORY" val="custom"/>
  <p:tag name="KSO_WM_TEMPLATE_INDEX" val="20230267"/>
  <p:tag name="KSO_WM_UNIT_LAYERLEVEL" val="1"/>
  <p:tag name="KSO_WM_TAG_VERSION" val="1.0"/>
  <p:tag name="KSO_WM_BEAUTIFY_FLAG" val="#wm#"/>
  <p:tag name="KSO_WM_DIAGRAM_GROUP_CODE" val="l1-1"/>
  <p:tag name="KSO_WM_UNIT_PRESET_TEXT" val="CONTENTS"/>
</p:tagLst>
</file>

<file path=ppt/tags/tag9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6*a*1"/>
  <p:tag name="KSO_WM_TEMPLATE_CATEGORY" val="custom"/>
  <p:tag name="KSO_WM_TEMPLATE_INDEX" val="20230267"/>
  <p:tag name="KSO_WM_UNIT_LAYERLEVEL" val="1"/>
  <p:tag name="KSO_WM_TAG_VERSION" val="1.0"/>
  <p:tag name="KSO_WM_BEAUTIFY_FLAG" val="#wm#"/>
  <p:tag name="KSO_WM_DIAGRAM_GROUP_CODE" val="l1-1"/>
  <p:tag name="KSO_WM_UNIT_PRESET_TEXT" val="目录"/>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1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67_6*l_h_i*1_1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1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2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67_6*l_h_i*1_2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2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3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67_6*l_h_i*1_3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3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4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67_6*l_h_i*1_4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4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5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0267_6*l_h_i*1_5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5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67_6*l_h_i*1_6_2"/>
  <p:tag name="KSO_WM_TEMPLATE_CATEGORY" val="custom"/>
  <p:tag name="KSO_WM_TEMPLATE_INDEX" val="20230267"/>
  <p:tag name="KSO_WM_UNIT_LAYERLEVEL" val="1_1_1"/>
  <p:tag name="KSO_WM_TAG_VERSION" val="1.0"/>
  <p:tag name="KSO_WM_BEAUTIFY_FLAG" val="#wm#"/>
  <p:tag name="KSO_WM_DIAGRAM_GROUP_CODE" val="l1-1"/>
  <p:tag name="KSO_WM_UNIT_TYPE" val="l_h_i"/>
  <p:tag name="KSO_WM_UNIT_INDEX" val="1_6_2"/>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solid&quot;:{&quot;brightness&quot;:0,&quot;colorType&quot;:1,&quot;foreColorIndex&quot;:16,&quot;transparency&quot;:0.20000000298023224},&quot;type&quot;:1},&quot;glow&quot;:{&quot;colorType&quot;:0},&quot;line&quot;:{&quot;gradient&quot;:[{&quot;brightness&quot;:0,&quot;colorType&quot;:1,&quot;foreColorIndex&quot;:5,&quot;pos&quot;:0,&quot;transparency&quot;:0},{&quot;brightness&quot;:0,&quot;colorType&quot;:1,&quot;foreColorIndex&quot;:6,&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6_1"/>
  <p:tag name="KSO_WM_UNIT_ID" val="custom20230267_6*l_h_i*1_6_1"/>
  <p:tag name="KSO_WM_TEMPLATE_CATEGORY" val="custom"/>
  <p:tag name="KSO_WM_TEMPLATE_INDEX" val="20230267"/>
  <p:tag name="KSO_WM_UNIT_LAYERLEVEL" val="1_1_1"/>
  <p:tag name="KSO_WM_TAG_VERSION" val="1.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6_1"/>
  <p:tag name="KSO_WM_TEMPLATE_CATEGORY" val="custom"/>
  <p:tag name="KSO_WM_TEMPLATE_INDEX" val="20230267"/>
  <p:tag name="KSO_WM_UNIT_LAYERLEVEL" val="1_1_1"/>
  <p:tag name="KSO_WM_TAG_VERSION" val="1.0"/>
  <p:tag name="KSO_WM_BEAUTIFY_FLAG" val="#wm#"/>
  <p:tag name="KSO_WM_DIAGRAM_GROUP_CODE" val="l1-1"/>
  <p:tag name="KSO_WM_UNIT_TYPE" val="l_h_a"/>
  <p:tag name="KSO_WM_UNIT_ID" val="custom20230267_6*l_h_a*1_6_1"/>
  <p:tag name="KSO_WM_DIAGRAM_VERSION" val="3"/>
  <p:tag name="KSO_WM_UNIT_PRESET_TEXT" val="添加目录标题"/>
  <p:tag name="KSO_WM_DIAGRAM_COLOR_TRICK" val="2"/>
  <p:tag name="KSO_WM_DIAGRAM_COLOR_TEXT_CAN_REMOVE" val="n"/>
  <p:tag name="KSO_WM_DIAGRAM_MAX_ITEMCNT" val="6"/>
  <p:tag name="KSO_WM_DIAGRAM_MIN_ITEMCNT" val="2"/>
  <p:tag name="KSO_WM_DIAGRAM_VIRTUALLY_FRAME" val="{&quot;height&quot;:198.42519685039366,&quot;width&quot;:8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SLIDE_ID" val="custom20230267_6"/>
  <p:tag name="KSO_WM_TEMPLATE_SUBCATEGORY" val="29"/>
  <p:tag name="KSO_WM_TEMPLATE_MASTER_TYPE" val="0"/>
  <p:tag name="KSO_WM_TEMPLATE_COLOR_TYPE" val="0"/>
  <p:tag name="KSO_WM_SLIDE_ITEM_CNT" val="6"/>
  <p:tag name="KSO_WM_SLIDE_INDEX" val="6"/>
  <p:tag name="KSO_WM_TAG_VERSION" val="1.0"/>
  <p:tag name="KSO_WM_BEAUTIFY_FLAG" val="#wm#"/>
  <p:tag name="KSO_WM_TEMPLATE_CATEGORY" val="custom"/>
  <p:tag name="KSO_WM_TEMPLATE_INDEX" val="20230267"/>
  <p:tag name="KSO_WM_SLIDE_TYPE" val="contents"/>
  <p:tag name="KSO_WM_SLIDE_SUBTYPE" val="diag"/>
  <p:tag name="KSO_WM_SLIDE_LAYOUT" val="a_b_l"/>
  <p:tag name="KSO_WM_SLIDE_LAYOUT_CNT" val="1_1_1"/>
  <p:tag name="KSO_WM_SPECIAL_SOURCE" val="bdnull"/>
  <p:tag name="KSO_WM_DIAGRAM_GROUP_CODE" val="l1-1"/>
  <p:tag name="KSO_WM_SLIDE_DIAGTYPE" val="l"/>
</p:tagLst>
</file>

<file path=ppt/tags/tag11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ONE"/>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WO"/>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15.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301_4*l_h_i*1_3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1_4*l_h_i*1_3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7,&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1_4*l_h_i*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1_4*l_h_f*1_3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301_4*l_h_i*1_1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1_4*l_h_i*1_1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5,&quot;transparency&quot;:0},&quot;type&quot;:1},&quot;glow&quot;:{&quot;colorType&quot;:0},&quot;line&quot;:{&quot;type&quot;:0},&quot;shadow&quot;:{&quot;brightness&quot;:0,&quot;colorType&quot;:1,&quot;foreColorIndex&quot;:5,&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1_4*l_h_i*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1_4*l_h_f*1_1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VALUE" val="36"/>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301_4*l_h_i*1_2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1_4*l_h_i*1_2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6,&quot;transparency&quot;:0},&quot;type&quot;:1},&quot;glow&quot;:{&quot;colorType&quot;:0},&quot;line&quot;:{&quot;type&quot;:0},&quot;shadow&quot;:{&quot;brightness&quot;:0,&quot;colorType&quot;:1,&quot;foreColorIndex&quot;:6,&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1_4*l_h_i*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1_4*l_h_f*1_2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1301_4*l_h_i*1_4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1_4*l_h_i*1_4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8,&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1_4*l_h_i*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1_4*l_h_f*1_4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31301_4*l_h_i*1_5_3"/>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2,&quot;rgb&quot;:&quot;#f2f2f2&quot;,&quot;transparency&quot;:0},&quot;type&quot;:1},&quot;glow&quot;:{&quot;colorType&quot;:0},&quot;line&quot;:{&quot;type&quot;:0},&quot;shadow&quot;:{&quot;brightness&quot;:0,&quot;colorType&quot;:2,&quot;rgb&quot;:&quot;#000000&quot;,&quot;transparency&quot;:0.7699999809265137},&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1301_4*l_h_i*1_5_2"/>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quot;colorType&quot;:1,&quot;foreColorIndex&quot;:9,&quot;transparency&quot;:0},&quot;type&quot;:1},&quot;glow&quot;:{&quot;colorType&quot;:0},&quot;line&quot;:{&quot;type&quot;:0},&quot;shadow&quot;:{&quot;brightness&quot;:0,&quot;colorType&quot;:1,&quot;foreColorIndex&quot;:9,&quot;transparency&quot;:0.6899999976158142},&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1301_4*l_h_i*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FILL_FORE_SCHEMECOLOR_INDEX" val="9"/>
  <p:tag name="KSO_WM_DIAGRAM_MAX_ITEMCNT" val="6"/>
  <p:tag name="KSO_WM_DIAGRAM_MIN_ITEMCNT" val="2"/>
  <p:tag name="KSO_WM_DIAGRAM_VIRTUALLY_FRAME" val="{&quot;height&quot;:370.35409448818893,&quot;width&quot;:830.7749606299212}"/>
  <p:tag name="KSO_WM_DIAGRAM_COLOR_MATCH_VALUE" val="{&quot;shape&quot;:{&quot;fill&quot;:{&quot;solid&quot;:{&quot;brightness&quot;:-0.25,&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1301_4*l_h_f*1_5_1"/>
  <p:tag name="KSO_WM_TEMPLATE_CATEGORY" val="diagram"/>
  <p:tag name="KSO_WM_TEMPLATE_INDEX" val="20231301"/>
  <p:tag name="KSO_WM_UNIT_LAYERLEVEL" val="1_1_1"/>
  <p:tag name="KSO_WM_TAG_VERSION" val="3.0"/>
  <p:tag name="KSO_WM_BEAUTIFY_FLAG" val="#wm#"/>
  <p:tag name="KSO_WM_DIAGRAM_VERSION" val="3"/>
  <p:tag name="KSO_WM_DIAGRAM_COLOR_TEXT_CAN_REMOVE" val="n"/>
  <p:tag name="KSO_WM_UNIT_PRESET_TEXT" val="此输入你的智能图形项正文，文字是您思想的提炼，请尽量言简意赅的阐述观点"/>
  <p:tag name="KSO_WM_DIAGRAM_MAX_ITEMCNT" val="6"/>
  <p:tag name="KSO_WM_DIAGRAM_MIN_ITEMCNT" val="2"/>
  <p:tag name="KSO_WM_DIAGRAM_VIRTUALLY_FRAME" val="{&quot;height&quot;:370.35409448818893,&quot;width&quot;:830.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0000000298023224,&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7.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THREE"/>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179.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1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1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2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2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3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3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1"/>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f*1_4_1"/>
  <p:tag name="KSO_WM_TEMPLATE_CATEGORY" val="diagram"/>
  <p:tag name="KSO_WM_TEMPLATE_INDEX" val="20231354"/>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输入你的正文，文字是您思想的提炼，为了最终演示发布的良好效果。"/>
  <p:tag name="KSO_WM_DIAGRAM_MAX_ITEMCNT" val="6"/>
  <p:tag name="KSO_WM_DIAGRAM_MIN_ITEMCNT" val="2"/>
  <p:tag name="KSO_WM_DIAGRAM_VIRTUALLY_FRAME" val="{&quot;height&quot;:348.5586614173228,&quot;width&quot;:861.348818897637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54_3*l_h_i*1_4_2"/>
  <p:tag name="KSO_WM_TEMPLATE_CATEGORY" val="diagram"/>
  <p:tag name="KSO_WM_TEMPLATE_INDEX" val="20231354"/>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48.5586614173228,&quot;width&quot;:861.3488188976378}"/>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09_3*l_h_i*1_1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9_3*l_h_i*1_1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9_3*l_h_f*1_1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09_3*l_h_i*1_2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9_3*l_h_i*1_2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9_3*l_h_f*1_2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09_3*l_h_i*1_3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9_3*l_h_i*1_3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9_3*l_h_f*1_3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09_3*l_h_i*1_4_1"/>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DIAGRAM_MAX_ITEMCNT" val="6"/>
  <p:tag name="KSO_WM_DIAGRAM_MIN_ITEMCNT" val="2"/>
  <p:tag name="KSO_WM_DIAGRAM_VIRTUALLY_FRAME" val="{&quot;height&quot;:286.15,&quot;width&quot;:853.4772440944881}"/>
  <p:tag name="KSO_WM_DIAGRAM_COLOR_MATCH_VALUE" val="{&quot;shape&quot;:{&quot;fill&quot;:{&quot;solid&quot;:{&quot;brightness&quot;:0,&quot;colorType&quot;:1,&quot;foreColorIndex&quot;:14,&quot;transparency&quot;:0},&quot;type&quot;:1},&quot;glow&quot;:{&quot;colorType&quot;:0},&quot;line&quot;:{&quot;type&quot;:0},&quot;shadow&quot;:{&quot;brightness&quot;:-0.15000000596046448,&quot;colorType&quot;:1,&quot;foreColorIndex&quot;:14,&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9_3*l_h_i*1_4_2"/>
  <p:tag name="KSO_WM_TEMPLATE_CATEGORY" val="diagram"/>
  <p:tag name="KSO_WM_TEMPLATE_INDEX" val="20231309"/>
  <p:tag name="KSO_WM_UNIT_LAYERLEVEL" val="1_1_1"/>
  <p:tag name="KSO_WM_TAG_VERSION" val="3.0"/>
  <p:tag name="KSO_WM_DIAGRAM_VERSION" val="3"/>
  <p:tag name="KSO_WM_DIAGRAM_COLOR_TEXT_CAN_REMOVE" val="n"/>
  <p:tag name="KSO_WM_BEAUTIFY_FLAG" val="#wm#"/>
  <p:tag name="KSO_WM_UNIT_FILL_FORE_SCHEMECOLOR_INDEX" val="5"/>
  <p:tag name="KSO_WM_DIAGRAM_MAX_ITEMCNT" val="6"/>
  <p:tag name="KSO_WM_DIAGRAM_MIN_ITEMCNT" val="2"/>
  <p:tag name="KSO_WM_DIAGRAM_VIRTUALLY_FRAME" val="{&quot;height&quot;:286.15,&quot;width&quot;:853.4772440944881}"/>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55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9_3*l_h_f*1_4_1"/>
  <p:tag name="KSO_WM_TEMPLATE_CATEGORY" val="diagram"/>
  <p:tag name="KSO_WM_TEMPLATE_INDEX" val="20231309"/>
  <p:tag name="KSO_WM_UNIT_LAYERLEVEL" val="1_1_1"/>
  <p:tag name="KSO_WM_TAG_VERSION" val="3.0"/>
  <p:tag name="KSO_WM_DIAGRAM_VERSION" val="3"/>
  <p:tag name="KSO_WM_DIAGRAM_COLOR_TEXT_CAN_REMOVE" val="n"/>
  <p:tag name="KSO_WM_UNIT_VALUE" val="120"/>
  <p:tag name="KSO_WM_BEAUTIFY_FLAG" val="#wm#"/>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286.15,&quot;width&quot;:853.477244094488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73_3*l_h_i*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1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3_3*l_h_f*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73_3*l_h_a*1_1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2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3_3*l_h_f*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3_3*l_h_a*1_2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3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73_3*l_h_f*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73_3*l_h_a*1_3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1"/>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74.7,&quot;width&quot;:863.45}"/>
  <p:tag name="KSO_WM_DIAGRAM_COLOR_MATCH_VALUE" val="{&quot;shape&quot;:{&quot;fill&quot;:{&quot;solid&quot;:{&quot;brightness&quot;:0,&quot;colorType&quot;:1,&quot;foreColorIndex&quot;:14,&quot;transparency&quot;:0},&quot;type&quot;:1},&quot;glow&quot;:{&quot;colorType&quot;:0},&quot;line&quot;:{&quot;gradient&quot;:[{&quot;brightness&quot;:0.800000011920929,&quot;colorType&quot;:1,&quot;foreColorIndex&quot;:5,&quot;pos&quot;:0,&quot;transparency&quot;:0.5},{&quot;brightness&quot;:0.6000000238418579,&quot;colorType&quot;:1,&quot;foreColorIndex&quot;:5,&quot;pos&quot;:1,&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2"/>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73_3*l_h_i*1_4_3"/>
  <p:tag name="KSO_WM_TEMPLATE_CATEGORY" val="diagram"/>
  <p:tag name="KSO_WM_TEMPLATE_INDEX" val="20231673"/>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UNIT_LINE_FORE_SCHEMECOLOR_INDEX" val="5"/>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22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673_3*l_h_f*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输入你的项正文，文字是您思想的提炼，请尽量言简意赅的阐述观点；"/>
  <p:tag name="KSO_WM_UNIT_TEXT_FILL_FORE_SCHEMECOLOR_INDEX" val="1"/>
  <p:tag name="KSO_WM_UNIT_TEXT_FILL_TYPE" val="1"/>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73_3*l_h_a*1_4_1"/>
  <p:tag name="KSO_WM_TEMPLATE_CATEGORY" val="diagram"/>
  <p:tag name="KSO_WM_TEMPLATE_INDEX" val="2023167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3"/>
  <p:tag name="KSO_WM_UNIT_TEXT_FILL_TYPE" val="3"/>
  <p:tag name="KSO_WM_DIAGRAM_MAX_ITEMCNT" val="6"/>
  <p:tag name="KSO_WM_DIAGRAM_MIN_ITEMCNT" val="2"/>
  <p:tag name="KSO_WM_DIAGRAM_VIRTUALLY_FRAME" val="{&quot;height&quot;:374.7,&quot;width&quot;:863.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05000000074505806,&quot;transparency&quot;:0.4000000059604645},{&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OUR"/>
</p:tagLst>
</file>

<file path=ppt/tags/tag2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26.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2.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320_3*l_h_i*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20_3*l_h_i*1_1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20_3*l_h_f*1_1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320_3*l_h_i*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6,&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20_3*l_h_i*1_2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6"/>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6,&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8.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20_3*l_h_f*1_2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320_3*l_h_i*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7,&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20_3*l_h_i*1_3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7"/>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7,&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1.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20_3*l_h_f*1_3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320_3*l_h_i*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800000011920929,&quot;colorType&quot;:1,&quot;foreColorIndex&quot;:8,&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20_3*l_h_i*1_4_2"/>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FILL_FORE_SCHEMECOLOR_INDEX" val="8"/>
  <p:tag name="KSO_WM_DIAGRAM_MAX_ITEMCNT" val="6"/>
  <p:tag name="KSO_WM_DIAGRAM_MIN_ITEMCNT" val="2"/>
  <p:tag name="KSO_WM_DIAGRAM_VIRTUALLY_FRAME" val="{&quot;height&quot;:326.56047244094486,&quot;width&quot;:855.0528346456692}"/>
  <p:tag name="KSO_WM_DIAGRAM_COLOR_MATCH_VALUE" val="{&quot;shape&quot;:{&quot;fill&quot;:{&quot;solid&quot;:{&quot;brightness&quot;:0,&quot;colorType&quot;:1,&quot;foreColorIndex&quot;:8,&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20_3*l_h_f*1_4_1"/>
  <p:tag name="KSO_WM_TEMPLATE_CATEGORY" val="diagram"/>
  <p:tag name="KSO_WM_TEMPLATE_INDEX" val="20231320"/>
  <p:tag name="KSO_WM_UNIT_LAYERLEVEL" val="1_1_1"/>
  <p:tag name="KSO_WM_TAG_VERSION" val="3.0"/>
  <p:tag name="KSO_WM_BEAUTIFY_FLAG" val="#wm#"/>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26.56047244094486,&quot;width&quot;:855.05283464566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FIVE"/>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267.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2.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8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20231444_3*l_i*1_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
  <p:tag name="KSO_WM_UNIT_ID" val="diagram20231444_3*l_i*1_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999999761581421},{&quot;brightness&quot;:0,&quot;colorType&quot;:1,&quot;foreColorIndex&quot;:5,&quot;pos&quot;:0.25,&quot;transparency&quot;:1}],&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3"/>
  <p:tag name="KSO_WM_UNIT_ID" val="diagram20231444_3*l_i*1_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4"/>
  <p:tag name="KSO_WM_UNIT_ID" val="diagram20231444_3*l_i*1_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1,&quot;foreColorIndex&quot;:5,&quot;pos&quot;:1,&quot;transparency&quot;:0.800000011920929},{&quot;brightness&quot;:0,&quot;colorType&quot;:1,&quot;foreColorIndex&quot;:5,&quot;pos&quot;:0,&quot;transparency&quot;:1}],&quot;type&quot;:3},&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5"/>
  <p:tag name="KSO_WM_UNIT_ID" val="diagram20231444_3*l_i*1_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60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6"/>
  <p:tag name="KSO_WM_UNIT_ID" val="diagram20231444_3*l_i*1_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7"/>
  <p:tag name="KSO_WM_UNIT_ID" val="diagram20231444_3*l_i*1_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8"/>
  <p:tag name="KSO_WM_UNIT_ID" val="diagram20231444_3*l_i*1_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9"/>
  <p:tag name="KSO_WM_UNIT_ID" val="diagram20231444_3*l_i*1_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0"/>
  <p:tag name="KSO_WM_UNIT_ID" val="diagram20231444_3*l_i*1_1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1"/>
  <p:tag name="KSO_WM_UNIT_ID" val="diagram20231444_3*l_i*1_1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2"/>
  <p:tag name="KSO_WM_UNIT_ID" val="diagram20231444_3*l_i*1_1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3"/>
  <p:tag name="KSO_WM_UNIT_ID" val="diagram20231444_3*l_i*1_1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4"/>
  <p:tag name="KSO_WM_UNIT_ID" val="diagram20231444_3*l_i*1_1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5"/>
  <p:tag name="KSO_WM_UNIT_ID" val="diagram20231444_3*l_i*1_1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6"/>
  <p:tag name="KSO_WM_UNIT_ID" val="diagram20231444_3*l_i*1_16"/>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7"/>
  <p:tag name="KSO_WM_UNIT_ID" val="diagram20231444_3*l_i*1_17"/>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8"/>
  <p:tag name="KSO_WM_UNIT_ID" val="diagram20231444_3*l_i*1_18"/>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9"/>
  <p:tag name="KSO_WM_UNIT_ID" val="diagram20231444_3*l_i*1_19"/>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0"/>
  <p:tag name="KSO_WM_UNIT_ID" val="diagram20231444_3*l_i*1_20"/>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UNIT_LINE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solid&quot;:{&quot;brightness&quot;:0,&quot;colorType&quot;:1,&quot;foreColorIndex&quot;:5,&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1"/>
  <p:tag name="KSO_WM_UNIT_ID" val="diagram20231444_3*l_i*1_21"/>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2"/>
  <p:tag name="KSO_WM_UNIT_ID" val="diagram20231444_3*l_i*1_22"/>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3"/>
  <p:tag name="KSO_WM_UNIT_ID" val="diagram20231444_3*l_i*1_23"/>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4"/>
  <p:tag name="KSO_WM_UNIT_ID" val="diagram20231444_3*l_i*1_24"/>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20000000298023224}],&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25"/>
  <p:tag name="KSO_WM_UNIT_ID" val="diagram20231444_3*l_i*1_25"/>
  <p:tag name="KSO_WM_TEMPLATE_CATEGORY" val="diagram"/>
  <p:tag name="KSO_WM_TEMPLATE_INDEX" val="20231444"/>
  <p:tag name="KSO_WM_UNIT_LAYERLEVEL" val="1_1"/>
  <p:tag name="KSO_WM_TAG_VERSION" val="3.0"/>
  <p:tag name="KSO_WM_BEAUTIFY_FLAG" val="#wm#"/>
  <p:tag name="KSO_WM_DIAGRAM_GROUP_CODE" val="l1-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37.2492913385827,&quot;width&quot;:839.2339370078741}"/>
  <p:tag name="KSO_WM_DIAGRAM_COLOR_MATCH_VALUE" val="{&quot;shape&quot;:{&quot;fill&quot;:{&quot;gradient&quot;:[{&quot;brightness&quot;:-0.25,&quot;colorType&quot;:1,&quot;foreColorIndex&quot;:5,&quot;pos&quot;:0.9200000166893005,&quot;transparency&quot;:0},{&quot;brightness&quot;:0.800000011920929,&quot;colorType&quot;:1,&quot;foreColorIndex&quot;:5,&quot;pos&quot;:0,&quot;transparency&quot;:0},{&quot;brightness&quot;:0.4000000059604645,&quot;colorType&quot;:1,&quot;foreColorIndex&quot;:5,&quot;pos&quot;:0.4000000059604645,&quot;transparency&quot;:0},{&quot;brightness&quot;:0,&quot;colorType&quot;:1,&quot;foreColorIndex&quot;:5,&quot;pos&quot;:0.6399999856948853,&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4_3*l_h_f*1_1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4_3*l_h_f*1_4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4_3*l_h_f*1_3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4_3*l_h_f*1_2_1"/>
  <p:tag name="KSO_WM_TEMPLATE_CATEGORY" val="diagram"/>
  <p:tag name="KSO_WM_TEMPLATE_INDEX" val="20231444"/>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PRESET_TEXT" val="单击此处输入你的项正文，文字是您思想的提炼"/>
  <p:tag name="KSO_WM_DIAGRAM_MAX_ITEMCNT" val="6"/>
  <p:tag name="KSO_WM_DIAGRAM_MIN_ITEMCNT" val="2"/>
  <p:tag name="KSO_WM_DIAGRAM_VIRTUALLY_FRAME" val="{&quot;height&quot;:337.2492913385827,&quot;width&quot;:839.23393700787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19.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IX"/>
</p:tagLst>
</file>

<file path=ppt/tags/tag3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21.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1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1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1_2"/>
  <p:tag name="KSO_WM_TEMPLATE_CATEGORY" val="diagram"/>
  <p:tag name="KSO_WM_TEMPLATE_INDEX" val="20231099"/>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2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2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2_2"/>
  <p:tag name="KSO_WM_TEMPLATE_CATEGORY" val="diagram"/>
  <p:tag name="KSO_WM_TEMPLATE_INDEX" val="20231099"/>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3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3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3_2"/>
  <p:tag name="KSO_WM_TEMPLATE_CATEGORY" val="diagram"/>
  <p:tag name="KSO_WM_TEMPLATE_INDEX" val="20231099"/>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f*1_4_1"/>
  <p:tag name="KSO_WM_TEMPLATE_CATEGORY" val="diagram"/>
  <p:tag name="KSO_WM_TEMPLATE_INDEX" val="20231099"/>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RICK" val="1"/>
  <p:tag name="KSO_WM_DIAGRAM_COLOR_TEXT_CAN_REMOVE" val="n"/>
  <p:tag name="KSO_WM_UNIT_PRESET_TEXT" val="单击此处输入你的智能图形项正文，文字是您思想的提炼"/>
  <p:tag name="KSO_WM_UNIT_FILL_FORE_SCHEMECOLOR_INDEX" val="5"/>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solid&quot;:{&quot;brightness&quot;:0.800000011920929,&quot;colorType&quot;:1,&quot;foreColorIndex&quot;:5,&quot;transparency&quot;:0.699999988079071},&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99_3*l_h_i*1_4_1"/>
  <p:tag name="KSO_WM_TEMPLATE_CATEGORY" val="diagram"/>
  <p:tag name="KSO_WM_TEMPLATE_INDEX" val="20231099"/>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9_3*l_h_i*1_4_2"/>
  <p:tag name="KSO_WM_TEMPLATE_CATEGORY" val="diagram"/>
  <p:tag name="KSO_WM_TEMPLATE_INDEX" val="20231099"/>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49.75,&quot;width&quot;:459.2500000000001}"/>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67_7*e*1"/>
  <p:tag name="KSO_WM_TEMPLATE_CATEGORY" val="custom"/>
  <p:tag name="KSO_WM_TEMPLATE_INDEX" val="20230267"/>
  <p:tag name="KSO_WM_UNIT_LAYERLEVEL" val="1"/>
  <p:tag name="KSO_WM_TAG_VERSION" val="1.0"/>
  <p:tag name="KSO_WM_BEAUTIFY_FLAG" val="#wm#"/>
  <p:tag name="KSO_WM_UNIT_PRESET_TEXT" val="PART SEVEN"/>
</p:tagLst>
</file>

<file path=ppt/tags/tag3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67_7*a*1"/>
  <p:tag name="KSO_WM_TEMPLATE_CATEGORY" val="custom"/>
  <p:tag name="KSO_WM_TEMPLATE_INDEX" val="20230267"/>
  <p:tag name="KSO_WM_UNIT_LAYERLEVEL" val="1"/>
  <p:tag name="KSO_WM_TAG_VERSION" val="1.0"/>
  <p:tag name="KSO_WM_BEAUTIFY_FLAG" val="#wm#"/>
  <p:tag name="KSO_WM_UNIT_PRESET_TEXT" val="单击添加章节标题"/>
</p:tagLst>
</file>

<file path=ppt/tags/tag362.xml><?xml version="1.0" encoding="utf-8"?>
<p:tagLst xmlns:p="http://schemas.openxmlformats.org/presentationml/2006/main">
  <p:tag name="KSO_WM_SLIDE_ID" val="custom20230267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0267"/>
  <p:tag name="KSO_WM_SLIDE_TYPE" val="sectionTitle"/>
  <p:tag name="KSO_WM_SLIDE_SUBTYPE" val="pureTxt"/>
  <p:tag name="KSO_WM_SLIDE_LAYOUT" val="a_e"/>
  <p:tag name="KSO_WM_SLIDE_LAYOUT_CNT" val="1_1"/>
  <p:tag name="KSO_WM_SPECIAL_SOURCE" val="bdnull"/>
  <p:tag name="KSO_WM_SLIDE_CONTENT_AREA" val="{&quot;left&quot;:&quot;29.9&quot;,&quot;top&quot;:&quot;106.4&quot;,&quot;width&quot;:&quot;901.65&quot;,&quot;height&quot;:&quot;265.6&quot;}"/>
</p:tagLst>
</file>

<file path=ppt/tags/tag3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447_3*l_i*1_1"/>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1447_3*l_i*1_2"/>
  <p:tag name="KSO_WM_TEMPLATE_CATEGORY" val="diagram"/>
  <p:tag name="KSO_WM_TEMPLATE_INDEX" val="20231447"/>
  <p:tag name="KSO_WM_UNIT_LAYERLEVEL" val="1_1"/>
  <p:tag name="KSO_WM_TAG_VERSION" val="3.0"/>
  <p:tag name="KSO_WM_BEAUTIFY_FLAG" val="#wm#"/>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47_3*l_h_i*1_4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447_3*l_h_i*1_4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447_3*l_h_f*1_4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47_3*l_h_i*1_3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47_3*l_h_i*1_3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447_3*l_h_f*1_3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47_3*l_h_i*1_2_1"/>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6000000238418579,&quot;colorType&quot;:1,&quot;foreColorIndex&quot;:5,&quot;pos&quot;:0.19580000638961792,&quot;transparency&quot;:0},{&quot;brightness&quot;:-0.25,&quot;colorType&quot;:1,&quot;foreColorIndex&quot;:5,&quot;pos&quot;:0.9399999976158142,&quot;transparency&quot;:0},{&quot;brightness&quot;:0,&quot;colorType&quot;:1,&quot;foreColorIndex&quot;:5,&quot;pos&quot;:0.7300000190734863,&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47_3*l_h_i*1_2_2"/>
  <p:tag name="KSO_WM_TEMPLATE_CATEGORY" val="diagram"/>
  <p:tag name="KSO_WM_TEMPLATE_INDEX" val="20231447"/>
  <p:tag name="KSO_WM_UNIT_LAYERLEVEL" val="1_1_1"/>
  <p:tag name="KSO_WM_TAG_VERSION" val="3.0"/>
  <p:tag name="KSO_WM_BEAUTIFY_FLAG" val="#wm#"/>
  <p:tag name="KSO_WM_UNIT_FILL_FORE_SCHEMECOLOR_INDEX" val="5"/>
  <p:tag name="KSO_WM_UNIT_LINE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quot;colorType&quot;:1,&quot;foreColorIndex&quot;:14,&quot;pos&quot;:0,&quot;transparency&quot;:0},{&quot;brightness&quot;:0.4000000059604645,&quot;colorType&quot;:1,&quot;foreColorIndex&quot;:5,&quot;pos&quot;:1,&quot;transparency&quot;:0}],&quot;type&quot;:3},&quot;glow&quot;:{&quot;colorType&quot;:0},&quot;line&quot;:{&quot;solidLine&quot;:{&quot;brightness&quot;:0.4000000059604645,&quot;colorType&quot;:1,&quot;foreColorIndex&quot;:5,&quot;transparency&quot;:0},&quot;type&quot;:1},&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447_3*l_h_f*1_2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47_3*l_h_i*1_1_1"/>
  <p:tag name="KSO_WM_TEMPLATE_CATEGORY" val="diagram"/>
  <p:tag name="KSO_WM_TEMPLATE_INDEX" val="20231447"/>
  <p:tag name="KSO_WM_UNIT_LAYERLEVEL" val="1_1_1"/>
  <p:tag name="KSO_WM_TAG_VERSION" val="3.0"/>
  <p:tag name="KSO_WM_BEAUTIFY_FLAG" val="#wm#"/>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800000011920929,&quot;colorType&quot;:1,&quot;foreColorIndex&quot;:5,&quot;pos&quot;:0.75,&quot;transparency&quot;:0},{&quot;brightness&quot;:0,&quot;colorType&quot;:1,&quot;foreColorIndex&quot;:14,&quot;pos&quot;:0.47999998927116394,&quot;transparency&quot;:0}],&quot;type&quot;:3},&quot;glow&quot;:{&quot;colorType&quot;:0},&quot;line&quot;:{&quot;gradient&quot;:[{&quot;brightness&quot;:0,&quot;colorType&quot;:1,&quot;foreColorIndex&quot;:5,&quot;pos&quot;:0,&quot;transparency&quot;:0},{&quot;brightness&quot;:0,&quot;colorType&quot;:1,&quot;foreColorIndex&quot;:5,&quot;pos&quot;:1,&quot;transparency&quot;:0.800000011920929},{&quot;brightness&quot;:0,&quot;colorType&quot;:1,&quot;foreColorIndex&quot;:5,&quot;pos&quot;:0.6499999761581421,&quot;transparency&quot;:0},{&quot;brightness&quot;:0,&quot;colorType&quot;:1,&quot;foreColorIndex&quot;:5,&quot;pos&quot;:0.3199999928474426,&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47_3*l_h_i*1_1_2"/>
  <p:tag name="KSO_WM_TEMPLATE_CATEGORY" val="diagram"/>
  <p:tag name="KSO_WM_TEMPLATE_INDEX" val="20231447"/>
  <p:tag name="KSO_WM_UNIT_LAYERLEVEL" val="1_1_1"/>
  <p:tag name="KSO_WM_TAG_VERSION" val="3.0"/>
  <p:tag name="KSO_WM_BEAUTIFY_FLAG" val="#wm#"/>
  <p:tag name="KSO_WM_UNIT_FILL_FORE_SCHEMECOLOR_INDEX" val="5"/>
  <p:tag name="KSO_WM_DIAGRAM_MAX_ITEMCNT" val="6"/>
  <p:tag name="KSO_WM_DIAGRAM_MIN_ITEMCNT" val="2"/>
  <p:tag name="KSO_WM_DIAGRAM_VIRTUALLY_FRAME" val="{&quot;height&quot;:185.1428346456693,&quot;width&quot;:862.9256692913384}"/>
  <p:tag name="KSO_WM_DIAGRAM_COLOR_MATCH_VALUE" val="{&quot;shape&quot;:{&quot;fill&quot;:{&quot;gradient&quot;:[{&quot;brightness&quot;:-0.25,&quot;colorType&quot;:1,&quot;foreColorIndex&quot;:5,&quot;pos&quot;:0.8199999928474426,&quot;transparency&quot;:0},{&quot;brightness&quot;:0.4000000059604645,&quot;colorType&quot;:1,&quot;foreColorIndex&quot;:5,&quot;pos&quot;:0,&quot;transparency&quot;:0},{&quot;brightness&quot;:0,&quot;colorType&quot;:1,&quot;foreColorIndex&quot;:5,&quot;pos&quot;:0.33000001311302185,&quot;transparency&quot;:0}],&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447_3*l_h_f*1_1_1"/>
  <p:tag name="KSO_WM_TEMPLATE_CATEGORY" val="diagram"/>
  <p:tag name="KSO_WM_TEMPLATE_INDEX" val="2023144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UNIT_PRESET_TEXT" val="单击此处输入你的项正文，请阐述观点"/>
  <p:tag name="KSO_WM_DIAGRAM_MAX_ITEMCNT" val="6"/>
  <p:tag name="KSO_WM_DIAGRAM_MIN_ITEMCNT" val="2"/>
  <p:tag name="KSO_WM_DIAGRAM_VIRTUALLY_FRAME" val="{&quot;height&quot;:185.1428346456693,&quot;width&quot;:862.925669291338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1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2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3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1"/>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EXT_CAN_REMOVE" val="n"/>
  <p:tag name="KSO_WM_DIAGRAM_MAX_ITEMCNT" val="6"/>
  <p:tag name="KSO_WM_DIAGRAM_MIN_ITEMCNT" val="2"/>
  <p:tag name="KSO_WM_DIAGRAM_VIRTUALLY_FRAME" val="{&quot;height&quot;:304.8944488188977,&quot;width&quot;:850.8513779527557}"/>
  <p:tag name="KSO_WM_DIAGRAM_COLOR_MATCH_VALUE" val="{&quot;shape&quot;:{&quot;fill&quot;:{&quot;solid&quot;:{&quot;brightness&quot;:0,&quot;colorType&quot;:1,&quot;foreColorIndex&quot;:14,&quot;transparency&quot;:0},&quot;type&quot;:1},&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i*1_4_2"/>
  <p:tag name="KSO_WM_TEMPLATE_CATEGORY" val="diagram"/>
  <p:tag name="KSO_WM_TEMPLATE_INDEX" val="2023131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EXT_CAN_REMOVE" val="n"/>
  <p:tag name="KSO_WM_UNIT_FILL_FORE_SCHEMECOLOR_INDEX" val="5"/>
  <p:tag name="KSO_WM_DIAGRAM_MAX_ITEMCNT" val="6"/>
  <p:tag name="KSO_WM_DIAGRAM_MIN_ITEMCNT" val="2"/>
  <p:tag name="KSO_WM_DIAGRAM_VIRTUALLY_FRAME" val="{&quot;height&quot;:304.8944488188977,&quot;width&quot;:850.8513779527557}"/>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2,&quot;rgb&quot;:&quot;#4575f0&quot;,&quot;transparency&quot;:0.550000011920929},&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3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3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4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4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1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1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310_3*l_h_f*1_2_1"/>
  <p:tag name="KSO_WM_TEMPLATE_CATEGORY" val="diagram"/>
  <p:tag name="KSO_WM_TEMPLATE_INDEX" val="20231310"/>
  <p:tag name="KSO_WM_UNIT_LAYERLEVEL" val="1_1_1"/>
  <p:tag name="KSO_WM_TAG_VERSION" val="3.0"/>
  <p:tag name="KSO_WM_BEAUTIFY_FLAG" val="#wm#"/>
  <p:tag name="KSO_WM_UNIT_SUBTYPE" val="a"/>
  <p:tag name="KSO_WM_UNIT_NOCLEAR" val="0"/>
  <p:tag name="KSO_WM_DIAGRAM_GROUP_CODE" val="l1-1"/>
  <p:tag name="KSO_WM_UNIT_TYPE" val="l_h_f"/>
  <p:tag name="KSO_WM_UNIT_INDEX" val="1_2_1"/>
  <p:tag name="KSO_WM_DIAGRAM_VERSION" val="3"/>
  <p:tag name="KSO_WM_DIAGRAM_COLOR_TEXT_CAN_REMOVE" val="n"/>
  <p:tag name="KSO_WM_UNIT_PRESET_TEXT" val="单击此处输入你的正文，文字是您思想的提炼。"/>
  <p:tag name="KSO_WM_DIAGRAM_MAX_ITEMCNT" val="6"/>
  <p:tag name="KSO_WM_DIAGRAM_MIN_ITEMCNT" val="2"/>
  <p:tag name="KSO_WM_DIAGRAM_VIRTUALLY_FRAME" val="{&quot;height&quot;:304.8944488188977,&quot;width&quot;:850.851377952755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485_4*l_h_i*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5"/>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5,&quot;transparency&quot;:0},&quot;type&quot;:1},&quot;glow&quot;:{&quot;colorType&quot;:0},&quot;line&quot;:{&quot;type&quot;:0},&quot;shadow&quot;:{&quot;brightness&quot;:-0.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485_4*l_h_i*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6"/>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6,&quot;transparency&quot;:0},&quot;type&quot;:1},&quot;glow&quot;:{&quot;colorType&quot;:0},&quot;line&quot;:{&quot;type&quot;:0},&quot;shadow&quot;:{&quot;brightness&quot;:-0.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485_4*l_h_i*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8"/>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8,&quot;transparency&quot;:0},&quot;type&quot;:1},&quot;glow&quot;:{&quot;colorType&quot;:0},&quot;line&quot;:{&quot;type&quot;:0},&quot;shadow&quot;:{&quot;brightness&quot;:0.400000005960464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485_4*l_h_i*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添加标题"/>
  <p:tag name="KSO_WM_UNIT_FILL_FORE_SCHEMECOLOR_INDEX" val="10"/>
  <p:tag name="KSO_WM_DIAGRAM_MAX_ITEMCNT" val="6"/>
  <p:tag name="KSO_WM_DIAGRAM_MIN_ITEMCNT" val="1"/>
  <p:tag name="KSO_WM_DIAGRAM_VIRTUALLY_FRAME" val="{&quot;height&quot;:254.35,&quot;width&quot;:913.65}"/>
  <p:tag name="KSO_WM_DIAGRAM_COLOR_MATCH_VALUE" val="{&quot;shape&quot;:{&quot;fill&quot;:{&quot;solid&quot;:{&quot;brightness&quot;:0,&quot;colorType&quot;:1,&quot;foreColorIndex&quot;:10,&quot;transparency&quot;:0},&quot;type&quot;:1},&quot;glow&quot;:{&quot;colorType&quot;:0},&quot;line&quot;:{&quot;type&quot;:0},&quot;shadow&quot;:{&quot;brightness&quot;:-0.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485_4*l_h_f*1_2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485_4*l_h_f*1_1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485_4*l_h_f*1_3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SUBTYPE" val="a"/>
  <p:tag name="KSO_WM_UNIT_NOCLEAR" val="0"/>
  <p:tag name="KSO_WM_UNIT_VALUE" val="5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485_4*l_h_f*1_4_1"/>
  <p:tag name="KSO_WM_TEMPLATE_CATEGORY" val="diagram"/>
  <p:tag name="KSO_WM_TEMPLATE_INDEX" val="20231485"/>
  <p:tag name="KSO_WM_UNIT_LAYERLEVEL" val="1_1_1"/>
  <p:tag name="KSO_WM_TAG_VERSION" val="3.0"/>
  <p:tag name="KSO_WM_BEAUTIFY_FLAG" val="#wm#"/>
  <p:tag name="KSO_WM_DIAGRAM_VERSION" val="3"/>
  <p:tag name="KSO_WM_DIAGRAM_COLOR_TRICK" val="4"/>
  <p:tag name="KSO_WM_DIAGRAM_COLOR_TEXT_CAN_REMOVE" val="n"/>
  <p:tag name="KSO_WM_UNIT_PRESET_TEXT" val="单击此处输入你的项正文文字是您思想的提炼，请尽量言简意赅的阐述观点"/>
  <p:tag name="KSO_WM_DIAGRAM_MAX_ITEMCNT" val="6"/>
  <p:tag name="KSO_WM_DIAGRAM_MIN_ITEMCNT" val="1"/>
  <p:tag name="KSO_WM_DIAGRAM_VIRTUALLY_FRAME" val="{&quot;height&quot;:254.35,&quot;width&quot;:913.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1_1"/>
  <p:tag name="KSO_WM_UNIT_ID" val="diagram20231255_3*l_h_f*1_1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2_1"/>
  <p:tag name="KSO_WM_UNIT_ID" val="diagram20231255_3*l_h_f*1_2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3_1"/>
  <p:tag name="KSO_WM_UNIT_ID" val="diagram20231255_3*l_h_f*1_3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SUBTYPE" val="a"/>
  <p:tag name="KSO_WM_UNIT_NOCLEAR" val="0"/>
  <p:tag name="KSO_WM_UNIT_VALUE" val="175"/>
  <p:tag name="KSO_WM_UNIT_HIGHLIGHT" val="0"/>
  <p:tag name="KSO_WM_UNIT_COMPATIBLE" val="0"/>
  <p:tag name="KSO_WM_UNIT_DIAGRAM_ISNUMVISUAL" val="0"/>
  <p:tag name="KSO_WM_UNIT_DIAGRAM_ISREFERUNIT" val="0"/>
  <p:tag name="KSO_WM_UNIT_TYPE" val="l_h_f"/>
  <p:tag name="KSO_WM_UNIT_INDEX" val="1_4_1"/>
  <p:tag name="KSO_WM_UNIT_ID" val="diagram20231255_3*l_h_f*1_4_1"/>
  <p:tag name="KSO_WM_TEMPLATE_CATEGORY" val="diagram"/>
  <p:tag name="KSO_WM_TEMPLATE_INDEX" val="20231255"/>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单击此处添加文本具体内容，简明扼要地阐述您的观点根据需要可酌情增减文字添加文本"/>
  <p:tag name="KSO_WM_DIAGRAM_MAX_ITEMCNT" val="6"/>
  <p:tag name="KSO_WM_DIAGRAM_MIN_ITEMCNT" val="2"/>
  <p:tag name="KSO_WM_DIAGRAM_VIRTUALLY_FRAME" val="{&quot;height&quot;:360.25,&quot;width&quot;:340.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30267_9*a*1"/>
  <p:tag name="KSO_WM_TEMPLATE_CATEGORY" val="custom"/>
  <p:tag name="KSO_WM_TEMPLATE_INDEX" val="20230267"/>
  <p:tag name="KSO_WM_UNIT_LAYERLEVEL" val="1"/>
  <p:tag name="KSO_WM_TAG_VERSION" val="1.0"/>
  <p:tag name="KSO_WM_BEAUTIFY_FLAG" val="#wm#"/>
  <p:tag name="KSO_WM_UNIT_PRESET_TEXT" val="THANKS!"/>
</p:tagLst>
</file>

<file path=ppt/tags/tag402.xml><?xml version="1.0" encoding="utf-8"?>
<p:tagLst xmlns:p="http://schemas.openxmlformats.org/presentationml/2006/main">
  <p:tag name="KSO_WM_UNIT_SUBTYPE" val="b"/>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67_9*f*1"/>
  <p:tag name="KSO_WM_TEMPLATE_CATEGORY" val="custom"/>
  <p:tag name="KSO_WM_TEMPLATE_INDEX" val="20230267"/>
  <p:tag name="KSO_WM_UNIT_LAYERLEVEL" val="1"/>
  <p:tag name="KSO_WM_TAG_VERSION" val="1.0"/>
  <p:tag name="KSO_WM_BEAUTIFY_FLAG" val="#wm#"/>
  <p:tag name="KSO_WM_UNIT_PRESET_TEXT" val="汇报人：WPS"/>
</p:tagLst>
</file>

<file path=ppt/tags/tag403.xml><?xml version="1.0" encoding="utf-8"?>
<p:tagLst xmlns:p="http://schemas.openxmlformats.org/presentationml/2006/main">
  <p:tag name="KSO_WM_SLIDE_ID" val="custom20230267_9"/>
  <p:tag name="KSO_WM_TEMPLATE_SUBCATEGORY" val="29"/>
  <p:tag name="KSO_WM_TEMPLATE_MASTER_TYPE" val="0"/>
  <p:tag name="KSO_WM_TEMPLATE_COLOR_TYPE" val="0"/>
  <p:tag name="KSO_WM_SLIDE_ITEM_CNT" val="0"/>
  <p:tag name="KSO_WM_SLIDE_INDEX" val="9"/>
  <p:tag name="KSO_WM_TAG_VERSION" val="1.0"/>
  <p:tag name="KSO_WM_BEAUTIFY_FLAG" val="#wm#"/>
  <p:tag name="KSO_WM_TEMPLATE_CATEGORY" val="custom"/>
  <p:tag name="KSO_WM_TEMPLATE_INDEX" val="20230267"/>
  <p:tag name="KSO_WM_SLIDE_TYPE" val="endPage"/>
  <p:tag name="KSO_WM_SLIDE_SUBTYPE" val="pureTxt"/>
  <p:tag name="KSO_WM_SLIDE_LAYOUT" val="a_f"/>
  <p:tag name="KSO_WM_SLIDE_LAYOUT_CNT" val="1_1"/>
  <p:tag name="KSO_WM_SPECIAL_SOURCE" val="bdnull"/>
  <p:tag name="KSO_WM_SLIDE_CONTENT_AREA" val="{&quot;left&quot;:&quot;28.7&quot;,&quot;top&quot;:&quot;56.65&quot;,&quot;width&quot;:&quot;484.9&quot;,&quot;height&quot;:&quot;312.7&quot;}"/>
</p:tagLst>
</file>

<file path=ppt/theme/theme1.xml><?xml version="1.0" encoding="utf-8"?>
<a:theme xmlns:a="http://schemas.openxmlformats.org/drawingml/2006/main" name="Office 主题">
  <a:themeElements>
    <a:clrScheme name="Office 主题">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自定义 33">
      <a:dk1>
        <a:srgbClr val="000000"/>
      </a:dk1>
      <a:lt1>
        <a:srgbClr val="FFFFFF"/>
      </a:lt1>
      <a:dk2>
        <a:srgbClr val="0E0733"/>
      </a:dk2>
      <a:lt2>
        <a:srgbClr val="DCD7F9"/>
      </a:lt2>
      <a:accent1>
        <a:srgbClr val="FF00D9"/>
      </a:accent1>
      <a:accent2>
        <a:srgbClr val="FADC00"/>
      </a:accent2>
      <a:accent3>
        <a:srgbClr val="765AEC"/>
      </a:accent3>
      <a:accent4>
        <a:srgbClr val="53A9F3"/>
      </a:accent4>
      <a:accent5>
        <a:srgbClr val="FF8660"/>
      </a:accent5>
      <a:accent6>
        <a:srgbClr val="E55353"/>
      </a:accent6>
      <a:hlink>
        <a:srgbClr val="0563C1"/>
      </a:hlink>
      <a:folHlink>
        <a:srgbClr val="954D72"/>
      </a:folHlink>
    </a:clrScheme>
    <a:fontScheme name="自定义 37">
      <a:majorFont>
        <a:latin typeface="MiSans"/>
        <a:ea typeface="MiSans"/>
        <a:cs typeface=""/>
      </a:majorFont>
      <a:minorFont>
        <a:latin typeface="MiSans"/>
        <a:ea typeface="Mi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V1824A</dc:creator>
  <dcterms:created xsi:type="dcterms:W3CDTF">2023-12-17T23:15:09Z</dcterms:created>
  <dcterms:modified xsi:type="dcterms:W3CDTF">2023-12-17T23:15:09Z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2052-11.1.0.8500</vt:lpwstr>
  </property>
  <property fmtid="{D5CDD505-2E9C-101B-9397-08002B2CF9AE}" pid="3" name="ICV">
    <vt:lpwstr>ca0870694930409595e095454639d48f_21</vt:lpwstr>
  </property>
</Properties>
</file>