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231" r:id="rId1"/>
    <p:sldMasterId id="2147498268" r:id="rId2"/>
  </p:sldMasterIdLst>
  <p:notesMasterIdLst>
    <p:notesMasterId r:id="rId3"/>
  </p:notesMasterIdLst>
  <p:sldIdLst>
    <p:sldId id="7110" r:id="rId4"/>
    <p:sldId id="7115" r:id="rId5"/>
    <p:sldId id="7119" r:id="rId6"/>
    <p:sldId id="7122" r:id="rId7"/>
    <p:sldId id="7128" r:id="rId9"/>
    <p:sldId id="7131" r:id="rId10"/>
    <p:sldId id="7134" r:id="rId11"/>
    <p:sldId id="7137" r:id="rId12"/>
    <p:sldId id="7140" r:id="rId13"/>
    <p:sldId id="7146" r:id="rId15"/>
    <p:sldId id="7149" r:id="rId16"/>
    <p:sldId id="7152" r:id="rId17"/>
    <p:sldId id="7155" r:id="rId18"/>
    <p:sldId id="7158" r:id="rId19"/>
    <p:sldId id="7164" r:id="rId21"/>
    <p:sldId id="7167" r:id="rId22"/>
    <p:sldId id="7170" r:id="rId23"/>
    <p:sldId id="7173" r:id="rId24"/>
    <p:sldId id="7176" r:id="rId25"/>
    <p:sldId id="7182" r:id="rId27"/>
    <p:sldId id="7185" r:id="rId28"/>
    <p:sldId id="7188" r:id="rId29"/>
    <p:sldId id="7191" r:id="rId30"/>
    <p:sldId id="7194" r:id="rId31"/>
    <p:sldId id="7200" r:id="rId33"/>
    <p:sldId id="7203" r:id="rId34"/>
    <p:sldId id="7206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232" r:id="rId1"/>
    <p:sldLayoutId id="2147498233" r:id="rId2"/>
    <p:sldLayoutId id="2147498234" r:id="rId3"/>
    <p:sldLayoutId id="2147498235" r:id="rId4"/>
    <p:sldLayoutId id="2147498236" r:id="rId5"/>
    <p:sldLayoutId id="2147498237" r:id="rId6"/>
    <p:sldLayoutId id="2147498238" r:id="rId7"/>
    <p:sldLayoutId id="2147498239" r:id="rId8"/>
    <p:sldLayoutId id="2147498240" r:id="rId9"/>
    <p:sldLayoutId id="2147498241" r:id="rId10"/>
    <p:sldLayoutId id="214749824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269" r:id="rId1"/>
    <p:sldLayoutId id="2147498270" r:id="rId2"/>
    <p:sldLayoutId id="2147498271" r:id="rId3"/>
    <p:sldLayoutId id="2147498272" r:id="rId4"/>
    <p:sldLayoutId id="2147498273" r:id="rId5"/>
    <p:sldLayoutId id="2147498274" r:id="rId6"/>
    <p:sldLayoutId id="2147498275" r:id="rId7"/>
    <p:sldLayoutId id="2147498276" r:id="rId8"/>
    <p:sldLayoutId id="2147498277" r:id="rId9"/>
    <p:sldLayoutId id="2147498278" r:id="rId10"/>
    <p:sldLayoutId id="214749827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tags" Target="../tags/tag742.xml"/><Relationship Id="rId10" Type="http://schemas.openxmlformats.org/officeDocument/2006/relationships/tags" Target="../tags/tag743.xml"/><Relationship Id="rId11" Type="http://schemas.openxmlformats.org/officeDocument/2006/relationships/tags" Target="../tags/tag744.xml"/><Relationship Id="rId12" Type="http://schemas.openxmlformats.org/officeDocument/2006/relationships/tags" Target="../tags/tag7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6.xml"/><Relationship Id="rId2" Type="http://schemas.openxmlformats.org/officeDocument/2006/relationships/tags" Target="../tags/tag747.xml"/><Relationship Id="rId3" Type="http://schemas.openxmlformats.org/officeDocument/2006/relationships/tags" Target="../tags/tag748.xml"/><Relationship Id="rId4" Type="http://schemas.openxmlformats.org/officeDocument/2006/relationships/tags" Target="../tags/tag749.xml"/><Relationship Id="rId5" Type="http://schemas.openxmlformats.org/officeDocument/2006/relationships/tags" Target="../tags/tag750.xml"/><Relationship Id="rId6" Type="http://schemas.openxmlformats.org/officeDocument/2006/relationships/tags" Target="../tags/tag751.xml"/><Relationship Id="rId7" Type="http://schemas.openxmlformats.org/officeDocument/2006/relationships/tags" Target="../tags/tag752.xml"/><Relationship Id="rId8" Type="http://schemas.openxmlformats.org/officeDocument/2006/relationships/tags" Target="../tags/tag753.xml"/><Relationship Id="rId9" Type="http://schemas.openxmlformats.org/officeDocument/2006/relationships/tags" Target="../tags/tag754.xml"/><Relationship Id="rId10" Type="http://schemas.openxmlformats.org/officeDocument/2006/relationships/tags" Target="../tags/tag755.xml"/><Relationship Id="rId11" Type="http://schemas.openxmlformats.org/officeDocument/2006/relationships/tags" Target="../tags/tag756.xml"/><Relationship Id="rId12" Type="http://schemas.openxmlformats.org/officeDocument/2006/relationships/tags" Target="../tags/tag75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58.xml"/><Relationship Id="rId2" Type="http://schemas.openxmlformats.org/officeDocument/2006/relationships/tags" Target="../tags/tag759.xml"/><Relationship Id="rId3" Type="http://schemas.openxmlformats.org/officeDocument/2006/relationships/tags" Target="../tags/tag760.xml"/><Relationship Id="rId4" Type="http://schemas.openxmlformats.org/officeDocument/2006/relationships/tags" Target="../tags/tag761.xml"/><Relationship Id="rId5" Type="http://schemas.openxmlformats.org/officeDocument/2006/relationships/tags" Target="../tags/tag762.xml"/><Relationship Id="rId6" Type="http://schemas.openxmlformats.org/officeDocument/2006/relationships/tags" Target="../tags/tag763.xml"/><Relationship Id="rId7" Type="http://schemas.openxmlformats.org/officeDocument/2006/relationships/tags" Target="../tags/tag764.xml"/><Relationship Id="rId8" Type="http://schemas.openxmlformats.org/officeDocument/2006/relationships/tags" Target="../tags/tag765.xml"/><Relationship Id="rId9" Type="http://schemas.openxmlformats.org/officeDocument/2006/relationships/tags" Target="../tags/tag766.xml"/><Relationship Id="rId10" Type="http://schemas.openxmlformats.org/officeDocument/2006/relationships/tags" Target="../tags/tag767.xml"/><Relationship Id="rId11" Type="http://schemas.openxmlformats.org/officeDocument/2006/relationships/tags" Target="../tags/tag768.xml"/><Relationship Id="rId12" Type="http://schemas.openxmlformats.org/officeDocument/2006/relationships/tags" Target="../tags/tag76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70.xml"/><Relationship Id="rId2" Type="http://schemas.openxmlformats.org/officeDocument/2006/relationships/tags" Target="../tags/tag771.xml"/><Relationship Id="rId3" Type="http://schemas.openxmlformats.org/officeDocument/2006/relationships/tags" Target="../tags/tag772.xml"/><Relationship Id="rId4" Type="http://schemas.openxmlformats.org/officeDocument/2006/relationships/tags" Target="../tags/tag773.xml"/><Relationship Id="rId5" Type="http://schemas.openxmlformats.org/officeDocument/2006/relationships/tags" Target="../tags/tag774.xml"/><Relationship Id="rId6" Type="http://schemas.openxmlformats.org/officeDocument/2006/relationships/tags" Target="../tags/tag775.xml"/><Relationship Id="rId7" Type="http://schemas.openxmlformats.org/officeDocument/2006/relationships/tags" Target="../tags/tag776.xml"/><Relationship Id="rId8" Type="http://schemas.openxmlformats.org/officeDocument/2006/relationships/tags" Target="../tags/tag777.xml"/><Relationship Id="rId9" Type="http://schemas.openxmlformats.org/officeDocument/2006/relationships/tags" Target="../tags/tag778.xml"/><Relationship Id="rId10" Type="http://schemas.openxmlformats.org/officeDocument/2006/relationships/tags" Target="../tags/tag779.xml"/><Relationship Id="rId11" Type="http://schemas.openxmlformats.org/officeDocument/2006/relationships/tags" Target="../tags/tag780.xml"/><Relationship Id="rId12" Type="http://schemas.openxmlformats.org/officeDocument/2006/relationships/tags" Target="../tags/tag781.xml"/><Relationship Id="rId13" Type="http://schemas.openxmlformats.org/officeDocument/2006/relationships/tags" Target="../tags/tag782.xml"/><Relationship Id="rId14" Type="http://schemas.openxmlformats.org/officeDocument/2006/relationships/tags" Target="../tags/tag783.xml"/><Relationship Id="rId15" Type="http://schemas.openxmlformats.org/officeDocument/2006/relationships/tags" Target="../tags/tag784.xml"/><Relationship Id="rId16" Type="http://schemas.openxmlformats.org/officeDocument/2006/relationships/tags" Target="../tags/tag785.xml"/><Relationship Id="rId17" Type="http://schemas.openxmlformats.org/officeDocument/2006/relationships/tags" Target="../tags/tag786.xml"/><Relationship Id="rId18" Type="http://schemas.openxmlformats.org/officeDocument/2006/relationships/tags" Target="../tags/tag787.xml"/><Relationship Id="rId19" Type="http://schemas.openxmlformats.org/officeDocument/2006/relationships/tags" Target="../tags/tag788.xml"/><Relationship Id="rId20" Type="http://schemas.openxmlformats.org/officeDocument/2006/relationships/tags" Target="../tags/tag789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90.xml"/><Relationship Id="rId2" Type="http://schemas.openxmlformats.org/officeDocument/2006/relationships/tags" Target="../tags/tag791.xml"/><Relationship Id="rId3" Type="http://schemas.openxmlformats.org/officeDocument/2006/relationships/tags" Target="../tags/tag792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93.xml"/><Relationship Id="rId2" Type="http://schemas.openxmlformats.org/officeDocument/2006/relationships/tags" Target="../tags/tag794.xml"/><Relationship Id="rId3" Type="http://schemas.openxmlformats.org/officeDocument/2006/relationships/tags" Target="../tags/tag795.xml"/><Relationship Id="rId4" Type="http://schemas.openxmlformats.org/officeDocument/2006/relationships/tags" Target="../tags/tag796.xml"/><Relationship Id="rId5" Type="http://schemas.openxmlformats.org/officeDocument/2006/relationships/tags" Target="../tags/tag797.xml"/><Relationship Id="rId6" Type="http://schemas.openxmlformats.org/officeDocument/2006/relationships/tags" Target="../tags/tag798.xml"/><Relationship Id="rId7" Type="http://schemas.openxmlformats.org/officeDocument/2006/relationships/tags" Target="../tags/tag799.xml"/><Relationship Id="rId8" Type="http://schemas.openxmlformats.org/officeDocument/2006/relationships/tags" Target="../tags/tag800.xml"/><Relationship Id="rId9" Type="http://schemas.openxmlformats.org/officeDocument/2006/relationships/tags" Target="../tags/tag801.xml"/><Relationship Id="rId10" Type="http://schemas.openxmlformats.org/officeDocument/2006/relationships/tags" Target="../tags/tag802.xml"/><Relationship Id="rId11" Type="http://schemas.openxmlformats.org/officeDocument/2006/relationships/tags" Target="../tags/tag803.xml"/><Relationship Id="rId12" Type="http://schemas.openxmlformats.org/officeDocument/2006/relationships/tags" Target="../tags/tag804.xml"/><Relationship Id="rId13" Type="http://schemas.openxmlformats.org/officeDocument/2006/relationships/tags" Target="../tags/tag805.xml"/><Relationship Id="rId14" Type="http://schemas.openxmlformats.org/officeDocument/2006/relationships/tags" Target="../tags/tag806.xml"/><Relationship Id="rId15" Type="http://schemas.openxmlformats.org/officeDocument/2006/relationships/tags" Target="../tags/tag807.xml"/><Relationship Id="rId16" Type="http://schemas.openxmlformats.org/officeDocument/2006/relationships/tags" Target="../tags/tag808.xml"/><Relationship Id="rId17" Type="http://schemas.openxmlformats.org/officeDocument/2006/relationships/tags" Target="../tags/tag809.xml"/><Relationship Id="rId18" Type="http://schemas.openxmlformats.org/officeDocument/2006/relationships/tags" Target="../tags/tag810.xml"/><Relationship Id="rId1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11.xml"/><Relationship Id="rId2" Type="http://schemas.openxmlformats.org/officeDocument/2006/relationships/tags" Target="../tags/tag812.xml"/><Relationship Id="rId3" Type="http://schemas.openxmlformats.org/officeDocument/2006/relationships/tags" Target="../tags/tag813.xml"/><Relationship Id="rId4" Type="http://schemas.openxmlformats.org/officeDocument/2006/relationships/tags" Target="../tags/tag814.xml"/><Relationship Id="rId5" Type="http://schemas.openxmlformats.org/officeDocument/2006/relationships/tags" Target="../tags/tag815.xml"/><Relationship Id="rId6" Type="http://schemas.openxmlformats.org/officeDocument/2006/relationships/tags" Target="../tags/tag816.xml"/><Relationship Id="rId7" Type="http://schemas.openxmlformats.org/officeDocument/2006/relationships/tags" Target="../tags/tag817.xml"/><Relationship Id="rId8" Type="http://schemas.openxmlformats.org/officeDocument/2006/relationships/tags" Target="../tags/tag818.xml"/><Relationship Id="rId9" Type="http://schemas.openxmlformats.org/officeDocument/2006/relationships/tags" Target="../tags/tag819.xml"/><Relationship Id="rId10" Type="http://schemas.openxmlformats.org/officeDocument/2006/relationships/tags" Target="../tags/tag820.xml"/><Relationship Id="rId11" Type="http://schemas.openxmlformats.org/officeDocument/2006/relationships/tags" Target="../tags/tag821.xml"/><Relationship Id="rId12" Type="http://schemas.openxmlformats.org/officeDocument/2006/relationships/tags" Target="../tags/tag82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23.xml"/><Relationship Id="rId2" Type="http://schemas.openxmlformats.org/officeDocument/2006/relationships/tags" Target="../tags/tag824.xml"/><Relationship Id="rId3" Type="http://schemas.openxmlformats.org/officeDocument/2006/relationships/tags" Target="../tags/tag825.xml"/><Relationship Id="rId4" Type="http://schemas.openxmlformats.org/officeDocument/2006/relationships/tags" Target="../tags/tag826.xml"/><Relationship Id="rId5" Type="http://schemas.openxmlformats.org/officeDocument/2006/relationships/tags" Target="../tags/tag827.xml"/><Relationship Id="rId6" Type="http://schemas.openxmlformats.org/officeDocument/2006/relationships/tags" Target="../tags/tag828.xml"/><Relationship Id="rId7" Type="http://schemas.openxmlformats.org/officeDocument/2006/relationships/tags" Target="../tags/tag829.xml"/><Relationship Id="rId8" Type="http://schemas.openxmlformats.org/officeDocument/2006/relationships/tags" Target="../tags/tag830.xml"/><Relationship Id="rId9" Type="http://schemas.openxmlformats.org/officeDocument/2006/relationships/tags" Target="../tags/tag831.xml"/><Relationship Id="rId10" Type="http://schemas.openxmlformats.org/officeDocument/2006/relationships/tags" Target="../tags/tag832.xml"/><Relationship Id="rId11" Type="http://schemas.openxmlformats.org/officeDocument/2006/relationships/tags" Target="../tags/tag833.xml"/><Relationship Id="rId12" Type="http://schemas.openxmlformats.org/officeDocument/2006/relationships/tags" Target="../tags/tag83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35.xml"/><Relationship Id="rId2" Type="http://schemas.openxmlformats.org/officeDocument/2006/relationships/tags" Target="../tags/tag836.xml"/><Relationship Id="rId3" Type="http://schemas.openxmlformats.org/officeDocument/2006/relationships/tags" Target="../tags/tag837.xml"/><Relationship Id="rId4" Type="http://schemas.openxmlformats.org/officeDocument/2006/relationships/tags" Target="../tags/tag838.xml"/><Relationship Id="rId5" Type="http://schemas.openxmlformats.org/officeDocument/2006/relationships/tags" Target="../tags/tag839.xml"/><Relationship Id="rId6" Type="http://schemas.openxmlformats.org/officeDocument/2006/relationships/tags" Target="../tags/tag840.xml"/><Relationship Id="rId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41.xml"/><Relationship Id="rId2" Type="http://schemas.openxmlformats.org/officeDocument/2006/relationships/tags" Target="../tags/tag842.xml"/><Relationship Id="rId3" Type="http://schemas.openxmlformats.org/officeDocument/2006/relationships/tags" Target="../tags/tag843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44.xml"/><Relationship Id="rId2" Type="http://schemas.openxmlformats.org/officeDocument/2006/relationships/tags" Target="../tags/tag845.xml"/><Relationship Id="rId3" Type="http://schemas.openxmlformats.org/officeDocument/2006/relationships/tags" Target="../tags/tag846.xml"/><Relationship Id="rId4" Type="http://schemas.openxmlformats.org/officeDocument/2006/relationships/tags" Target="../tags/tag847.xml"/><Relationship Id="rId5" Type="http://schemas.openxmlformats.org/officeDocument/2006/relationships/tags" Target="../tags/tag848.xml"/><Relationship Id="rId6" Type="http://schemas.openxmlformats.org/officeDocument/2006/relationships/tags" Target="../tags/tag849.xml"/><Relationship Id="rId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50.xml"/><Relationship Id="rId2" Type="http://schemas.openxmlformats.org/officeDocument/2006/relationships/tags" Target="../tags/tag851.xml"/><Relationship Id="rId3" Type="http://schemas.openxmlformats.org/officeDocument/2006/relationships/tags" Target="../tags/tag852.xml"/><Relationship Id="rId4" Type="http://schemas.openxmlformats.org/officeDocument/2006/relationships/tags" Target="../tags/tag853.xml"/><Relationship Id="rId5" Type="http://schemas.openxmlformats.org/officeDocument/2006/relationships/tags" Target="../tags/tag854.xml"/><Relationship Id="rId6" Type="http://schemas.openxmlformats.org/officeDocument/2006/relationships/tags" Target="../tags/tag855.xml"/><Relationship Id="rId7" Type="http://schemas.openxmlformats.org/officeDocument/2006/relationships/tags" Target="../tags/tag856.xml"/><Relationship Id="rId8" Type="http://schemas.openxmlformats.org/officeDocument/2006/relationships/tags" Target="../tags/tag857.xml"/><Relationship Id="rId9" Type="http://schemas.openxmlformats.org/officeDocument/2006/relationships/tags" Target="../tags/tag858.xml"/><Relationship Id="rId10" Type="http://schemas.openxmlformats.org/officeDocument/2006/relationships/tags" Target="../tags/tag859.xml"/><Relationship Id="rId11" Type="http://schemas.openxmlformats.org/officeDocument/2006/relationships/tags" Target="../tags/tag860.xml"/><Relationship Id="rId12" Type="http://schemas.openxmlformats.org/officeDocument/2006/relationships/tags" Target="../tags/tag861.xml"/><Relationship Id="rId13" Type="http://schemas.openxmlformats.org/officeDocument/2006/relationships/tags" Target="../tags/tag862.xml"/><Relationship Id="rId14" Type="http://schemas.openxmlformats.org/officeDocument/2006/relationships/tags" Target="../tags/tag863.xml"/><Relationship Id="rId15" Type="http://schemas.openxmlformats.org/officeDocument/2006/relationships/tags" Target="../tags/tag864.xml"/><Relationship Id="rId16" Type="http://schemas.openxmlformats.org/officeDocument/2006/relationships/tags" Target="../tags/tag865.xml"/><Relationship Id="rId17" Type="http://schemas.openxmlformats.org/officeDocument/2006/relationships/tags" Target="../tags/tag866.xml"/><Relationship Id="rId18" Type="http://schemas.openxmlformats.org/officeDocument/2006/relationships/tags" Target="../tags/tag867.xml"/><Relationship Id="rId1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68.xml"/><Relationship Id="rId2" Type="http://schemas.openxmlformats.org/officeDocument/2006/relationships/tags" Target="../tags/tag869.xml"/><Relationship Id="rId3" Type="http://schemas.openxmlformats.org/officeDocument/2006/relationships/tags" Target="../tags/tag870.xml"/><Relationship Id="rId4" Type="http://schemas.openxmlformats.org/officeDocument/2006/relationships/tags" Target="../tags/tag871.xml"/><Relationship Id="rId5" Type="http://schemas.openxmlformats.org/officeDocument/2006/relationships/tags" Target="../tags/tag872.xml"/><Relationship Id="rId6" Type="http://schemas.openxmlformats.org/officeDocument/2006/relationships/tags" Target="../tags/tag873.xml"/><Relationship Id="rId7" Type="http://schemas.openxmlformats.org/officeDocument/2006/relationships/tags" Target="../tags/tag874.xml"/><Relationship Id="rId8" Type="http://schemas.openxmlformats.org/officeDocument/2006/relationships/tags" Target="../tags/tag875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76.xml"/><Relationship Id="rId2" Type="http://schemas.openxmlformats.org/officeDocument/2006/relationships/tags" Target="../tags/tag877.xml"/><Relationship Id="rId3" Type="http://schemas.openxmlformats.org/officeDocument/2006/relationships/tags" Target="../tags/tag878.xml"/><Relationship Id="rId4" Type="http://schemas.openxmlformats.org/officeDocument/2006/relationships/tags" Target="../tags/tag879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80.xml"/><Relationship Id="rId2" Type="http://schemas.openxmlformats.org/officeDocument/2006/relationships/tags" Target="../tags/tag881.xml"/><Relationship Id="rId3" Type="http://schemas.openxmlformats.org/officeDocument/2006/relationships/tags" Target="../tags/tag882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83.xml"/><Relationship Id="rId2" Type="http://schemas.openxmlformats.org/officeDocument/2006/relationships/tags" Target="../tags/tag884.xml"/><Relationship Id="rId3" Type="http://schemas.openxmlformats.org/officeDocument/2006/relationships/tags" Target="../tags/tag885.xml"/><Relationship Id="rId4" Type="http://schemas.openxmlformats.org/officeDocument/2006/relationships/tags" Target="../tags/tag886.xml"/><Relationship Id="rId5" Type="http://schemas.openxmlformats.org/officeDocument/2006/relationships/tags" Target="../tags/tag887.xml"/><Relationship Id="rId6" Type="http://schemas.openxmlformats.org/officeDocument/2006/relationships/tags" Target="../tags/tag888.xml"/><Relationship Id="rId7" Type="http://schemas.openxmlformats.org/officeDocument/2006/relationships/tags" Target="../tags/tag889.xml"/><Relationship Id="rId8" Type="http://schemas.openxmlformats.org/officeDocument/2006/relationships/tags" Target="../tags/tag890.xml"/><Relationship Id="rId9" Type="http://schemas.openxmlformats.org/officeDocument/2006/relationships/tags" Target="../tags/tag891.xml"/><Relationship Id="rId10" Type="http://schemas.openxmlformats.org/officeDocument/2006/relationships/tags" Target="../tags/tag892.xml"/><Relationship Id="rId11" Type="http://schemas.openxmlformats.org/officeDocument/2006/relationships/tags" Target="../tags/tag893.xml"/><Relationship Id="rId12" Type="http://schemas.openxmlformats.org/officeDocument/2006/relationships/tags" Target="../tags/tag89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895.xml"/><Relationship Id="rId2" Type="http://schemas.openxmlformats.org/officeDocument/2006/relationships/tags" Target="../tags/tag896.xml"/><Relationship Id="rId3" Type="http://schemas.openxmlformats.org/officeDocument/2006/relationships/tags" Target="../tags/tag897.xml"/><Relationship Id="rId4" Type="http://schemas.openxmlformats.org/officeDocument/2006/relationships/tags" Target="../tags/tag898.xml"/><Relationship Id="rId5" Type="http://schemas.openxmlformats.org/officeDocument/2006/relationships/tags" Target="../tags/tag899.xml"/><Relationship Id="rId6" Type="http://schemas.openxmlformats.org/officeDocument/2006/relationships/tags" Target="../tags/tag900.xml"/><Relationship Id="rId7" Type="http://schemas.openxmlformats.org/officeDocument/2006/relationships/tags" Target="../tags/tag901.xml"/><Relationship Id="rId8" Type="http://schemas.openxmlformats.org/officeDocument/2006/relationships/tags" Target="../tags/tag902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03.xml"/><Relationship Id="rId2" Type="http://schemas.openxmlformats.org/officeDocument/2006/relationships/tags" Target="../tags/tag904.xml"/><Relationship Id="rId3" Type="http://schemas.openxmlformats.org/officeDocument/2006/relationships/tags" Target="../tags/tag905.xml"/><Relationship Id="rId4" Type="http://schemas.openxmlformats.org/officeDocument/2006/relationships/tags" Target="../tags/tag906.xml"/><Relationship Id="rId5" Type="http://schemas.openxmlformats.org/officeDocument/2006/relationships/tags" Target="../tags/tag907.xml"/><Relationship Id="rId6" Type="http://schemas.openxmlformats.org/officeDocument/2006/relationships/tags" Target="../tags/tag908.xml"/><Relationship Id="rId7" Type="http://schemas.openxmlformats.org/officeDocument/2006/relationships/tags" Target="../tags/tag909.xml"/><Relationship Id="rId8" Type="http://schemas.openxmlformats.org/officeDocument/2006/relationships/tags" Target="../tags/tag910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11.xml"/><Relationship Id="rId2" Type="http://schemas.openxmlformats.org/officeDocument/2006/relationships/tags" Target="../tags/tag912.xml"/><Relationship Id="rId3" Type="http://schemas.openxmlformats.org/officeDocument/2006/relationships/tags" Target="../tags/tag913.xml"/><Relationship Id="rId4" Type="http://schemas.openxmlformats.org/officeDocument/2006/relationships/tags" Target="../tags/tag914.xml"/><Relationship Id="rId5" Type="http://schemas.openxmlformats.org/officeDocument/2006/relationships/tags" Target="../tags/tag915.xml"/><Relationship Id="rId6" Type="http://schemas.openxmlformats.org/officeDocument/2006/relationships/tags" Target="../tags/tag916.xml"/><Relationship Id="rId7" Type="http://schemas.openxmlformats.org/officeDocument/2006/relationships/tags" Target="../tags/tag917.xml"/><Relationship Id="rId8" Type="http://schemas.openxmlformats.org/officeDocument/2006/relationships/tags" Target="../tags/tag918.xml"/><Relationship Id="rId9" Type="http://schemas.openxmlformats.org/officeDocument/2006/relationships/tags" Target="../tags/tag919.xml"/><Relationship Id="rId10" Type="http://schemas.openxmlformats.org/officeDocument/2006/relationships/tags" Target="../tags/tag920.xml"/><Relationship Id="rId11" Type="http://schemas.openxmlformats.org/officeDocument/2006/relationships/tags" Target="../tags/tag921.xml"/><Relationship Id="rId12" Type="http://schemas.openxmlformats.org/officeDocument/2006/relationships/tags" Target="../tags/tag92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23.xml"/><Relationship Id="rId2" Type="http://schemas.openxmlformats.org/officeDocument/2006/relationships/tags" Target="../tags/tag924.xml"/><Relationship Id="rId3" Type="http://schemas.openxmlformats.org/officeDocument/2006/relationships/tags" Target="../tags/tag925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26.xml"/><Relationship Id="rId2" Type="http://schemas.openxmlformats.org/officeDocument/2006/relationships/tags" Target="../tags/tag927.xml"/><Relationship Id="rId3" Type="http://schemas.openxmlformats.org/officeDocument/2006/relationships/tags" Target="../tags/tag928.xml"/><Relationship Id="rId4" Type="http://schemas.openxmlformats.org/officeDocument/2006/relationships/tags" Target="../tags/tag929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30.xml"/><Relationship Id="rId2" Type="http://schemas.openxmlformats.org/officeDocument/2006/relationships/tags" Target="../tags/tag931.xml"/><Relationship Id="rId3" Type="http://schemas.openxmlformats.org/officeDocument/2006/relationships/tags" Target="../tags/tag932.xml"/><Relationship Id="rId4" Type="http://schemas.openxmlformats.org/officeDocument/2006/relationships/tags" Target="../tags/tag933.xml"/><Relationship Id="rId5" Type="http://schemas.openxmlformats.org/officeDocument/2006/relationships/tags" Target="../tags/tag934.xml"/><Relationship Id="rId6" Type="http://schemas.openxmlformats.org/officeDocument/2006/relationships/tags" Target="../tags/tag935.xml"/><Relationship Id="rId7" Type="http://schemas.openxmlformats.org/officeDocument/2006/relationships/tags" Target="../tags/tag936.xml"/><Relationship Id="rId8" Type="http://schemas.openxmlformats.org/officeDocument/2006/relationships/tags" Target="../tags/tag937.xml"/><Relationship Id="rId9" Type="http://schemas.openxmlformats.org/officeDocument/2006/relationships/tags" Target="../tags/tag938.xml"/><Relationship Id="rId10" Type="http://schemas.openxmlformats.org/officeDocument/2006/relationships/tags" Target="../tags/tag939.xml"/><Relationship Id="rId11" Type="http://schemas.openxmlformats.org/officeDocument/2006/relationships/tags" Target="../tags/tag940.xml"/><Relationship Id="rId12" Type="http://schemas.openxmlformats.org/officeDocument/2006/relationships/tags" Target="../tags/tag941.xml"/><Relationship Id="rId13" Type="http://schemas.openxmlformats.org/officeDocument/2006/relationships/tags" Target="../tags/tag942.xml"/><Relationship Id="rId14" Type="http://schemas.openxmlformats.org/officeDocument/2006/relationships/tags" Target="../tags/tag943.xml"/><Relationship Id="rId15" Type="http://schemas.openxmlformats.org/officeDocument/2006/relationships/tags" Target="../tags/tag944.xml"/><Relationship Id="rId16" Type="http://schemas.openxmlformats.org/officeDocument/2006/relationships/tags" Target="../tags/tag945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46.xml"/><Relationship Id="rId2" Type="http://schemas.openxmlformats.org/officeDocument/2006/relationships/tags" Target="../tags/tag947.xml"/><Relationship Id="rId3" Type="http://schemas.openxmlformats.org/officeDocument/2006/relationships/tags" Target="../tags/tag94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2024年人力资源行业工作总结和展望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2024年人力资源行业工作总结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人力资源行业主要工作内容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人力资源行业技术应用与创新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人力资源行业未来展望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结论与建议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2024年人力资源行业工作总结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人力资源行业概况</a:t>
            </a:r>
            <a:endParaRPr altLang="en-US" lang="zh-CN"/>
          </a:p>
        </p:txBody>
      </p:sp>
      <p:sp>
        <p:nvSpPr>
          <p:cNvPr id="105175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行业规模：人力资源行业规模不断扩大，涵盖了招聘、培训、薪酬、福利等多个领域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5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5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发展趋势：随着数字化、智能化的发展，人力资源行业正经历着变革和转型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6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6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挑战与机遇：人力资源行业面临着市场竞争加剧、技术更新换代等挑战，同时也迎来了新的发展机遇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6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7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未来展望：未来人力资源行业将继续发展壮大，为更多企业和个人提供更优质的服务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7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7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5206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数字化转型加速：人力资源行业将更加注重数字化技术的应用，提高招聘和管理的效率。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6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灵活用工成为主流：随着企业对灵活用工的需求增加，人力资源行业将提供更多灵活用工解决方案。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7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培训和人才发展成为重点：随着企业对人才的需求增加，人力资源行业将更加注重培训和人才发展。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7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0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人工智能和大数据的应用：人工智能和大数据将在人力资源行业中发挥越来越重要的作用，提高招聘和管理的精准度和效率。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8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7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行业挑战与机遇</a:t>
            </a:r>
            <a:endParaRPr altLang="en-US" lang="zh-CN"/>
          </a:p>
        </p:txBody>
      </p:sp>
      <p:sp>
        <p:nvSpPr>
          <p:cNvPr id="105237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7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7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行业挑战：经济下行、人才流失、技术变革等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7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8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8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行业机遇：政策支持、人才需求增长、数字化转型等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8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8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8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应对策略：加强人才培养、优化招聘流程、提升员工福利等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9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9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9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未来展望：创新发展、绿色发展、可持续发展等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8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行业政策环境</a:t>
            </a:r>
            <a:endParaRPr altLang="en-US" lang="zh-CN"/>
          </a:p>
        </p:txBody>
      </p:sp>
      <p:sp>
        <p:nvSpPr>
          <p:cNvPr id="10526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8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8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9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9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6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人力资源行业政策法规概述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7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行业发展趋势与挑战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7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0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0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1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1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7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企业应对策略与建议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7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2024年政策环境变化及影响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0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人力资源行业主要工作内容</a:t>
            </a:r>
            <a:endParaRPr altLang="en-US" lang="zh-CN"/>
          </a:p>
        </p:txBody>
      </p:sp>
      <p:sp>
        <p:nvSpPr>
          <p:cNvPr id="105300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4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招聘与配置</a:t>
            </a:r>
            <a:endParaRPr altLang="en-US" lang="zh-CN"/>
          </a:p>
        </p:txBody>
      </p:sp>
      <p:sp>
        <p:nvSpPr>
          <p:cNvPr id="1053748" name="圆角矩形 26"/>
          <p:cNvSpPr/>
          <p:nvPr>
            <p:custDataLst>
              <p:tags r:id="rId1"/>
            </p:custDataLst>
          </p:nvPr>
        </p:nvSpPr>
        <p:spPr>
          <a:xfrm>
            <a:off x="608400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750" name="圆角矩形 28"/>
          <p:cNvSpPr/>
          <p:nvPr>
            <p:custDataLst>
              <p:tags r:id="rId2"/>
            </p:custDataLst>
          </p:nvPr>
        </p:nvSpPr>
        <p:spPr>
          <a:xfrm>
            <a:off x="610328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3752" name="文本框 31"/>
          <p:cNvSpPr txBox="1"/>
          <p:nvPr>
            <p:custDataLst>
              <p:tags r:id="rId3"/>
            </p:custDataLst>
          </p:nvPr>
        </p:nvSpPr>
        <p:spPr>
          <a:xfrm>
            <a:off x="712507" y="2418279"/>
            <a:ext cx="1453649" cy="3258178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招聘渠道：利用多种渠道寻找合适的人才，如招聘网站、社交媒体、招聘会等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54" name="圆角矩形 29"/>
          <p:cNvSpPr/>
          <p:nvPr>
            <p:custDataLst>
              <p:tags r:id="rId4"/>
            </p:custDataLst>
          </p:nvPr>
        </p:nvSpPr>
        <p:spPr>
          <a:xfrm>
            <a:off x="2470124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756" name="圆角矩形 32"/>
          <p:cNvSpPr/>
          <p:nvPr>
            <p:custDataLst>
              <p:tags r:id="rId5"/>
            </p:custDataLst>
          </p:nvPr>
        </p:nvSpPr>
        <p:spPr>
          <a:xfrm>
            <a:off x="2472052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758" name="文本框 34"/>
          <p:cNvSpPr txBox="1"/>
          <p:nvPr>
            <p:custDataLst>
              <p:tags r:id="rId6"/>
            </p:custDataLst>
          </p:nvPr>
        </p:nvSpPr>
        <p:spPr>
          <a:xfrm>
            <a:off x="2574232" y="2418279"/>
            <a:ext cx="1453649" cy="32594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简历筛选：根据岗位需求和公司要求，筛选出符合条件的简历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60" name="圆角矩形 3"/>
          <p:cNvSpPr/>
          <p:nvPr>
            <p:custDataLst>
              <p:tags r:id="rId7"/>
            </p:custDataLst>
          </p:nvPr>
        </p:nvSpPr>
        <p:spPr>
          <a:xfrm>
            <a:off x="4331849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762" name="圆角矩形 4"/>
          <p:cNvSpPr/>
          <p:nvPr>
            <p:custDataLst>
              <p:tags r:id="rId8"/>
            </p:custDataLst>
          </p:nvPr>
        </p:nvSpPr>
        <p:spPr>
          <a:xfrm>
            <a:off x="4333777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764" name="文本框 5"/>
          <p:cNvSpPr txBox="1"/>
          <p:nvPr>
            <p:custDataLst>
              <p:tags r:id="rId9"/>
            </p:custDataLst>
          </p:nvPr>
        </p:nvSpPr>
        <p:spPr>
          <a:xfrm>
            <a:off x="4435956" y="2418279"/>
            <a:ext cx="1453649" cy="32594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面试安排：与候选人进行面试，了解其背景、技能和经验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66" name="圆角矩形 8"/>
          <p:cNvSpPr/>
          <p:nvPr>
            <p:custDataLst>
              <p:tags r:id="rId10"/>
            </p:custDataLst>
          </p:nvPr>
        </p:nvSpPr>
        <p:spPr>
          <a:xfrm>
            <a:off x="6193573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768" name="圆角矩形 9"/>
          <p:cNvSpPr/>
          <p:nvPr>
            <p:custDataLst>
              <p:tags r:id="rId11"/>
            </p:custDataLst>
          </p:nvPr>
        </p:nvSpPr>
        <p:spPr>
          <a:xfrm>
            <a:off x="6195501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770" name="文本框 10"/>
          <p:cNvSpPr txBox="1"/>
          <p:nvPr>
            <p:custDataLst>
              <p:tags r:id="rId12"/>
            </p:custDataLst>
          </p:nvPr>
        </p:nvSpPr>
        <p:spPr>
          <a:xfrm>
            <a:off x="6297681" y="2418279"/>
            <a:ext cx="1453649" cy="32594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录用决定：根据面试结果和其他评估指标，做出录用决定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72" name="圆角矩形 6"/>
          <p:cNvSpPr/>
          <p:nvPr>
            <p:custDataLst>
              <p:tags r:id="rId13"/>
            </p:custDataLst>
          </p:nvPr>
        </p:nvSpPr>
        <p:spPr>
          <a:xfrm>
            <a:off x="8055297" y="2032696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774" name="圆角矩形 7"/>
          <p:cNvSpPr/>
          <p:nvPr>
            <p:custDataLst>
              <p:tags r:id="rId14"/>
            </p:custDataLst>
          </p:nvPr>
        </p:nvSpPr>
        <p:spPr>
          <a:xfrm>
            <a:off x="8057225" y="2032696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776" name="文本框 11"/>
          <p:cNvSpPr txBox="1"/>
          <p:nvPr>
            <p:custDataLst>
              <p:tags r:id="rId15"/>
            </p:custDataLst>
          </p:nvPr>
        </p:nvSpPr>
        <p:spPr>
          <a:xfrm>
            <a:off x="8159405" y="2419564"/>
            <a:ext cx="1453649" cy="3259464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入职培训：为新员工提供入职培训，帮助他们快速融入公司和工作岗位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78" name="圆角矩形 16"/>
          <p:cNvSpPr/>
          <p:nvPr>
            <p:custDataLst>
              <p:tags r:id="rId16"/>
            </p:custDataLst>
          </p:nvPr>
        </p:nvSpPr>
        <p:spPr>
          <a:xfrm>
            <a:off x="9917022" y="2032696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780" name="圆角矩形 17"/>
          <p:cNvSpPr/>
          <p:nvPr>
            <p:custDataLst>
              <p:tags r:id="rId17"/>
            </p:custDataLst>
          </p:nvPr>
        </p:nvSpPr>
        <p:spPr>
          <a:xfrm>
            <a:off x="9918950" y="2032696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782" name="文本框 18"/>
          <p:cNvSpPr txBox="1"/>
          <p:nvPr>
            <p:custDataLst>
              <p:tags r:id="rId18"/>
            </p:custDataLst>
          </p:nvPr>
        </p:nvSpPr>
        <p:spPr>
          <a:xfrm>
            <a:off x="10021129" y="2419564"/>
            <a:ext cx="1453649" cy="32594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员工关怀：关注员工的工作和生活，提供必要的支持和帮助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6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培训与发展</a:t>
            </a:r>
            <a:endParaRPr altLang="en-US" lang="zh-CN"/>
          </a:p>
        </p:txBody>
      </p:sp>
      <p:sp>
        <p:nvSpPr>
          <p:cNvPr id="10540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培训计划与实施：制定培训计划，包括课程设计、讲师安排、培训时间等，并负责实施培训计划，确保培训效果。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7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培训内容：包括职业技能、职业素养、企业文化等方面的培训，提高员工的专业素质和工作能力。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8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培训方式：采用线上和线下相结合的方式，包括课堂讲授、案例分析、角色扮演等多种形式，以满足不同员工的需求。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8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培训效果评估：对培训效果进行评估，包括员工满意度、培训成果转化等方面的评估，为后续培训计划提供参考。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9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7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薪酬与福利</a:t>
            </a:r>
            <a:endParaRPr altLang="en-US" lang="zh-CN"/>
          </a:p>
        </p:txBody>
      </p:sp>
      <p:sp>
        <p:nvSpPr>
          <p:cNvPr id="105438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薪酬构成：基本工资、奖金、TUP分配、虚拟股份分红、虚拟股份分红、虚拟股份分红等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8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38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38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福利政策：五险一金、带薪年假、节日福利、定期体检等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8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39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39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薪酬与福利管理：制定薪酬与福利政策、调整薪酬与福利水平、监督薪酬与福利执行等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9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39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39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薪酬与福利对员工满意度的影响：提高员工满意度、增强员工归属感、促进员工积极工作等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0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0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8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员工关系管理</a:t>
            </a:r>
            <a:endParaRPr altLang="en-US" lang="zh-CN"/>
          </a:p>
        </p:txBody>
      </p:sp>
      <p:sp>
        <p:nvSpPr>
          <p:cNvPr id="1054690" name="正文"/>
          <p:cNvSpPr txBox="1"/>
          <p:nvPr>
            <p:custDataLst>
              <p:tags r:id="rId1"/>
            </p:custDataLst>
          </p:nvPr>
        </p:nvSpPr>
        <p:spPr>
          <a:xfrm>
            <a:off x="3342630" y="1490400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员工招聘与选拔：制定招聘计划，筛选简历，面试评估，确保招聘有效性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92" name="正文"/>
          <p:cNvSpPr txBox="1"/>
          <p:nvPr>
            <p:custDataLst>
              <p:tags r:id="rId2"/>
            </p:custDataLst>
          </p:nvPr>
        </p:nvSpPr>
        <p:spPr>
          <a:xfrm>
            <a:off x="3342630" y="2296801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员工培训与发展：制定培训计划，组织培训活动，提升员工技能和素质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94" name="正文"/>
          <p:cNvSpPr txBox="1"/>
          <p:nvPr>
            <p:custDataLst>
              <p:tags r:id="rId3"/>
            </p:custDataLst>
          </p:nvPr>
        </p:nvSpPr>
        <p:spPr>
          <a:xfrm>
            <a:off x="3342630" y="3103202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员工薪酬与福利：制定薪酬体系，管理福利政策，激励员工积极工作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96" name="正文"/>
          <p:cNvSpPr txBox="1"/>
          <p:nvPr>
            <p:custDataLst>
              <p:tags r:id="rId4"/>
            </p:custDataLst>
          </p:nvPr>
        </p:nvSpPr>
        <p:spPr>
          <a:xfrm>
            <a:off x="3342630" y="3909603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员工绩效管理：制定绩效考核标准，评估员工绩效，提供反馈和改进建议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98" name="正文"/>
          <p:cNvSpPr txBox="1"/>
          <p:nvPr>
            <p:custDataLst>
              <p:tags r:id="rId5"/>
            </p:custDataLst>
          </p:nvPr>
        </p:nvSpPr>
        <p:spPr>
          <a:xfrm>
            <a:off x="3342630" y="4716004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员工关系维护：处理员工纠纷，解决员工问题，维护良好的劳动关系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00" name="正文"/>
          <p:cNvSpPr txBox="1"/>
          <p:nvPr>
            <p:custDataLst>
              <p:tags r:id="rId6"/>
            </p:custDataLst>
          </p:nvPr>
        </p:nvSpPr>
        <p:spPr>
          <a:xfrm>
            <a:off x="3342630" y="5522405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企业文化建设：营造积极向上的企业文化，增强员工的归属感和凝聚力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人力资源行业技术应用与创新</a:t>
            </a:r>
            <a:endParaRPr altLang="en-US" lang="zh-CN"/>
          </a:p>
        </p:txBody>
      </p:sp>
      <p:sp>
        <p:nvSpPr>
          <p:cNvPr id="105498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2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人工智能在人力资源领域的应用</a:t>
            </a:r>
            <a:endParaRPr altLang="en-US" lang="zh-CN"/>
          </a:p>
        </p:txBody>
      </p:sp>
      <p:sp>
        <p:nvSpPr>
          <p:cNvPr id="1055728" name="正文"/>
          <p:cNvSpPr txBox="1"/>
          <p:nvPr>
            <p:custDataLst>
              <p:tags r:id="rId1"/>
            </p:custDataLst>
          </p:nvPr>
        </p:nvSpPr>
        <p:spPr>
          <a:xfrm>
            <a:off x="3342630" y="1490400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招聘自动化：利用AI技术进行简历筛选、面试评估和候选人匹配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30" name="正文"/>
          <p:cNvSpPr txBox="1"/>
          <p:nvPr>
            <p:custDataLst>
              <p:tags r:id="rId2"/>
            </p:custDataLst>
          </p:nvPr>
        </p:nvSpPr>
        <p:spPr>
          <a:xfrm>
            <a:off x="3342630" y="2296801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培训与发展：通过AI技术为员工提供个性化培训和发展建议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32" name="正文"/>
          <p:cNvSpPr txBox="1"/>
          <p:nvPr>
            <p:custDataLst>
              <p:tags r:id="rId3"/>
            </p:custDataLst>
          </p:nvPr>
        </p:nvSpPr>
        <p:spPr>
          <a:xfrm>
            <a:off x="3342630" y="3103202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绩效管理：利用AI技术对员工绩效进行评估和分析，提高管理效率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34" name="正文"/>
          <p:cNvSpPr txBox="1"/>
          <p:nvPr>
            <p:custDataLst>
              <p:tags r:id="rId4"/>
            </p:custDataLst>
          </p:nvPr>
        </p:nvSpPr>
        <p:spPr>
          <a:xfrm>
            <a:off x="3342630" y="3909603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薪酬与福利管理：通过AI技术优化薪酬体系和福利政策，提高员工满意度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36" name="正文"/>
          <p:cNvSpPr txBox="1"/>
          <p:nvPr>
            <p:custDataLst>
              <p:tags r:id="rId5"/>
            </p:custDataLst>
          </p:nvPr>
        </p:nvSpPr>
        <p:spPr>
          <a:xfrm>
            <a:off x="3342630" y="4716004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员工关系与文化建设：利用AI技术改善员工关系，增强企业文化建设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38" name="正文"/>
          <p:cNvSpPr txBox="1"/>
          <p:nvPr>
            <p:custDataLst>
              <p:tags r:id="rId6"/>
            </p:custDataLst>
          </p:nvPr>
        </p:nvSpPr>
        <p:spPr>
          <a:xfrm>
            <a:off x="3342630" y="5522405"/>
            <a:ext cx="5500739" cy="7271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人力资源数据分析：通过AI技术对人力资源数据进行挖掘和分析，为企业战略决策提供支持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2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大数据在人力资源领域的应用</a:t>
            </a:r>
            <a:endParaRPr altLang="en-US" lang="zh-CN"/>
          </a:p>
        </p:txBody>
      </p:sp>
      <p:sp>
        <p:nvSpPr>
          <p:cNvPr id="1056026" name="矩形 5"/>
          <p:cNvSpPr/>
          <p:nvPr>
            <p:custDataLst>
              <p:tags r:id="rId1"/>
            </p:custDataLst>
          </p:nvPr>
        </p:nvSpPr>
        <p:spPr>
          <a:xfrm>
            <a:off x="915988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28" name="矩形 10"/>
          <p:cNvSpPr/>
          <p:nvPr>
            <p:custDataLst>
              <p:tags r:id="rId2"/>
            </p:custDataLst>
          </p:nvPr>
        </p:nvSpPr>
        <p:spPr>
          <a:xfrm>
            <a:off x="1263094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30" name="TextBox 2"/>
          <p:cNvSpPr txBox="1"/>
          <p:nvPr>
            <p:custDataLst>
              <p:tags r:id="rId3"/>
            </p:custDataLst>
          </p:nvPr>
        </p:nvSpPr>
        <p:spPr>
          <a:xfrm>
            <a:off x="1067686" y="2248889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人力资源数据收集与整合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032" name="矩形 6"/>
          <p:cNvSpPr/>
          <p:nvPr>
            <p:custDataLst>
              <p:tags r:id="rId4"/>
            </p:custDataLst>
          </p:nvPr>
        </p:nvSpPr>
        <p:spPr>
          <a:xfrm>
            <a:off x="4487317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34" name="矩形 11"/>
          <p:cNvSpPr/>
          <p:nvPr>
            <p:custDataLst>
              <p:tags r:id="rId5"/>
            </p:custDataLst>
          </p:nvPr>
        </p:nvSpPr>
        <p:spPr>
          <a:xfrm>
            <a:off x="4853705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36" name="TextBox 2"/>
          <p:cNvSpPr txBox="1"/>
          <p:nvPr>
            <p:custDataLst>
              <p:tags r:id="rId6"/>
            </p:custDataLst>
          </p:nvPr>
        </p:nvSpPr>
        <p:spPr>
          <a:xfrm>
            <a:off x="4639014" y="2248889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数据分析与挖掘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038" name="矩形 7"/>
          <p:cNvSpPr/>
          <p:nvPr>
            <p:custDataLst>
              <p:tags r:id="rId7"/>
            </p:custDataLst>
          </p:nvPr>
        </p:nvSpPr>
        <p:spPr>
          <a:xfrm>
            <a:off x="8058002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40" name="矩形 12"/>
          <p:cNvSpPr/>
          <p:nvPr>
            <p:custDataLst>
              <p:tags r:id="rId8"/>
            </p:custDataLst>
          </p:nvPr>
        </p:nvSpPr>
        <p:spPr>
          <a:xfrm>
            <a:off x="8443675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42" name="TextBox 2"/>
          <p:cNvSpPr txBox="1"/>
          <p:nvPr>
            <p:custDataLst>
              <p:tags r:id="rId9"/>
            </p:custDataLst>
          </p:nvPr>
        </p:nvSpPr>
        <p:spPr>
          <a:xfrm>
            <a:off x="8209700" y="2248889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人才预测与规划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044" name="矩形 33"/>
          <p:cNvSpPr/>
          <p:nvPr>
            <p:custDataLst>
              <p:tags r:id="rId10"/>
            </p:custDataLst>
          </p:nvPr>
        </p:nvSpPr>
        <p:spPr>
          <a:xfrm>
            <a:off x="915346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46" name="矩形 37"/>
          <p:cNvSpPr/>
          <p:nvPr>
            <p:custDataLst>
              <p:tags r:id="rId11"/>
            </p:custDataLst>
          </p:nvPr>
        </p:nvSpPr>
        <p:spPr>
          <a:xfrm>
            <a:off x="1262451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48" name="TextBox 2"/>
          <p:cNvSpPr txBox="1"/>
          <p:nvPr>
            <p:custDataLst>
              <p:tags r:id="rId12"/>
            </p:custDataLst>
          </p:nvPr>
        </p:nvSpPr>
        <p:spPr>
          <a:xfrm>
            <a:off x="1067043" y="4798185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招聘与选拔优化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050" name="矩形 34"/>
          <p:cNvSpPr/>
          <p:nvPr>
            <p:custDataLst>
              <p:tags r:id="rId13"/>
            </p:custDataLst>
          </p:nvPr>
        </p:nvSpPr>
        <p:spPr>
          <a:xfrm>
            <a:off x="4486674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52" name="矩形 38"/>
          <p:cNvSpPr/>
          <p:nvPr>
            <p:custDataLst>
              <p:tags r:id="rId14"/>
            </p:custDataLst>
          </p:nvPr>
        </p:nvSpPr>
        <p:spPr>
          <a:xfrm>
            <a:off x="4853063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54" name="TextBox 2"/>
          <p:cNvSpPr txBox="1"/>
          <p:nvPr>
            <p:custDataLst>
              <p:tags r:id="rId15"/>
            </p:custDataLst>
          </p:nvPr>
        </p:nvSpPr>
        <p:spPr>
          <a:xfrm>
            <a:off x="4638372" y="4798185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培训与发展支持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056" name="矩形 35"/>
          <p:cNvSpPr/>
          <p:nvPr>
            <p:custDataLst>
              <p:tags r:id="rId16"/>
            </p:custDataLst>
          </p:nvPr>
        </p:nvSpPr>
        <p:spPr>
          <a:xfrm>
            <a:off x="8057359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58" name="矩形 39"/>
          <p:cNvSpPr/>
          <p:nvPr>
            <p:custDataLst>
              <p:tags r:id="rId17"/>
            </p:custDataLst>
          </p:nvPr>
        </p:nvSpPr>
        <p:spPr>
          <a:xfrm>
            <a:off x="8443032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060" name="TextBox 2"/>
          <p:cNvSpPr txBox="1"/>
          <p:nvPr>
            <p:custDataLst>
              <p:tags r:id="rId18"/>
            </p:custDataLst>
          </p:nvPr>
        </p:nvSpPr>
        <p:spPr>
          <a:xfrm>
            <a:off x="8209057" y="4798185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绩效与薪酬管理提升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4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云计算在人力资源领域的应用</a:t>
            </a:r>
            <a:endParaRPr altLang="en-US" lang="zh-CN"/>
          </a:p>
        </p:txBody>
      </p:sp>
      <p:sp>
        <p:nvSpPr>
          <p:cNvPr id="105634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35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35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35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35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人力资源领域应用现状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35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云计算技术定义与特点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36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云计算技术对人力资源行业的影响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36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未来发展趋势与展望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64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其他新技术在人力资源领域的应用</a:t>
            </a:r>
            <a:endParaRPr altLang="en-US" lang="zh-CN"/>
          </a:p>
        </p:txBody>
      </p:sp>
      <p:sp>
        <p:nvSpPr>
          <p:cNvPr id="105665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人工智能技术：应用于招聘、培训、绩效管理等各个环节，提高工作效率和准确性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5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大数据分析：通过对人力资源数据的挖掘和分析，为企业提供更精准的决策支持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5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云计算技术：实现人力资源数据的集中管理和共享，提高数据安全性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5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区块链技术：应用于员工身份认证、培训证书管理等方面，提高数据透明度和可信度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9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人力资源行业未来展望</a:t>
            </a:r>
            <a:endParaRPr altLang="en-US" lang="zh-CN"/>
          </a:p>
        </p:txBody>
      </p:sp>
      <p:sp>
        <p:nvSpPr>
          <p:cNvPr id="10569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68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5768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数字化和自动化：人力资源行业将更加依赖数字化和自动化技术，提高招聘和管理的效率。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68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68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69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个性化和定制化：人力资源服务将更加注重个性化和定制化，以满足员工和企业的特定需求。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69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69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69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多元化和包容性：随着员工队伍的多样化，人力资源行业将更加注重多元化和包容性，以促进员工的发展和参与。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69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70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70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可持续发展和社会责任：随着社会对可持续发展和社会责任的关注度提高，人力资源行业将更加注重这些方面，以促进企业的可持续发展。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0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70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99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未来挑战与机遇分析</a:t>
            </a:r>
            <a:endParaRPr altLang="en-US" lang="zh-CN"/>
          </a:p>
        </p:txBody>
      </p:sp>
      <p:sp>
        <p:nvSpPr>
          <p:cNvPr id="105799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99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99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00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00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机遇：新兴市场和行业趋势带来的机会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00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挑战：技术变革对人力资源行业的影响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00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人力资源行业未来发展趋势预测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00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应对挑战和抓住机遇的策略与建议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29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未来政策环境变化预测</a:t>
            </a:r>
            <a:endParaRPr altLang="en-US" lang="zh-CN"/>
          </a:p>
        </p:txBody>
      </p:sp>
      <p:sp>
        <p:nvSpPr>
          <p:cNvPr id="105829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29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30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30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30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数字化和智能化在人力资源管理中的应用将更加广泛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30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人力资源政策法规不断完善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30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人才流动和就业形态将更加灵活和多样化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31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人力资源服务行业将更加注重创新和个性化服务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59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未来技术应用与创新方向预测</a:t>
            </a:r>
            <a:endParaRPr altLang="en-US" lang="zh-CN"/>
          </a:p>
        </p:txBody>
      </p:sp>
      <p:sp>
        <p:nvSpPr>
          <p:cNvPr id="105859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860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860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人工智能与大数据：提高招聘和培训效率，实现个性化人力资源管理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0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860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860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区块链技术：保障员工权益，提高薪酬福利透明度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1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861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861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云计算与物联网：实现远程办公和智能化管理，提高工作效率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1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861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862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虚拟现实与增强现实：应用于员工培训和绩效考核，提高培训效果和员工满意度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90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5890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64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对人力资源行业的总结与评价</a:t>
            </a:r>
            <a:endParaRPr altLang="en-US" lang="zh-CN"/>
          </a:p>
        </p:txBody>
      </p:sp>
      <p:sp>
        <p:nvSpPr>
          <p:cNvPr id="105964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行业规模与增长：人力资源行业规模不断扩大，未来仍有增长空间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5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行业趋势：数字化、智能化、个性化成为行业趋势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5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挑战与机遇：行业面临挑战与机遇并存，需要不断创新和适应变化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5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行业前景：人力资源行业前景广阔，未来将更加注重人才的培养和发展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9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对未来发展的建议与展望</a:t>
            </a:r>
            <a:endParaRPr altLang="en-US" lang="zh-CN"/>
          </a:p>
        </p:txBody>
      </p:sp>
      <p:sp>
        <p:nvSpPr>
          <p:cNvPr id="105994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94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94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94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培养和引进高素质人才，提升企业核心竞争力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95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95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95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95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提升人力资源管理的数字化水平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95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96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96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96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关注员工心理健康，推动员工关怀计划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96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96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97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997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加强与国际接轨，推动人力资源行业的国际化发展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258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0260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9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9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5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5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5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5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5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5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5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5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5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5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5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5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5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5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5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9_5*l_h_i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9_5*l_h_i*1_6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9_5*l_h_f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5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5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5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5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5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62_5*l_h_f*1_6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4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4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5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5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5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5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5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62_5*l_h_f*1_6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6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8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8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24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25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4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48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2023-12-17T10:18:46Z</dcterms:created>
  <dcterms:modified xsi:type="dcterms:W3CDTF">2023-12-17T10:18:46Z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48316f3a02024026a432d7a35a582c42_21</vt:lpwstr>
  </property>
</Properties>
</file>