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81" r:id="rId1"/>
    <p:sldMasterId id="2147495218" r:id="rId2"/>
  </p:sldMasterIdLst>
  <p:notesMasterIdLst>
    <p:notesMasterId r:id="rId3"/>
  </p:notesMasterIdLst>
  <p:sldIdLst>
    <p:sldId id="5591" r:id="rId4"/>
    <p:sldId id="5596" r:id="rId5"/>
    <p:sldId id="5600" r:id="rId6"/>
    <p:sldId id="5603" r:id="rId7"/>
    <p:sldId id="5606" r:id="rId8"/>
    <p:sldId id="5609" r:id="rId9"/>
    <p:sldId id="5612" r:id="rId10"/>
    <p:sldId id="5615" r:id="rId11"/>
    <p:sldId id="5618" r:id="rId12"/>
    <p:sldId id="5621" r:id="rId13"/>
    <p:sldId id="5624" r:id="rId14"/>
    <p:sldId id="5627" r:id="rId15"/>
    <p:sldId id="5630" r:id="rId16"/>
    <p:sldId id="5633" r:id="rId17"/>
    <p:sldId id="5636" r:id="rId18"/>
    <p:sldId id="5639" r:id="rId19"/>
    <p:sldId id="5642" r:id="rId20"/>
    <p:sldId id="5645" r:id="rId21"/>
    <p:sldId id="5648" r:id="rId22"/>
    <p:sldId id="5651" r:id="rId23"/>
    <p:sldId id="5654" r:id="rId24"/>
    <p:sldId id="5657" r:id="rId25"/>
    <p:sldId id="5660" r:id="rId26"/>
    <p:sldId id="5664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82" r:id="rId1"/>
    <p:sldLayoutId id="2147495183" r:id="rId2"/>
    <p:sldLayoutId id="2147495184" r:id="rId3"/>
    <p:sldLayoutId id="2147495185" r:id="rId4"/>
    <p:sldLayoutId id="2147495186" r:id="rId5"/>
    <p:sldLayoutId id="2147495187" r:id="rId6"/>
    <p:sldLayoutId id="2147495188" r:id="rId7"/>
    <p:sldLayoutId id="2147495189" r:id="rId8"/>
    <p:sldLayoutId id="2147495190" r:id="rId9"/>
    <p:sldLayoutId id="2147495191" r:id="rId10"/>
    <p:sldLayoutId id="21474951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219" r:id="rId1"/>
    <p:sldLayoutId id="2147495220" r:id="rId2"/>
    <p:sldLayoutId id="2147495221" r:id="rId3"/>
    <p:sldLayoutId id="2147495222" r:id="rId4"/>
    <p:sldLayoutId id="2147495223" r:id="rId5"/>
    <p:sldLayoutId id="2147495224" r:id="rId6"/>
    <p:sldLayoutId id="2147495225" r:id="rId7"/>
    <p:sldLayoutId id="2147495226" r:id="rId8"/>
    <p:sldLayoutId id="2147495227" r:id="rId9"/>
    <p:sldLayoutId id="2147495228" r:id="rId10"/>
    <p:sldLayoutId id="21474952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tags" Target="../tags/tag261.xml"/><Relationship Id="rId18" Type="http://schemas.openxmlformats.org/officeDocument/2006/relationships/tags" Target="../tags/tag262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2024咨询与管理服务行业工作总结与展望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行业展望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案例分析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咨询与管理服务行业的定义与范围</a:t>
            </a:r>
            <a:endParaRPr altLang="en-US" lang="zh-CN"/>
          </a:p>
        </p:txBody>
      </p:sp>
      <p:sp>
        <p:nvSpPr>
          <p:cNvPr id="10489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特点：以专业知识和经验为基础，提供定制化的解决方案，帮助客户实现战略目标。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发展趋势：随着全球化和数字化的发展，咨询与管理服务行业将更加注重数据分析和数字化转型，同时行业整合和专业化程度也将不断提高。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定义：咨询与管理服务行业是指为企业、政府机构等提供战略规划、管理咨询、市场研究等服务的行业。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范围：包括管理咨询、市场调研、人力资源咨询、财务咨询、法律咨询等多个领域。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行业的发展历程与现状</a:t>
            </a:r>
            <a:endParaRPr altLang="en-US" lang="zh-CN"/>
          </a:p>
        </p:txBody>
      </p:sp>
      <p:sp>
        <p:nvSpPr>
          <p:cNvPr id="10490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咨询与管理服务行业的起源与发展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行业的主要服务类型与特点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行业在经济发展中的作用与贡献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当前咨询与管理服务行业的市场规模与增长趋势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行业的重要性和意义</a:t>
            </a:r>
            <a:endParaRPr altLang="en-US" lang="zh-CN"/>
          </a:p>
        </p:txBody>
      </p:sp>
      <p:sp>
        <p:nvSpPr>
          <p:cNvPr id="10490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咨询与管理服务行业在经济发展中的地位和作用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咨询与管理服务行业对提高企业竞争力和创新能力的贡献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咨询与管理服务行业对推动社会进步和发展的作用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咨询与管理服务行业在国家战略中的地位和作用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2024年咨询与管理服务行业的工作成果</a:t>
            </a:r>
            <a:endParaRPr altLang="en-US" lang="zh-CN"/>
          </a:p>
        </p:txBody>
      </p:sp>
      <p:sp>
        <p:nvSpPr>
          <p:cNvPr id="10491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行业中的领先企业及其业务范围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行业规模与增长：市场规模、增长速度、行业趋势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咨询与管理服务的主要领域：战略咨询、人力资源咨询、项目管理咨询等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行业中的新兴领域和趋势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行业在2024年的主要挑战与机遇</a:t>
            </a:r>
            <a:endParaRPr altLang="en-US" lang="zh-CN"/>
          </a:p>
        </p:txBody>
      </p:sp>
      <p:sp>
        <p:nvSpPr>
          <p:cNvPr id="104923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应对策略：加强技术创新，提升服务质量，拓展市场份额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挑战：市场竞争激烈，客户需求多样化，技术更新迅速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机遇：数字化转型加速，新兴市场崛起，政策支持推动行业发展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未来展望：行业将迎来更多发展机遇，需要抓住机遇，实现可持续发展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行业在2024年的发展趋势与特点</a:t>
            </a:r>
            <a:endParaRPr altLang="en-US" lang="zh-CN"/>
          </a:p>
        </p:txBody>
      </p:sp>
      <p:sp>
        <p:nvSpPr>
          <p:cNvPr id="10493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数字化转型加速：随着互联网技术的发展，咨询与管理服务行业正加速向数字化转型，提高服务效率和质量。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智能化应用普及：人工智能、大数据等技术的广泛应用，为咨询与管理服务行业提供了更高效、精准的服务，满足客户个性化需求。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专业化服务提升：随着市场竞争的加剧，咨询与管理服务行业更加注重专业化服务，提高服务质量和口碑。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国际化趋势加强：随着全球化的加速推进，咨询与管理服务行业正积极拓展国际市场，提高品牌影响力和竞争力。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咨询与管理服务行业在未来的发展趋势与前景</a:t>
            </a:r>
            <a:endParaRPr altLang="en-US" lang="zh-CN"/>
          </a:p>
        </p:txBody>
      </p:sp>
      <p:sp>
        <p:nvSpPr>
          <p:cNvPr id="10493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数字化转型：随着人工智能、大数据等技术的不断发展，咨询与管理服务行业将更加注重数字化转型，提高工作效率和客户体验。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专业化服务：随着市场竞争的加剧，咨询与管理服务行业将更加注重专业化服务，提供更加精准、专业的解决方案。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国际化趋势：随着全球化的加速推进，咨询与管理服务行业将更加注重国际化趋势，拓展海外市场，提高国际竞争力。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创新发展：随着科技的不断进步和创新，咨询与管理服务行业将更加注重创新发展，探索新的业务模式和服务方式。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行业在未来的主要挑战与机遇</a:t>
            </a:r>
            <a:endParaRPr altLang="en-US" lang="zh-CN"/>
          </a:p>
        </p:txBody>
      </p:sp>
      <p:sp>
        <p:nvSpPr>
          <p:cNvPr id="10494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应对策略：加强人才培养，提升服务质量，拓展业务领域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挑战：市场竞争激烈，客户需求多样化，技术更新迅速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机遇：数字化转型加速，新兴市场崛起，创新驱动发展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未来趋势：智能化、绿色化、国际化发展，推动行业转型升级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行业在未来的发展策略与建议</a:t>
            </a:r>
            <a:endParaRPr altLang="en-US" lang="zh-CN"/>
          </a:p>
        </p:txBody>
      </p:sp>
      <p:sp>
        <p:nvSpPr>
          <p:cNvPr id="10495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提升服务质量：通过提高员工素质、加强培训等方式，提升服务质量，满足客户需求。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拓展业务领域：积极拓展新的业务领域，如咨询、管理、培训等，增加收入来源。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加强技术创新：加大技术研发力度，提高技术水平，为客户提供更优质的服务。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建立品牌形象：加强品牌宣传和推广，提高品牌知名度和美誉度，增强客户信任度。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咨询与管理服务行业的成功案例分析</a:t>
            </a:r>
            <a:endParaRPr altLang="en-US" lang="zh-CN"/>
          </a:p>
        </p:txBody>
      </p:sp>
      <p:sp>
        <p:nvSpPr>
          <p:cNvPr id="1049596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98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600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案例背景：介绍案例的背景信息，包括企业名称、行业领域、项目规模等。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04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06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咨询与管理服务内容：详细阐述咨询与管理服务的内容，包括项目目标、实施方案、时间计划等。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10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12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实施过程：描述咨询与管理服务的实施过程，包括团队组成、工作流程、关键节点等。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16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18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成果与影响：总结咨询与管理服务的成果，包括项目完成情况、客户满意度、市场反馈等，并分析其对行业的影响。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22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24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经验与教训：分享在咨询与管理服务过程中的经验与教训，为未来类似项目提供参考。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67"/>
          <p:cNvSpPr/>
          <p:nvPr>
            <p:custDataLst>
              <p:tags r:id="rId16"/>
            </p:custDataLst>
          </p:nvPr>
        </p:nvSpPr>
        <p:spPr>
          <a:xfrm>
            <a:off x="6659355" y="472306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28" name="矩形 68"/>
          <p:cNvSpPr/>
          <p:nvPr>
            <p:custDataLst>
              <p:tags r:id="rId17"/>
            </p:custDataLst>
          </p:nvPr>
        </p:nvSpPr>
        <p:spPr>
          <a:xfrm>
            <a:off x="6295041" y="472306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30" name="文本框 69"/>
          <p:cNvSpPr txBox="1"/>
          <p:nvPr>
            <p:custDataLst>
              <p:tags r:id="rId18"/>
            </p:custDataLst>
          </p:nvPr>
        </p:nvSpPr>
        <p:spPr>
          <a:xfrm>
            <a:off x="6847285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展望未来：展望咨询与管理服务行业的未来发展趋势，提出行业发展的建议和展望。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行业在未来的创新案例与发展趋势</a:t>
            </a:r>
            <a:endParaRPr altLang="en-US" lang="zh-CN"/>
          </a:p>
        </p:txBody>
      </p:sp>
      <p:sp>
        <p:nvSpPr>
          <p:cNvPr id="10496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数字化转型：利用大数据、人工智能等技术提升咨询与管理服务效率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绿色可持续发展：关注环保、社会责任，推动可持续发展成为行业新趋势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跨界合作与创新：与其他行业进行跨界合作，探索新的商业模式和服务模式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个性化与定制化服务：满足客户个性化需求，提供定制化服务，提升客户满意度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案例对行业的启示与借鉴意义</a:t>
            </a:r>
            <a:endParaRPr altLang="en-US" lang="zh-CN"/>
          </a:p>
        </p:txBody>
      </p:sp>
      <p:sp>
        <p:nvSpPr>
          <p:cNvPr id="10497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行业启示：从案例中提炼出的经验教训和行业发展趋势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案例背景介绍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案例分析：问题诊断、解决方案及实施效果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借鉴意义：如何将案例中的成功经验应用到其他项目中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7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对咨询与管理服务行业的总结与评价</a:t>
            </a:r>
            <a:endParaRPr altLang="en-US" lang="zh-CN"/>
          </a:p>
        </p:txBody>
      </p:sp>
      <p:sp>
        <p:nvSpPr>
          <p:cNvPr id="10498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行业规模与增长：市场规模不断扩大，增长速度稳定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行业趋势：数字化、智能化、个性化成为主流趋势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行业挑战：市场竞争激烈，人才短缺问题突出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行业前景：未来发展潜力巨大，将迎来更多机遇与挑战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对行业的未来发展提出建议与展望</a:t>
            </a:r>
            <a:endParaRPr altLang="en-US" lang="zh-CN"/>
          </a:p>
        </p:txBody>
      </p:sp>
      <p:sp>
        <p:nvSpPr>
          <p:cNvPr id="1049868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行业发展趋势：分析当前咨询与管理服务行业的趋势，如数字化、智能化等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行业挑战与机遇：识别行业面临的挑战和机遇，如技术变革、市场需求等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行业创新与转型：提出咨询与管理服务行业的创新方向和转型策略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行业人才培养与引进：探讨如何培养和引进适应行业发展的高素质人才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行业政策与法规：分析政府对咨询与管理服务行业的政策支持和法规要求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行业合作与交流：加强行业内的合作与交流，促进资源共享和协同发展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对行业的未来发展提供参考意见与支持</a:t>
            </a:r>
            <a:endParaRPr altLang="en-US" lang="zh-CN"/>
          </a:p>
        </p:txBody>
      </p:sp>
      <p:sp>
        <p:nvSpPr>
          <p:cNvPr id="10499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行业未来发展建议：提出针对未来发展的建议，如加强技术创新、拓展市场渠道等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行业发展趋势：分析当前咨询与管理服务行业的趋势，如数字化、智能化等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行业挑战与机遇：识别行业面临的挑战和机遇，如技术变革、市场需求等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对行业的未来发展提供参考意见与支持：总结本次研究的结论，为行业的未来发展提供参考意见与支持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34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2023-12-17T09:57:34Z</dcterms:created>
  <dcterms:modified xsi:type="dcterms:W3CDTF">2023-12-17T09:57:34Z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b15a9332b89d40dabff4dea90ef91f8a_21</vt:lpwstr>
  </property>
</Properties>
</file>