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060" r:id="rId1"/>
    <p:sldMasterId id="2147484097" r:id="rId2"/>
  </p:sldMasterIdLst>
  <p:notesMasterIdLst>
    <p:notesMasterId r:id="rId3"/>
  </p:notesMasterIdLst>
  <p:sldIdLst>
    <p:sldId id="439" r:id="rId4"/>
    <p:sldId id="444" r:id="rId5"/>
    <p:sldId id="448" r:id="rId6"/>
    <p:sldId id="451" r:id="rId7"/>
    <p:sldId id="454" r:id="rId8"/>
    <p:sldId id="457" r:id="rId9"/>
    <p:sldId id="460" r:id="rId10"/>
    <p:sldId id="463" r:id="rId11"/>
    <p:sldId id="466" r:id="rId12"/>
    <p:sldId id="469" r:id="rId13"/>
    <p:sldId id="472" r:id="rId14"/>
    <p:sldId id="475" r:id="rId15"/>
    <p:sldId id="478" r:id="rId16"/>
    <p:sldId id="481" r:id="rId17"/>
    <p:sldId id="484" r:id="rId18"/>
    <p:sldId id="487" r:id="rId19"/>
    <p:sldId id="490" r:id="rId20"/>
    <p:sldId id="493" r:id="rId21"/>
    <p:sldId id="496" r:id="rId22"/>
    <p:sldId id="499" r:id="rId23"/>
    <p:sldId id="502" r:id="rId24"/>
    <p:sldId id="505" r:id="rId25"/>
    <p:sldId id="508" r:id="rId26"/>
    <p:sldId id="511" r:id="rId27"/>
    <p:sldId id="514" r:id="rId28"/>
    <p:sldId id="517" r:id="rId29"/>
    <p:sldId id="520" r:id="rId30"/>
    <p:sldId id="523" r:id="rId31"/>
    <p:sldId id="526" r:id="rId32"/>
    <p:sldId id="529" r:id="rId33"/>
    <p:sldId id="532" r:id="rId34"/>
    <p:sldId id="535" r:id="rId35"/>
    <p:sldId id="538" r:id="rId36"/>
    <p:sldId id="541" r:id="rId37"/>
    <p:sldId id="544" r:id="rId38"/>
    <p:sldId id="547" r:id="rId39"/>
    <p:sldId id="550" r:id="rId40"/>
    <p:sldId id="553" r:id="rId41"/>
    <p:sldId id="557"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6" name="幻灯片图像占位符 1"/>
          <p:cNvSpPr>
            <a:spLocks noChangeAspect="1" noRot="1" noGrp="1"/>
          </p:cNvSpPr>
          <p:nvPr>
            <p:ph type="sldImg"/>
          </p:nvPr>
        </p:nvSpPr>
        <p:spPr/>
      </p:sp>
      <p:sp>
        <p:nvSpPr>
          <p:cNvPr id="1048668" name="备注占位符 2"/>
          <p:cNvSpPr>
            <a:spLocks noGrp="1"/>
          </p:cNvSpPr>
          <p:nvPr>
            <p:ph type="body" idx="1"/>
          </p:nvPr>
        </p:nvSpPr>
        <p:spPr/>
        <p:txBody>
          <a:bodyPr/>
          <a:p>
            <a:endParaRPr altLang="en-US" dirty="0" lang="zh-CN"/>
          </a:p>
        </p:txBody>
      </p:sp>
      <p:sp>
        <p:nvSpPr>
          <p:cNvPr id="104867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8" name="幻灯片图像占位符 1"/>
          <p:cNvSpPr>
            <a:spLocks noChangeAspect="1" noRot="1" noGrp="1"/>
          </p:cNvSpPr>
          <p:nvPr>
            <p:ph type="sldImg" idx="2"/>
          </p:nvPr>
        </p:nvSpPr>
        <p:spPr/>
      </p:sp>
      <p:sp>
        <p:nvSpPr>
          <p:cNvPr id="104861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image" Target="../media/image2.jpeg"/><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2.jpe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image" Target="../media/image2.jpeg"/><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tags" Target="../tags/tag35.xml"/><Relationship Id="rId7" Type="http://schemas.openxmlformats.org/officeDocument/2006/relationships/tags" Target="../tags/tag36.xml"/><Relationship Id="rId8" Type="http://schemas.openxmlformats.org/officeDocument/2006/relationships/tags" Target="../tags/tag37.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image" Target="../media/image2.jpeg"/><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tags" Target="../tags/tag43.xml"/><Relationship Id="rId8" Type="http://schemas.openxmlformats.org/officeDocument/2006/relationships/tags" Target="../tags/tag44.xml"/><Relationship Id="rId9" Type="http://schemas.openxmlformats.org/officeDocument/2006/relationships/tags" Target="../tags/tag45.xml"/><Relationship Id="rId10" Type="http://schemas.openxmlformats.org/officeDocument/2006/relationships/tags" Target="../tags/tag46.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jpe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image" Target="../media/image2.jpeg"/><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image" Target="../media/image2.jpeg"/><Relationship Id="rId3" Type="http://schemas.openxmlformats.org/officeDocument/2006/relationships/tags" Target="../tags/tag62.xml"/><Relationship Id="rId4" Type="http://schemas.openxmlformats.org/officeDocument/2006/relationships/tags" Target="../tags/tag63.xml"/><Relationship Id="rId5" Type="http://schemas.openxmlformats.org/officeDocument/2006/relationships/tags" Target="../tags/tag64.xml"/><Relationship Id="rId6" Type="http://schemas.openxmlformats.org/officeDocument/2006/relationships/tags" Target="../tags/tag65.xml"/><Relationship Id="rId7" Type="http://schemas.openxmlformats.org/officeDocument/2006/relationships/tags" Target="../tags/tag66.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1.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tags" Target="../tags/tag78.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666" name="副标题"/>
          <p:cNvSpPr txBox="1">
            <a:spLocks noGrp="1"/>
          </p:cNvSpPr>
          <p:nvPr>
            <p:ph type="body" idx="9" hasCustomPrompt="1"/>
            <p:custDataLst>
              <p:tags r:id="rId3"/>
            </p:custDataLst>
          </p:nvPr>
        </p:nvSpPr>
        <p:spPr>
          <a:xfrm>
            <a:off x="649605" y="3589020"/>
            <a:ext cx="8394700" cy="1262380"/>
          </a:xfrm>
          <a:prstGeom prst="rect"/>
          <a:noFill/>
        </p:spPr>
        <p:txBody>
          <a:bodyPr anchor="t" anchorCtr="0" bIns="45720" lIns="91440" rIns="91440" rtlCol="0" tIns="45720" wrap="square">
            <a:noAutofit/>
          </a:bodyPr>
          <a:lstStyle>
            <a:lvl1pPr algn="l" defTabSz="914400" eaLnBrk="1" fontAlgn="ctr" hangingPunct="1" latinLnBrk="0" lvl="0" marL="0" marR="0" rtl="0">
              <a:lnSpc>
                <a:spcPct val="100000"/>
              </a:lnSpc>
              <a:buClrTx/>
              <a:buSzTx/>
              <a:buFontTx/>
              <a:buNone/>
              <a:defRPr baseline="0" b="0" cap="none" sz="1800" i="0" kern="1200" kumimoji="0" noProof="1" normalizeH="0" spc="0" strike="noStrike" u="none">
                <a:solidFill>
                  <a:schemeClr val="tx1"/>
                </a:solidFill>
                <a:latin typeface="+mn-ea"/>
                <a:ea typeface="+mn-ea"/>
                <a:cs typeface="微软雅黑" panose="020B0503020204020204" pitchFamily="34" charset="-122"/>
                <a:sym typeface="+mn-ea"/>
              </a:defRPr>
            </a:lvl1pPr>
          </a:lstStyle>
          <a:p>
            <a:pPr algn="l" fontAlgn="ctr" lvl="0">
              <a:buClrTx/>
              <a:buSzTx/>
              <a:buFontTx/>
            </a:pPr>
            <a:r>
              <a:rPr>
                <a:sym typeface="+mn-ea"/>
              </a:rPr>
              <a:t>单击此处编辑母版副标题样式</a:t>
            </a:r>
            <a:endParaRPr>
              <a:sym typeface="+mn-ea"/>
            </a:endParaRPr>
          </a:p>
        </p:txBody>
      </p:sp>
      <p:sp>
        <p:nvSpPr>
          <p:cNvPr id="1048668" name="圆角矩形 8"/>
          <p:cNvSpPr/>
          <p:nvPr>
            <p:custDataLst>
              <p:tags r:id="rId4"/>
            </p:custDataLst>
          </p:nvPr>
        </p:nvSpPr>
        <p:spPr>
          <a:xfrm>
            <a:off x="64960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0" name="圆角矩形 15"/>
          <p:cNvSpPr/>
          <p:nvPr>
            <p:custDataLst>
              <p:tags r:id="rId5"/>
            </p:custDataLst>
          </p:nvPr>
        </p:nvSpPr>
        <p:spPr>
          <a:xfrm>
            <a:off x="64960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2" name="圆角矩形 16"/>
          <p:cNvSpPr/>
          <p:nvPr>
            <p:custDataLst>
              <p:tags r:id="rId6"/>
            </p:custDataLst>
          </p:nvPr>
        </p:nvSpPr>
        <p:spPr>
          <a:xfrm>
            <a:off x="64960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674" name="标题"/>
          <p:cNvSpPr txBox="1">
            <a:spLocks noGrp="1"/>
          </p:cNvSpPr>
          <p:nvPr>
            <p:ph type="title" idx="5" hasCustomPrompt="1"/>
            <p:custDataLst>
              <p:tags r:id="rId7"/>
            </p:custDataLst>
          </p:nvPr>
        </p:nvSpPr>
        <p:spPr>
          <a:xfrm>
            <a:off x="649605" y="1620520"/>
            <a:ext cx="8394065" cy="183896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altLang="en-US" baseline="0" b="1" cap="none" sz="6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fontAlgn="ctr" lvl="0">
              <a:lnSpc>
                <a:spcPct val="100000"/>
              </a:lnSpc>
            </a:pPr>
            <a:r>
              <a:rPr>
                <a:sym typeface="+mn-ea"/>
              </a:rPr>
              <a:t>单击此处编辑标题</a:t>
            </a:r>
            <a:endParaRPr>
              <a:sym typeface="+mn-ea"/>
            </a:endParaRPr>
          </a:p>
        </p:txBody>
      </p:sp>
      <p:sp>
        <p:nvSpPr>
          <p:cNvPr id="1048676" name="署名"/>
          <p:cNvSpPr>
            <a:spLocks noGrp="1"/>
          </p:cNvSpPr>
          <p:nvPr>
            <p:ph type="body" idx="4" hasCustomPrompt="1"/>
            <p:custDataLst>
              <p:tags r:id="rId8"/>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678" name="任意多边形 39"/>
          <p:cNvSpPr/>
          <p:nvPr>
            <p:custDataLst>
              <p:tags r:id="rId9"/>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680" name="任意多边形 40"/>
          <p:cNvSpPr/>
          <p:nvPr>
            <p:custDataLst>
              <p:tags r:id="rId10"/>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2" name="任意多边形 41"/>
          <p:cNvSpPr/>
          <p:nvPr>
            <p:custDataLst>
              <p:tags r:id="rId11"/>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68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35" name=""/>
        <p:cNvGrpSpPr/>
        <p:nvPr/>
      </p:nvGrpSpPr>
      <p:grpSpPr>
        <a:xfrm>
          <a:off x="0" y="0"/>
          <a:ext cx="0" cy="0"/>
          <a:chOff x="0" y="0"/>
          <a:chExt cx="0" cy="0"/>
        </a:xfrm>
      </p:grpSpPr>
      <p:pic>
        <p:nvPicPr>
          <p:cNvPr id="209715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690" name="标题"/>
          <p:cNvSpPr txBox="1">
            <a:spLocks noGrp="1"/>
          </p:cNvSpPr>
          <p:nvPr>
            <p:ph type="title" idx="1" hasCustomPrompt="1"/>
            <p:custDataLst>
              <p:tags r:id="rId3"/>
            </p:custDataLst>
          </p:nvPr>
        </p:nvSpPr>
        <p:spPr>
          <a:xfrm>
            <a:off x="3352800" y="213360"/>
            <a:ext cx="5486400" cy="1611630"/>
          </a:xfrm>
          <a:prstGeom prst="rect"/>
          <a:noFill/>
        </p:spPr>
        <p:txBody>
          <a:bodyPr anchor="b" anchorCtr="0" bIns="45720" lIns="91440" rIns="91440" rtlCol="0" tIns="45720" wrap="square">
            <a:noAutofit/>
          </a:bodyPr>
          <a:lstStyle>
            <a:lvl1pPr algn="ctr" defTabSz="914400" eaLnBrk="1" fontAlgn="ctr" hangingPunct="1" latinLnBrk="0" lvl="0" marL="0" marR="0" rtl="0">
              <a:lnSpc>
                <a:spcPct val="100000"/>
              </a:lnSpc>
              <a:buClrTx/>
              <a:buSzTx/>
              <a:buFontTx/>
              <a:buNone/>
              <a:defRPr altLang="en-US" baseline="0" b="1" cap="none" sz="6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ctr" fontAlgn="ctr" lvl="0">
              <a:buClrTx/>
              <a:buSzTx/>
              <a:buFontTx/>
            </a:pPr>
            <a:r>
              <a:rPr>
                <a:sym typeface="+mn-ea"/>
              </a:rPr>
              <a:t>单击编辑标题</a:t>
            </a:r>
            <a:endParaRPr>
              <a:sym typeface="+mn-ea"/>
            </a:endParaRPr>
          </a:p>
        </p:txBody>
      </p:sp>
      <p:sp>
        <p:nvSpPr>
          <p:cNvPr id="1048692"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37" name=""/>
        <p:cNvGrpSpPr/>
        <p:nvPr/>
      </p:nvGrpSpPr>
      <p:grpSpPr>
        <a:xfrm>
          <a:off x="0" y="0"/>
          <a:ext cx="0" cy="0"/>
          <a:chOff x="0" y="0"/>
          <a:chExt cx="0" cy="0"/>
        </a:xfrm>
      </p:grpSpPr>
      <p:pic>
        <p:nvPicPr>
          <p:cNvPr id="2097159" name="图片 8"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flipH="1">
            <a:off x="0" y="0"/>
            <a:ext cx="12192000" cy="6858000"/>
          </a:xfrm>
          <a:prstGeom prst="rect"/>
        </p:spPr>
      </p:pic>
      <p:sp>
        <p:nvSpPr>
          <p:cNvPr id="1048698" name="节编号"/>
          <p:cNvSpPr>
            <a:spLocks noGrp="1"/>
          </p:cNvSpPr>
          <p:nvPr>
            <p:ph type="body" idx="2" hasCustomPrompt="1"/>
            <p:custDataLst>
              <p:tags r:id="rId3"/>
            </p:custDataLst>
          </p:nvPr>
        </p:nvSpPr>
        <p:spPr>
          <a:xfrm>
            <a:off x="7912735" y="1858010"/>
            <a:ext cx="3754755" cy="80454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b" anchorCtr="0" bIns="45720" compatLnSpc="1" forceAA="0" fromWordArt="0" horzOverflow="overflow" lIns="91440" numCol="1" rIns="91440" rtlCol="0" spcCol="0" tIns="45720" vert="horz" vertOverflow="overflow" wrap="square">
            <a:noAutofit/>
          </a:bodyPr>
          <a:lstStyle>
            <a:lvl1pPr algn="r" defTabSz="914400" eaLnBrk="1" fontAlgn="auto" hangingPunct="1" latinLnBrk="0" lvl="0" marL="0" marR="0" rtl="0">
              <a:lnSpc>
                <a:spcPct val="100000"/>
              </a:lnSpc>
              <a:buClrTx/>
              <a:buSzTx/>
              <a:buFontTx/>
              <a:buNone/>
              <a:defRPr altLang="zh-CN" baseline="0" b="1" cap="none" dirty="0" sz="2800" i="0" kern="1200" kumimoji="0" lang="en-US" noProof="1" normalizeH="0" spc="0" strike="noStrike" u="none">
                <a:solidFill>
                  <a:schemeClr val="tx1"/>
                </a:solidFill>
                <a:latin typeface="+mj-ea"/>
                <a:ea typeface="+mj-ea"/>
                <a:cs typeface="微软雅黑" panose="020B0503020204020204" pitchFamily="34" charset="-122"/>
                <a:sym typeface="+mn-ea"/>
              </a:defRPr>
            </a:lvl1pPr>
          </a:lstStyle>
          <a:p>
            <a:pPr algn="r" lvl="0">
              <a:buClrTx/>
              <a:buSzTx/>
              <a:buFontTx/>
            </a:pPr>
            <a:r>
              <a:rPr>
                <a:sym typeface="+mn-ea"/>
              </a:rPr>
              <a:t>编辑节编号</a:t>
            </a:r>
            <a:endParaRPr>
              <a:sym typeface="+mn-ea"/>
            </a:endParaRPr>
          </a:p>
        </p:txBody>
      </p:sp>
      <p:sp>
        <p:nvSpPr>
          <p:cNvPr id="1048700" name="标题"/>
          <p:cNvSpPr txBox="1">
            <a:spLocks noGrp="1"/>
          </p:cNvSpPr>
          <p:nvPr>
            <p:ph type="title" idx="1" hasCustomPrompt="1"/>
            <p:custDataLst>
              <p:tags r:id="rId4"/>
            </p:custDataLst>
          </p:nvPr>
        </p:nvSpPr>
        <p:spPr>
          <a:xfrm>
            <a:off x="6304280" y="3044825"/>
            <a:ext cx="5397500" cy="2398395"/>
          </a:xfrm>
          <a:prstGeom prst="rect"/>
          <a:noFill/>
        </p:spPr>
        <p:txBody>
          <a:bodyPr anchor="t" anchorCtr="0" bIns="45720" lIns="91440" rIns="91440" rtlCol="0" tIns="45720" wrap="square">
            <a:noAutofit/>
          </a:bodyPr>
          <a:lstStyle>
            <a:lvl1pPr algn="r" defTabSz="914400" eaLnBrk="1" fontAlgn="ctr" hangingPunct="1" latinLnBrk="0" lvl="0" marL="0" marR="0" rtl="0">
              <a:lnSpc>
                <a:spcPct val="100000"/>
              </a:lnSpc>
              <a:buClrTx/>
              <a:buSzTx/>
              <a:buFontTx/>
              <a:buNone/>
              <a:defRPr altLang="en-US" baseline="0" b="1" cap="none" sz="48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r" fontAlgn="ctr" lvl="0">
              <a:buClrTx/>
              <a:buSzTx/>
              <a:buFontTx/>
            </a:pPr>
            <a:r>
              <a:rPr>
                <a:sym typeface="+mn-ea"/>
              </a:rPr>
              <a:t>单击此处编辑标题</a:t>
            </a:r>
            <a:endParaRPr>
              <a:sym typeface="+mn-ea"/>
            </a:endParaRPr>
          </a:p>
        </p:txBody>
      </p:sp>
      <p:sp>
        <p:nvSpPr>
          <p:cNvPr id="104870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9" name=""/>
        <p:cNvGrpSpPr/>
        <p:nvPr/>
      </p:nvGrpSpPr>
      <p:grpSpPr>
        <a:xfrm>
          <a:off x="0" y="0"/>
          <a:ext cx="0" cy="0"/>
          <a:chOff x="0" y="0"/>
          <a:chExt cx="0" cy="0"/>
        </a:xfrm>
      </p:grpSpPr>
      <p:pic>
        <p:nvPicPr>
          <p:cNvPr id="2097161" name="图片 8"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08" name="标题"/>
          <p:cNvSpPr txBox="1">
            <a:spLocks noGrp="1"/>
          </p:cNvSpPr>
          <p:nvPr>
            <p:ph type="title" idx="2"/>
            <p:custDataLst>
              <p:tags r:id="rId3"/>
            </p:custDataLst>
          </p:nvPr>
        </p:nvSpPr>
        <p:spPr>
          <a:xfrm>
            <a:off x="608330" y="60960"/>
            <a:ext cx="10968990" cy="1252855"/>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0" name="正文"/>
          <p:cNvSpPr txBox="1">
            <a:spLocks noGrp="1"/>
          </p:cNvSpPr>
          <p:nvPr>
            <p:ph idx="1" hasCustomPrompt="1"/>
            <p:custDataLst>
              <p:tags r:id="rId4"/>
            </p:custDataLst>
          </p:nvPr>
        </p:nvSpPr>
        <p:spPr>
          <a:xfrm>
            <a:off x="608330" y="1490345"/>
            <a:ext cx="10969625"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1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1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0"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18"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0"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22" name="标题"/>
          <p:cNvSpPr txBox="1">
            <a:spLocks noGrp="1"/>
          </p:cNvSpPr>
          <p:nvPr>
            <p:ph type="title" idx="1"/>
            <p:custDataLst>
              <p:tags r:id="rId5"/>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24"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6"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8"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4"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30"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2" name="标题"/>
          <p:cNvSpPr txBox="1">
            <a:spLocks noGrp="1"/>
          </p:cNvSpPr>
          <p:nvPr>
            <p:ph type="title" idx="4"/>
            <p:custDataLst>
              <p:tags r:id="rId4"/>
            </p:custDataLst>
          </p:nvPr>
        </p:nvSpPr>
        <p:spPr>
          <a:xfrm>
            <a:off x="6235200" y="1418405"/>
            <a:ext cx="5342400" cy="420370"/>
          </a:xfrm>
          <a:prstGeom prst="rect"/>
          <a:noFill/>
          <a:ln>
            <a:noFill/>
            <a:prstDash val="sysDash"/>
          </a:ln>
        </p:spPr>
        <p:txBody>
          <a:bodyPr rtlCol="0" wrap="square">
            <a:spAutoFit/>
          </a:bodyPr>
          <a:lstStyle>
            <a:lvl1pPr algn="l" defTabSz="914400" eaLnBrk="1" fontAlgn="auto" hangingPunct="1" latinLnBrk="0" lvl="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lvl="0">
              <a:buClrTx/>
              <a:buSzTx/>
              <a:buFontTx/>
            </a:pPr>
            <a:r>
              <a:rPr>
                <a:sym typeface="+mn-ea"/>
              </a:rPr>
              <a:t>单击此处编辑母版标题样式</a:t>
            </a:r>
            <a:endParaRPr>
              <a:sym typeface="+mn-ea"/>
            </a:endParaRPr>
          </a:p>
        </p:txBody>
      </p:sp>
      <p:sp>
        <p:nvSpPr>
          <p:cNvPr id="1048734"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36" name="标题"/>
          <p:cNvSpPr txBox="1">
            <a:spLocks noGrp="1"/>
          </p:cNvSpPr>
          <p:nvPr>
            <p:ph type="title" idx="2"/>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38" name="标题"/>
          <p:cNvSpPr txBox="1">
            <a:spLocks noGrp="1"/>
          </p:cNvSpPr>
          <p:nvPr>
            <p:ph type="title" idx="1"/>
            <p:custDataLst>
              <p:tags r:id="rId7"/>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0"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2"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4"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46" name="标题"/>
          <p:cNvSpPr txBox="1">
            <a:spLocks noGrp="1"/>
          </p:cNvSpPr>
          <p:nvPr>
            <p:ph type="title" idx="1"/>
            <p:custDataLst>
              <p:tags r:id="rId3"/>
            </p:custDataLst>
          </p:nvPr>
        </p:nvSpPr>
        <p:spPr>
          <a:xfrm>
            <a:off x="608330" y="151765"/>
            <a:ext cx="10968990" cy="1162050"/>
          </a:xfrm>
          <a:prstGeom prst="rect"/>
          <a:noFill/>
          <a:ln>
            <a:noFill/>
            <a:prstDash val="sysDash"/>
          </a:ln>
        </p:spPr>
        <p:txBody>
          <a:bodyPr anchor="b" anchorCtr="0" bIns="45720" lIns="91440" rIns="91440" rtlCol="0" tIns="45720" vert="horz"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0"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2"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5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56" name="页脚占位符 2"/>
          <p:cNvSpPr>
            <a:spLocks noGrp="1"/>
          </p:cNvSpPr>
          <p:nvPr>
            <p:ph type="ftr" sz="quarter" idx="11"/>
            <p:custDataLst>
              <p:tags r:id="rId4"/>
            </p:custDataLst>
          </p:nvPr>
        </p:nvSpPr>
        <p:spPr/>
        <p:txBody>
          <a:bodyPr/>
          <a:p>
            <a:endParaRPr altLang="en-US" dirty="0" lang="zh-CN"/>
          </a:p>
        </p:txBody>
      </p:sp>
      <p:sp>
        <p:nvSpPr>
          <p:cNvPr id="104875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876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6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7" descr="D:/lky/主题模板/VCG2113794977894.jpgVCG2113794977894"/>
          <p:cNvPicPr>
            <a:picLocks noChangeAspect="1"/>
          </p:cNvPicPr>
          <p:nvPr>
            <p:custDataLst>
              <p:tags r:id="rId1"/>
            </p:custDataLst>
          </p:nvPr>
        </p:nvPicPr>
        <p:blipFill>
          <a:blip xmlns:r="http://schemas.openxmlformats.org/officeDocument/2006/relationships" r:embed="rId2"/>
          <a:srcRect l="2924" t="15887" r="15912" b="25734"/>
          <a:stretch>
            <a:fillRect/>
          </a:stretch>
        </p:blipFill>
        <p:spPr>
          <a:xfrm>
            <a:off x="0" y="0"/>
            <a:ext cx="12192000" cy="6858000"/>
          </a:xfrm>
          <a:prstGeom prst="rect"/>
        </p:spPr>
      </p:pic>
      <p:sp>
        <p:nvSpPr>
          <p:cNvPr id="1048768" name="副标题"/>
          <p:cNvSpPr txBox="1">
            <a:spLocks noGrp="1"/>
          </p:cNvSpPr>
          <p:nvPr>
            <p:ph type="body" idx="2" hasCustomPrompt="1"/>
            <p:custDataLst>
              <p:tags r:id="rId3"/>
            </p:custDataLst>
          </p:nvPr>
        </p:nvSpPr>
        <p:spPr>
          <a:xfrm>
            <a:off x="608400" y="1324800"/>
            <a:ext cx="10969200" cy="33718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70" name="标题"/>
          <p:cNvSpPr txBox="1">
            <a:spLocks noGrp="1"/>
          </p:cNvSpPr>
          <p:nvPr>
            <p:ph type="title" idx="1"/>
            <p:custDataLst>
              <p:tags r:id="rId4"/>
            </p:custDataLst>
          </p:nvPr>
        </p:nvSpPr>
        <p:spPr>
          <a:xfrm>
            <a:off x="608330" y="151765"/>
            <a:ext cx="10968990" cy="1162050"/>
          </a:xfrm>
          <a:prstGeom prst="rect"/>
          <a:noFill/>
          <a:ln>
            <a:noFill/>
            <a:prstDash val="sysDash"/>
          </a:ln>
        </p:spPr>
        <p:txBody>
          <a:bodyPr anchor="b" anchorCtr="0" bIns="45720" lIns="91440" rIns="91440" rtlCol="0" tIns="45720" wrap="square">
            <a:normAutofit/>
          </a:bodyPr>
          <a:lstStyle>
            <a:lvl1pPr algn="l"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72"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76"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4" descr="VCG211379497789"/>
          <p:cNvPicPr>
            <a:picLocks noChangeAspect="1"/>
          </p:cNvPicPr>
          <p:nvPr>
            <p:custDataLst>
              <p:tags r:id="rId1"/>
            </p:custDataLst>
          </p:nvPr>
        </p:nvPicPr>
        <p:blipFill>
          <a:blip xmlns:r="http://schemas.openxmlformats.org/officeDocument/2006/relationships" r:embed="rId2"/>
          <a:srcRect l="24049" t="27156" r="21979" b="33813"/>
          <a:stretch>
            <a:fillRect/>
          </a:stretch>
        </p:blipFill>
        <p:spPr>
          <a:xfrm>
            <a:off x="0" y="0"/>
            <a:ext cx="12192000" cy="6858000"/>
          </a:xfrm>
          <a:prstGeom prst="rect"/>
        </p:spPr>
      </p:pic>
      <p:sp>
        <p:nvSpPr>
          <p:cNvPr id="1048778" name="标题"/>
          <p:cNvSpPr txBox="1">
            <a:spLocks noGrp="1"/>
          </p:cNvSpPr>
          <p:nvPr>
            <p:ph type="title" idx="8" hasCustomPrompt="1"/>
            <p:custDataLst>
              <p:tags r:id="rId3"/>
            </p:custDataLst>
          </p:nvPr>
        </p:nvSpPr>
        <p:spPr>
          <a:xfrm>
            <a:off x="620395" y="1293495"/>
            <a:ext cx="5520055" cy="2679700"/>
          </a:xfrm>
          <a:prstGeom prst="rect"/>
          <a:noFill/>
        </p:spPr>
        <p:txBody>
          <a:bodyPr anchor="b" anchorCtr="0" bIns="45720" lIns="91440" rIns="91440" rtlCol="0" tIns="45720" wrap="square">
            <a:noAutofit/>
          </a:bodyPr>
          <a:lstStyle>
            <a:lvl1pPr algn="l" defTabSz="914400" eaLnBrk="1" fontAlgn="ctr" hangingPunct="1" latinLnBrk="0" lvl="0" marL="0" marR="0" rtl="0">
              <a:lnSpc>
                <a:spcPct val="100000"/>
              </a:lnSpc>
              <a:buClrTx/>
              <a:buSzTx/>
              <a:buFontTx/>
              <a:buNone/>
              <a:defRPr altLang="en-US" baseline="0" b="1" cap="none" sz="7600" i="0" kern="1200" kumimoji="0" lang="zh-CN" noProof="1" normalizeH="0" spc="0" strike="noStrike" u="none">
                <a:solidFill>
                  <a:schemeClr val="tx1"/>
                </a:solidFill>
                <a:latin typeface="+mj-ea"/>
                <a:ea typeface="+mj-ea"/>
                <a:cs typeface="微软雅黑" panose="020B0503020204020204" pitchFamily="34" charset="-122"/>
                <a:sym typeface="+mn-ea"/>
              </a:defRPr>
            </a:lvl1pPr>
          </a:lstStyle>
          <a:p>
            <a:pPr algn="l" fontAlgn="ctr" lvl="0">
              <a:buClrTx/>
              <a:buSzTx/>
              <a:buFontTx/>
            </a:pPr>
            <a:r>
              <a:rPr>
                <a:sym typeface="+mn-ea"/>
              </a:rPr>
              <a:t>编辑标题</a:t>
            </a:r>
            <a:endParaRPr>
              <a:sym typeface="+mn-ea"/>
            </a:endParaRPr>
          </a:p>
        </p:txBody>
      </p:sp>
      <p:sp>
        <p:nvSpPr>
          <p:cNvPr id="1048780" name="圆角矩形 8"/>
          <p:cNvSpPr/>
          <p:nvPr>
            <p:custDataLst>
              <p:tags r:id="rId4"/>
            </p:custDataLst>
          </p:nvPr>
        </p:nvSpPr>
        <p:spPr>
          <a:xfrm>
            <a:off x="732155" y="495300"/>
            <a:ext cx="288290" cy="36195"/>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2" name="圆角矩形 7"/>
          <p:cNvSpPr/>
          <p:nvPr>
            <p:custDataLst>
              <p:tags r:id="rId5"/>
            </p:custDataLst>
          </p:nvPr>
        </p:nvSpPr>
        <p:spPr>
          <a:xfrm>
            <a:off x="732155" y="64579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4" name="圆角矩形 9"/>
          <p:cNvSpPr/>
          <p:nvPr>
            <p:custDataLst>
              <p:tags r:id="rId6"/>
            </p:custDataLst>
          </p:nvPr>
        </p:nvSpPr>
        <p:spPr>
          <a:xfrm>
            <a:off x="732155" y="570865"/>
            <a:ext cx="288290" cy="35560"/>
          </a:xfrm>
          <a:prstGeom prst="round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786" name="署名"/>
          <p:cNvSpPr>
            <a:spLocks noGrp="1"/>
          </p:cNvSpPr>
          <p:nvPr>
            <p:ph type="body" idx="4" hasCustomPrompt="1"/>
            <p:custDataLst>
              <p:tags r:id="rId7"/>
            </p:custDataLst>
          </p:nvPr>
        </p:nvSpPr>
        <p:spPr>
          <a:xfrm flipH="1">
            <a:off x="918845" y="5165090"/>
            <a:ext cx="1934845" cy="490855"/>
          </a:xfrm>
          <a:prstGeom prst="rect"/>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Autofit/>
          </a:bodyPr>
          <a:lstStyle>
            <a:lvl1pPr algn="ctr" defTabSz="914400" eaLnBrk="1" fontAlgn="auto" hangingPunct="1" latinLnBrk="0" lvl="0" marL="0" marR="0" rtl="0">
              <a:lnSpc>
                <a:spcPct val="100000"/>
              </a:lnSpc>
              <a:buClrTx/>
              <a:buSzTx/>
              <a:buFontTx/>
              <a:buNone/>
              <a:defRPr altLang="zh-CN" baseline="0" b="1" cap="none" dirty="0" sz="1600" i="0" kern="1200" kumimoji="0" lang="en-US" noProof="1" normalizeH="0" spc="0" strike="noStrike" u="none">
                <a:solidFill>
                  <a:schemeClr val="tx1"/>
                </a:solidFill>
                <a:latin typeface="+mn-lt"/>
                <a:ea typeface="+mj-ea"/>
                <a:cs typeface="微软雅黑" panose="020B0503020204020204" pitchFamily="34" charset="-122"/>
                <a:sym typeface="+mn-ea"/>
              </a:defRPr>
            </a:lvl1pPr>
          </a:lstStyle>
          <a:p>
            <a:pPr algn="ctr" lvl="0">
              <a:buClrTx/>
              <a:buSzTx/>
              <a:buFontTx/>
            </a:pPr>
            <a:r>
              <a:rPr>
                <a:sym typeface="+mn-ea"/>
              </a:rPr>
              <a:t>单击此处编辑文本</a:t>
            </a:r>
            <a:endParaRPr>
              <a:sym typeface="+mn-ea"/>
            </a:endParaRPr>
          </a:p>
        </p:txBody>
      </p:sp>
      <p:sp>
        <p:nvSpPr>
          <p:cNvPr id="1048788" name="任意多边形 10"/>
          <p:cNvSpPr/>
          <p:nvPr>
            <p:custDataLst>
              <p:tags r:id="rId8"/>
            </p:custDataLst>
          </p:nvPr>
        </p:nvSpPr>
        <p:spPr>
          <a:xfrm flipV="1">
            <a:off x="789305" y="5151755"/>
            <a:ext cx="2292985" cy="608330"/>
          </a:xfrm>
          <a:custGeom>
            <a:avLst/>
            <a:gdLst>
              <a:gd name="adj" fmla="val 20740"/>
              <a:gd name="a" fmla="pin 0 adj 50000"/>
              <a:gd name="dx1" fmla="*/ ss a 100000"/>
              <a:gd name="x1" fmla="+- r 0 dx1"/>
              <a:gd name="it" fmla="*/ dx1 1 2"/>
              <a:gd name="ir" fmla="+/ x1 r 2"/>
            </a:gdLst>
            <a:ahLst/>
            <a:cxnLst>
              <a:cxn ang="0">
                <a:pos x="r" y="vc"/>
              </a:cxn>
              <a:cxn ang="cd4">
                <a:pos x="hc" y="b"/>
              </a:cxn>
              <a:cxn ang="cd2">
                <a:pos x="l" y="vc"/>
              </a:cxn>
              <a:cxn ang="3">
                <a:pos x="hc" y="t"/>
              </a:cxn>
            </a:cxnLst>
            <a:rect l="l" t="t" r="r" b="b"/>
            <a:pathLst>
              <a:path w="3611" h="958">
                <a:moveTo>
                  <a:pt x="0" y="0"/>
                </a:moveTo>
                <a:lnTo>
                  <a:pt x="1085" y="0"/>
                </a:lnTo>
                <a:lnTo>
                  <a:pt x="1210" y="125"/>
                </a:lnTo>
                <a:lnTo>
                  <a:pt x="3611" y="125"/>
                </a:lnTo>
                <a:lnTo>
                  <a:pt x="3611" y="785"/>
                </a:lnTo>
                <a:lnTo>
                  <a:pt x="3438" y="958"/>
                </a:lnTo>
                <a:lnTo>
                  <a:pt x="1392" y="958"/>
                </a:lnTo>
                <a:lnTo>
                  <a:pt x="213" y="958"/>
                </a:lnTo>
                <a:lnTo>
                  <a:pt x="0" y="958"/>
                </a:lnTo>
                <a:lnTo>
                  <a:pt x="0" y="810"/>
                </a:lnTo>
                <a:lnTo>
                  <a:pt x="0" y="399"/>
                </a:lnTo>
                <a:lnTo>
                  <a:pt x="0" y="0"/>
                </a:lnTo>
                <a:close/>
              </a:path>
            </a:pathLst>
          </a:custGeom>
          <a:noFill/>
          <a:ln>
            <a:gradFill>
              <a:gsLst>
                <a:gs pos="0">
                  <a:schemeClr val="accent1">
                    <a:lumMod val="75000"/>
                  </a:schemeClr>
                </a:gs>
                <a:gs pos="20000">
                  <a:schemeClr val="accent1">
                    <a:lumMod val="75000"/>
                  </a:schemeClr>
                </a:gs>
                <a:gs pos="75000">
                  <a:schemeClr val="bg1">
                    <a:alpha val="0"/>
                  </a:schemeClr>
                </a:gs>
              </a:gsLst>
              <a:lin ang="6420000" scaled="0"/>
            </a:grad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lang="zh-CN">
              <a:cs typeface="微软雅黑" panose="020B0503020204020204" pitchFamily="34" charset="-122"/>
            </a:endParaRPr>
          </a:p>
        </p:txBody>
      </p:sp>
      <p:sp>
        <p:nvSpPr>
          <p:cNvPr id="1048790" name="任意多边形 11"/>
          <p:cNvSpPr/>
          <p:nvPr>
            <p:custDataLst>
              <p:tags r:id="rId9"/>
            </p:custDataLst>
          </p:nvPr>
        </p:nvSpPr>
        <p:spPr>
          <a:xfrm flipH="1">
            <a:off x="2375535" y="5226050"/>
            <a:ext cx="619125" cy="381000"/>
          </a:xfrm>
          <a:custGeom>
            <a:avLst/>
            <a:gdLst>
              <a:gd name="connisteX0" fmla="*/ 70485 w 619125"/>
              <a:gd name="connsiteY0" fmla="*/ 0 h 381000"/>
              <a:gd name="connisteX1" fmla="*/ 0 w 619125"/>
              <a:gd name="connsiteY1" fmla="*/ 71120 h 381000"/>
              <a:gd name="connisteX2" fmla="*/ 0 w 619125"/>
              <a:gd name="connsiteY2" fmla="*/ 381000 h 381000"/>
              <a:gd name="connisteX3" fmla="*/ 619125 w 619125"/>
              <a:gd name="connsiteY3" fmla="*/ 381000 h 381000"/>
            </a:gdLst>
            <a:ahLst/>
            <a:cxnLst>
              <a:cxn ang="0">
                <a:pos x="connisteX0" y="connsiteY0"/>
              </a:cxn>
              <a:cxn ang="0">
                <a:pos x="connisteX1" y="connsiteY1"/>
              </a:cxn>
              <a:cxn ang="0">
                <a:pos x="connisteX2" y="connsiteY2"/>
              </a:cxn>
              <a:cxn ang="0">
                <a:pos x="connisteX3" y="connsiteY3"/>
              </a:cxn>
            </a:cxnLst>
            <a:rect l="l" t="t" r="r" b="b"/>
            <a:pathLst>
              <a:path w="619125" h="381000">
                <a:moveTo>
                  <a:pt x="70485" y="0"/>
                </a:moveTo>
                <a:lnTo>
                  <a:pt x="0" y="71120"/>
                </a:lnTo>
                <a:lnTo>
                  <a:pt x="0" y="381000"/>
                </a:lnTo>
                <a:lnTo>
                  <a:pt x="619125" y="381000"/>
                </a:lnTo>
              </a:path>
            </a:pathLst>
          </a:custGeom>
          <a:noFill/>
          <a:ln>
            <a:gradFill>
              <a:gsLst>
                <a:gs pos="23000">
                  <a:schemeClr val="bg1">
                    <a:alpha val="0"/>
                  </a:schemeClr>
                </a:gs>
                <a:gs pos="100000">
                  <a:schemeClr val="accent1">
                    <a:lumMod val="7500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2" name="任意多边形 12"/>
          <p:cNvSpPr/>
          <p:nvPr>
            <p:custDataLst>
              <p:tags r:id="rId10"/>
            </p:custDataLst>
          </p:nvPr>
        </p:nvSpPr>
        <p:spPr>
          <a:xfrm flipH="1">
            <a:off x="715645" y="5322570"/>
            <a:ext cx="735965" cy="378460"/>
          </a:xfrm>
          <a:custGeom>
            <a:avLst/>
            <a:gdLst>
              <a:gd name="connisteX0" fmla="*/ 0 w 177800"/>
              <a:gd name="connsiteY0" fmla="*/ 378460 h 378460"/>
              <a:gd name="connisteX1" fmla="*/ 177800 w 177800"/>
              <a:gd name="connsiteY1" fmla="*/ 378460 h 378460"/>
              <a:gd name="connisteX2" fmla="*/ 177800 w 177800"/>
              <a:gd name="connsiteY2" fmla="*/ 0 h 378460"/>
            </a:gdLst>
            <a:ahLst/>
            <a:cxnLst>
              <a:cxn ang="0">
                <a:pos x="connisteX0" y="connsiteY0"/>
              </a:cxn>
              <a:cxn ang="0">
                <a:pos x="connisteX1" y="connsiteY1"/>
              </a:cxn>
              <a:cxn ang="0">
                <a:pos x="connisteX2" y="connsiteY2"/>
              </a:cxn>
            </a:cxnLst>
            <a:rect l="l" t="t" r="r" b="b"/>
            <a:pathLst>
              <a:path w="177800" h="378460">
                <a:moveTo>
                  <a:pt x="0" y="378460"/>
                </a:moveTo>
                <a:lnTo>
                  <a:pt x="177800" y="378460"/>
                </a:lnTo>
                <a:lnTo>
                  <a:pt x="177800" y="0"/>
                </a:lnTo>
              </a:path>
            </a:pathLst>
          </a:custGeom>
          <a:noFill/>
          <a:ln>
            <a:gradFill>
              <a:gsLst>
                <a:gs pos="23000">
                  <a:schemeClr val="accent1">
                    <a:lumMod val="75000"/>
                  </a:schemeClr>
                </a:gs>
                <a:gs pos="100000">
                  <a:schemeClr val="bg1">
                    <a:alpha val="0"/>
                  </a:schemeClr>
                </a:gs>
              </a:gsLst>
              <a:lin ang="6420000" scaled="1"/>
            </a:gradFill>
            <a:tailEnd type="diamond"/>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cs typeface="微软雅黑" panose="020B0503020204020204" pitchFamily="34" charset="-122"/>
            </a:endParaRPr>
          </a:p>
        </p:txBody>
      </p:sp>
      <p:sp>
        <p:nvSpPr>
          <p:cNvPr id="104879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9.xml"/><Relationship Id="rId13" Type="http://schemas.openxmlformats.org/officeDocument/2006/relationships/image" Target="../media/image2.jpeg"/><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ags" Target="../tags/tag85.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D:/lky/主题模板/VCG2113794977894.jpgVCG2113794977894"/>
          <p:cNvPicPr>
            <a:picLocks noChangeAspect="1"/>
          </p:cNvPicPr>
          <p:nvPr>
            <p:custDataLst>
              <p:tags r:id="rId12"/>
            </p:custDataLst>
          </p:nvPr>
        </p:nvPicPr>
        <p:blipFill>
          <a:blip xmlns:r="http://schemas.openxmlformats.org/officeDocument/2006/relationships" r:embed="rId13"/>
          <a:srcRect l="2924" t="15887" r="15912" b="25734"/>
          <a:stretch>
            <a:fillRect/>
          </a:stretch>
        </p:blipFill>
        <p:spPr>
          <a:xfrm>
            <a:off x="0" y="0"/>
            <a:ext cx="12192000" cy="6858000"/>
          </a:xfrm>
          <a:prstGeom prst="rect"/>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30" y="1465580"/>
            <a:ext cx="10968990" cy="4711383"/>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30" y="174171"/>
            <a:ext cx="10975340" cy="1219201"/>
          </a:xfrm>
          <a:prstGeom prst="rect"/>
          <a:noFill/>
          <a:ln>
            <a:noFill/>
            <a:prstDash val="sysDash"/>
          </a:ln>
        </p:spPr>
        <p:txBody>
          <a:bodyPr anchor="b"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098"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solidFill>
            <a:schemeClr val="tx1"/>
          </a:soli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tags" Target="../tags/tag89.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tags" Target="../tags/tag103.xml"/><Relationship Id="rId15" Type="http://schemas.openxmlformats.org/officeDocument/2006/relationships/tags" Target="../tags/tag104.xml"/><Relationship Id="rId16" Type="http://schemas.openxmlformats.org/officeDocument/2006/relationships/tags" Target="../tags/tag105.xml"/><Relationship Id="rId17" Type="http://schemas.openxmlformats.org/officeDocument/2006/relationships/tags" Target="../tags/tag106.xml"/><Relationship Id="rId18" Type="http://schemas.openxmlformats.org/officeDocument/2006/relationships/tags" Target="../tags/tag107.xml"/><Relationship Id="rId19" Type="http://schemas.openxmlformats.org/officeDocument/2006/relationships/tags" Target="../tags/tag108.xml"/><Relationship Id="rId20" Type="http://schemas.openxmlformats.org/officeDocument/2006/relationships/tags" Target="../tags/tag109.xml"/><Relationship Id="rId21" Type="http://schemas.openxmlformats.org/officeDocument/2006/relationships/tags" Target="../tags/tag110.xml"/><Relationship Id="rId22" Type="http://schemas.openxmlformats.org/officeDocument/2006/relationships/tags" Target="../tags/tag111.xml"/><Relationship Id="rId23" Type="http://schemas.openxmlformats.org/officeDocument/2006/relationships/tags" Target="../tags/tag112.xml"/><Relationship Id="rId24" Type="http://schemas.openxmlformats.org/officeDocument/2006/relationships/slideLayout" Target="../slideLayouts/slideLayout13.xml"/><Relationship Id="rId2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tags" Target="../tags/tag131.xml"/><Relationship Id="rId6" Type="http://schemas.openxmlformats.org/officeDocument/2006/relationships/tags" Target="../tags/tag132.xml"/><Relationship Id="rId7" Type="http://schemas.openxmlformats.org/officeDocument/2006/relationships/tags" Target="../tags/tag133.xml"/><Relationship Id="rId8" Type="http://schemas.openxmlformats.org/officeDocument/2006/relationships/tags" Target="../tags/tag134.xml"/><Relationship Id="rId9" Type="http://schemas.openxmlformats.org/officeDocument/2006/relationships/tags" Target="../tags/tag135.xml"/><Relationship Id="rId10" Type="http://schemas.openxmlformats.org/officeDocument/2006/relationships/tags" Target="../tags/tag136.xml"/><Relationship Id="rId11" Type="http://schemas.openxmlformats.org/officeDocument/2006/relationships/tags" Target="../tags/tag137.xml"/><Relationship Id="rId12" Type="http://schemas.openxmlformats.org/officeDocument/2006/relationships/tags" Target="../tags/tag138.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tags" Target="../tags/tag158.xml"/><Relationship Id="rId6" Type="http://schemas.openxmlformats.org/officeDocument/2006/relationships/tags" Target="../tags/tag159.xml"/><Relationship Id="rId7" Type="http://schemas.openxmlformats.org/officeDocument/2006/relationships/tags" Target="../tags/tag160.xml"/><Relationship Id="rId8" Type="http://schemas.openxmlformats.org/officeDocument/2006/relationships/tags" Target="../tags/tag161.xml"/><Relationship Id="rId9" Type="http://schemas.openxmlformats.org/officeDocument/2006/relationships/tags" Target="../tags/tag162.xml"/><Relationship Id="rId10" Type="http://schemas.openxmlformats.org/officeDocument/2006/relationships/tags" Target="../tags/tag163.xml"/><Relationship Id="rId11" Type="http://schemas.openxmlformats.org/officeDocument/2006/relationships/tags" Target="../tags/tag164.xml"/><Relationship Id="rId12" Type="http://schemas.openxmlformats.org/officeDocument/2006/relationships/tags" Target="../tags/tag165.xml"/><Relationship Id="rId13"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tags" Target="../tags/tag221.xml"/><Relationship Id="rId6" Type="http://schemas.openxmlformats.org/officeDocument/2006/relationships/tags" Target="../tags/tag222.xml"/><Relationship Id="rId7" Type="http://schemas.openxmlformats.org/officeDocument/2006/relationships/tags" Target="../tags/tag223.xml"/><Relationship Id="rId8" Type="http://schemas.openxmlformats.org/officeDocument/2006/relationships/tags" Target="../tags/tag224.xml"/><Relationship Id="rId9"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tags" Target="../tags/tag228.xml"/><Relationship Id="rId5" Type="http://schemas.openxmlformats.org/officeDocument/2006/relationships/tags" Target="../tags/tag229.xml"/><Relationship Id="rId6" Type="http://schemas.openxmlformats.org/officeDocument/2006/relationships/tags" Target="../tags/tag230.xml"/><Relationship Id="rId7" Type="http://schemas.openxmlformats.org/officeDocument/2006/relationships/tags" Target="../tags/tag231.xml"/><Relationship Id="rId8" Type="http://schemas.openxmlformats.org/officeDocument/2006/relationships/tags" Target="../tags/tag232.xml"/><Relationship Id="rId9" Type="http://schemas.openxmlformats.org/officeDocument/2006/relationships/tags" Target="../tags/tag233.xml"/><Relationship Id="rId10" Type="http://schemas.openxmlformats.org/officeDocument/2006/relationships/tags" Target="../tags/tag234.xml"/><Relationship Id="rId11" Type="http://schemas.openxmlformats.org/officeDocument/2006/relationships/tags" Target="../tags/tag235.xml"/><Relationship Id="rId12" Type="http://schemas.openxmlformats.org/officeDocument/2006/relationships/tags" Target="../tags/tag236.xml"/><Relationship Id="rId13"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tags" Target="../tags/tag282.xml"/><Relationship Id="rId5" Type="http://schemas.openxmlformats.org/officeDocument/2006/relationships/tags" Target="../tags/tag283.xml"/><Relationship Id="rId6" Type="http://schemas.openxmlformats.org/officeDocument/2006/relationships/tags" Target="../tags/tag284.xml"/><Relationship Id="rId7" Type="http://schemas.openxmlformats.org/officeDocument/2006/relationships/tags" Target="../tags/tag285.xml"/><Relationship Id="rId8" Type="http://schemas.openxmlformats.org/officeDocument/2006/relationships/tags" Target="../tags/tag286.xml"/><Relationship Id="rId9" Type="http://schemas.openxmlformats.org/officeDocument/2006/relationships/tags" Target="../tags/tag287.xml"/><Relationship Id="rId10" Type="http://schemas.openxmlformats.org/officeDocument/2006/relationships/tags" Target="../tags/tag288.xml"/><Relationship Id="rId11" Type="http://schemas.openxmlformats.org/officeDocument/2006/relationships/tags" Target="../tags/tag289.xml"/><Relationship Id="rId12" Type="http://schemas.openxmlformats.org/officeDocument/2006/relationships/tags" Target="../tags/tag290.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tags" Target="../tags/tag325.xml"/><Relationship Id="rId10" Type="http://schemas.openxmlformats.org/officeDocument/2006/relationships/tags" Target="../tags/tag326.xml"/><Relationship Id="rId11" Type="http://schemas.openxmlformats.org/officeDocument/2006/relationships/tags" Target="../tags/tag327.xml"/><Relationship Id="rId12" Type="http://schemas.openxmlformats.org/officeDocument/2006/relationships/tags" Target="../tags/tag328.xml"/><Relationship Id="rId13"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tags" Target="../tags/tag332.xml"/><Relationship Id="rId5" Type="http://schemas.openxmlformats.org/officeDocument/2006/relationships/tags" Target="../tags/tag333.xml"/><Relationship Id="rId6" Type="http://schemas.openxmlformats.org/officeDocument/2006/relationships/tags" Target="../tags/tag334.xml"/><Relationship Id="rId7" Type="http://schemas.openxmlformats.org/officeDocument/2006/relationships/tags" Target="../tags/tag335.xml"/><Relationship Id="rId8" Type="http://schemas.openxmlformats.org/officeDocument/2006/relationships/tags" Target="../tags/tag336.xml"/><Relationship Id="rId9" Type="http://schemas.openxmlformats.org/officeDocument/2006/relationships/tags" Target="../tags/tag337.xml"/><Relationship Id="rId10" Type="http://schemas.openxmlformats.org/officeDocument/2006/relationships/tags" Target="../tags/tag338.xml"/><Relationship Id="rId11" Type="http://schemas.openxmlformats.org/officeDocument/2006/relationships/tags" Target="../tags/tag339.xml"/><Relationship Id="rId12" Type="http://schemas.openxmlformats.org/officeDocument/2006/relationships/tags" Target="../tags/tag340.xml"/><Relationship Id="rId13"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tags" Target="../tags/tag396.xml"/><Relationship Id="rId14" Type="http://schemas.openxmlformats.org/officeDocument/2006/relationships/tags" Target="../tags/tag397.xml"/><Relationship Id="rId15"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tags" Target="../tags/tag405.xml"/><Relationship Id="rId9" Type="http://schemas.openxmlformats.org/officeDocument/2006/relationships/tags" Target="../tags/tag406.xml"/><Relationship Id="rId10" Type="http://schemas.openxmlformats.org/officeDocument/2006/relationships/tags" Target="../tags/tag407.xml"/><Relationship Id="rId11" Type="http://schemas.openxmlformats.org/officeDocument/2006/relationships/tags" Target="../tags/tag408.xml"/><Relationship Id="rId12" Type="http://schemas.openxmlformats.org/officeDocument/2006/relationships/tags" Target="../tags/tag409.xml"/><Relationship Id="rId13"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tags" Target="../tags/tag410.xml"/><Relationship Id="rId2" Type="http://schemas.openxmlformats.org/officeDocument/2006/relationships/tags" Target="../tags/tag411.xml"/><Relationship Id="rId3" Type="http://schemas.openxmlformats.org/officeDocument/2006/relationships/tags" Target="../tags/tag412.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9"/>
            <p:custDataLst>
              <p:tags r:id="rId1"/>
            </p:custDataLst>
          </p:nvPr>
        </p:nvSpPr>
        <p:spPr/>
        <p:txBody>
          <a:bodyPr/>
          <a:p>
            <a:r>
              <a:rPr altLang="en-US" lang="zh-CN"/>
              <a:t/>
            </a:r>
            <a:endParaRPr altLang="en-US" lang="zh-CN"/>
          </a:p>
        </p:txBody>
      </p:sp>
      <p:sp>
        <p:nvSpPr>
          <p:cNvPr id="1048650" name="标题 4"/>
          <p:cNvSpPr>
            <a:spLocks noGrp="1"/>
          </p:cNvSpPr>
          <p:nvPr>
            <p:ph type="title" idx="5"/>
            <p:custDataLst>
              <p:tags r:id="rId2"/>
            </p:custDataLst>
          </p:nvPr>
        </p:nvSpPr>
        <p:spPr/>
        <p:txBody>
          <a:bodyPr/>
          <a:p>
            <a:r>
              <a:rPr altLang="en-US" lang="zh-CN"/>
              <a:t>智能城市：2024年城市规划的新趋势和可持续发展</a:t>
            </a:r>
            <a:endParaRPr altLang="en-US" lang="zh-CN"/>
          </a:p>
        </p:txBody>
      </p:sp>
      <p:sp>
        <p:nvSpPr>
          <p:cNvPr id="1048652" name="文本占位符 7"/>
          <p:cNvSpPr>
            <a:spLocks noGrp="1"/>
          </p:cNvSpPr>
          <p:nvPr>
            <p:ph type="body" idx="4"/>
            <p:custDataLst>
              <p:tags r:id="rId3"/>
            </p:custDataLst>
          </p:nvPr>
        </p:nvSpPr>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4" name="标题 1"/>
          <p:cNvSpPr>
            <a:spLocks noGrp="1"/>
          </p:cNvSpPr>
          <p:nvPr>
            <p:ph type="title" idx="1"/>
            <p:custDataLst>
              <p:tags r:id="rId1"/>
            </p:custDataLst>
          </p:nvPr>
        </p:nvSpPr>
        <p:spPr/>
        <p:txBody>
          <a:bodyPr/>
          <a:p>
            <a:r>
              <a:rPr altLang="en-US" lang="zh-CN">
                <a:solidFill>
                  <a:schemeClr val="tx1"/>
                </a:solidFill>
              </a:rPr>
              <a:t>目录</a:t>
            </a:r>
            <a:endParaRPr altLang="en-US" lang="zh-CN">
              <a:solidFill>
                <a:schemeClr val="tx1"/>
              </a:solidFill>
            </a:endParaRPr>
          </a:p>
        </p:txBody>
      </p:sp>
      <p:sp>
        <p:nvSpPr>
          <p:cNvPr id="1048826" name="标题"/>
          <p:cNvSpPr txBox="1"/>
          <p:nvPr>
            <p:custDataLst>
              <p:tags r:id="rId2"/>
            </p:custDataLst>
          </p:nvPr>
        </p:nvSpPr>
        <p:spPr>
          <a:xfrm>
            <a:off x="2675255" y="2459355"/>
            <a:ext cx="3320415" cy="5213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添加目录项标题</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8" name="序号"/>
          <p:cNvSpPr txBox="1"/>
          <p:nvPr>
            <p:custDataLst>
              <p:tags r:id="rId3"/>
            </p:custDataLst>
          </p:nvPr>
        </p:nvSpPr>
        <p:spPr>
          <a:xfrm>
            <a:off x="152527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0" name="弧形 10"/>
          <p:cNvSpPr/>
          <p:nvPr>
            <p:custDataLst>
              <p:tags r:id="rId4"/>
            </p:custDataLst>
          </p:nvPr>
        </p:nvSpPr>
        <p:spPr>
          <a:xfrm rot="5040000">
            <a:off x="171005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2" name="标题"/>
          <p:cNvSpPr txBox="1"/>
          <p:nvPr>
            <p:custDataLst>
              <p:tags r:id="rId5"/>
            </p:custDataLst>
          </p:nvPr>
        </p:nvSpPr>
        <p:spPr>
          <a:xfrm>
            <a:off x="7397115" y="2459355"/>
            <a:ext cx="3270250" cy="551180"/>
          </a:xfrm>
          <a:prstGeom prst="rect"/>
          <a:noFill/>
        </p:spPr>
        <p:txBody>
          <a:bodyPr anchor="t" anchorCtr="0" bIns="0" lIns="0" rIns="0" rtlCol="0" tIns="0" wrap="square">
            <a:normAutofit/>
          </a:bodyPr>
          <a:p>
            <a:pPr indent="-6985" marL="84455"/>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智能城市概述</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34" name="序号"/>
          <p:cNvSpPr txBox="1"/>
          <p:nvPr>
            <p:custDataLst>
              <p:tags r:id="rId6"/>
            </p:custDataLst>
          </p:nvPr>
        </p:nvSpPr>
        <p:spPr>
          <a:xfrm>
            <a:off x="6247130" y="22860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36" name="弧形 34"/>
          <p:cNvSpPr/>
          <p:nvPr>
            <p:custDataLst>
              <p:tags r:id="rId7"/>
            </p:custDataLst>
          </p:nvPr>
        </p:nvSpPr>
        <p:spPr>
          <a:xfrm rot="5040000">
            <a:off x="6431915" y="22180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38" name="标题"/>
          <p:cNvSpPr txBox="1"/>
          <p:nvPr>
            <p:custDataLst>
              <p:tags r:id="rId8"/>
            </p:custDataLst>
          </p:nvPr>
        </p:nvSpPr>
        <p:spPr>
          <a:xfrm>
            <a:off x="2675255" y="3435985"/>
            <a:ext cx="3321050" cy="604520"/>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2024年城市规划的新趋势</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0" name="序号"/>
          <p:cNvSpPr txBox="1"/>
          <p:nvPr>
            <p:custDataLst>
              <p:tags r:id="rId9"/>
            </p:custDataLst>
          </p:nvPr>
        </p:nvSpPr>
        <p:spPr>
          <a:xfrm>
            <a:off x="152527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03</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2" name="弧形 39"/>
          <p:cNvSpPr/>
          <p:nvPr>
            <p:custDataLst>
              <p:tags r:id="rId10"/>
            </p:custDataLst>
          </p:nvPr>
        </p:nvSpPr>
        <p:spPr>
          <a:xfrm rot="5040000">
            <a:off x="171005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44" name="标题"/>
          <p:cNvSpPr txBox="1"/>
          <p:nvPr>
            <p:custDataLst>
              <p:tags r:id="rId11"/>
            </p:custDataLst>
          </p:nvPr>
        </p:nvSpPr>
        <p:spPr>
          <a:xfrm>
            <a:off x="7397115" y="3435985"/>
            <a:ext cx="3270250" cy="59753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智能城市的可持续发展</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6" name="序号"/>
          <p:cNvSpPr txBox="1"/>
          <p:nvPr>
            <p:custDataLst>
              <p:tags r:id="rId12"/>
            </p:custDataLst>
          </p:nvPr>
        </p:nvSpPr>
        <p:spPr>
          <a:xfrm>
            <a:off x="6247130" y="326263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04</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48" name="弧形 44"/>
          <p:cNvSpPr/>
          <p:nvPr>
            <p:custDataLst>
              <p:tags r:id="rId13"/>
            </p:custDataLst>
          </p:nvPr>
        </p:nvSpPr>
        <p:spPr>
          <a:xfrm rot="5040000">
            <a:off x="6431915" y="319468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0" name="标题"/>
          <p:cNvSpPr txBox="1"/>
          <p:nvPr>
            <p:custDataLst>
              <p:tags r:id="rId14"/>
            </p:custDataLst>
          </p:nvPr>
        </p:nvSpPr>
        <p:spPr>
          <a:xfrm>
            <a:off x="2675255" y="4465955"/>
            <a:ext cx="3320415" cy="573405"/>
          </a:xfrm>
          <a:prstGeom prst="rect"/>
          <a:noFill/>
        </p:spPr>
        <p:txBody>
          <a:bodyPr anchor="t" anchorCtr="0" bIns="0" lIns="0" rIns="0" rtlCol="0" tIns="0" wrap="square">
            <a:normAutofit fontScale="78333"/>
          </a:bodyPr>
          <a:p>
            <a:pPr algn="l" indent="-6985" lvl="0" marL="84455">
              <a:buClrTx/>
              <a:buSzTx/>
              <a:buFontTx/>
            </a:pPr>
            <a:r>
              <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智能城市的建设策略与实施路径</a:t>
            </a:r>
            <a:endParaRPr altLang="en-US" b="1" dirty="0" sz="24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2" name="序号"/>
          <p:cNvSpPr txBox="1"/>
          <p:nvPr>
            <p:custDataLst>
              <p:tags r:id="rId15"/>
            </p:custDataLst>
          </p:nvPr>
        </p:nvSpPr>
        <p:spPr>
          <a:xfrm>
            <a:off x="152527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05</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4" name="弧形 7"/>
          <p:cNvSpPr/>
          <p:nvPr>
            <p:custDataLst>
              <p:tags r:id="rId16"/>
            </p:custDataLst>
          </p:nvPr>
        </p:nvSpPr>
        <p:spPr>
          <a:xfrm rot="5040000">
            <a:off x="171005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56" name="标题"/>
          <p:cNvSpPr txBox="1"/>
          <p:nvPr>
            <p:custDataLst>
              <p:tags r:id="rId17"/>
            </p:custDataLst>
          </p:nvPr>
        </p:nvSpPr>
        <p:spPr>
          <a:xfrm>
            <a:off x="7397115" y="4465955"/>
            <a:ext cx="3269615" cy="58102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智能城市的挑战与机遇</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58" name="序号"/>
          <p:cNvSpPr txBox="1"/>
          <p:nvPr>
            <p:custDataLst>
              <p:tags r:id="rId18"/>
            </p:custDataLst>
          </p:nvPr>
        </p:nvSpPr>
        <p:spPr>
          <a:xfrm>
            <a:off x="6247130" y="429260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06</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0" name="弧形 18"/>
          <p:cNvSpPr/>
          <p:nvPr>
            <p:custDataLst>
              <p:tags r:id="rId19"/>
            </p:custDataLst>
          </p:nvPr>
        </p:nvSpPr>
        <p:spPr>
          <a:xfrm rot="5040000">
            <a:off x="6431915" y="422465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
        <p:nvSpPr>
          <p:cNvPr id="1048862" name="标题"/>
          <p:cNvSpPr txBox="1"/>
          <p:nvPr>
            <p:custDataLst>
              <p:tags r:id="rId20"/>
            </p:custDataLst>
          </p:nvPr>
        </p:nvSpPr>
        <p:spPr>
          <a:xfrm>
            <a:off x="2675255" y="5471795"/>
            <a:ext cx="3319145" cy="589915"/>
          </a:xfrm>
          <a:prstGeom prst="rect"/>
          <a:noFill/>
        </p:spPr>
        <p:txBody>
          <a:bodyPr anchor="t" anchorCtr="0" bIns="0" lIns="0" rIns="0" rtlCol="0" tIns="0" wrap="square">
            <a:normAutofit/>
          </a:bodyPr>
          <a:p>
            <a:pPr algn="l" indent="-6985" lvl="0" marL="84455">
              <a:buClrTx/>
              <a:buSzTx/>
              <a:buFontTx/>
            </a:pPr>
            <a:r>
              <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未来智能城市的发展前景与展望</a:t>
            </a:r>
            <a:endParaRPr altLang="en-US" b="1" dirty="0" sz="1700" lang="zh-CN" spc="3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4" name="序号"/>
          <p:cNvSpPr txBox="1"/>
          <p:nvPr>
            <p:custDataLst>
              <p:tags r:id="rId21"/>
            </p:custDataLst>
          </p:nvPr>
        </p:nvSpPr>
        <p:spPr>
          <a:xfrm>
            <a:off x="1525270" y="5298440"/>
            <a:ext cx="1150620" cy="668020"/>
          </a:xfrm>
          <a:prstGeom prst="rect"/>
          <a:noFill/>
        </p:spPr>
        <p:txBody>
          <a:bodyPr anchor="ctr" bIns="0" lIns="0" rIns="0" rtlCol="0" tIns="0" wrap="square">
            <a:normAutofit/>
          </a:bodyPr>
          <a:p>
            <a:pPr algn="l" indent="148590" lvl="0" marL="172085">
              <a:buClrTx/>
              <a:buSzTx/>
              <a:buFontTx/>
            </a:pPr>
            <a:r>
              <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07</a:t>
            </a:r>
            <a:endParaRPr b="1" sz="36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66" name="弧形 22"/>
          <p:cNvSpPr/>
          <p:nvPr>
            <p:custDataLst>
              <p:tags r:id="rId22"/>
            </p:custDataLst>
          </p:nvPr>
        </p:nvSpPr>
        <p:spPr>
          <a:xfrm rot="5040000">
            <a:off x="1710055" y="5230495"/>
            <a:ext cx="758190" cy="758190"/>
          </a:xfrm>
          <a:prstGeom prst="arc">
            <a:avLst>
              <a:gd name="adj1" fmla="val 8508529"/>
              <a:gd name="adj2" fmla="val 3706333"/>
            </a:avLst>
          </a:prstGeom>
          <a:ln>
            <a:gradFill>
              <a:gsLst>
                <a:gs pos="0">
                  <a:schemeClr val="accent1">
                    <a:lumMod val="75000"/>
                  </a:schemeClr>
                </a:gs>
                <a:gs pos="87000">
                  <a:schemeClr val="bg1">
                    <a:alpha val="0"/>
                  </a:schemeClr>
                </a:gs>
              </a:gsLst>
              <a:lin ang="10200000" scaled="1"/>
            </a:gradFill>
            <a:tailEnd type="oval" w="sm" len="sm"/>
          </a:ln>
        </p:spPr>
        <p:style>
          <a:lnRef idx="2">
            <a:schemeClr val="accent1"/>
          </a:lnRef>
          <a:fillRef idx="0">
            <a:srgbClr val="FFFFFF"/>
          </a:fillRef>
          <a:effectRef idx="0">
            <a:srgbClr val="FFFFFF"/>
          </a:effectRef>
          <a:fontRef idx="minor">
            <a:schemeClr val="tx1"/>
          </a:fontRef>
        </p:style>
        <p:txBody>
          <a:bodyPr anchor="ctr" rtlCol="0"/>
          <a:p>
            <a:pPr algn="ctr"/>
            <a:endParaRPr altLang="en-US" lang="zh-CN">
              <a:solidFill>
                <a:schemeClr val="tx1"/>
              </a:solidFill>
              <a:cs typeface="微软雅黑" panose="020B0503020204020204" pitchFamily="34" charset="-122"/>
            </a:endParaRPr>
          </a:p>
        </p:txBody>
      </p:sp>
    </p:spTree>
    <p:custDataLst>
      <p:tags r:id="rId2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文本占位符 1"/>
          <p:cNvSpPr>
            <a:spLocks noGrp="1"/>
          </p:cNvSpPr>
          <p:nvPr>
            <p:ph type="body" idx="2"/>
            <p:custDataLst>
              <p:tags r:id="rId1"/>
            </p:custDataLst>
          </p:nvPr>
        </p:nvSpPr>
        <p:spPr/>
        <p:txBody>
          <a:bodyPr/>
          <a:p>
            <a:r>
              <a:rPr altLang="en-US" lang="zh-CN"/>
              <a:t>Part One</a:t>
            </a:r>
            <a:endParaRPr altLang="en-US" lang="zh-CN"/>
          </a:p>
        </p:txBody>
      </p:sp>
      <p:sp>
        <p:nvSpPr>
          <p:cNvPr id="1048898" name="标题 3"/>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2" name="文本占位符 1"/>
          <p:cNvSpPr>
            <a:spLocks noGrp="1"/>
          </p:cNvSpPr>
          <p:nvPr>
            <p:ph type="body" idx="2"/>
            <p:custDataLst>
              <p:tags r:id="rId1"/>
            </p:custDataLst>
          </p:nvPr>
        </p:nvSpPr>
        <p:spPr/>
        <p:txBody>
          <a:bodyPr/>
          <a:p>
            <a:r>
              <a:rPr altLang="en-US" lang="zh-CN"/>
              <a:t>Part Two</a:t>
            </a:r>
            <a:endParaRPr altLang="en-US" lang="zh-CN"/>
          </a:p>
        </p:txBody>
      </p:sp>
      <p:sp>
        <p:nvSpPr>
          <p:cNvPr id="1048934" name="标题 3"/>
          <p:cNvSpPr>
            <a:spLocks noGrp="1"/>
          </p:cNvSpPr>
          <p:nvPr>
            <p:ph type="title" idx="1"/>
            <p:custDataLst>
              <p:tags r:id="rId2"/>
            </p:custDataLst>
          </p:nvPr>
        </p:nvSpPr>
        <p:spPr/>
        <p:txBody>
          <a:bodyPr/>
          <a:p>
            <a:r>
              <a:rPr altLang="en-US" lang="zh-CN"/>
              <a:t>智能城市概述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96" name="标题 1"/>
          <p:cNvSpPr>
            <a:spLocks noGrp="1"/>
          </p:cNvSpPr>
          <p:nvPr>
            <p:ph type="title" idx="2"/>
          </p:nvPr>
        </p:nvSpPr>
        <p:spPr/>
        <p:txBody>
          <a:bodyPr/>
          <a:p>
            <a:r>
              <a:rPr altLang="en-US" lang="zh-CN"/>
              <a:t>定义与背景</a:t>
            </a:r>
            <a:endParaRPr altLang="en-US" lang="zh-CN"/>
          </a:p>
        </p:txBody>
      </p:sp>
      <p:sp>
        <p:nvSpPr>
          <p:cNvPr id="1048998" name="正文"/>
          <p:cNvSpPr txBox="1"/>
          <p:nvPr>
            <p:custDataLst>
              <p:tags r:id="rId1"/>
            </p:custDataLst>
          </p:nvPr>
        </p:nvSpPr>
        <p:spPr>
          <a:xfrm>
            <a:off x="2821191" y="2000033"/>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智能城市的定义：智能城市利用先进的信息和通信技术，实现城市运营的智能化和高效化，提高城市居民的生活质量和幸福感。</a:t>
            </a:r>
            <a:endParaRPr altLang="en-US" dirty="0" sz="1000" lang="zh-CN" spc="150">
              <a:solidFill>
                <a:schemeClr val="tx1">
                  <a:lumMod val="65000"/>
                  <a:lumOff val="35000"/>
                </a:schemeClr>
              </a:solidFill>
              <a:latin typeface="+mn-ea"/>
              <a:sym typeface="+mn-ea"/>
            </a:endParaRPr>
          </a:p>
        </p:txBody>
      </p:sp>
      <p:sp>
        <p:nvSpPr>
          <p:cNvPr id="1049000" name="标题"/>
          <p:cNvSpPr txBox="1"/>
          <p:nvPr>
            <p:custDataLst>
              <p:tags r:id="rId2"/>
            </p:custDataLst>
          </p:nvPr>
        </p:nvSpPr>
        <p:spPr>
          <a:xfrm>
            <a:off x="2821863" y="1490345"/>
            <a:ext cx="6543231" cy="444752"/>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002" name="标题"/>
          <p:cNvSpPr txBox="1"/>
          <p:nvPr>
            <p:custDataLst>
              <p:tags r:id="rId3"/>
            </p:custDataLst>
          </p:nvPr>
        </p:nvSpPr>
        <p:spPr>
          <a:xfrm>
            <a:off x="2821863" y="5142881"/>
            <a:ext cx="6543231" cy="444752"/>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004" name="正文"/>
          <p:cNvSpPr txBox="1"/>
          <p:nvPr>
            <p:custDataLst>
              <p:tags r:id="rId4"/>
            </p:custDataLst>
          </p:nvPr>
        </p:nvSpPr>
        <p:spPr>
          <a:xfrm>
            <a:off x="2821863" y="5652569"/>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智能城市的未来发展：随着技术的不断进步和应用，智能城市将会在未来得到更广泛的应用和发展，为城市的可持续发展注入新的动力。</a:t>
            </a:r>
            <a:endParaRPr altLang="en-US" dirty="0" sz="1000" lang="zh-CN" spc="150">
              <a:solidFill>
                <a:schemeClr val="tx1">
                  <a:lumMod val="65000"/>
                  <a:lumOff val="35000"/>
                </a:schemeClr>
              </a:solidFill>
              <a:latin typeface="+mn-ea"/>
              <a:sym typeface="+mn-ea"/>
            </a:endParaRPr>
          </a:p>
        </p:txBody>
      </p:sp>
      <p:sp>
        <p:nvSpPr>
          <p:cNvPr id="1049006" name="正文"/>
          <p:cNvSpPr txBox="1"/>
          <p:nvPr>
            <p:custDataLst>
              <p:tags r:id="rId5"/>
            </p:custDataLst>
          </p:nvPr>
        </p:nvSpPr>
        <p:spPr>
          <a:xfrm>
            <a:off x="2821863" y="3217096"/>
            <a:ext cx="6543231" cy="597006"/>
          </a:xfrm>
          <a:prstGeom prst="rect"/>
          <a:noFill/>
        </p:spPr>
        <p:txBody>
          <a:bodyPr anchor="t" anchorCtr="0" bIns="0" lIns="0" rIns="0" rtlCol="0" tIns="0" wrap="square">
            <a:normAutofit fontScale="7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智能城市的发展背景：随着全球城市化进程的加速，城市面临着诸多挑战，如交通拥堵、环境污染、能源消耗等。智能城市作为一种新型的城市发展模式，旨在通过信息技术和智能化手段解决这些问题。</a:t>
            </a:r>
            <a:endParaRPr altLang="en-US" dirty="0" sz="1400" lang="zh-CN" spc="150">
              <a:solidFill>
                <a:schemeClr val="tx1">
                  <a:lumMod val="65000"/>
                  <a:lumOff val="35000"/>
                </a:schemeClr>
              </a:solidFill>
              <a:latin typeface="+mn-ea"/>
              <a:sym typeface="+mn-ea"/>
            </a:endParaRPr>
          </a:p>
        </p:txBody>
      </p:sp>
      <p:sp>
        <p:nvSpPr>
          <p:cNvPr id="1049008" name="标题"/>
          <p:cNvSpPr txBox="1"/>
          <p:nvPr>
            <p:custDataLst>
              <p:tags r:id="rId6"/>
            </p:custDataLst>
          </p:nvPr>
        </p:nvSpPr>
        <p:spPr>
          <a:xfrm>
            <a:off x="2822535" y="2708081"/>
            <a:ext cx="6543231" cy="444752"/>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010" name="标题"/>
          <p:cNvSpPr txBox="1"/>
          <p:nvPr>
            <p:custDataLst>
              <p:tags r:id="rId7"/>
            </p:custDataLst>
          </p:nvPr>
        </p:nvSpPr>
        <p:spPr>
          <a:xfrm>
            <a:off x="2822535" y="3925145"/>
            <a:ext cx="6543231" cy="444752"/>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49012" name="正文"/>
          <p:cNvSpPr txBox="1"/>
          <p:nvPr>
            <p:custDataLst>
              <p:tags r:id="rId8"/>
            </p:custDataLst>
          </p:nvPr>
        </p:nvSpPr>
        <p:spPr>
          <a:xfrm>
            <a:off x="2821863" y="4434833"/>
            <a:ext cx="6543231" cy="597006"/>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000" lang="zh-CN" spc="150">
                <a:solidFill>
                  <a:schemeClr val="tx1">
                    <a:lumMod val="65000"/>
                    <a:lumOff val="35000"/>
                  </a:schemeClr>
                </a:solidFill>
                <a:latin typeface="+mn-ea"/>
                <a:sym typeface="+mn-ea"/>
              </a:rPr>
              <a:t>智能城市的意义：智能城市可以提高城市管理的效率，降低城市运营的成本，提高城市居民的生活质量，促进城市的可持续发展。</a:t>
            </a:r>
            <a:endParaRPr altLang="en-US" dirty="0" sz="10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6" name="标题 1"/>
          <p:cNvSpPr>
            <a:spLocks noGrp="1"/>
          </p:cNvSpPr>
          <p:nvPr>
            <p:ph type="title" idx="2"/>
          </p:nvPr>
        </p:nvSpPr>
        <p:spPr/>
        <p:txBody>
          <a:bodyPr/>
          <a:p>
            <a:r>
              <a:rPr altLang="en-US" lang="zh-CN"/>
              <a:t>智能城市的发展历程</a:t>
            </a:r>
            <a:endParaRPr altLang="en-US" lang="zh-CN"/>
          </a:p>
        </p:txBody>
      </p:sp>
      <p:sp>
        <p:nvSpPr>
          <p:cNvPr id="1049048"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0"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52"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4"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6"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8"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60"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62"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4"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智能城市的发展现状</a:t>
            </a:r>
            <a:endParaRPr altLang="en-US" dirty="0" sz="2400" lang="zh-CN">
              <a:latin typeface="+mn-ea"/>
              <a:ea typeface="+mn-ea"/>
            </a:endParaRPr>
          </a:p>
        </p:txBody>
      </p:sp>
      <p:sp>
        <p:nvSpPr>
          <p:cNvPr id="1049066"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智能城市的发展趋势</a:t>
            </a:r>
            <a:endParaRPr altLang="en-US" dirty="0" sz="2400" lang="zh-CN">
              <a:latin typeface="+mn-ea"/>
              <a:ea typeface="+mn-ea"/>
            </a:endParaRPr>
          </a:p>
        </p:txBody>
      </p:sp>
      <p:sp>
        <p:nvSpPr>
          <p:cNvPr id="1049068"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智能城市的起源</a:t>
            </a:r>
            <a:endParaRPr altLang="en-US" dirty="0" sz="2400" lang="zh-CN">
              <a:latin typeface="+mn-ea"/>
              <a:ea typeface="+mn-ea"/>
            </a:endParaRPr>
          </a:p>
        </p:txBody>
      </p:sp>
      <p:sp>
        <p:nvSpPr>
          <p:cNvPr id="1049070"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智能城市的发展阶段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4" name="标题 1"/>
          <p:cNvSpPr>
            <a:spLocks noGrp="1"/>
          </p:cNvSpPr>
          <p:nvPr>
            <p:ph type="title" idx="2"/>
          </p:nvPr>
        </p:nvSpPr>
        <p:spPr/>
        <p:txBody>
          <a:bodyPr/>
          <a:p>
            <a:r>
              <a:rPr altLang="en-US" lang="zh-CN"/>
              <a:t>智能城市的核心要素</a:t>
            </a:r>
            <a:endParaRPr altLang="en-US" lang="zh-CN"/>
          </a:p>
        </p:txBody>
      </p:sp>
      <p:sp>
        <p:nvSpPr>
          <p:cNvPr id="1049106"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8"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110"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信息技术：智能城市依赖于先进的信息技术，包括物联网、云计算、大数据和人工智能等。</a:t>
            </a:r>
            <a:endParaRPr altLang="en-US" dirty="0" sz="2000" lang="zh-CN" spc="200">
              <a:solidFill>
                <a:schemeClr val="tx1">
                  <a:lumMod val="85000"/>
                  <a:lumOff val="15000"/>
                </a:schemeClr>
              </a:solidFill>
              <a:latin typeface="+mn-ea"/>
              <a:sym typeface="+mn-ea"/>
            </a:endParaRPr>
          </a:p>
        </p:txBody>
      </p:sp>
      <p:sp>
        <p:nvSpPr>
          <p:cNvPr id="1049112"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14"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16"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城市基础设施：智能城市需要具备高效、智能和可持续的城市基础设施，包括交通、能源、供水、排水等。</a:t>
            </a:r>
            <a:endParaRPr altLang="en-US" dirty="0" sz="2000" lang="zh-CN" spc="200">
              <a:solidFill>
                <a:schemeClr val="tx1">
                  <a:lumMod val="85000"/>
                  <a:lumOff val="15000"/>
                </a:schemeClr>
              </a:solidFill>
              <a:latin typeface="+mn-ea"/>
              <a:sym typeface="+mn-ea"/>
            </a:endParaRPr>
          </a:p>
        </p:txBody>
      </p:sp>
      <p:sp>
        <p:nvSpPr>
          <p:cNvPr id="1049118"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0"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22"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城市管理：智能城市需要采用先进的管理方法和技术手段，包括城市规划、城市管理、城市服务等。</a:t>
            </a:r>
            <a:endParaRPr altLang="en-US" dirty="0" sz="2000" lang="zh-CN" spc="200">
              <a:solidFill>
                <a:schemeClr val="tx1">
                  <a:lumMod val="85000"/>
                  <a:lumOff val="15000"/>
                </a:schemeClr>
              </a:solidFill>
              <a:latin typeface="+mn-ea"/>
              <a:sym typeface="+mn-ea"/>
            </a:endParaRPr>
          </a:p>
        </p:txBody>
      </p:sp>
      <p:sp>
        <p:nvSpPr>
          <p:cNvPr id="1049124"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26"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28"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可持续发展：智能城市需要注重可持续发展，采用绿色、低碳、环保的技术和措施，促进城市的可持续发展。</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6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64" name="标题 3"/>
          <p:cNvSpPr>
            <a:spLocks noGrp="1"/>
          </p:cNvSpPr>
          <p:nvPr>
            <p:ph type="title" idx="1"/>
            <p:custDataLst>
              <p:tags r:id="rId2"/>
            </p:custDataLst>
          </p:nvPr>
        </p:nvSpPr>
        <p:spPr/>
        <p:txBody>
          <a:bodyPr/>
          <a:p>
            <a:r>
              <a:rPr altLang="en-US" lang="zh-CN"/>
              <a:t>2024年城市规划的新趋势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26" name="标题 1"/>
          <p:cNvSpPr>
            <a:spLocks noGrp="1"/>
          </p:cNvSpPr>
          <p:nvPr>
            <p:ph type="title" idx="2"/>
          </p:nvPr>
        </p:nvSpPr>
        <p:spPr/>
        <p:txBody>
          <a:bodyPr/>
          <a:p>
            <a:r>
              <a:rPr altLang="en-US" lang="zh-CN"/>
              <a:t>数字化转型</a:t>
            </a:r>
            <a:endParaRPr altLang="en-US" lang="zh-CN"/>
          </a:p>
        </p:txBody>
      </p:sp>
      <p:sp>
        <p:nvSpPr>
          <p:cNvPr id="1049228"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0"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2"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数字化转型的定义和重要性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34"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36"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数字化转型在城市规划中的应用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40"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42"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数字化转型对城市可持续发展的影响</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44"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6"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8"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0"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数字化转型面临的挑战和解决方案</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4" name="标题 1"/>
          <p:cNvSpPr>
            <a:spLocks noGrp="1"/>
          </p:cNvSpPr>
          <p:nvPr>
            <p:ph type="title" idx="2"/>
          </p:nvPr>
        </p:nvSpPr>
        <p:spPr/>
        <p:txBody>
          <a:bodyPr/>
          <a:p>
            <a:r>
              <a:rPr altLang="en-US" lang="zh-CN"/>
              <a:t>智能化升级</a:t>
            </a:r>
            <a:endParaRPr altLang="en-US" lang="zh-CN"/>
          </a:p>
        </p:txBody>
      </p:sp>
      <p:sp>
        <p:nvSpPr>
          <p:cNvPr id="1049286"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88"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城市规划与智能化技术的融合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292"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94"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智能化技术在城市规划中的应用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298"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00"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智能化升级对城市规划的影响</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302"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06"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未来城市规划的智能化发展趋势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2" name="标题 1"/>
          <p:cNvSpPr>
            <a:spLocks noGrp="1"/>
          </p:cNvSpPr>
          <p:nvPr>
            <p:ph type="title" idx="2"/>
          </p:nvPr>
        </p:nvSpPr>
        <p:spPr/>
        <p:txBody>
          <a:bodyPr/>
          <a:p>
            <a:r>
              <a:rPr altLang="en-US" lang="zh-CN"/>
              <a:t>绿色化发展</a:t>
            </a:r>
            <a:endParaRPr altLang="en-US" lang="zh-CN"/>
          </a:p>
        </p:txBody>
      </p:sp>
      <p:sp>
        <p:nvSpPr>
          <p:cNvPr id="1049344"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6"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8"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0"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2"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4"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56"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8"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60"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建设低碳交通系统</a:t>
            </a:r>
            <a:endParaRPr altLang="en-US" dirty="0" sz="2400" lang="zh-CN">
              <a:latin typeface="+mn-ea"/>
              <a:ea typeface="+mn-ea"/>
            </a:endParaRPr>
          </a:p>
        </p:txBody>
      </p:sp>
      <p:sp>
        <p:nvSpPr>
          <p:cNvPr id="1049362"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实施垃圾分类和资源回收</a:t>
            </a:r>
            <a:endParaRPr altLang="en-US" dirty="0" sz="2400" lang="zh-CN">
              <a:latin typeface="+mn-ea"/>
              <a:ea typeface="+mn-ea"/>
            </a:endParaRPr>
          </a:p>
        </p:txBody>
      </p:sp>
      <p:sp>
        <p:nvSpPr>
          <p:cNvPr id="1049364"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城市绿化覆盖率提高</a:t>
            </a:r>
            <a:endParaRPr altLang="en-US" dirty="0" sz="2400" lang="zh-CN">
              <a:latin typeface="+mn-ea"/>
              <a:ea typeface="+mn-ea"/>
            </a:endParaRPr>
          </a:p>
        </p:txBody>
      </p:sp>
      <p:sp>
        <p:nvSpPr>
          <p:cNvPr id="1049366"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推广可再生能源</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00" name="标题 1"/>
          <p:cNvSpPr>
            <a:spLocks noGrp="1"/>
          </p:cNvSpPr>
          <p:nvPr>
            <p:ph type="title" idx="2"/>
          </p:nvPr>
        </p:nvSpPr>
        <p:spPr/>
        <p:txBody>
          <a:bodyPr/>
          <a:p>
            <a:r>
              <a:rPr altLang="en-US" lang="zh-CN"/>
              <a:t>人文化关怀</a:t>
            </a:r>
            <a:endParaRPr altLang="en-US" lang="zh-CN"/>
          </a:p>
        </p:txBody>
      </p:sp>
      <p:sp>
        <p:nvSpPr>
          <p:cNvPr id="1049402" name="任意多边形: 形状 64"/>
          <p:cNvSpPr/>
          <p:nvPr>
            <p:custDataLst>
              <p:tags r:id="rId1"/>
            </p:custDataLst>
          </p:nvPr>
        </p:nvSpPr>
        <p:spPr>
          <a:xfrm rot="10800000">
            <a:off x="135699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04" name="矩形 65"/>
          <p:cNvSpPr/>
          <p:nvPr>
            <p:custDataLst>
              <p:tags r:id="rId2"/>
            </p:custDataLst>
          </p:nvPr>
        </p:nvSpPr>
        <p:spPr>
          <a:xfrm>
            <a:off x="1243965" y="1850390"/>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文本框 66"/>
          <p:cNvSpPr txBox="1"/>
          <p:nvPr>
            <p:custDataLst>
              <p:tags r:id="rId3"/>
            </p:custDataLst>
          </p:nvPr>
        </p:nvSpPr>
        <p:spPr>
          <a:xfrm>
            <a:off x="162179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城市规划与人的需求相结合</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08" name="任意多边形: 形状 68"/>
          <p:cNvSpPr/>
          <p:nvPr>
            <p:custDataLst>
              <p:tags r:id="rId4"/>
            </p:custDataLst>
          </p:nvPr>
        </p:nvSpPr>
        <p:spPr>
          <a:xfrm rot="10800000">
            <a:off x="6505575" y="1490345"/>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10" name="矩形 69"/>
          <p:cNvSpPr/>
          <p:nvPr>
            <p:custDataLst>
              <p:tags r:id="rId5"/>
            </p:custDataLst>
          </p:nvPr>
        </p:nvSpPr>
        <p:spPr>
          <a:xfrm>
            <a:off x="6391910" y="1850390"/>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70"/>
          <p:cNvSpPr txBox="1"/>
          <p:nvPr>
            <p:custDataLst>
              <p:tags r:id="rId6"/>
            </p:custDataLst>
          </p:nvPr>
        </p:nvSpPr>
        <p:spPr>
          <a:xfrm>
            <a:off x="6770370" y="17519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注重城市历史文化的保护和传承</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414" name="任意多边形: 形状 72"/>
          <p:cNvSpPr/>
          <p:nvPr>
            <p:custDataLst>
              <p:tags r:id="rId7"/>
            </p:custDataLst>
          </p:nvPr>
        </p:nvSpPr>
        <p:spPr>
          <a:xfrm rot="10800000">
            <a:off x="1356995"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16" name="文本框 74"/>
          <p:cNvSpPr txBox="1"/>
          <p:nvPr>
            <p:custDataLst>
              <p:tags r:id="rId8"/>
            </p:custDataLst>
          </p:nvPr>
        </p:nvSpPr>
        <p:spPr>
          <a:xfrm>
            <a:off x="1621790" y="4279265"/>
            <a:ext cx="3849852" cy="1261991"/>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城市公共空间的设计与人性化考虑</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418" name="矩形 73"/>
          <p:cNvSpPr/>
          <p:nvPr>
            <p:custDataLst>
              <p:tags r:id="rId9"/>
            </p:custDataLst>
          </p:nvPr>
        </p:nvSpPr>
        <p:spPr>
          <a:xfrm>
            <a:off x="1243965" y="4378325"/>
            <a:ext cx="216000" cy="216000"/>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任意多边形: 形状 83"/>
          <p:cNvSpPr/>
          <p:nvPr>
            <p:custDataLst>
              <p:tags r:id="rId10"/>
            </p:custDataLst>
          </p:nvPr>
        </p:nvSpPr>
        <p:spPr>
          <a:xfrm rot="10800000">
            <a:off x="6563360" y="4018280"/>
            <a:ext cx="4379432" cy="2231572"/>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22" name="矩形 84"/>
          <p:cNvSpPr/>
          <p:nvPr>
            <p:custDataLst>
              <p:tags r:id="rId11"/>
            </p:custDataLst>
          </p:nvPr>
        </p:nvSpPr>
        <p:spPr>
          <a:xfrm>
            <a:off x="6450330" y="4378325"/>
            <a:ext cx="216000" cy="216000"/>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文本框 85"/>
          <p:cNvSpPr txBox="1"/>
          <p:nvPr>
            <p:custDataLst>
              <p:tags r:id="rId12"/>
            </p:custDataLst>
          </p:nvPr>
        </p:nvSpPr>
        <p:spPr>
          <a:xfrm>
            <a:off x="6828155" y="4279265"/>
            <a:ext cx="3849852" cy="1261991"/>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城市交通规划的便捷性和舒适性</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58"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60" name="标题 3"/>
          <p:cNvSpPr>
            <a:spLocks noGrp="1"/>
          </p:cNvSpPr>
          <p:nvPr>
            <p:ph type="title" idx="1"/>
            <p:custDataLst>
              <p:tags r:id="rId2"/>
            </p:custDataLst>
          </p:nvPr>
        </p:nvSpPr>
        <p:spPr/>
        <p:txBody>
          <a:bodyPr/>
          <a:p>
            <a:r>
              <a:rPr altLang="en-US" lang="zh-CN"/>
              <a:t>智能城市的可持续发展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2" name="标题 1"/>
          <p:cNvSpPr>
            <a:spLocks noGrp="1"/>
          </p:cNvSpPr>
          <p:nvPr>
            <p:ph type="title" idx="2"/>
          </p:nvPr>
        </p:nvSpPr>
        <p:spPr/>
        <p:txBody>
          <a:bodyPr/>
          <a:p>
            <a:r>
              <a:rPr altLang="en-US" lang="zh-CN"/>
              <a:t>能源与环境可持续性</a:t>
            </a:r>
            <a:endParaRPr altLang="en-US" lang="zh-CN"/>
          </a:p>
        </p:txBody>
      </p:sp>
      <p:sp>
        <p:nvSpPr>
          <p:cNvPr id="1049524"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6"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能源利用：智能城市采用清洁能源，如太阳能、风能等，减少对传统能源的依赖，降低碳排放。</a:t>
            </a:r>
            <a:endParaRPr altLang="en-US" dirty="0" lang="zh-CN" spc="150">
              <a:solidFill>
                <a:schemeClr val="tx1">
                  <a:lumMod val="75000"/>
                  <a:lumOff val="25000"/>
                </a:schemeClr>
              </a:solidFill>
              <a:latin typeface="+mn-ea"/>
              <a:sym typeface="+mn-ea"/>
            </a:endParaRPr>
          </a:p>
        </p:txBody>
      </p:sp>
      <p:sp>
        <p:nvSpPr>
          <p:cNvPr id="1049528"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0"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2"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节能措施：通过智能化的能源管理系统，优化能源使用，降低能源消耗，提高能源利用效率。</a:t>
            </a:r>
            <a:endParaRPr altLang="en-US" dirty="0" lang="zh-CN" spc="150">
              <a:solidFill>
                <a:schemeClr val="tx1">
                  <a:lumMod val="75000"/>
                  <a:lumOff val="25000"/>
                </a:schemeClr>
              </a:solidFill>
              <a:latin typeface="+mn-ea"/>
              <a:sym typeface="+mn-ea"/>
            </a:endParaRPr>
          </a:p>
        </p:txBody>
      </p:sp>
      <p:sp>
        <p:nvSpPr>
          <p:cNvPr id="1049534"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6"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8"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环境保护：智能城市注重环境保护，通过智能化的环境监测系统，实时监测空气质量、水质等环境指标，保障居民健康。</a:t>
            </a:r>
            <a:endParaRPr altLang="en-US" dirty="0" sz="2000" lang="zh-CN" spc="150">
              <a:solidFill>
                <a:schemeClr val="tx1">
                  <a:lumMod val="75000"/>
                  <a:lumOff val="25000"/>
                </a:schemeClr>
              </a:solidFill>
              <a:latin typeface="+mn-ea"/>
              <a:sym typeface="+mn-ea"/>
            </a:endParaRPr>
          </a:p>
        </p:txBody>
      </p:sp>
      <p:sp>
        <p:nvSpPr>
          <p:cNvPr id="1049540"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2"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4"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绿色出行：智能城市鼓励居民采用公共交通、步行、自行车等绿色出行方式，减少交通拥堵和空气污染。</a:t>
            </a:r>
            <a:endParaRPr altLang="en-US" dirty="0" lang="zh-CN" spc="150">
              <a:solidFill>
                <a:schemeClr val="tx1">
                  <a:lumMod val="75000"/>
                  <a:lumOff val="25000"/>
                </a:schemeClr>
              </a:solidFill>
              <a:latin typeface="+mn-ea"/>
              <a:sym typeface="+mn-ea"/>
            </a:endParaRPr>
          </a:p>
        </p:txBody>
      </p:sp>
      <p:sp>
        <p:nvSpPr>
          <p:cNvPr id="1049546"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0" name="标题 1"/>
          <p:cNvSpPr>
            <a:spLocks noGrp="1"/>
          </p:cNvSpPr>
          <p:nvPr>
            <p:ph type="title" idx="2"/>
          </p:nvPr>
        </p:nvSpPr>
        <p:spPr/>
        <p:txBody>
          <a:bodyPr/>
          <a:p>
            <a:r>
              <a:rPr altLang="en-US" lang="zh-CN"/>
              <a:t>经济与社会可持续性</a:t>
            </a:r>
            <a:endParaRPr altLang="en-US" lang="zh-CN"/>
          </a:p>
        </p:txBody>
      </p:sp>
      <p:sp>
        <p:nvSpPr>
          <p:cNvPr id="1049582" name="五边形 30"/>
          <p:cNvSpPr/>
          <p:nvPr>
            <p:custDataLst>
              <p:tags r:id="rId1"/>
            </p:custDataLst>
          </p:nvPr>
        </p:nvSpPr>
        <p:spPr>
          <a:xfrm>
            <a:off x="608330" y="3293192"/>
            <a:ext cx="2907431" cy="1181832"/>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4" name="燕尾形 36"/>
          <p:cNvSpPr/>
          <p:nvPr>
            <p:custDataLst>
              <p:tags r:id="rId2"/>
            </p:custDataLst>
          </p:nvPr>
        </p:nvSpPr>
        <p:spPr>
          <a:xfrm>
            <a:off x="3220523" y="3293192"/>
            <a:ext cx="2907431" cy="1181832"/>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6" name="燕尾形 37"/>
          <p:cNvSpPr/>
          <p:nvPr>
            <p:custDataLst>
              <p:tags r:id="rId3"/>
            </p:custDataLst>
          </p:nvPr>
        </p:nvSpPr>
        <p:spPr>
          <a:xfrm>
            <a:off x="8444910" y="3293192"/>
            <a:ext cx="2907431" cy="1181832"/>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88" name="燕尾形 38"/>
          <p:cNvSpPr/>
          <p:nvPr>
            <p:custDataLst>
              <p:tags r:id="rId4"/>
            </p:custDataLst>
          </p:nvPr>
        </p:nvSpPr>
        <p:spPr>
          <a:xfrm>
            <a:off x="5832716" y="3293192"/>
            <a:ext cx="2907431" cy="1181832"/>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90" name="文本框 3"/>
          <p:cNvSpPr txBox="1"/>
          <p:nvPr>
            <p:custDataLst>
              <p:tags r:id="rId5"/>
            </p:custDataLst>
          </p:nvPr>
        </p:nvSpPr>
        <p:spPr>
          <a:xfrm>
            <a:off x="3159713"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就业机会：创造更多高质量的就业机会，提高居民收入水平</a:t>
            </a:r>
            <a:endParaRPr altLang="en-US" sz="1400" lang="zh-CN" spc="150">
              <a:solidFill>
                <a:schemeClr val="tx1"/>
              </a:solidFill>
              <a:effectLst/>
              <a:latin typeface="+mn-ea"/>
              <a:sym typeface="+mn-ea"/>
            </a:endParaRPr>
          </a:p>
        </p:txBody>
      </p:sp>
      <p:sp>
        <p:nvSpPr>
          <p:cNvPr id="1049592" name="文本框 6"/>
          <p:cNvSpPr txBox="1"/>
          <p:nvPr>
            <p:custDataLst>
              <p:tags r:id="rId6"/>
            </p:custDataLst>
          </p:nvPr>
        </p:nvSpPr>
        <p:spPr>
          <a:xfrm>
            <a:off x="608330"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经济发展：智能城市推动经济增长，提高经济效益</a:t>
            </a:r>
            <a:endParaRPr altLang="en-US" dirty="0" sz="1400" lang="zh-CN" spc="150">
              <a:solidFill>
                <a:schemeClr val="tx1"/>
              </a:solidFill>
              <a:effectLst/>
              <a:latin typeface="+mn-ea"/>
              <a:sym typeface="+mn-ea"/>
            </a:endParaRPr>
          </a:p>
        </p:txBody>
      </p:sp>
      <p:sp>
        <p:nvSpPr>
          <p:cNvPr id="1049594" name="文本框 7"/>
          <p:cNvSpPr txBox="1"/>
          <p:nvPr>
            <p:custDataLst>
              <p:tags r:id="rId7"/>
            </p:custDataLst>
          </p:nvPr>
        </p:nvSpPr>
        <p:spPr>
          <a:xfrm>
            <a:off x="5830954" y="1639861"/>
            <a:ext cx="3135689" cy="141449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社会福利：改善居民生活质量，提高社会福利水平</a:t>
            </a:r>
            <a:endParaRPr altLang="en-US" sz="1400" lang="zh-CN" spc="150">
              <a:solidFill>
                <a:schemeClr val="tx1"/>
              </a:solidFill>
              <a:effectLst/>
              <a:latin typeface="+mn-ea"/>
              <a:sym typeface="+mn-ea"/>
            </a:endParaRPr>
          </a:p>
        </p:txBody>
      </p:sp>
      <p:sp>
        <p:nvSpPr>
          <p:cNvPr id="1049596" name="文本框 8"/>
          <p:cNvSpPr txBox="1"/>
          <p:nvPr>
            <p:custDataLst>
              <p:tags r:id="rId8"/>
            </p:custDataLst>
          </p:nvPr>
        </p:nvSpPr>
        <p:spPr>
          <a:xfrm>
            <a:off x="8442266" y="4727078"/>
            <a:ext cx="3135689" cy="1373957"/>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环境保护：减少环境污染，保护生态环境，实现绿色发展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30" name="标题 1"/>
          <p:cNvSpPr>
            <a:spLocks noGrp="1"/>
          </p:cNvSpPr>
          <p:nvPr>
            <p:ph type="title" idx="2"/>
          </p:nvPr>
        </p:nvSpPr>
        <p:spPr/>
        <p:txBody>
          <a:bodyPr/>
          <a:p>
            <a:r>
              <a:rPr altLang="en-US" lang="zh-CN"/>
              <a:t>交通与基础设施可持续性</a:t>
            </a:r>
            <a:endParaRPr altLang="en-US" lang="zh-CN"/>
          </a:p>
        </p:txBody>
      </p:sp>
      <p:sp>
        <p:nvSpPr>
          <p:cNvPr id="1049632" name="圆角矩形 26"/>
          <p:cNvSpPr/>
          <p:nvPr>
            <p:custDataLst>
              <p:tags r:id="rId1"/>
            </p:custDataLst>
          </p:nvPr>
        </p:nvSpPr>
        <p:spPr>
          <a:xfrm>
            <a:off x="608330"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34" name="圆角矩形 28"/>
          <p:cNvSpPr/>
          <p:nvPr>
            <p:custDataLst>
              <p:tags r:id="rId2"/>
            </p:custDataLst>
          </p:nvPr>
        </p:nvSpPr>
        <p:spPr>
          <a:xfrm>
            <a:off x="610871"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636" name="文本框 31"/>
          <p:cNvSpPr txBox="1"/>
          <p:nvPr>
            <p:custDataLst>
              <p:tags r:id="rId3"/>
            </p:custDataLst>
          </p:nvPr>
        </p:nvSpPr>
        <p:spPr>
          <a:xfrm>
            <a:off x="763315" y="2290305"/>
            <a:ext cx="2282989" cy="3405308"/>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智能交通系统：通过大数据、人工智能等技术手段，提高交通运行效率，减少拥堵和排放</a:t>
            </a:r>
            <a:endParaRPr altLang="en-US" dirty="0" sz="2000" lang="zh-CN" spc="200">
              <a:solidFill>
                <a:schemeClr val="tx1">
                  <a:lumMod val="85000"/>
                  <a:lumOff val="15000"/>
                </a:schemeClr>
              </a:solidFill>
              <a:latin typeface="+mn-ea"/>
              <a:sym typeface="+mn-ea"/>
            </a:endParaRPr>
          </a:p>
        </p:txBody>
      </p:sp>
      <p:sp>
        <p:nvSpPr>
          <p:cNvPr id="1049638" name="圆角矩形 29"/>
          <p:cNvSpPr/>
          <p:nvPr>
            <p:custDataLst>
              <p:tags r:id="rId4"/>
            </p:custDataLst>
          </p:nvPr>
        </p:nvSpPr>
        <p:spPr>
          <a:xfrm>
            <a:off x="3400598"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0" name="圆角矩形 32"/>
          <p:cNvSpPr/>
          <p:nvPr>
            <p:custDataLst>
              <p:tags r:id="rId5"/>
            </p:custDataLst>
          </p:nvPr>
        </p:nvSpPr>
        <p:spPr>
          <a:xfrm>
            <a:off x="3403139"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2" name="文本框 34"/>
          <p:cNvSpPr txBox="1"/>
          <p:nvPr>
            <p:custDataLst>
              <p:tags r:id="rId6"/>
            </p:custDataLst>
          </p:nvPr>
        </p:nvSpPr>
        <p:spPr>
          <a:xfrm>
            <a:off x="3558124"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绿色出行：鼓励市民使用公共交通、步行、自行车等环保出行方式</a:t>
            </a:r>
            <a:endParaRPr altLang="en-US" dirty="0" sz="2000" lang="zh-CN" spc="200">
              <a:solidFill>
                <a:schemeClr val="tx1">
                  <a:lumMod val="85000"/>
                  <a:lumOff val="15000"/>
                </a:schemeClr>
              </a:solidFill>
              <a:latin typeface="+mn-ea"/>
              <a:sym typeface="+mn-ea"/>
            </a:endParaRPr>
          </a:p>
        </p:txBody>
      </p:sp>
      <p:sp>
        <p:nvSpPr>
          <p:cNvPr id="1049644" name="圆角矩形 3"/>
          <p:cNvSpPr/>
          <p:nvPr>
            <p:custDataLst>
              <p:tags r:id="rId7"/>
            </p:custDataLst>
          </p:nvPr>
        </p:nvSpPr>
        <p:spPr>
          <a:xfrm>
            <a:off x="6192866"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46" name="圆角矩形 4"/>
          <p:cNvSpPr/>
          <p:nvPr>
            <p:custDataLst>
              <p:tags r:id="rId8"/>
            </p:custDataLst>
          </p:nvPr>
        </p:nvSpPr>
        <p:spPr>
          <a:xfrm>
            <a:off x="6195407"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48" name="文本框 5"/>
          <p:cNvSpPr txBox="1"/>
          <p:nvPr>
            <p:custDataLst>
              <p:tags r:id="rId9"/>
            </p:custDataLst>
          </p:nvPr>
        </p:nvSpPr>
        <p:spPr>
          <a:xfrm>
            <a:off x="6349757"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智能基础设施：利用物联网、云计算等技术手段，提高基础设施的可靠性和耐久性</a:t>
            </a:r>
            <a:endParaRPr altLang="en-US" dirty="0" sz="2000" lang="zh-CN" spc="200">
              <a:solidFill>
                <a:schemeClr val="tx1">
                  <a:lumMod val="85000"/>
                  <a:lumOff val="15000"/>
                </a:schemeClr>
              </a:solidFill>
              <a:latin typeface="+mn-ea"/>
              <a:sym typeface="+mn-ea"/>
            </a:endParaRPr>
          </a:p>
        </p:txBody>
      </p:sp>
      <p:sp>
        <p:nvSpPr>
          <p:cNvPr id="1049650" name="圆角矩形 8"/>
          <p:cNvSpPr/>
          <p:nvPr>
            <p:custDataLst>
              <p:tags r:id="rId10"/>
            </p:custDataLst>
          </p:nvPr>
        </p:nvSpPr>
        <p:spPr>
          <a:xfrm>
            <a:off x="8985135" y="1869178"/>
            <a:ext cx="2592842" cy="400152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52" name="圆角矩形 9"/>
          <p:cNvSpPr/>
          <p:nvPr>
            <p:custDataLst>
              <p:tags r:id="rId11"/>
            </p:custDataLst>
          </p:nvPr>
        </p:nvSpPr>
        <p:spPr>
          <a:xfrm>
            <a:off x="8987675" y="1869178"/>
            <a:ext cx="2587946" cy="21263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54" name="文本框 10"/>
          <p:cNvSpPr txBox="1"/>
          <p:nvPr>
            <p:custDataLst>
              <p:tags r:id="rId12"/>
            </p:custDataLst>
          </p:nvPr>
        </p:nvSpPr>
        <p:spPr>
          <a:xfrm>
            <a:off x="9142025" y="2290305"/>
            <a:ext cx="2280191" cy="3406651"/>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资源循环利用：通过垃圾分类、资源回收等方式，实现资源的有效利用和循环利用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8" name="标题 1"/>
          <p:cNvSpPr>
            <a:spLocks noGrp="1"/>
          </p:cNvSpPr>
          <p:nvPr>
            <p:ph type="title" idx="2"/>
          </p:nvPr>
        </p:nvSpPr>
        <p:spPr/>
        <p:txBody>
          <a:bodyPr/>
          <a:p>
            <a:r>
              <a:rPr altLang="en-US" lang="zh-CN"/>
              <a:t>创新与技术可持续性</a:t>
            </a:r>
            <a:endParaRPr altLang="en-US" lang="zh-CN"/>
          </a:p>
        </p:txBody>
      </p:sp>
      <p:sp>
        <p:nvSpPr>
          <p:cNvPr id="1049690"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2"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4"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创新驱动：智能城市需要不断的技术创新和研发，以推动城市可持续发展</a:t>
            </a:r>
            <a:endParaRPr altLang="en-US" dirty="0" sz="2000" lang="zh-CN" spc="150">
              <a:solidFill>
                <a:schemeClr val="tx1">
                  <a:lumMod val="85000"/>
                  <a:lumOff val="15000"/>
                </a:schemeClr>
              </a:solidFill>
              <a:latin typeface="+mn-ea"/>
              <a:sym typeface="+mn-ea"/>
            </a:endParaRPr>
          </a:p>
        </p:txBody>
      </p:sp>
      <p:sp>
        <p:nvSpPr>
          <p:cNvPr id="1049696"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技术可持续性：智能城市需要采用先进、高效、环保的技术，以降低能源消耗和减少环境污染</a:t>
            </a:r>
            <a:endParaRPr altLang="en-US" dirty="0" sz="2000" lang="zh-CN" spc="150">
              <a:solidFill>
                <a:schemeClr val="tx1">
                  <a:lumMod val="85000"/>
                  <a:lumOff val="15000"/>
                </a:schemeClr>
              </a:solidFill>
              <a:latin typeface="+mn-ea"/>
              <a:sym typeface="+mn-ea"/>
            </a:endParaRPr>
          </a:p>
        </p:txBody>
      </p:sp>
      <p:sp>
        <p:nvSpPr>
          <p:cNvPr id="1049702"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4"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绿色出行：智能城市需要推广绿色出行方式，如公共交通、步行和自行车等，以减少交通拥堵和空气污染</a:t>
            </a:r>
            <a:endParaRPr altLang="en-US" dirty="0" sz="2000" lang="zh-CN" spc="150">
              <a:solidFill>
                <a:schemeClr val="tx1">
                  <a:lumMod val="85000"/>
                  <a:lumOff val="15000"/>
                </a:schemeClr>
              </a:solidFill>
              <a:latin typeface="+mn-ea"/>
              <a:sym typeface="+mn-ea"/>
            </a:endParaRPr>
          </a:p>
        </p:txBody>
      </p:sp>
      <p:sp>
        <p:nvSpPr>
          <p:cNvPr id="1049708"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资源循环利用：智能城市需要实现资源循环利用，提高资源利用效率，以减少资源浪费和环境污染</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46"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48" name="标题 3"/>
          <p:cNvSpPr>
            <a:spLocks noGrp="1"/>
          </p:cNvSpPr>
          <p:nvPr>
            <p:ph type="title" idx="1"/>
            <p:custDataLst>
              <p:tags r:id="rId2"/>
            </p:custDataLst>
          </p:nvPr>
        </p:nvSpPr>
        <p:spPr/>
        <p:txBody>
          <a:bodyPr/>
          <a:p>
            <a:r>
              <a:rPr altLang="en-US" lang="zh-CN"/>
              <a:t>智能城市的建设策略与实施路径</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10" name="标题 1"/>
          <p:cNvSpPr>
            <a:spLocks noGrp="1"/>
          </p:cNvSpPr>
          <p:nvPr>
            <p:ph type="title" idx="2"/>
          </p:nvPr>
        </p:nvSpPr>
        <p:spPr/>
        <p:txBody>
          <a:bodyPr/>
          <a:p>
            <a:r>
              <a:rPr altLang="en-US" lang="zh-CN"/>
              <a:t>制定科学合理的规划方案</a:t>
            </a:r>
            <a:endParaRPr altLang="en-US" lang="zh-CN"/>
          </a:p>
        </p:txBody>
      </p:sp>
      <p:sp>
        <p:nvSpPr>
          <p:cNvPr id="1049812" name="圆角矩形 3"/>
          <p:cNvSpPr/>
          <p:nvPr>
            <p:custDataLst>
              <p:tags r:id="rId1"/>
            </p:custDataLst>
          </p:nvPr>
        </p:nvSpPr>
        <p:spPr>
          <a:xfrm rot="16200000">
            <a:off x="5702691" y="-2340253"/>
            <a:ext cx="780902" cy="1043164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4" name="圆角矩形 4"/>
          <p:cNvSpPr/>
          <p:nvPr>
            <p:custDataLst>
              <p:tags r:id="rId2"/>
            </p:custDataLst>
          </p:nvPr>
        </p:nvSpPr>
        <p:spPr>
          <a:xfrm rot="16200000">
            <a:off x="556450" y="2806631"/>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16" name="圆角矩形 5"/>
          <p:cNvSpPr/>
          <p:nvPr>
            <p:custDataLst>
              <p:tags r:id="rId3"/>
            </p:custDataLst>
          </p:nvPr>
        </p:nvSpPr>
        <p:spPr>
          <a:xfrm rot="16200000">
            <a:off x="5702691" y="-3334537"/>
            <a:ext cx="780902" cy="104308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18" name="圆角矩形 6"/>
          <p:cNvSpPr/>
          <p:nvPr>
            <p:custDataLst>
              <p:tags r:id="rId4"/>
            </p:custDataLst>
          </p:nvPr>
        </p:nvSpPr>
        <p:spPr>
          <a:xfrm rot="16200000">
            <a:off x="556450" y="1811704"/>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0" name="圆角矩形 11"/>
          <p:cNvSpPr/>
          <p:nvPr>
            <p:custDataLst>
              <p:tags r:id="rId5"/>
            </p:custDataLst>
          </p:nvPr>
        </p:nvSpPr>
        <p:spPr>
          <a:xfrm rot="16200000">
            <a:off x="5702691" y="-351041"/>
            <a:ext cx="780902" cy="1043164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2" name="圆角矩形 12"/>
          <p:cNvSpPr/>
          <p:nvPr>
            <p:custDataLst>
              <p:tags r:id="rId6"/>
            </p:custDataLst>
          </p:nvPr>
        </p:nvSpPr>
        <p:spPr>
          <a:xfrm rot="16200000">
            <a:off x="556450" y="4795842"/>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24" name="圆角矩形 9"/>
          <p:cNvSpPr/>
          <p:nvPr>
            <p:custDataLst>
              <p:tags r:id="rId7"/>
            </p:custDataLst>
          </p:nvPr>
        </p:nvSpPr>
        <p:spPr>
          <a:xfrm rot="16200000">
            <a:off x="5702691" y="-1345326"/>
            <a:ext cx="780902" cy="104308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6" name="圆角矩形 10"/>
          <p:cNvSpPr/>
          <p:nvPr>
            <p:custDataLst>
              <p:tags r:id="rId8"/>
            </p:custDataLst>
          </p:nvPr>
        </p:nvSpPr>
        <p:spPr>
          <a:xfrm rot="16200000">
            <a:off x="556450" y="3800915"/>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28" name="圆角矩形 7"/>
          <p:cNvSpPr/>
          <p:nvPr>
            <p:custDataLst>
              <p:tags r:id="rId9"/>
            </p:custDataLst>
          </p:nvPr>
        </p:nvSpPr>
        <p:spPr>
          <a:xfrm rot="16200000">
            <a:off x="5702691" y="642600"/>
            <a:ext cx="780902" cy="1043164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0" name="圆角矩形 8"/>
          <p:cNvSpPr/>
          <p:nvPr>
            <p:custDataLst>
              <p:tags r:id="rId10"/>
            </p:custDataLst>
          </p:nvPr>
        </p:nvSpPr>
        <p:spPr>
          <a:xfrm rot="16200000">
            <a:off x="556450" y="5789484"/>
            <a:ext cx="779617" cy="137676"/>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2" name="文本框 14"/>
          <p:cNvSpPr txBox="1"/>
          <p:nvPr>
            <p:custDataLst>
              <p:tags r:id="rId11"/>
            </p:custDataLst>
          </p:nvPr>
        </p:nvSpPr>
        <p:spPr>
          <a:xfrm>
            <a:off x="1315500" y="5469411"/>
            <a:ext cx="9992900" cy="780259"/>
          </a:xfrm>
          <a:prstGeom prst="rect"/>
        </p:spPr>
        <p:txBody>
          <a:bodyPr anchor="ctr" anchorCtr="0" bIns="46800" lIns="90000" rIns="90000" rtlCol="0" tIns="46800" vert="horz" wrap="square">
            <a:normAutofit fontScale="95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加强政策支持和资金投入：智能城市建设需要政府的大力支持和资金投入，包括政策扶持、资金补贴等方面。加强政策支持和资金投入可以促进智能城市的快速发展。</a:t>
            </a:r>
            <a:endParaRPr altLang="en-US" dirty="0" sz="2000" lang="zh-CN">
              <a:latin typeface="+mn-ea"/>
              <a:ea typeface="+mn-ea"/>
            </a:endParaRPr>
          </a:p>
        </p:txBody>
      </p:sp>
      <p:sp>
        <p:nvSpPr>
          <p:cNvPr id="1049834" name="文本框 15"/>
          <p:cNvSpPr txBox="1"/>
          <p:nvPr>
            <p:custDataLst>
              <p:tags r:id="rId12"/>
            </p:custDataLst>
          </p:nvPr>
        </p:nvSpPr>
        <p:spPr>
          <a:xfrm>
            <a:off x="1316143" y="3479556"/>
            <a:ext cx="9992900" cy="7809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加强城市基础设施建设：智能城市需要具备完善的基础设施，包括交通、能源、通信、环保等方面。加强城市基础设施建设是实现智能城市的重要保障。</a:t>
            </a:r>
            <a:endParaRPr altLang="en-US" dirty="0" sz="1800" lang="zh-CN">
              <a:latin typeface="+mn-ea"/>
              <a:ea typeface="+mn-ea"/>
            </a:endParaRPr>
          </a:p>
        </p:txBody>
      </p:sp>
      <p:sp>
        <p:nvSpPr>
          <p:cNvPr id="1049836" name="文本框 16"/>
          <p:cNvSpPr txBox="1"/>
          <p:nvPr>
            <p:custDataLst>
              <p:tags r:id="rId13"/>
            </p:custDataLst>
          </p:nvPr>
        </p:nvSpPr>
        <p:spPr>
          <a:xfrm>
            <a:off x="1315500" y="4475126"/>
            <a:ext cx="9992900" cy="780259"/>
          </a:xfrm>
          <a:prstGeom prst="rect"/>
        </p:spPr>
        <p:txBody>
          <a:bodyPr anchor="ctr" anchorCtr="0" bIns="46800" lIns="90000" rIns="90000" rtlCol="0" tIns="46800" vert="horz" wrap="square">
            <a:normAutofit fontScale="95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推广智能化技术应用：智能城市需要推广智能化技术应用，包括物联网、云计算、大数据、人工智能等方面。推广智能化技术应用可以提高城市管理效率和服务水平。</a:t>
            </a:r>
            <a:endParaRPr altLang="en-US" dirty="0" sz="2000" lang="zh-CN">
              <a:latin typeface="+mn-ea"/>
              <a:ea typeface="+mn-ea"/>
            </a:endParaRPr>
          </a:p>
        </p:txBody>
      </p:sp>
      <p:sp>
        <p:nvSpPr>
          <p:cNvPr id="1049838" name="文本框 17"/>
          <p:cNvSpPr txBox="1"/>
          <p:nvPr>
            <p:custDataLst>
              <p:tags r:id="rId14"/>
            </p:custDataLst>
          </p:nvPr>
        </p:nvSpPr>
        <p:spPr>
          <a:xfrm>
            <a:off x="1316143" y="1490345"/>
            <a:ext cx="9992900" cy="7809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明确城市发展目标：制定智能城市规划方案时，需要明确城市的发展目标，包括经济发展、社会进步、环境保护等方面。</a:t>
            </a:r>
            <a:endParaRPr altLang="en-US" dirty="0" sz="1800" lang="zh-CN">
              <a:latin typeface="+mn-ea"/>
              <a:ea typeface="+mn-ea"/>
            </a:endParaRPr>
          </a:p>
        </p:txBody>
      </p:sp>
      <p:sp>
        <p:nvSpPr>
          <p:cNvPr id="1049840" name="文本框 18"/>
          <p:cNvSpPr txBox="1"/>
          <p:nvPr>
            <p:custDataLst>
              <p:tags r:id="rId15"/>
            </p:custDataLst>
          </p:nvPr>
        </p:nvSpPr>
        <p:spPr>
          <a:xfrm>
            <a:off x="1315500" y="2485915"/>
            <a:ext cx="9992900" cy="78025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800" lang="zh-CN">
                <a:latin typeface="+mn-ea"/>
                <a:ea typeface="+mn-ea"/>
              </a:rPr>
              <a:t>制定科学合理的规划方案：根据城市发展目标，制定科学合理的规划方案，包括城市基础设施建设、城市管理、城市服务等方面。</a:t>
            </a:r>
            <a:endParaRPr altLang="en-US" dirty="0" sz="18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74" name="标题 1"/>
          <p:cNvSpPr>
            <a:spLocks noGrp="1"/>
          </p:cNvSpPr>
          <p:nvPr>
            <p:ph type="title" idx="2"/>
          </p:nvPr>
        </p:nvSpPr>
        <p:spPr/>
        <p:txBody>
          <a:bodyPr/>
          <a:p>
            <a:r>
              <a:rPr altLang="en-US" lang="zh-CN"/>
              <a:t>加强基础设施建设与更新</a:t>
            </a:r>
            <a:endParaRPr altLang="en-US" lang="zh-CN"/>
          </a:p>
        </p:txBody>
      </p:sp>
      <p:sp>
        <p:nvSpPr>
          <p:cNvPr id="1049876" name="矩形 5"/>
          <p:cNvSpPr/>
          <p:nvPr>
            <p:custDataLst>
              <p:tags r:id="rId1"/>
            </p:custDataLst>
          </p:nvPr>
        </p:nvSpPr>
        <p:spPr>
          <a:xfrm>
            <a:off x="608330"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78" name="矩形 10"/>
          <p:cNvSpPr/>
          <p:nvPr>
            <p:custDataLst>
              <p:tags r:id="rId2"/>
            </p:custDataLst>
          </p:nvPr>
        </p:nvSpPr>
        <p:spPr>
          <a:xfrm>
            <a:off x="962950"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0" name="TextBox 2"/>
          <p:cNvSpPr txBox="1"/>
          <p:nvPr>
            <p:custDataLst>
              <p:tags r:id="rId3"/>
            </p:custDataLst>
          </p:nvPr>
        </p:nvSpPr>
        <p:spPr>
          <a:xfrm>
            <a:off x="76331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建设智能交通系统：提高交通运行效率，减少拥堵现象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2" name="矩形 6"/>
          <p:cNvSpPr/>
          <p:nvPr>
            <p:custDataLst>
              <p:tags r:id="rId4"/>
            </p:custDataLst>
          </p:nvPr>
        </p:nvSpPr>
        <p:spPr>
          <a:xfrm>
            <a:off x="3407023"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84" name="矩形 11"/>
          <p:cNvSpPr/>
          <p:nvPr>
            <p:custDataLst>
              <p:tags r:id="rId5"/>
            </p:custDataLst>
          </p:nvPr>
        </p:nvSpPr>
        <p:spPr>
          <a:xfrm>
            <a:off x="3780777"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86" name="TextBox 2"/>
          <p:cNvSpPr txBox="1"/>
          <p:nvPr>
            <p:custDataLst>
              <p:tags r:id="rId6"/>
            </p:custDataLst>
          </p:nvPr>
        </p:nvSpPr>
        <p:spPr>
          <a:xfrm>
            <a:off x="3561372"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升级城市基础设施：包括水、电、气等公共设施的智能化改造</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88" name="矩形 33"/>
          <p:cNvSpPr/>
          <p:nvPr>
            <p:custDataLst>
              <p:tags r:id="rId7"/>
            </p:custDataLst>
          </p:nvPr>
        </p:nvSpPr>
        <p:spPr>
          <a:xfrm>
            <a:off x="6201251"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0" name="矩形 37"/>
          <p:cNvSpPr/>
          <p:nvPr>
            <p:custDataLst>
              <p:tags r:id="rId8"/>
            </p:custDataLst>
          </p:nvPr>
        </p:nvSpPr>
        <p:spPr>
          <a:xfrm>
            <a:off x="6555871"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2" name="TextBox 2"/>
          <p:cNvSpPr txBox="1"/>
          <p:nvPr>
            <p:custDataLst>
              <p:tags r:id="rId9"/>
            </p:custDataLst>
          </p:nvPr>
        </p:nvSpPr>
        <p:spPr>
          <a:xfrm>
            <a:off x="6356237" y="3137487"/>
            <a:ext cx="2279040" cy="1840306"/>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建设智能电网：提高能源利用效率，降低能源消耗</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894" name="矩形 34"/>
          <p:cNvSpPr/>
          <p:nvPr>
            <p:custDataLst>
              <p:tags r:id="rId10"/>
            </p:custDataLst>
          </p:nvPr>
        </p:nvSpPr>
        <p:spPr>
          <a:xfrm>
            <a:off x="8989738" y="2564100"/>
            <a:ext cx="2588775" cy="261830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96" name="矩形 38"/>
          <p:cNvSpPr/>
          <p:nvPr>
            <p:custDataLst>
              <p:tags r:id="rId11"/>
            </p:custDataLst>
          </p:nvPr>
        </p:nvSpPr>
        <p:spPr>
          <a:xfrm>
            <a:off x="9363493" y="2558359"/>
            <a:ext cx="531535" cy="275611"/>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98" name="TextBox 2"/>
          <p:cNvSpPr txBox="1"/>
          <p:nvPr>
            <p:custDataLst>
              <p:tags r:id="rId12"/>
            </p:custDataLst>
          </p:nvPr>
        </p:nvSpPr>
        <p:spPr>
          <a:xfrm>
            <a:off x="9144725" y="3137487"/>
            <a:ext cx="2279040" cy="1840306"/>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加强信息通信基础设施建设：包括5G网络、物联网等技术的推广和应用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32" name="标题 1"/>
          <p:cNvSpPr>
            <a:spLocks noGrp="1"/>
          </p:cNvSpPr>
          <p:nvPr>
            <p:ph type="title" idx="2"/>
          </p:nvPr>
        </p:nvSpPr>
        <p:spPr/>
        <p:txBody>
          <a:bodyPr/>
          <a:p>
            <a:r>
              <a:rPr altLang="en-US" lang="zh-CN"/>
              <a:t>推动数据共享与应用创新</a:t>
            </a:r>
            <a:endParaRPr altLang="en-US" lang="zh-CN"/>
          </a:p>
        </p:txBody>
      </p:sp>
      <p:sp>
        <p:nvSpPr>
          <p:cNvPr id="1049934"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6"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8"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数据共享：打破数据壁垒，实现跨部门、跨领域的数据共享，提高城市规划的精准度和效率</a:t>
            </a:r>
            <a:endParaRPr altLang="en-US" dirty="0" sz="2000" lang="zh-CN" spc="150">
              <a:solidFill>
                <a:schemeClr val="tx1">
                  <a:lumMod val="85000"/>
                  <a:lumOff val="15000"/>
                </a:schemeClr>
              </a:solidFill>
              <a:latin typeface="+mn-ea"/>
              <a:sym typeface="+mn-ea"/>
            </a:endParaRPr>
          </a:p>
        </p:txBody>
      </p:sp>
      <p:sp>
        <p:nvSpPr>
          <p:cNvPr id="1049940"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2"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应用创新：利用大数据、人工智能等先进技术，推动城市规划的应用创新，提高城市规划的科学性和可持续性</a:t>
            </a:r>
            <a:endParaRPr altLang="en-US" dirty="0" sz="2000" lang="zh-CN" spc="150">
              <a:solidFill>
                <a:schemeClr val="tx1">
                  <a:lumMod val="85000"/>
                  <a:lumOff val="15000"/>
                </a:schemeClr>
              </a:solidFill>
              <a:latin typeface="+mn-ea"/>
              <a:sym typeface="+mn-ea"/>
            </a:endParaRPr>
          </a:p>
        </p:txBody>
      </p:sp>
      <p:sp>
        <p:nvSpPr>
          <p:cNvPr id="1049946"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政策支持：政府应加大对智能城市建设的政策支持力度，推动数据共享与应用创新的落地实施</a:t>
            </a:r>
            <a:endParaRPr altLang="en-US" dirty="0" sz="2000" lang="zh-CN" spc="150">
              <a:solidFill>
                <a:schemeClr val="tx1">
                  <a:lumMod val="85000"/>
                  <a:lumOff val="15000"/>
                </a:schemeClr>
              </a:solidFill>
              <a:latin typeface="+mn-ea"/>
              <a:sym typeface="+mn-ea"/>
            </a:endParaRPr>
          </a:p>
        </p:txBody>
      </p:sp>
      <p:sp>
        <p:nvSpPr>
          <p:cNvPr id="1049952"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公众参与：加强公众对智能城市建设的参与度，提高公众对数据共享与应用创新的认知度和接受度</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90" name="标题 1"/>
          <p:cNvSpPr>
            <a:spLocks noGrp="1"/>
          </p:cNvSpPr>
          <p:nvPr>
            <p:ph type="title" idx="2"/>
          </p:nvPr>
        </p:nvSpPr>
        <p:spPr/>
        <p:txBody>
          <a:bodyPr/>
          <a:p>
            <a:r>
              <a:rPr altLang="en-US" lang="zh-CN"/>
              <a:t>建立完善的政策法规体系</a:t>
            </a:r>
            <a:endParaRPr altLang="en-US" lang="zh-CN"/>
          </a:p>
        </p:txBody>
      </p:sp>
      <p:sp>
        <p:nvSpPr>
          <p:cNvPr id="1049992" name="矩形 3"/>
          <p:cNvSpPr/>
          <p:nvPr>
            <p:custDataLst>
              <p:tags r:id="rId1"/>
            </p:custDataLst>
          </p:nvPr>
        </p:nvSpPr>
        <p:spPr>
          <a:xfrm>
            <a:off x="1611910" y="1490345"/>
            <a:ext cx="9490774" cy="1043484"/>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4" name="矩形 13"/>
          <p:cNvSpPr/>
          <p:nvPr>
            <p:custDataLst>
              <p:tags r:id="rId2"/>
            </p:custDataLst>
          </p:nvPr>
        </p:nvSpPr>
        <p:spPr>
          <a:xfrm>
            <a:off x="1083661" y="1490345"/>
            <a:ext cx="257387" cy="1043484"/>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文本框 4"/>
          <p:cNvSpPr txBox="1"/>
          <p:nvPr>
            <p:custDataLst>
              <p:tags r:id="rId3"/>
            </p:custDataLst>
          </p:nvPr>
        </p:nvSpPr>
        <p:spPr>
          <a:xfrm>
            <a:off x="1883654" y="158050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制定智能城市建设的政策法规</a:t>
            </a:r>
            <a:endParaRPr altLang="en-US" dirty="0" sz="2000" lang="zh-CN" spc="150">
              <a:solidFill>
                <a:schemeClr val="tx1">
                  <a:lumMod val="85000"/>
                  <a:lumOff val="15000"/>
                </a:schemeClr>
              </a:solidFill>
              <a:latin typeface="+mn-ea"/>
              <a:sym typeface="+mn-ea"/>
            </a:endParaRPr>
          </a:p>
        </p:txBody>
      </p:sp>
      <p:sp>
        <p:nvSpPr>
          <p:cNvPr id="1049998" name="矩形 39"/>
          <p:cNvSpPr/>
          <p:nvPr>
            <p:custDataLst>
              <p:tags r:id="rId4"/>
            </p:custDataLst>
          </p:nvPr>
        </p:nvSpPr>
        <p:spPr>
          <a:xfrm>
            <a:off x="1611910" y="2729065"/>
            <a:ext cx="9490774" cy="1043484"/>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0" name="矩形 5"/>
          <p:cNvSpPr/>
          <p:nvPr>
            <p:custDataLst>
              <p:tags r:id="rId5"/>
            </p:custDataLst>
          </p:nvPr>
        </p:nvSpPr>
        <p:spPr>
          <a:xfrm>
            <a:off x="1083661" y="2729065"/>
            <a:ext cx="257387" cy="1043484"/>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2" name="文本框 41"/>
          <p:cNvSpPr txBox="1"/>
          <p:nvPr>
            <p:custDataLst>
              <p:tags r:id="rId6"/>
            </p:custDataLst>
          </p:nvPr>
        </p:nvSpPr>
        <p:spPr>
          <a:xfrm>
            <a:off x="1883654" y="2819223"/>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明确政府、企业和社会各方的责任与义务</a:t>
            </a:r>
            <a:endParaRPr altLang="en-US" dirty="0" sz="2000" lang="zh-CN" spc="150">
              <a:solidFill>
                <a:schemeClr val="tx1">
                  <a:lumMod val="85000"/>
                  <a:lumOff val="15000"/>
                </a:schemeClr>
              </a:solidFill>
              <a:latin typeface="+mn-ea"/>
              <a:sym typeface="+mn-ea"/>
            </a:endParaRPr>
          </a:p>
        </p:txBody>
      </p:sp>
      <p:sp>
        <p:nvSpPr>
          <p:cNvPr id="1050004" name="矩形 12"/>
          <p:cNvSpPr/>
          <p:nvPr>
            <p:custDataLst>
              <p:tags r:id="rId7"/>
            </p:custDataLst>
          </p:nvPr>
        </p:nvSpPr>
        <p:spPr>
          <a:xfrm>
            <a:off x="1611910" y="3967784"/>
            <a:ext cx="9490774" cy="1043484"/>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6" name="矩形 17"/>
          <p:cNvSpPr/>
          <p:nvPr>
            <p:custDataLst>
              <p:tags r:id="rId8"/>
            </p:custDataLst>
          </p:nvPr>
        </p:nvSpPr>
        <p:spPr>
          <a:xfrm>
            <a:off x="1083661" y="3967784"/>
            <a:ext cx="257387" cy="1043484"/>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19"/>
          <p:cNvSpPr txBox="1"/>
          <p:nvPr>
            <p:custDataLst>
              <p:tags r:id="rId9"/>
            </p:custDataLst>
          </p:nvPr>
        </p:nvSpPr>
        <p:spPr>
          <a:xfrm>
            <a:off x="1883654" y="4057942"/>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建立数据共享和隐私保护机制</a:t>
            </a:r>
            <a:endParaRPr altLang="en-US" dirty="0" sz="2000" lang="zh-CN" spc="150">
              <a:solidFill>
                <a:schemeClr val="tx1">
                  <a:lumMod val="85000"/>
                  <a:lumOff val="15000"/>
                </a:schemeClr>
              </a:solidFill>
              <a:latin typeface="+mn-ea"/>
              <a:sym typeface="+mn-ea"/>
            </a:endParaRPr>
          </a:p>
        </p:txBody>
      </p:sp>
      <p:sp>
        <p:nvSpPr>
          <p:cNvPr id="1050010" name="矩形 49"/>
          <p:cNvSpPr/>
          <p:nvPr>
            <p:custDataLst>
              <p:tags r:id="rId10"/>
            </p:custDataLst>
          </p:nvPr>
        </p:nvSpPr>
        <p:spPr>
          <a:xfrm>
            <a:off x="1611910" y="5205869"/>
            <a:ext cx="9490774" cy="1043484"/>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2" name="矩形 26"/>
          <p:cNvSpPr/>
          <p:nvPr>
            <p:custDataLst>
              <p:tags r:id="rId11"/>
            </p:custDataLst>
          </p:nvPr>
        </p:nvSpPr>
        <p:spPr>
          <a:xfrm>
            <a:off x="1083661" y="5205869"/>
            <a:ext cx="257387" cy="1043484"/>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14" name="文本框 27"/>
          <p:cNvSpPr txBox="1"/>
          <p:nvPr>
            <p:custDataLst>
              <p:tags r:id="rId12"/>
            </p:custDataLst>
          </p:nvPr>
        </p:nvSpPr>
        <p:spPr>
          <a:xfrm>
            <a:off x="1883654" y="5296027"/>
            <a:ext cx="9081000" cy="86322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加强智能城市建设的监管与评估</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8" name="文本占位符 1"/>
          <p:cNvSpPr>
            <a:spLocks noGrp="1"/>
          </p:cNvSpPr>
          <p:nvPr>
            <p:ph type="body" idx="2"/>
            <p:custDataLst>
              <p:tags r:id="rId1"/>
            </p:custDataLst>
          </p:nvPr>
        </p:nvSpPr>
        <p:spPr/>
        <p:txBody>
          <a:bodyPr/>
          <a:p>
            <a:r>
              <a:rPr altLang="en-US" lang="zh-CN"/>
              <a:t>Part Six</a:t>
            </a:r>
            <a:endParaRPr altLang="en-US" lang="zh-CN"/>
          </a:p>
        </p:txBody>
      </p:sp>
      <p:sp>
        <p:nvSpPr>
          <p:cNvPr id="1050050" name="标题 3"/>
          <p:cNvSpPr>
            <a:spLocks noGrp="1"/>
          </p:cNvSpPr>
          <p:nvPr>
            <p:ph type="title" idx="1"/>
            <p:custDataLst>
              <p:tags r:id="rId2"/>
            </p:custDataLst>
          </p:nvPr>
        </p:nvSpPr>
        <p:spPr/>
        <p:txBody>
          <a:bodyPr/>
          <a:p>
            <a:r>
              <a:rPr altLang="en-US" lang="zh-CN"/>
              <a:t>智能城市的挑战与机遇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12" name="标题 1"/>
          <p:cNvSpPr>
            <a:spLocks noGrp="1"/>
          </p:cNvSpPr>
          <p:nvPr>
            <p:ph type="title" idx="2"/>
          </p:nvPr>
        </p:nvSpPr>
        <p:spPr/>
        <p:txBody>
          <a:bodyPr/>
          <a:p>
            <a:r>
              <a:rPr altLang="en-US" lang="zh-CN"/>
              <a:t>技术难题与解决方案</a:t>
            </a:r>
            <a:endParaRPr altLang="en-US" lang="zh-CN"/>
          </a:p>
        </p:txBody>
      </p:sp>
      <p:sp>
        <p:nvSpPr>
          <p:cNvPr id="1050114" name="Freeform 21"/>
          <p:cNvSpPr>
            <a:spLocks noChangeArrowheads="1"/>
          </p:cNvSpPr>
          <p:nvPr>
            <p:custDataLst>
              <p:tags r:id="rId1"/>
            </p:custDataLst>
          </p:nvPr>
        </p:nvSpPr>
        <p:spPr bwMode="auto">
          <a:xfrm>
            <a:off x="608330" y="1893976"/>
            <a:ext cx="2149950" cy="1823464"/>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116" name="Freeform 22"/>
          <p:cNvSpPr>
            <a:spLocks noChangeArrowheads="1"/>
          </p:cNvSpPr>
          <p:nvPr>
            <p:custDataLst>
              <p:tags r:id="rId2"/>
            </p:custDataLst>
          </p:nvPr>
        </p:nvSpPr>
        <p:spPr bwMode="auto">
          <a:xfrm>
            <a:off x="608330" y="2978047"/>
            <a:ext cx="2149950" cy="1828158"/>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118" name="Freeform 26"/>
          <p:cNvSpPr>
            <a:spLocks noChangeArrowheads="1"/>
          </p:cNvSpPr>
          <p:nvPr>
            <p:custDataLst>
              <p:tags r:id="rId3"/>
            </p:custDataLst>
          </p:nvPr>
        </p:nvSpPr>
        <p:spPr bwMode="auto">
          <a:xfrm>
            <a:off x="608330" y="2980587"/>
            <a:ext cx="2149950" cy="736837"/>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0" name="Freeform 22"/>
          <p:cNvSpPr>
            <a:spLocks noChangeArrowheads="1"/>
          </p:cNvSpPr>
          <p:nvPr>
            <p:custDataLst>
              <p:tags r:id="rId4"/>
            </p:custDataLst>
          </p:nvPr>
        </p:nvSpPr>
        <p:spPr bwMode="auto">
          <a:xfrm>
            <a:off x="608330" y="4067198"/>
            <a:ext cx="2149950" cy="1828158"/>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122" name="Freeform 27"/>
          <p:cNvSpPr>
            <a:spLocks noChangeArrowheads="1"/>
          </p:cNvSpPr>
          <p:nvPr>
            <p:custDataLst>
              <p:tags r:id="rId5"/>
            </p:custDataLst>
          </p:nvPr>
        </p:nvSpPr>
        <p:spPr bwMode="auto">
          <a:xfrm>
            <a:off x="608330" y="5155714"/>
            <a:ext cx="2149950" cy="739245"/>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4" name="Freeform 26"/>
          <p:cNvSpPr>
            <a:spLocks noChangeArrowheads="1"/>
          </p:cNvSpPr>
          <p:nvPr>
            <p:custDataLst>
              <p:tags r:id="rId6"/>
            </p:custDataLst>
          </p:nvPr>
        </p:nvSpPr>
        <p:spPr bwMode="auto">
          <a:xfrm>
            <a:off x="608330" y="4069738"/>
            <a:ext cx="2149950" cy="736837"/>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6" name="正文"/>
          <p:cNvSpPr txBox="1"/>
          <p:nvPr>
            <p:custDataLst>
              <p:tags r:id="rId7"/>
            </p:custDataLst>
          </p:nvPr>
        </p:nvSpPr>
        <p:spPr>
          <a:xfrm>
            <a:off x="2836803" y="1805701"/>
            <a:ext cx="8741893" cy="838251"/>
          </a:xfrm>
          <a:prstGeom prst="rect"/>
          <a:noFill/>
        </p:spPr>
        <p:txBody>
          <a:bodyPr anchor="ctr" anchorCtr="0" bIns="46800" lIns="90000" rIns="90000" rtlCol="0" tIns="46800" wrap="square">
            <a:normAutofit fontScale="96250"/>
          </a:bodyPr>
          <a:p>
            <a:pPr>
              <a:lnSpc>
                <a:spcPct val="130000"/>
              </a:lnSpc>
              <a:spcAft>
                <a:spcPts val="1000"/>
              </a:spcAft>
            </a:pPr>
            <a:r>
              <a:rPr altLang="en-US" sz="1600" lang="zh-CN" spc="150">
                <a:solidFill>
                  <a:schemeClr val="tx1">
                    <a:lumMod val="65000"/>
                    <a:lumOff val="35000"/>
                  </a:schemeClr>
                </a:solidFill>
                <a:latin typeface="+mn-ea"/>
              </a:rPr>
              <a:t>数据安全与隐私保护：智能城市需要处理大量数据，如何确保数据安全和隐私保护是一个技术难题。解决方案包括加强数据加密和访问控制，以及制定相关法律法规来规范数据使用。</a:t>
            </a:r>
            <a:endParaRPr altLang="en-US" sz="1600" lang="zh-CN" spc="150">
              <a:solidFill>
                <a:schemeClr val="tx1">
                  <a:lumMod val="65000"/>
                  <a:lumOff val="35000"/>
                </a:schemeClr>
              </a:solidFill>
              <a:latin typeface="+mn-ea"/>
            </a:endParaRPr>
          </a:p>
        </p:txBody>
      </p:sp>
      <p:sp>
        <p:nvSpPr>
          <p:cNvPr id="1050128" name="正文"/>
          <p:cNvSpPr txBox="1"/>
          <p:nvPr>
            <p:custDataLst>
              <p:tags r:id="rId8"/>
            </p:custDataLst>
          </p:nvPr>
        </p:nvSpPr>
        <p:spPr>
          <a:xfrm>
            <a:off x="2836803" y="2902473"/>
            <a:ext cx="8741893" cy="838251"/>
          </a:xfrm>
          <a:prstGeom prst="rect"/>
          <a:noFill/>
        </p:spPr>
        <p:txBody>
          <a:bodyPr anchor="ctr" anchorCtr="0" bIns="46800" lIns="90000" rIns="90000" rtlCol="0" tIns="46800" wrap="square">
            <a:normAutofit fontScale="96250" lnSpcReduction="20000"/>
          </a:bodyPr>
          <a:p>
            <a:pPr>
              <a:lnSpc>
                <a:spcPct val="130000"/>
              </a:lnSpc>
              <a:spcAft>
                <a:spcPts val="1000"/>
              </a:spcAft>
            </a:pPr>
            <a:r>
              <a:rPr altLang="en-US" sz="1600" lang="zh-CN" spc="150">
                <a:solidFill>
                  <a:schemeClr val="tx1">
                    <a:lumMod val="65000"/>
                    <a:lumOff val="35000"/>
                  </a:schemeClr>
                </a:solidFill>
                <a:latin typeface="+mn-ea"/>
              </a:rPr>
              <a:t>基础设施建设与更新：智能城市需要依赖先进的基础设施，如传感器、通信网络等。然而，基础设施建设和更新可能面临资金、规划和实施等方面的挑战。解决方案包括政府与私营部门合作，共同投资和推进基础设施建设。</a:t>
            </a:r>
            <a:endParaRPr altLang="en-US" sz="1600" lang="zh-CN" spc="150">
              <a:solidFill>
                <a:schemeClr val="tx1">
                  <a:lumMod val="65000"/>
                  <a:lumOff val="35000"/>
                </a:schemeClr>
              </a:solidFill>
              <a:latin typeface="+mn-ea"/>
            </a:endParaRPr>
          </a:p>
        </p:txBody>
      </p:sp>
      <p:sp>
        <p:nvSpPr>
          <p:cNvPr id="1050130" name="正文"/>
          <p:cNvSpPr txBox="1"/>
          <p:nvPr>
            <p:custDataLst>
              <p:tags r:id="rId9"/>
            </p:custDataLst>
          </p:nvPr>
        </p:nvSpPr>
        <p:spPr>
          <a:xfrm>
            <a:off x="2836803" y="3999245"/>
            <a:ext cx="8741893" cy="838251"/>
          </a:xfrm>
          <a:prstGeom prst="rect"/>
          <a:noFill/>
        </p:spPr>
        <p:txBody>
          <a:bodyPr anchor="ctr" anchorCtr="0" bIns="46800" lIns="90000" rIns="90000" rtlCol="0" tIns="46800" wrap="square">
            <a:normAutofit fontScale="96250" lnSpcReduction="20000"/>
          </a:bodyPr>
          <a:p>
            <a:pPr>
              <a:lnSpc>
                <a:spcPct val="130000"/>
              </a:lnSpc>
              <a:spcAft>
                <a:spcPts val="1000"/>
              </a:spcAft>
            </a:pPr>
            <a:r>
              <a:rPr altLang="en-US" sz="1600" lang="zh-CN" spc="150">
                <a:solidFill>
                  <a:schemeClr val="tx1">
                    <a:lumMod val="65000"/>
                    <a:lumOff val="35000"/>
                  </a:schemeClr>
                </a:solidFill>
                <a:latin typeface="+mn-ea"/>
              </a:rPr>
              <a:t>跨部门协同与合作：智能城市涉及多个部门和领域，如交通、能源、环保等。如何实现跨部门协同与合作是一个技术难题。解决方案包括建立跨部门协调机制，促进信息共享和资源整合，以及推动政策制定和标准制定。</a:t>
            </a:r>
            <a:endParaRPr altLang="en-US" sz="1600" lang="zh-CN" spc="150">
              <a:solidFill>
                <a:schemeClr val="tx1">
                  <a:lumMod val="65000"/>
                  <a:lumOff val="35000"/>
                </a:schemeClr>
              </a:solidFill>
              <a:latin typeface="+mn-ea"/>
            </a:endParaRPr>
          </a:p>
        </p:txBody>
      </p:sp>
      <p:sp>
        <p:nvSpPr>
          <p:cNvPr id="1050132" name="正文"/>
          <p:cNvSpPr txBox="1"/>
          <p:nvPr>
            <p:custDataLst>
              <p:tags r:id="rId10"/>
            </p:custDataLst>
          </p:nvPr>
        </p:nvSpPr>
        <p:spPr>
          <a:xfrm>
            <a:off x="2836803" y="5096017"/>
            <a:ext cx="8741893" cy="838251"/>
          </a:xfrm>
          <a:prstGeom prst="rect"/>
          <a:noFill/>
        </p:spPr>
        <p:txBody>
          <a:bodyPr anchor="ctr" anchorCtr="0" bIns="46800" lIns="90000" rIns="90000" rtlCol="0" tIns="46800" wrap="square">
            <a:normAutofit fontScale="90000" lnSpcReduction="20000"/>
          </a:bodyPr>
          <a:p>
            <a:pPr>
              <a:lnSpc>
                <a:spcPct val="130000"/>
              </a:lnSpc>
              <a:spcAft>
                <a:spcPts val="1000"/>
              </a:spcAft>
            </a:pPr>
            <a:r>
              <a:rPr altLang="en-US" sz="1600" lang="zh-CN" spc="150">
                <a:solidFill>
                  <a:schemeClr val="tx1">
                    <a:lumMod val="65000"/>
                    <a:lumOff val="35000"/>
                  </a:schemeClr>
                </a:solidFill>
                <a:latin typeface="+mn-ea"/>
              </a:rPr>
              <a:t>人工智能与机器学习技术的应用：智能城市需要利用人工智能和机器学习技术来提高城市管理和服务水平。然而，这些技术的应用可能面临算法透明度、可解释性和公平性等方面的挑战。解决方案包括加强算法监管和评估，提高算法透明度和可解释性，以及推动公平性和包容性发展。</a:t>
            </a:r>
            <a:endParaRPr altLang="en-US" sz="1600" lang="zh-CN" spc="150">
              <a:solidFill>
                <a:schemeClr val="tx1">
                  <a:lumMod val="65000"/>
                  <a:lumOff val="35000"/>
                </a:schemeClr>
              </a:solidFill>
              <a:latin typeface="+mn-ea"/>
            </a:endParaRPr>
          </a:p>
        </p:txBody>
      </p:sp>
      <p:sp>
        <p:nvSpPr>
          <p:cNvPr id="1050134" name="Freeform 23"/>
          <p:cNvSpPr>
            <a:spLocks noChangeArrowheads="1"/>
          </p:cNvSpPr>
          <p:nvPr>
            <p:custDataLst>
              <p:tags r:id="rId11"/>
            </p:custDataLst>
          </p:nvPr>
        </p:nvSpPr>
        <p:spPr bwMode="auto">
          <a:xfrm>
            <a:off x="608330" y="1871114"/>
            <a:ext cx="2149950" cy="739245"/>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68" name="标题 1"/>
          <p:cNvSpPr>
            <a:spLocks noGrp="1"/>
          </p:cNvSpPr>
          <p:nvPr>
            <p:ph type="title" idx="2"/>
          </p:nvPr>
        </p:nvSpPr>
        <p:spPr/>
        <p:txBody>
          <a:bodyPr/>
          <a:p>
            <a:r>
              <a:rPr altLang="en-US" lang="zh-CN"/>
              <a:t>政策法规的完善与创新</a:t>
            </a:r>
            <a:endParaRPr altLang="en-US" lang="zh-CN"/>
          </a:p>
        </p:txBody>
      </p:sp>
      <p:sp>
        <p:nvSpPr>
          <p:cNvPr id="1050170"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2"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政策法规的完善：政府出台相关政策法规，为智能城市的发展提供有力保障</a:t>
            </a:r>
            <a:endParaRPr altLang="en-US" dirty="0" sz="2000" lang="zh-CN" spc="150">
              <a:solidFill>
                <a:schemeClr val="tx1">
                  <a:lumMod val="75000"/>
                  <a:lumOff val="25000"/>
                </a:schemeClr>
              </a:solidFill>
              <a:latin typeface="+mn-ea"/>
              <a:sym typeface="+mn-ea"/>
            </a:endParaRPr>
          </a:p>
        </p:txBody>
      </p:sp>
      <p:sp>
        <p:nvSpPr>
          <p:cNvPr id="1050174"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76"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78"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政策法规的创新：鼓励企业创新，推动智能城市的发展</a:t>
            </a:r>
            <a:endParaRPr altLang="en-US" dirty="0" sz="2000" lang="zh-CN" spc="150">
              <a:solidFill>
                <a:schemeClr val="tx1">
                  <a:lumMod val="75000"/>
                  <a:lumOff val="25000"/>
                </a:schemeClr>
              </a:solidFill>
              <a:latin typeface="+mn-ea"/>
              <a:sym typeface="+mn-ea"/>
            </a:endParaRPr>
          </a:p>
        </p:txBody>
      </p:sp>
      <p:sp>
        <p:nvSpPr>
          <p:cNvPr id="1050180"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2"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4"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政策法规的落地实施：加强政策法规的落地实施，确保政策的有效执行</a:t>
            </a:r>
            <a:endParaRPr altLang="en-US" dirty="0" sz="2000" lang="zh-CN" spc="150">
              <a:solidFill>
                <a:schemeClr val="tx1">
                  <a:lumMod val="75000"/>
                  <a:lumOff val="25000"/>
                </a:schemeClr>
              </a:solidFill>
              <a:latin typeface="+mn-ea"/>
              <a:sym typeface="+mn-ea"/>
            </a:endParaRPr>
          </a:p>
        </p:txBody>
      </p:sp>
      <p:sp>
        <p:nvSpPr>
          <p:cNvPr id="1050186"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8"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0"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政策法规的评估与调整：对政策法规进行评估和调整，以适应智能城市的发展需求</a:t>
            </a:r>
            <a:endParaRPr altLang="en-US" dirty="0" sz="2000" lang="zh-CN" spc="150">
              <a:solidFill>
                <a:schemeClr val="tx1">
                  <a:lumMod val="75000"/>
                  <a:lumOff val="25000"/>
                </a:schemeClr>
              </a:solidFill>
              <a:latin typeface="+mn-ea"/>
              <a:sym typeface="+mn-ea"/>
            </a:endParaRPr>
          </a:p>
        </p:txBody>
      </p:sp>
      <p:sp>
        <p:nvSpPr>
          <p:cNvPr id="1050192"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6" name="标题 1"/>
          <p:cNvSpPr>
            <a:spLocks noGrp="1"/>
          </p:cNvSpPr>
          <p:nvPr>
            <p:ph type="title" idx="2"/>
          </p:nvPr>
        </p:nvSpPr>
        <p:spPr/>
        <p:txBody>
          <a:bodyPr/>
          <a:p>
            <a:r>
              <a:rPr altLang="en-US" lang="zh-CN"/>
              <a:t>社会参与与公众意识提升</a:t>
            </a:r>
            <a:endParaRPr altLang="en-US" lang="zh-CN"/>
          </a:p>
        </p:txBody>
      </p:sp>
      <p:sp>
        <p:nvSpPr>
          <p:cNvPr id="1050228" name="任意多边形 20"/>
          <p:cNvSpPr/>
          <p:nvPr>
            <p:custDataLst>
              <p:tags r:id="rId1"/>
            </p:custDataLst>
          </p:nvPr>
        </p:nvSpPr>
        <p:spPr>
          <a:xfrm rot="2700000">
            <a:off x="1722598"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30" name="文本框 24"/>
          <p:cNvSpPr txBox="1"/>
          <p:nvPr>
            <p:custDataLst>
              <p:tags r:id="rId2"/>
            </p:custDataLst>
          </p:nvPr>
        </p:nvSpPr>
        <p:spPr bwMode="auto">
          <a:xfrm>
            <a:off x="1368160"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智能城市的社会参与：鼓励公众参与城市规划和建设，提高城市管理的透明度和民主性</a:t>
            </a:r>
            <a:endParaRPr altLang="en-US" dirty="0" sz="2000" lang="zh-CN" spc="150">
              <a:solidFill>
                <a:schemeClr val="tx1">
                  <a:lumMod val="75000"/>
                  <a:lumOff val="25000"/>
                </a:schemeClr>
              </a:solidFill>
              <a:latin typeface="+mn-ea"/>
              <a:sym typeface="+mn-ea"/>
            </a:endParaRPr>
          </a:p>
        </p:txBody>
      </p:sp>
      <p:sp>
        <p:nvSpPr>
          <p:cNvPr id="1050232" name="矩形 42"/>
          <p:cNvSpPr/>
          <p:nvPr>
            <p:custDataLst>
              <p:tags r:id="rId3"/>
            </p:custDataLst>
          </p:nvPr>
        </p:nvSpPr>
        <p:spPr>
          <a:xfrm>
            <a:off x="1499697" y="2843950"/>
            <a:ext cx="1723074" cy="12202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34" name="任意多边形 18"/>
          <p:cNvSpPr/>
          <p:nvPr>
            <p:custDataLst>
              <p:tags r:id="rId4"/>
            </p:custDataLst>
          </p:nvPr>
        </p:nvSpPr>
        <p:spPr>
          <a:xfrm rot="5400000">
            <a:off x="421079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36" name="文本框 27"/>
          <p:cNvSpPr txBox="1"/>
          <p:nvPr>
            <p:custDataLst>
              <p:tags r:id="rId5"/>
            </p:custDataLst>
          </p:nvPr>
        </p:nvSpPr>
        <p:spPr bwMode="auto">
          <a:xfrm>
            <a:off x="3855709" y="3219772"/>
            <a:ext cx="1986490" cy="3029800"/>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公众意识提升：加强宣传教育，提高公众对智能城市的认识和了解，增强公众的环保意识和可持续发展意识</a:t>
            </a:r>
            <a:endParaRPr altLang="en-US" dirty="0" sz="2000" lang="zh-CN" spc="150">
              <a:solidFill>
                <a:schemeClr val="tx1">
                  <a:lumMod val="75000"/>
                  <a:lumOff val="25000"/>
                </a:schemeClr>
              </a:solidFill>
              <a:latin typeface="+mn-ea"/>
              <a:sym typeface="+mn-ea"/>
            </a:endParaRPr>
          </a:p>
        </p:txBody>
      </p:sp>
      <p:sp>
        <p:nvSpPr>
          <p:cNvPr id="1050238" name="矩形 43"/>
          <p:cNvSpPr/>
          <p:nvPr>
            <p:custDataLst>
              <p:tags r:id="rId6"/>
            </p:custDataLst>
          </p:nvPr>
        </p:nvSpPr>
        <p:spPr>
          <a:xfrm>
            <a:off x="3987894" y="2843950"/>
            <a:ext cx="1723074" cy="12202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0" name="任意多边形 21"/>
          <p:cNvSpPr/>
          <p:nvPr>
            <p:custDataLst>
              <p:tags r:id="rId7"/>
            </p:custDataLst>
          </p:nvPr>
        </p:nvSpPr>
        <p:spPr>
          <a:xfrm rot="18900000" flipH="1">
            <a:off x="6698345"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2" name="文本框 30"/>
          <p:cNvSpPr txBox="1"/>
          <p:nvPr>
            <p:custDataLst>
              <p:tags r:id="rId8"/>
            </p:custDataLst>
          </p:nvPr>
        </p:nvSpPr>
        <p:spPr bwMode="auto">
          <a:xfrm>
            <a:off x="6343906"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社会组织和企业的作用：发挥社会组织和企业等社会力量的作用，共同推动智能城市的发展</a:t>
            </a:r>
            <a:endParaRPr altLang="en-US" dirty="0" sz="2000" lang="zh-CN" spc="150">
              <a:solidFill>
                <a:schemeClr val="tx1">
                  <a:lumMod val="75000"/>
                  <a:lumOff val="25000"/>
                </a:schemeClr>
              </a:solidFill>
              <a:latin typeface="+mn-ea"/>
              <a:sym typeface="+mn-ea"/>
            </a:endParaRPr>
          </a:p>
        </p:txBody>
      </p:sp>
      <p:sp>
        <p:nvSpPr>
          <p:cNvPr id="1050244" name="矩形 44"/>
          <p:cNvSpPr/>
          <p:nvPr>
            <p:custDataLst>
              <p:tags r:id="rId9"/>
            </p:custDataLst>
          </p:nvPr>
        </p:nvSpPr>
        <p:spPr>
          <a:xfrm>
            <a:off x="6474796" y="2843950"/>
            <a:ext cx="1723074" cy="12202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246" name="任意多边形 22"/>
          <p:cNvSpPr/>
          <p:nvPr>
            <p:custDataLst>
              <p:tags r:id="rId10"/>
            </p:custDataLst>
          </p:nvPr>
        </p:nvSpPr>
        <p:spPr>
          <a:xfrm rot="2700000" flipH="1" flipV="1">
            <a:off x="9185894" y="1490345"/>
            <a:ext cx="1277146" cy="127936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48" name="文本框 33"/>
          <p:cNvSpPr txBox="1"/>
          <p:nvPr>
            <p:custDataLst>
              <p:tags r:id="rId11"/>
            </p:custDataLst>
          </p:nvPr>
        </p:nvSpPr>
        <p:spPr bwMode="auto">
          <a:xfrm>
            <a:off x="8831455" y="3219772"/>
            <a:ext cx="1986490" cy="302980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政府与社会的合作：加强政府与社会的合作，共同推动智能城市的可持续发展</a:t>
            </a:r>
            <a:endParaRPr altLang="en-US" dirty="0" sz="2000" lang="zh-CN" spc="150">
              <a:solidFill>
                <a:schemeClr val="tx1">
                  <a:lumMod val="75000"/>
                  <a:lumOff val="25000"/>
                </a:schemeClr>
              </a:solidFill>
              <a:latin typeface="+mn-ea"/>
              <a:sym typeface="+mn-ea"/>
            </a:endParaRPr>
          </a:p>
        </p:txBody>
      </p:sp>
      <p:sp>
        <p:nvSpPr>
          <p:cNvPr id="1050250" name="矩形 45"/>
          <p:cNvSpPr/>
          <p:nvPr>
            <p:custDataLst>
              <p:tags r:id="rId12"/>
            </p:custDataLst>
          </p:nvPr>
        </p:nvSpPr>
        <p:spPr>
          <a:xfrm>
            <a:off x="8962993" y="2843950"/>
            <a:ext cx="1723074" cy="12202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84" name="标题 1"/>
          <p:cNvSpPr>
            <a:spLocks noGrp="1"/>
          </p:cNvSpPr>
          <p:nvPr>
            <p:ph type="title" idx="2"/>
          </p:nvPr>
        </p:nvSpPr>
        <p:spPr/>
        <p:txBody>
          <a:bodyPr/>
          <a:p>
            <a:r>
              <a:rPr altLang="en-US" lang="zh-CN"/>
              <a:t>跨领域合作与协同发展</a:t>
            </a:r>
            <a:endParaRPr altLang="en-US" lang="zh-CN"/>
          </a:p>
        </p:txBody>
      </p:sp>
      <p:sp>
        <p:nvSpPr>
          <p:cNvPr id="1050286" name="正文"/>
          <p:cNvSpPr txBox="1"/>
          <p:nvPr>
            <p:custDataLst>
              <p:tags r:id="rId1"/>
            </p:custDataLst>
          </p:nvPr>
        </p:nvSpPr>
        <p:spPr>
          <a:xfrm>
            <a:off x="2421877" y="1490345"/>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跨领域合作：智能城市需要多个领域的合作，包括技术、经济、社会和环境等方面</a:t>
            </a:r>
            <a:endParaRPr altLang="en-US" dirty="0" sz="1200" lang="zh-CN" spc="150">
              <a:solidFill>
                <a:schemeClr val="tx1">
                  <a:lumMod val="65000"/>
                  <a:lumOff val="35000"/>
                </a:schemeClr>
              </a:solidFill>
              <a:latin typeface="+mn-ea"/>
              <a:sym typeface="+mn-ea"/>
            </a:endParaRPr>
          </a:p>
        </p:txBody>
      </p:sp>
      <p:sp>
        <p:nvSpPr>
          <p:cNvPr id="1050288" name="正文"/>
          <p:cNvSpPr txBox="1"/>
          <p:nvPr>
            <p:custDataLst>
              <p:tags r:id="rId2"/>
            </p:custDataLst>
          </p:nvPr>
        </p:nvSpPr>
        <p:spPr>
          <a:xfrm>
            <a:off x="2421877" y="2753227"/>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协同发展：智能城市需要各个领域之间的协同发展，以实现整体效益最大化</a:t>
            </a:r>
            <a:endParaRPr altLang="en-US" dirty="0" sz="1200" lang="zh-CN" spc="150">
              <a:solidFill>
                <a:schemeClr val="tx1">
                  <a:lumMod val="65000"/>
                  <a:lumOff val="35000"/>
                </a:schemeClr>
              </a:solidFill>
              <a:latin typeface="+mn-ea"/>
              <a:sym typeface="+mn-ea"/>
            </a:endParaRPr>
          </a:p>
        </p:txBody>
      </p:sp>
      <p:sp>
        <p:nvSpPr>
          <p:cNvPr id="1050290" name="正文"/>
          <p:cNvSpPr txBox="1"/>
          <p:nvPr>
            <p:custDataLst>
              <p:tags r:id="rId3"/>
            </p:custDataLst>
          </p:nvPr>
        </p:nvSpPr>
        <p:spPr>
          <a:xfrm>
            <a:off x="2421877" y="4016109"/>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跨界融合：通过跨界融合，将不同领域的资源和技术整合在一起，形成新的发展模式</a:t>
            </a:r>
            <a:endParaRPr altLang="en-US" dirty="0" sz="1200" lang="zh-CN" spc="150">
              <a:solidFill>
                <a:schemeClr val="tx1">
                  <a:lumMod val="65000"/>
                  <a:lumOff val="35000"/>
                </a:schemeClr>
              </a:solidFill>
              <a:latin typeface="+mn-ea"/>
              <a:sym typeface="+mn-ea"/>
            </a:endParaRPr>
          </a:p>
        </p:txBody>
      </p:sp>
      <p:sp>
        <p:nvSpPr>
          <p:cNvPr id="1050292" name="正文"/>
          <p:cNvSpPr txBox="1"/>
          <p:nvPr>
            <p:custDataLst>
              <p:tags r:id="rId4"/>
            </p:custDataLst>
          </p:nvPr>
        </p:nvSpPr>
        <p:spPr>
          <a:xfrm>
            <a:off x="2421877" y="5278991"/>
            <a:ext cx="7342530" cy="970679"/>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创新驱动：创新是推动智能城市发展的关键，需要不断推动技术创新和模式创新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26" name="文本占位符 1"/>
          <p:cNvSpPr>
            <a:spLocks noGrp="1"/>
          </p:cNvSpPr>
          <p:nvPr>
            <p:ph type="body" idx="2"/>
            <p:custDataLst>
              <p:tags r:id="rId1"/>
            </p:custDataLst>
          </p:nvPr>
        </p:nvSpPr>
        <p:spPr/>
        <p:txBody>
          <a:bodyPr/>
          <a:p>
            <a:r>
              <a:rPr altLang="en-US" lang="zh-CN"/>
              <a:t>Part Seven</a:t>
            </a:r>
            <a:endParaRPr altLang="en-US" lang="zh-CN"/>
          </a:p>
        </p:txBody>
      </p:sp>
      <p:sp>
        <p:nvSpPr>
          <p:cNvPr id="1050328" name="标题 3"/>
          <p:cNvSpPr>
            <a:spLocks noGrp="1"/>
          </p:cNvSpPr>
          <p:nvPr>
            <p:ph type="title" idx="1"/>
            <p:custDataLst>
              <p:tags r:id="rId2"/>
            </p:custDataLst>
          </p:nvPr>
        </p:nvSpPr>
        <p:spPr/>
        <p:txBody>
          <a:bodyPr/>
          <a:p>
            <a:r>
              <a:rPr altLang="en-US" lang="zh-CN"/>
              <a:t>未来智能城市的发展前景与展望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90" name="标题 1"/>
          <p:cNvSpPr>
            <a:spLocks noGrp="1"/>
          </p:cNvSpPr>
          <p:nvPr>
            <p:ph type="title" idx="2"/>
          </p:nvPr>
        </p:nvSpPr>
        <p:spPr/>
        <p:txBody>
          <a:bodyPr/>
          <a:p>
            <a:r>
              <a:rPr altLang="en-US" lang="zh-CN"/>
              <a:t>技术创新推动下的新发展阶段</a:t>
            </a:r>
            <a:endParaRPr altLang="en-US" lang="zh-CN"/>
          </a:p>
        </p:txBody>
      </p:sp>
      <p:sp>
        <p:nvSpPr>
          <p:cNvPr id="1050392" name="对角圆角矩形 15"/>
          <p:cNvSpPr/>
          <p:nvPr>
            <p:custDataLst>
              <p:tags r:id="rId1"/>
            </p:custDataLst>
          </p:nvPr>
        </p:nvSpPr>
        <p:spPr>
          <a:xfrm>
            <a:off x="1499600" y="4193833"/>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4" name="对角圆角矩形 16"/>
          <p:cNvSpPr/>
          <p:nvPr>
            <p:custDataLst>
              <p:tags r:id="rId2"/>
            </p:custDataLst>
          </p:nvPr>
        </p:nvSpPr>
        <p:spPr>
          <a:xfrm>
            <a:off x="1499600" y="4053207"/>
            <a:ext cx="559151" cy="53355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6" name="直角三角形 17"/>
          <p:cNvSpPr/>
          <p:nvPr>
            <p:custDataLst>
              <p:tags r:id="rId3"/>
            </p:custDataLst>
          </p:nvPr>
        </p:nvSpPr>
        <p:spPr>
          <a:xfrm>
            <a:off x="2058876" y="4053852"/>
            <a:ext cx="84245" cy="140408"/>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98" name="文本框 27"/>
          <p:cNvSpPr txBox="1"/>
          <p:nvPr>
            <p:custDataLst>
              <p:tags r:id="rId4"/>
            </p:custDataLst>
          </p:nvPr>
        </p:nvSpPr>
        <p:spPr>
          <a:xfrm>
            <a:off x="2095000" y="4204799"/>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5G通信技术的全面覆盖</a:t>
            </a:r>
            <a:endParaRPr altLang="zh-CN" dirty="0" lang="en-US">
              <a:solidFill>
                <a:schemeClr val="dk1">
                  <a:lumMod val="80000"/>
                  <a:lumOff val="20000"/>
                </a:schemeClr>
              </a:solidFill>
              <a:latin typeface="+mn-ea"/>
              <a:sym typeface="+mn-ea"/>
            </a:endParaRPr>
          </a:p>
        </p:txBody>
      </p:sp>
      <p:sp>
        <p:nvSpPr>
          <p:cNvPr id="1050400" name="对角圆角矩形 52"/>
          <p:cNvSpPr/>
          <p:nvPr>
            <p:custDataLst>
              <p:tags r:id="rId5"/>
            </p:custDataLst>
          </p:nvPr>
        </p:nvSpPr>
        <p:spPr>
          <a:xfrm>
            <a:off x="1499600" y="1631615"/>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2" name="对角圆角矩形 53"/>
          <p:cNvSpPr/>
          <p:nvPr>
            <p:custDataLst>
              <p:tags r:id="rId6"/>
            </p:custDataLst>
          </p:nvPr>
        </p:nvSpPr>
        <p:spPr>
          <a:xfrm>
            <a:off x="1499600" y="1490345"/>
            <a:ext cx="559151" cy="53355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4" name="直角三角形 54"/>
          <p:cNvSpPr/>
          <p:nvPr>
            <p:custDataLst>
              <p:tags r:id="rId7"/>
            </p:custDataLst>
          </p:nvPr>
        </p:nvSpPr>
        <p:spPr>
          <a:xfrm>
            <a:off x="2058876" y="1490990"/>
            <a:ext cx="84245" cy="140408"/>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06" name="文本框 56"/>
          <p:cNvSpPr txBox="1"/>
          <p:nvPr>
            <p:custDataLst>
              <p:tags r:id="rId8"/>
            </p:custDataLst>
          </p:nvPr>
        </p:nvSpPr>
        <p:spPr>
          <a:xfrm>
            <a:off x="2095000" y="1634841"/>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人工智能技术的广泛应用</a:t>
            </a:r>
            <a:endParaRPr altLang="en-US" dirty="0" lang="zh-CN">
              <a:solidFill>
                <a:schemeClr val="dk1">
                  <a:lumMod val="80000"/>
                  <a:lumOff val="20000"/>
                </a:schemeClr>
              </a:solidFill>
              <a:latin typeface="+mn-ea"/>
              <a:sym typeface="+mn-ea"/>
            </a:endParaRPr>
          </a:p>
        </p:txBody>
      </p:sp>
      <p:sp>
        <p:nvSpPr>
          <p:cNvPr id="1050408" name="对角圆角矩形 5"/>
          <p:cNvSpPr/>
          <p:nvPr>
            <p:custDataLst>
              <p:tags r:id="rId9"/>
            </p:custDataLst>
          </p:nvPr>
        </p:nvSpPr>
        <p:spPr>
          <a:xfrm>
            <a:off x="1499600" y="2912724"/>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0" name="对角圆角矩形 6"/>
          <p:cNvSpPr/>
          <p:nvPr>
            <p:custDataLst>
              <p:tags r:id="rId10"/>
            </p:custDataLst>
          </p:nvPr>
        </p:nvSpPr>
        <p:spPr>
          <a:xfrm>
            <a:off x="1499600" y="2771454"/>
            <a:ext cx="559151" cy="53355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2" name="直角三角形 7"/>
          <p:cNvSpPr/>
          <p:nvPr>
            <p:custDataLst>
              <p:tags r:id="rId11"/>
            </p:custDataLst>
          </p:nvPr>
        </p:nvSpPr>
        <p:spPr>
          <a:xfrm>
            <a:off x="2058876" y="2772744"/>
            <a:ext cx="84245" cy="140408"/>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4" name="文本框 8"/>
          <p:cNvSpPr txBox="1"/>
          <p:nvPr>
            <p:custDataLst>
              <p:tags r:id="rId12"/>
            </p:custDataLst>
          </p:nvPr>
        </p:nvSpPr>
        <p:spPr>
          <a:xfrm>
            <a:off x="2095000" y="2923690"/>
            <a:ext cx="8300931" cy="7610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物联网技术的深度融合</a:t>
            </a:r>
            <a:endParaRPr altLang="en-US" dirty="0" lang="zh-CN">
              <a:solidFill>
                <a:schemeClr val="dk1">
                  <a:lumMod val="80000"/>
                  <a:lumOff val="20000"/>
                </a:schemeClr>
              </a:solidFill>
              <a:latin typeface="+mn-ea"/>
              <a:sym typeface="+mn-ea"/>
            </a:endParaRPr>
          </a:p>
        </p:txBody>
      </p:sp>
      <p:sp>
        <p:nvSpPr>
          <p:cNvPr id="1050416" name="对角圆角矩形 9"/>
          <p:cNvSpPr/>
          <p:nvPr>
            <p:custDataLst>
              <p:tags r:id="rId13"/>
            </p:custDataLst>
          </p:nvPr>
        </p:nvSpPr>
        <p:spPr>
          <a:xfrm>
            <a:off x="1499600" y="5475586"/>
            <a:ext cx="9187233" cy="77435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18" name="对角圆角矩形 10"/>
          <p:cNvSpPr/>
          <p:nvPr>
            <p:custDataLst>
              <p:tags r:id="rId14"/>
            </p:custDataLst>
          </p:nvPr>
        </p:nvSpPr>
        <p:spPr>
          <a:xfrm>
            <a:off x="1499600" y="5334316"/>
            <a:ext cx="559151" cy="53355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0" name="直角三角形 11"/>
          <p:cNvSpPr/>
          <p:nvPr>
            <p:custDataLst>
              <p:tags r:id="rId15"/>
            </p:custDataLst>
          </p:nvPr>
        </p:nvSpPr>
        <p:spPr>
          <a:xfrm>
            <a:off x="2058876" y="5334961"/>
            <a:ext cx="84245" cy="140408"/>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422" name="文本框 12"/>
          <p:cNvSpPr txBox="1"/>
          <p:nvPr>
            <p:custDataLst>
              <p:tags r:id="rId16"/>
            </p:custDataLst>
          </p:nvPr>
        </p:nvSpPr>
        <p:spPr>
          <a:xfrm>
            <a:off x="2095000" y="5485907"/>
            <a:ext cx="8300931" cy="7610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绿色能源技术的广泛应用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56" name="标题 1"/>
          <p:cNvSpPr>
            <a:spLocks noGrp="1"/>
          </p:cNvSpPr>
          <p:nvPr>
            <p:ph type="title" idx="2"/>
          </p:nvPr>
        </p:nvSpPr>
        <p:spPr/>
        <p:txBody>
          <a:bodyPr/>
          <a:p>
            <a:r>
              <a:rPr altLang="en-US" lang="zh-CN"/>
              <a:t>全球合作与交流的加强</a:t>
            </a:r>
            <a:endParaRPr altLang="en-US" lang="zh-CN"/>
          </a:p>
        </p:txBody>
      </p:sp>
      <p:sp>
        <p:nvSpPr>
          <p:cNvPr id="1050458" name="五边形 16"/>
          <p:cNvSpPr/>
          <p:nvPr>
            <p:custDataLst>
              <p:tags r:id="rId1"/>
            </p:custDataLst>
          </p:nvPr>
        </p:nvSpPr>
        <p:spPr>
          <a:xfrm rot="16200000" flipH="1">
            <a:off x="7129095" y="1615777"/>
            <a:ext cx="855651" cy="248976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0" name="五边形 17"/>
          <p:cNvSpPr/>
          <p:nvPr>
            <p:custDataLst>
              <p:tags r:id="rId2"/>
            </p:custDataLst>
          </p:nvPr>
        </p:nvSpPr>
        <p:spPr>
          <a:xfrm rot="16200000" flipH="1">
            <a:off x="7150243"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2" name="任意多边形 18"/>
          <p:cNvSpPr/>
          <p:nvPr>
            <p:custDataLst>
              <p:tags r:id="rId3"/>
            </p:custDataLst>
          </p:nvPr>
        </p:nvSpPr>
        <p:spPr>
          <a:xfrm>
            <a:off x="6439528"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4" name="任意多边形 19"/>
          <p:cNvSpPr/>
          <p:nvPr>
            <p:custDataLst>
              <p:tags r:id="rId4"/>
            </p:custDataLst>
          </p:nvPr>
        </p:nvSpPr>
        <p:spPr>
          <a:xfrm flipV="1">
            <a:off x="6311997" y="1790092"/>
            <a:ext cx="2489761"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6" name="五边形 2"/>
          <p:cNvSpPr/>
          <p:nvPr>
            <p:custDataLst>
              <p:tags r:id="rId5"/>
            </p:custDataLst>
          </p:nvPr>
        </p:nvSpPr>
        <p:spPr>
          <a:xfrm rot="16200000" flipH="1">
            <a:off x="1424787" y="1616418"/>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68" name="五边形 3"/>
          <p:cNvSpPr/>
          <p:nvPr>
            <p:custDataLst>
              <p:tags r:id="rId6"/>
            </p:custDataLst>
          </p:nvPr>
        </p:nvSpPr>
        <p:spPr>
          <a:xfrm rot="16200000" flipH="1">
            <a:off x="1447218" y="4389426"/>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0" name="任意多边形 4"/>
          <p:cNvSpPr/>
          <p:nvPr>
            <p:custDataLst>
              <p:tags r:id="rId7"/>
            </p:custDataLst>
          </p:nvPr>
        </p:nvSpPr>
        <p:spPr>
          <a:xfrm>
            <a:off x="736502" y="2429671"/>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2" name="任意多边形 5"/>
          <p:cNvSpPr/>
          <p:nvPr>
            <p:custDataLst>
              <p:tags r:id="rId8"/>
            </p:custDataLst>
          </p:nvPr>
        </p:nvSpPr>
        <p:spPr>
          <a:xfrm flipV="1">
            <a:off x="608330" y="1790092"/>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02"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智能城市领域的国际合作与交流日益频繁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4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528" y="313910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全球范围内的智能城市项目合作与经验分享</a:t>
            </a:r>
            <a:endParaRPr dirty="0" sz="2000" err="1">
              <a:solidFill>
                <a:schemeClr val="tx1">
                  <a:lumMod val="75000"/>
                  <a:lumOff val="25000"/>
                </a:schemeClr>
              </a:solidFill>
              <a:latin typeface="+mn-ea"/>
              <a:ea typeface="+mn-ea"/>
              <a:cs typeface="+mn-ea"/>
              <a:sym typeface="+mn-lt"/>
            </a:endParaRPr>
          </a:p>
        </p:txBody>
      </p:sp>
      <p:sp>
        <p:nvSpPr>
          <p:cNvPr id="1050478" name="五边形 9"/>
          <p:cNvSpPr/>
          <p:nvPr>
            <p:custDataLst>
              <p:tags r:id="rId11"/>
            </p:custDataLst>
          </p:nvPr>
        </p:nvSpPr>
        <p:spPr>
          <a:xfrm rot="16200000" flipH="1">
            <a:off x="4350320" y="1629236"/>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0" name="五边形 10"/>
          <p:cNvSpPr/>
          <p:nvPr>
            <p:custDataLst>
              <p:tags r:id="rId12"/>
            </p:custDataLst>
          </p:nvPr>
        </p:nvSpPr>
        <p:spPr>
          <a:xfrm rot="16200000" flipH="1">
            <a:off x="4372109" y="4402243"/>
            <a:ext cx="813415" cy="223415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2" name="任意多边形 11"/>
          <p:cNvSpPr/>
          <p:nvPr>
            <p:custDataLst>
              <p:tags r:id="rId13"/>
            </p:custDataLst>
          </p:nvPr>
        </p:nvSpPr>
        <p:spPr>
          <a:xfrm>
            <a:off x="3661394" y="2441848"/>
            <a:ext cx="2234158"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484" name="任意多边形 12"/>
          <p:cNvSpPr/>
          <p:nvPr>
            <p:custDataLst>
              <p:tags r:id="rId14"/>
            </p:custDataLst>
          </p:nvPr>
        </p:nvSpPr>
        <p:spPr>
          <a:xfrm flipV="1">
            <a:off x="3533862" y="1803550"/>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6" name="五边形 23"/>
          <p:cNvSpPr/>
          <p:nvPr>
            <p:custDataLst>
              <p:tags r:id="rId15"/>
            </p:custDataLst>
          </p:nvPr>
        </p:nvSpPr>
        <p:spPr>
          <a:xfrm rot="16200000" flipH="1">
            <a:off x="9906588" y="1654229"/>
            <a:ext cx="855651" cy="248830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88" name="五边形 24"/>
          <p:cNvSpPr/>
          <p:nvPr>
            <p:custDataLst>
              <p:tags r:id="rId16"/>
            </p:custDataLst>
          </p:nvPr>
        </p:nvSpPr>
        <p:spPr>
          <a:xfrm rot="16200000" flipH="1">
            <a:off x="9928378" y="4425955"/>
            <a:ext cx="813415" cy="223561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0" name="任意多边形 25"/>
          <p:cNvSpPr/>
          <p:nvPr>
            <p:custDataLst>
              <p:tags r:id="rId17"/>
            </p:custDataLst>
          </p:nvPr>
        </p:nvSpPr>
        <p:spPr>
          <a:xfrm>
            <a:off x="9217022" y="2466841"/>
            <a:ext cx="2235614" cy="337162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2" name="任意多边形 26"/>
          <p:cNvSpPr/>
          <p:nvPr>
            <p:custDataLst>
              <p:tags r:id="rId18"/>
            </p:custDataLst>
          </p:nvPr>
        </p:nvSpPr>
        <p:spPr>
          <a:xfrm flipV="1">
            <a:off x="9090131" y="1828543"/>
            <a:ext cx="2488304" cy="119645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4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662" y="3176275"/>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加强国际合作与交流，促进智能城市的可持续发展</a:t>
            </a:r>
            <a:endParaRPr dirty="0" sz="2000" err="1">
              <a:solidFill>
                <a:schemeClr val="tx1">
                  <a:lumMod val="75000"/>
                  <a:lumOff val="25000"/>
                </a:schemeClr>
              </a:solidFill>
              <a:latin typeface="+mn-ea"/>
              <a:ea typeface="+mn-ea"/>
              <a:cs typeface="+mn-ea"/>
              <a:sym typeface="+mn-lt"/>
            </a:endParaRPr>
          </a:p>
        </p:txBody>
      </p:sp>
      <p:sp>
        <p:nvSpPr>
          <p:cNvPr id="10504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94" y="3151281"/>
            <a:ext cx="2234158" cy="2012943"/>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跨国企业和机构共同推动智能城市发展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530" name="标题 1"/>
          <p:cNvSpPr>
            <a:spLocks noGrp="1"/>
          </p:cNvSpPr>
          <p:nvPr>
            <p:ph type="title" idx="2"/>
          </p:nvPr>
        </p:nvSpPr>
        <p:spPr/>
        <p:txBody>
          <a:bodyPr/>
          <a:p>
            <a:r>
              <a:rPr altLang="en-US" lang="zh-CN"/>
              <a:t>绿色低碳发展理念的深入人心</a:t>
            </a:r>
            <a:endParaRPr altLang="en-US" lang="zh-CN"/>
          </a:p>
        </p:txBody>
      </p:sp>
      <p:sp>
        <p:nvSpPr>
          <p:cNvPr id="1050532" name="弧形 58"/>
          <p:cNvSpPr/>
          <p:nvPr>
            <p:custDataLst>
              <p:tags r:id="rId1"/>
            </p:custDataLst>
          </p:nvPr>
        </p:nvSpPr>
        <p:spPr>
          <a:xfrm>
            <a:off x="8107943" y="2135001"/>
            <a:ext cx="3470815" cy="3470815"/>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34" name="弧形 57"/>
          <p:cNvSpPr/>
          <p:nvPr>
            <p:custDataLst>
              <p:tags r:id="rId2"/>
            </p:custDataLst>
          </p:nvPr>
        </p:nvSpPr>
        <p:spPr>
          <a:xfrm>
            <a:off x="608330" y="2135001"/>
            <a:ext cx="3470815" cy="3470815"/>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536" name="椭圆 22"/>
          <p:cNvSpPr/>
          <p:nvPr>
            <p:custDataLst>
              <p:tags r:id="rId3"/>
            </p:custDataLst>
          </p:nvPr>
        </p:nvSpPr>
        <p:spPr>
          <a:xfrm>
            <a:off x="8449133"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8" name="椭圆 23"/>
          <p:cNvSpPr/>
          <p:nvPr>
            <p:custDataLst>
              <p:tags r:id="rId4"/>
            </p:custDataLst>
          </p:nvPr>
        </p:nvSpPr>
        <p:spPr>
          <a:xfrm>
            <a:off x="8835314"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0" name="正文"/>
          <p:cNvSpPr txBox="1"/>
          <p:nvPr>
            <p:custDataLst>
              <p:tags r:id="rId5"/>
            </p:custDataLst>
          </p:nvPr>
        </p:nvSpPr>
        <p:spPr>
          <a:xfrm>
            <a:off x="8901865"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未来智能城市绿色低碳发展的挑战与机遇</a:t>
            </a:r>
            <a:endParaRPr altLang="en-US" dirty="0" sz="1200" lang="zh-CN" spc="150">
              <a:solidFill>
                <a:srgbClr val="FFFFFF"/>
              </a:solidFill>
              <a:latin typeface="+mn-ea"/>
              <a:sym typeface="+mn-ea"/>
            </a:endParaRPr>
          </a:p>
        </p:txBody>
      </p:sp>
      <p:sp>
        <p:nvSpPr>
          <p:cNvPr id="1050542" name="椭圆 24"/>
          <p:cNvSpPr/>
          <p:nvPr>
            <p:custDataLst>
              <p:tags r:id="rId6"/>
            </p:custDataLst>
          </p:nvPr>
        </p:nvSpPr>
        <p:spPr>
          <a:xfrm>
            <a:off x="601675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4" name="椭圆 25"/>
          <p:cNvSpPr/>
          <p:nvPr>
            <p:custDataLst>
              <p:tags r:id="rId7"/>
            </p:custDataLst>
          </p:nvPr>
        </p:nvSpPr>
        <p:spPr>
          <a:xfrm>
            <a:off x="6401994"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6" name="正文"/>
          <p:cNvSpPr txBox="1"/>
          <p:nvPr>
            <p:custDataLst>
              <p:tags r:id="rId8"/>
            </p:custDataLst>
          </p:nvPr>
        </p:nvSpPr>
        <p:spPr>
          <a:xfrm>
            <a:off x="6469482"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绿色低碳发展理念对城市可持续发展的影响</a:t>
            </a:r>
            <a:endParaRPr altLang="en-US" dirty="0" sz="1200" lang="zh-CN" spc="150">
              <a:solidFill>
                <a:schemeClr val="tx1">
                  <a:lumMod val="65000"/>
                  <a:lumOff val="35000"/>
                </a:schemeClr>
              </a:solidFill>
              <a:latin typeface="+mn-ea"/>
              <a:sym typeface="+mn-ea"/>
            </a:endParaRPr>
          </a:p>
        </p:txBody>
      </p:sp>
      <p:sp>
        <p:nvSpPr>
          <p:cNvPr id="1050548" name="椭圆 7"/>
          <p:cNvSpPr/>
          <p:nvPr>
            <p:custDataLst>
              <p:tags r:id="rId9"/>
            </p:custDataLst>
          </p:nvPr>
        </p:nvSpPr>
        <p:spPr>
          <a:xfrm>
            <a:off x="3584367" y="2410578"/>
            <a:ext cx="2918859" cy="2918859"/>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0" name="椭圆 9"/>
          <p:cNvSpPr/>
          <p:nvPr>
            <p:custDataLst>
              <p:tags r:id="rId10"/>
            </p:custDataLst>
          </p:nvPr>
        </p:nvSpPr>
        <p:spPr>
          <a:xfrm>
            <a:off x="3969611" y="2468692"/>
            <a:ext cx="394039" cy="394039"/>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2" name="正文"/>
          <p:cNvSpPr txBox="1"/>
          <p:nvPr>
            <p:custDataLst>
              <p:tags r:id="rId11"/>
            </p:custDataLst>
          </p:nvPr>
        </p:nvSpPr>
        <p:spPr>
          <a:xfrm>
            <a:off x="4037099"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未来智能城市如何实现绿色低碳发展</a:t>
            </a:r>
            <a:endParaRPr altLang="en-US" dirty="0" sz="1200" lang="zh-CN" spc="150">
              <a:solidFill>
                <a:srgbClr val="FFFFFF"/>
              </a:solidFill>
              <a:latin typeface="+mn-ea"/>
              <a:sym typeface="+mn-ea"/>
            </a:endParaRPr>
          </a:p>
        </p:txBody>
      </p:sp>
      <p:sp>
        <p:nvSpPr>
          <p:cNvPr id="1050554" name="椭圆 5"/>
          <p:cNvSpPr/>
          <p:nvPr>
            <p:custDataLst>
              <p:tags r:id="rId12"/>
            </p:custDataLst>
          </p:nvPr>
        </p:nvSpPr>
        <p:spPr>
          <a:xfrm>
            <a:off x="875470" y="2410578"/>
            <a:ext cx="2918859" cy="2918859"/>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6" name="椭圆 4"/>
          <p:cNvSpPr/>
          <p:nvPr>
            <p:custDataLst>
              <p:tags r:id="rId13"/>
            </p:custDataLst>
          </p:nvPr>
        </p:nvSpPr>
        <p:spPr>
          <a:xfrm>
            <a:off x="1260715" y="2468692"/>
            <a:ext cx="394039" cy="394039"/>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8" name="正文"/>
          <p:cNvSpPr txBox="1"/>
          <p:nvPr>
            <p:custDataLst>
              <p:tags r:id="rId14"/>
            </p:custDataLst>
          </p:nvPr>
        </p:nvSpPr>
        <p:spPr>
          <a:xfrm>
            <a:off x="1328203" y="3253241"/>
            <a:ext cx="2013219" cy="1384799"/>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绿色低碳发展理念在智能城市规划中的重要性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92" name="标题 1"/>
          <p:cNvSpPr>
            <a:spLocks noGrp="1"/>
          </p:cNvSpPr>
          <p:nvPr>
            <p:ph type="title" idx="2"/>
          </p:nvPr>
        </p:nvSpPr>
        <p:spPr/>
        <p:txBody>
          <a:bodyPr/>
          <a:p>
            <a:r>
              <a:rPr altLang="en-US" lang="zh-CN"/>
              <a:t>智能城市成为全球治理的重要议题</a:t>
            </a:r>
            <a:endParaRPr altLang="en-US" lang="zh-CN"/>
          </a:p>
        </p:txBody>
      </p:sp>
      <p:sp>
        <p:nvSpPr>
          <p:cNvPr id="1050594" name="圆角矩形 3"/>
          <p:cNvSpPr/>
          <p:nvPr>
            <p:custDataLst>
              <p:tags r:id="rId1"/>
            </p:custDataLst>
          </p:nvPr>
        </p:nvSpPr>
        <p:spPr>
          <a:xfrm rot="16200000">
            <a:off x="5609500" y="-3507297"/>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6" name="圆角矩形 4"/>
          <p:cNvSpPr/>
          <p:nvPr>
            <p:custDataLst>
              <p:tags r:id="rId2"/>
            </p:custDataLst>
          </p:nvPr>
        </p:nvSpPr>
        <p:spPr>
          <a:xfrm rot="16200000">
            <a:off x="201495" y="1900709"/>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598" name="圆角矩形 5"/>
          <p:cNvSpPr/>
          <p:nvPr>
            <p:custDataLst>
              <p:tags r:id="rId3"/>
            </p:custDataLst>
          </p:nvPr>
        </p:nvSpPr>
        <p:spPr>
          <a:xfrm rot="16200000">
            <a:off x="5610774" y="-2234787"/>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0" name="圆角矩形 6"/>
          <p:cNvSpPr/>
          <p:nvPr>
            <p:custDataLst>
              <p:tags r:id="rId4"/>
            </p:custDataLst>
          </p:nvPr>
        </p:nvSpPr>
        <p:spPr>
          <a:xfrm rot="16200000">
            <a:off x="202769" y="3173855"/>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02" name="圆角矩形 9"/>
          <p:cNvSpPr/>
          <p:nvPr>
            <p:custDataLst>
              <p:tags r:id="rId5"/>
            </p:custDataLst>
          </p:nvPr>
        </p:nvSpPr>
        <p:spPr>
          <a:xfrm rot="16200000">
            <a:off x="5609500" y="-986492"/>
            <a:ext cx="965869" cy="1096160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4" name="圆角矩形 10"/>
          <p:cNvSpPr/>
          <p:nvPr>
            <p:custDataLst>
              <p:tags r:id="rId6"/>
            </p:custDataLst>
          </p:nvPr>
        </p:nvSpPr>
        <p:spPr>
          <a:xfrm rot="16200000">
            <a:off x="201495" y="4421513"/>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06" name="圆角矩形 11"/>
          <p:cNvSpPr/>
          <p:nvPr>
            <p:custDataLst>
              <p:tags r:id="rId7"/>
            </p:custDataLst>
          </p:nvPr>
        </p:nvSpPr>
        <p:spPr>
          <a:xfrm rot="16200000">
            <a:off x="5610774" y="285380"/>
            <a:ext cx="965869" cy="1096240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8" name="圆角矩形 12"/>
          <p:cNvSpPr/>
          <p:nvPr>
            <p:custDataLst>
              <p:tags r:id="rId8"/>
            </p:custDataLst>
          </p:nvPr>
        </p:nvSpPr>
        <p:spPr>
          <a:xfrm rot="16200000">
            <a:off x="202769" y="5694022"/>
            <a:ext cx="964278" cy="14468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10" name="文本框 7"/>
          <p:cNvSpPr txBox="1"/>
          <p:nvPr>
            <p:custDataLst>
              <p:tags r:id="rId9"/>
            </p:custDataLst>
          </p:nvPr>
        </p:nvSpPr>
        <p:spPr>
          <a:xfrm>
            <a:off x="1071924" y="4011150"/>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智能城市对全球治理的影响</a:t>
            </a:r>
            <a:endParaRPr altLang="en-US" dirty="0" sz="2400" lang="zh-CN">
              <a:latin typeface="+mn-ea"/>
              <a:ea typeface="+mn-ea"/>
            </a:endParaRPr>
          </a:p>
        </p:txBody>
      </p:sp>
      <p:sp>
        <p:nvSpPr>
          <p:cNvPr id="1050612" name="文本框 8"/>
          <p:cNvSpPr txBox="1"/>
          <p:nvPr>
            <p:custDataLst>
              <p:tags r:id="rId10"/>
            </p:custDataLst>
          </p:nvPr>
        </p:nvSpPr>
        <p:spPr>
          <a:xfrm>
            <a:off x="1071924" y="528429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未来智能城市的发展趋势与挑战</a:t>
            </a:r>
            <a:endParaRPr altLang="en-US" dirty="0" sz="2400" lang="zh-CN">
              <a:latin typeface="+mn-ea"/>
              <a:ea typeface="+mn-ea"/>
            </a:endParaRPr>
          </a:p>
        </p:txBody>
      </p:sp>
      <p:sp>
        <p:nvSpPr>
          <p:cNvPr id="1050614" name="文本框 13"/>
          <p:cNvSpPr txBox="1"/>
          <p:nvPr>
            <p:custDataLst>
              <p:tags r:id="rId11"/>
            </p:custDataLst>
          </p:nvPr>
        </p:nvSpPr>
        <p:spPr>
          <a:xfrm>
            <a:off x="1071924" y="1490345"/>
            <a:ext cx="10501331" cy="965869"/>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智能城市的发展前景与展望</a:t>
            </a:r>
            <a:endParaRPr altLang="en-US" dirty="0" sz="2400" lang="zh-CN">
              <a:latin typeface="+mn-ea"/>
              <a:ea typeface="+mn-ea"/>
            </a:endParaRPr>
          </a:p>
        </p:txBody>
      </p:sp>
      <p:sp>
        <p:nvSpPr>
          <p:cNvPr id="1050616" name="文本框 14"/>
          <p:cNvSpPr txBox="1"/>
          <p:nvPr>
            <p:custDataLst>
              <p:tags r:id="rId12"/>
            </p:custDataLst>
          </p:nvPr>
        </p:nvSpPr>
        <p:spPr>
          <a:xfrm>
            <a:off x="1071924" y="2764766"/>
            <a:ext cx="10501331" cy="965073"/>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全球治理的重要议题</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650" name="标题 2"/>
          <p:cNvSpPr>
            <a:spLocks noGrp="1"/>
          </p:cNvSpPr>
          <p:nvPr>
            <p:ph type="title" idx="8"/>
            <p:custDataLst>
              <p:tags r:id="rId1"/>
            </p:custDataLst>
          </p:nvPr>
        </p:nvSpPr>
        <p:spPr/>
        <p:txBody>
          <a:bodyPr/>
          <a:p>
            <a:r>
              <a:rPr altLang="en-US" lang="zh-CN"/>
              <a:t>THANKS</a:t>
            </a:r>
            <a:endParaRPr altLang="en-US" lang="zh-CN"/>
          </a:p>
        </p:txBody>
      </p:sp>
      <p:sp>
        <p:nvSpPr>
          <p:cNvPr id="1050652" name="文本占位符 3"/>
          <p:cNvSpPr>
            <a:spLocks noGrp="1"/>
          </p:cNvSpPr>
          <p:nvPr>
            <p:ph type="body" idx="4"/>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21.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文本样式 第二级 第三级 第四级 第五级"/>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4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2.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8.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Lst>
</file>

<file path=ppt/tags/tag7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6"/>
  <p:tag name="KSO_WM_UNIT_ID" val="_11*i*6"/>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7"/>
  <p:tag name="KSO_WM_UNIT_ID" val="_11*i*7"/>
  <p:tag name="KSO_WM_UNIT_LAYERLEVEL" val="1"/>
  <p:tag name="KSO_WM_TAG_VERSION" val="1.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7"/>
</p:tagLst>
</file>

<file path=ppt/tags/tag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7"/>
  <p:tag name="KSO_WM_SPECIAL_SOURCE" val="bdnull"/>
  <p:tag name="KSO_WM_TEMPLATE_THUMBS_INDEX" val="1、11"/>
</p:tagLst>
</file>

<file path=ppt/tags/tag8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7_1*b*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WPS,a click to unlimited possibilities"/>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添加文档标题"/>
</p:tagLst>
</file>

<file path=ppt/tags/tag8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89.xml><?xml version="1.0" encoding="utf-8"?>
<p:tagLst xmlns:p="http://schemas.openxmlformats.org/presentationml/2006/main">
  <p:tag name="KSO_WM_SLIDE_ID" val="custom2023091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7"/>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32.2&quot;,&quot;top&quot;:&quot;127.65&quot;,&quot;width&quot;:&quot;698.95&quot;,&quot;height&quot;:&quot;343.45&quot;}"/>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7*a*1"/>
  <p:tag name="KSO_WM_TEMPLATE_CATEGORY" val="custom"/>
  <p:tag name="KSO_WM_TEMPLATE_INDEX" val="2023091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1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7_7*l_h_i*1_1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1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2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7_7*l_h_i*1_2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2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3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7_7*l_h_i*1_3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3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4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7_7*l_h_i*1_4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4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5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7_7*l_h_i*1_5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5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6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7_7*l_h_i*1_6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6"/>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6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7_1"/>
  <p:tag name="KSO_WM_TEMPLATE_CATEGORY" val="custom"/>
  <p:tag name="KSO_WM_TEMPLATE_INDEX" val="20230917"/>
  <p:tag name="KSO_WM_UNIT_LAYERLEVEL" val="1_1_1"/>
  <p:tag name="KSO_WM_TAG_VERSION" val="1.0"/>
  <p:tag name="KSO_WM_BEAUTIFY_FLAG" val="#wm#"/>
  <p:tag name="KSO_WM_DIAGRAM_GROUP_CODE" val="l1-1"/>
  <p:tag name="KSO_WM_UNIT_TYPE" val="l_h_a"/>
  <p:tag name="KSO_WM_UNIT_ID" val="custom20230917_7*l_h_a*1_7_1"/>
  <p:tag name="KSO_WM_DIAGRAM_VERSION" val="3"/>
  <p:tag name="KSO_WM_UNIT_PRESET_TEXT" val="添加目录项标题"/>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custom20230917_7*l_h_i*1_7_1"/>
  <p:tag name="KSO_WM_TEMPLATE_CATEGORY" val="custom"/>
  <p:tag name="KSO_WM_TEMPLATE_INDEX" val="20230917"/>
  <p:tag name="KSO_WM_UNIT_LAYERLEVEL" val="1_1_1"/>
  <p:tag name="KSO_WM_TAG_VERSION" val="1.0"/>
  <p:tag name="KSO_WM_BEAUTIFY_FLAG" val="#wm#"/>
  <p:tag name="KSO_WM_DIAGRAM_GROUP_CODE" val="l1-1"/>
  <p:tag name="KSO_WM_DIAGRAM_VERSION" val="3"/>
  <p:tag name="KSO_WM_UNIT_PRESET_TEXT" val="07"/>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7_7*l_h_i*1_7_2"/>
  <p:tag name="KSO_WM_TEMPLATE_CATEGORY" val="custom"/>
  <p:tag name="KSO_WM_TEMPLATE_INDEX" val="20230917"/>
  <p:tag name="KSO_WM_UNIT_LAYERLEVEL" val="1_1_1"/>
  <p:tag name="KSO_WM_TAG_VERSION" val="1.0"/>
  <p:tag name="KSO_WM_BEAUTIFY_FLAG" val="#wm#"/>
  <p:tag name="KSO_WM_DIAGRAM_GROUP_CODE" val="l1-1"/>
  <p:tag name="KSO_WM_UNIT_TYPE" val="l_h_i"/>
  <p:tag name="KSO_WM_UNIT_INDEX" val="1_7_2"/>
  <p:tag name="KSO_WM_DIAGRAM_VERSION" val="3"/>
  <p:tag name="KSO_WM_DIAGRAM_MAX_ITEMCNT" val="8"/>
  <p:tag name="KSO_WM_DIAGRAM_MIN_ITEMCNT" val="2"/>
  <p:tag name="KSO_WM_DIAGRAM_VIRTUALLY_FRAME" val="{&quot;height&quot;:302.65,&quot;width&quot;:719.85}"/>
  <p:tag name="KSO_WM_DIAGRAM_COLOR_MATCH_VALUE" val="{&quot;shape&quot;:{&quot;fill&quot;:{&quot;type&quot;:0},&quot;glow&quot;:{&quot;colorType&quot;:0},&quot;line&quot;:{&quot;gradient&quot;:[{&quot;brightness&quot;:0,&quot;colorType&quot;:1,&quot;foreColorIndex&quot;:14,&quot;pos&quot;:0.8700000047683716,&quot;transparency&quot;:1},{&quot;brightness&quot;:-0.2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SLIDE_ID" val="custom20230917_7"/>
  <p:tag name="KSO_WM_TEMPLATE_SUBCATEGORY" val="29"/>
  <p:tag name="KSO_WM_TEMPLATE_MASTER_TYPE" val="0"/>
  <p:tag name="KSO_WM_TEMPLATE_COLOR_TYPE" val="0"/>
  <p:tag name="KSO_WM_SLIDE_ITEM_CNT" val="7"/>
  <p:tag name="KSO_WM_SLIDE_INDEX" val="7"/>
  <p:tag name="KSO_WM_TAG_VERSION" val="1.0"/>
  <p:tag name="KSO_WM_BEAUTIFY_FLAG" val="#wm#"/>
  <p:tag name="KSO_WM_TEMPLATE_CATEGORY" val="custom"/>
  <p:tag name="KSO_WM_TEMPLATE_INDEX" val="20230917"/>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One"/>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wo"/>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18.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Three"/>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153.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our"/>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04.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Five"/>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251.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ix"/>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05.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7_9*e*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Part Seven"/>
</p:tagLst>
</file>

<file path=ppt/tags/tag3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9*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单击添加章节标题"/>
</p:tagLst>
</file>

<file path=ppt/tags/tag347.xml><?xml version="1.0" encoding="utf-8"?>
<p:tagLst xmlns:p="http://schemas.openxmlformats.org/presentationml/2006/main">
  <p:tag name="KSO_WM_SLIDE_ID" val="custom2023091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7"/>
  <p:tag name="KSO_WM_SLIDE_TYPE" val="sectionTitle"/>
  <p:tag name="KSO_WM_SLIDE_SUBTYPE" val="pureTxt"/>
  <p:tag name="KSO_WM_SLIDE_LAYOUT" val="a_e"/>
  <p:tag name="KSO_WM_SLIDE_LAYOUT_CNT" val="1_1"/>
  <p:tag name="KSO_WM_SPECIAL_SOURCE" val="bdnull"/>
  <p:tag name="KSO_WM_SLIDE_CONTENT_AREA" val="{&quot;left&quot;:&quot;484.9&quot;,&quot;top&quot;:&quot;137.15&quot;,&quot;width&quot;:&quot;454.75&quot;,&quot;height&quot;:&quot;291.5&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7_11*a*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THANKS"/>
</p:tagLst>
</file>

<file path=ppt/tags/tag41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7_11*f*1"/>
  <p:tag name="KSO_WM_TEMPLATE_CATEGORY" val="custom"/>
  <p:tag name="KSO_WM_TEMPLATE_INDEX" val="20230917"/>
  <p:tag name="KSO_WM_UNIT_LAYERLEVEL" val="1"/>
  <p:tag name="KSO_WM_TAG_VERSION" val="1.0"/>
  <p:tag name="KSO_WM_BEAUTIFY_FLAG" val="#wm#"/>
  <p:tag name="KSO_WM_UNIT_CONTENT_GROUP_TYPE" val="contentchip"/>
  <p:tag name="KSO_WM_UNIT_PRESET_TEXT" val="汇报人：WPS"/>
</p:tagLst>
</file>

<file path=ppt/tags/tag412.xml><?xml version="1.0" encoding="utf-8"?>
<p:tagLst xmlns:p="http://schemas.openxmlformats.org/presentationml/2006/main">
  <p:tag name="KSO_WM_SLIDE_ID" val="custom2023091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917"/>
  <p:tag name="KSO_WM_SLIDE_TYPE" val="endPage"/>
  <p:tag name="KSO_WM_SLIDE_SUBTYPE" val="pureTxt"/>
  <p:tag name="KSO_WM_SLIDE_LAYOUT" val="a_f"/>
  <p:tag name="KSO_WM_SLIDE_LAYOUT_CNT" val="1_1"/>
  <p:tag name="KSO_WM_SPECIAL_SOURCE" val="bdnull"/>
  <p:tag name="KSO_WM_SLIDE_CONTENT_AREA" val="{&quot;left&quot;:&quot;34&quot;,&quot;top&quot;:&quot;101.9&quot;,&quot;width&quot;:&quot;498.95&quot;,&quot;height&quot;:&quot;364.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3">
      <a:dk1>
        <a:srgbClr val="000000"/>
      </a:dk1>
      <a:lt1>
        <a:srgbClr val="FFFFFF"/>
      </a:lt1>
      <a:dk2>
        <a:srgbClr val="161D32"/>
      </a:dk2>
      <a:lt2>
        <a:srgbClr val="FFFAEF"/>
      </a:lt2>
      <a:accent1>
        <a:srgbClr val="FFC955"/>
      </a:accent1>
      <a:accent2>
        <a:srgbClr val="CFB058"/>
      </a:accent2>
      <a:accent3>
        <a:srgbClr val="9F975B"/>
      </a:accent3>
      <a:accent4>
        <a:srgbClr val="707D5E"/>
      </a:accent4>
      <a:accent5>
        <a:srgbClr val="707D5E"/>
      </a:accent5>
      <a:accent6>
        <a:srgbClr val="104B64"/>
      </a:accent6>
      <a:hlink>
        <a:srgbClr val="0563C1"/>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2023-12-17T00:44:23Z</dcterms:created>
  <dcterms:modified xsi:type="dcterms:W3CDTF">2023-12-17T00:44:23Z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66d4a32ae1ba46a38026eb0b48d652ba_21</vt:lpwstr>
  </property>
</Properties>
</file>