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368" r:id="rId1"/>
    <p:sldMasterId id="2147494405" r:id="rId2"/>
  </p:sldMasterIdLst>
  <p:notesMasterIdLst>
    <p:notesMasterId r:id="rId3"/>
  </p:notesMasterIdLst>
  <p:sldIdLst>
    <p:sldId id="5347" r:id="rId4"/>
    <p:sldId id="5351" r:id="rId5"/>
    <p:sldId id="5354" r:id="rId6"/>
    <p:sldId id="5357" r:id="rId7"/>
    <p:sldId id="5363" r:id="rId9"/>
    <p:sldId id="5366" r:id="rId10"/>
    <p:sldId id="5369" r:id="rId11"/>
    <p:sldId id="5375" r:id="rId13"/>
    <p:sldId id="5378" r:id="rId14"/>
    <p:sldId id="5381" r:id="rId15"/>
    <p:sldId id="5384" r:id="rId16"/>
    <p:sldId id="5390" r:id="rId18"/>
    <p:sldId id="5393" r:id="rId19"/>
    <p:sldId id="5396" r:id="rId20"/>
    <p:sldId id="5399" r:id="rId21"/>
    <p:sldId id="5405" r:id="rId23"/>
    <p:sldId id="5408" r:id="rId24"/>
    <p:sldId id="5411" r:id="rId25"/>
    <p:sldId id="5415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369" r:id="rId1"/>
    <p:sldLayoutId id="2147494370" r:id="rId2"/>
    <p:sldLayoutId id="2147494371" r:id="rId3"/>
    <p:sldLayoutId id="2147494372" r:id="rId4"/>
    <p:sldLayoutId id="2147494373" r:id="rId5"/>
    <p:sldLayoutId id="2147494374" r:id="rId6"/>
    <p:sldLayoutId id="2147494375" r:id="rId7"/>
    <p:sldLayoutId id="2147494376" r:id="rId8"/>
    <p:sldLayoutId id="2147494377" r:id="rId9"/>
    <p:sldLayoutId id="2147494378" r:id="rId10"/>
    <p:sldLayoutId id="214749437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4406" r:id="rId1"/>
    <p:sldLayoutId id="2147494407" r:id="rId2"/>
    <p:sldLayoutId id="2147494408" r:id="rId3"/>
    <p:sldLayoutId id="2147494409" r:id="rId4"/>
    <p:sldLayoutId id="2147494410" r:id="rId5"/>
    <p:sldLayoutId id="2147494411" r:id="rId6"/>
    <p:sldLayoutId id="2147494412" r:id="rId7"/>
    <p:sldLayoutId id="2147494413" r:id="rId8"/>
    <p:sldLayoutId id="2147494414" r:id="rId9"/>
    <p:sldLayoutId id="2147494415" r:id="rId10"/>
    <p:sldLayoutId id="214749441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tags" Target="../tags/tag101.xml"/><Relationship Id="rId12" Type="http://schemas.openxmlformats.org/officeDocument/2006/relationships/tags" Target="../tags/tag10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社区服务行业工作总结及工作展望2024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社区服务行业的工作总结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社区服务行业的工作展望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社区服务行业的未来发展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6" name="序号"/>
          <p:cNvSpPr txBox="1"/>
          <p:nvPr>
            <p:custDataLst>
              <p:tags r:id="rId12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3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社区服务行业概述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15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社区服务行业概述</a:t>
            </a:r>
            <a:endParaRPr altLang="en-US" dirty="0" lang="zh-CN"/>
          </a:p>
        </p:txBody>
      </p:sp>
      <p:sp>
        <p:nvSpPr>
          <p:cNvPr id="10488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社区服务行业的定义和范围</a:t>
            </a:r>
            <a:endParaRPr altLang="en-US" lang="zh-CN"/>
          </a:p>
        </p:txBody>
      </p:sp>
      <p:sp>
        <p:nvSpPr>
          <p:cNvPr id="104893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定义：社区服务行业是为社区居民提供各类服务，满足其生活需求，促进社区和谐发展的行业。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范围：包括社区养老、托幼、家政、物业、保洁、安保、绿化等多个领域。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服务特点：以居民需求为导向，提供便捷、高效、优质的服务，促进社区居民的幸福感和归属感。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发展趋势：随着社会的发展和居民需求的不断变化，社区服务行业将不断拓展服务领域，提高服务质量，推动社区服务行业的持续发展。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社区服务行业的发展历程</a:t>
            </a:r>
            <a:endParaRPr altLang="en-US" lang="zh-CN"/>
          </a:p>
        </p:txBody>
      </p:sp>
      <p:sp>
        <p:nvSpPr>
          <p:cNvPr id="104898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社区服务行业的起源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9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社区服务行业的发展阶段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0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社区服务行业的现状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0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社区服务行业的发展趋势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社区服务行业的工作总结</a:t>
            </a:r>
            <a:endParaRPr altLang="en-US" dirty="0" lang="zh-CN"/>
          </a:p>
        </p:txBody>
      </p:sp>
      <p:sp>
        <p:nvSpPr>
          <p:cNvPr id="10490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社区服务行业的工作内容</a:t>
            </a:r>
            <a:endParaRPr altLang="en-US" lang="zh-CN"/>
          </a:p>
        </p:txBody>
      </p:sp>
      <p:sp>
        <p:nvSpPr>
          <p:cNvPr id="1049110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社区服务行业概述：包括行业定义、发展历程和现状等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社区服务行业的工作内容：包括社区管理、社区服务、社区文化、社区环境等方面的具体工作内容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社区服务行业的工作特点：包括服务性、公益性、综合性、专业性等方面的特点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社区服务行业的工作成果：包括取得的成效、存在的问题和不足等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社区服务行业的工作展望：包括未来的发展趋势、工作重点和目标等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社区服务行业的工作成果</a:t>
            </a:r>
            <a:endParaRPr altLang="en-US" lang="zh-CN"/>
          </a:p>
        </p:txBody>
      </p:sp>
      <p:sp>
        <p:nvSpPr>
          <p:cNvPr id="104915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社区服务行业的发展与壮大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社区服务行业的创新与突破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社区服务行业的品牌建设与推广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社区服务行业的数字化转型与升级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社区服务行业的工作问题</a:t>
            </a:r>
            <a:endParaRPr altLang="en-US" lang="zh-CN"/>
          </a:p>
        </p:txBody>
      </p:sp>
      <p:sp>
        <p:nvSpPr>
          <p:cNvPr id="104921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社区服务行业的发展现状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1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社区服务行业存在的问题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社区服务行业的发展趋势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3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社区服务行业的未来展望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社区服务行业的工作展望</a:t>
            </a:r>
            <a:endParaRPr altLang="en-US" dirty="0" lang="zh-CN"/>
          </a:p>
        </p:txBody>
      </p:sp>
      <p:sp>
        <p:nvSpPr>
          <p:cNvPr id="10492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社区服务行业的发展趋势</a:t>
            </a:r>
            <a:endParaRPr altLang="en-US" lang="zh-CN"/>
          </a:p>
        </p:txBody>
      </p:sp>
      <p:sp>
        <p:nvSpPr>
          <p:cNvPr id="10493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智能化和数字化：利用先进技术提高服务效率和质量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个性化和定制化：满足不同客户的需求，提供个性化服务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多元化和专业化：拓展服务领域，提供专业化服务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社区化和网格化：加强社区建设，实现网格化管理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社区服务行业的工作计划</a:t>
            </a:r>
            <a:endParaRPr altLang="en-US" lang="zh-CN"/>
          </a:p>
        </p:txBody>
      </p:sp>
      <p:sp>
        <p:nvSpPr>
          <p:cNvPr id="104939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拓展服务领域：扩大服务范围，增加服务项目，为社区居民提供更多元化的服务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提升服务质量：加强员工培训，提高服务水平，以满足社区居民的需求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创新服务模式：探索新的服务模式，如智能化服务、个性化服务等，提高服务效率和质量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加强与社区居民的沟通：定期开展社区活动，加强与社区居民的互动和沟通，了解居民需求，不断改进服务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社区服务行业的工作目标</a:t>
            </a:r>
            <a:endParaRPr altLang="en-US" lang="zh-CN"/>
          </a:p>
        </p:txBody>
      </p:sp>
      <p:sp>
        <p:nvSpPr>
          <p:cNvPr id="104944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提升社区服务行业的专业水平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提高社区居民生活质量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推动社区服务行业创新发展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促进社区服务行业的可持续发展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社区服务行业的未来发展</a:t>
            </a:r>
            <a:endParaRPr altLang="en-US" dirty="0" lang="zh-CN"/>
          </a:p>
        </p:txBody>
      </p:sp>
      <p:sp>
        <p:nvSpPr>
          <p:cNvPr id="10495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社区服务行业的未来发展方向</a:t>
            </a:r>
            <a:endParaRPr altLang="en-US" lang="zh-CN"/>
          </a:p>
        </p:txBody>
      </p:sp>
      <p:sp>
        <p:nvSpPr>
          <p:cNvPr id="104957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智能化发展：利用人工智能、大数据等技术提升社区服务效率和质量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多元化服务：提供更加丰富多样的服务内容，满足居民多样化需求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专业化培训：加强社区服务人员的专业培训，提高服务水平和质量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政策支持：政府加大对社区服务行业的支持力度，推动行业健康发展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社区服务行业的未来发展策略</a:t>
            </a:r>
            <a:endParaRPr altLang="en-US" lang="zh-CN"/>
          </a:p>
        </p:txBody>
      </p:sp>
      <p:sp>
        <p:nvSpPr>
          <p:cNvPr id="104963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智能化发展：利用人工智能、大数据等技术提升社区服务效率和质量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多元化发展：拓展服务领域，满足居民多样化需求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专业化发展：提高服务人员的专业素质和服务水平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规范化发展：加强行业监管，规范服务行为，提高行业形象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社区服务行业的未来发展前景</a:t>
            </a:r>
            <a:endParaRPr altLang="en-US" lang="zh-CN"/>
          </a:p>
        </p:txBody>
      </p:sp>
      <p:sp>
        <p:nvSpPr>
          <p:cNvPr id="104967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政策支持：政府加大对社区服务行业的扶持力度，推动行业快速发展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技术创新：引入先进技术，提高社区服务效率和质量，满足居民多样化需求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多元化服务：拓展服务领域，提供更多元化、个性化的服务项目，满足不同居民的需求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专业化发展：加强人才培养和引进，提高服务人员的专业素质和服务水平，提升行业整体竞争力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730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4973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5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5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5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5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5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5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5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1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5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5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5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5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2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2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3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3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.xml><?xml version="1.0" encoding="utf-8"?>
<p:tagLst xmlns:p="http://schemas.openxmlformats.org/presentationml/2006/main">
  <p:tag name="KSO_WM_SLIDE_ID" val="custom2023099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1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4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18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220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2023-12-17T19:32:03Z</dcterms:created>
  <dcterms:modified xsi:type="dcterms:W3CDTF">2023-12-17T19:32:03Z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959d482949de4a5abda0e74e63c6e709_21</vt:lpwstr>
  </property>
</Properties>
</file>