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27"/>
  </p:handoutMasterIdLst>
  <p:sldIdLst>
    <p:sldId id="256" r:id="rId3"/>
    <p:sldId id="263" r:id="rId4"/>
    <p:sldId id="270" r:id="rId6"/>
    <p:sldId id="442" r:id="rId7"/>
    <p:sldId id="460" r:id="rId8"/>
    <p:sldId id="459" r:id="rId9"/>
    <p:sldId id="294" r:id="rId10"/>
    <p:sldId id="461" r:id="rId11"/>
    <p:sldId id="462" r:id="rId12"/>
    <p:sldId id="463" r:id="rId13"/>
    <p:sldId id="286" r:id="rId14"/>
    <p:sldId id="465" r:id="rId15"/>
    <p:sldId id="469" r:id="rId16"/>
    <p:sldId id="466" r:id="rId17"/>
    <p:sldId id="470" r:id="rId18"/>
    <p:sldId id="467" r:id="rId19"/>
    <p:sldId id="471" r:id="rId20"/>
    <p:sldId id="427" r:id="rId21"/>
    <p:sldId id="407" r:id="rId22"/>
    <p:sldId id="472" r:id="rId23"/>
    <p:sldId id="429" r:id="rId24"/>
    <p:sldId id="428" r:id="rId25"/>
    <p:sldId id="436" r:id="rId26"/>
  </p:sldIdLst>
  <p:sldSz cx="12192000" cy="6858000"/>
  <p:notesSz cx="6858000" cy="9144000"/>
  <p:embeddedFontLst>
    <p:embeddedFont>
      <p:font typeface="微软雅黑" panose="020B0503020204020204" pitchFamily="34" charset="-122"/>
      <p:regular r:id="rId32"/>
    </p:embeddedFont>
    <p:embeddedFont>
      <p:font typeface="Aa楷体" panose="02000500000000000000" pitchFamily="2" charset="-122"/>
      <p:regular r:id="rId33"/>
    </p:embeddedFont>
    <p:embeddedFont>
      <p:font typeface="楷体" panose="02010609060101010101" charset="-122"/>
      <p:regular r:id="rId34"/>
    </p:embeddedFont>
    <p:embeddedFont>
      <p:font typeface="Calibri" panose="020F0502020204030204" charset="0"/>
      <p:regular r:id="rId35"/>
      <p:bold r:id="rId36"/>
      <p:italic r:id="rId37"/>
      <p:boldItalic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32" userDrawn="1">
          <p15:clr>
            <a:srgbClr val="A4A3A4"/>
          </p15:clr>
        </p15:guide>
        <p15:guide id="2" pos="372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4694" autoAdjust="0"/>
  </p:normalViewPr>
  <p:slideViewPr>
    <p:cSldViewPr snapToGrid="0" showGuides="1">
      <p:cViewPr>
        <p:scale>
          <a:sx n="100" d="100"/>
          <a:sy n="100" d="100"/>
        </p:scale>
        <p:origin x="774" y="84"/>
      </p:cViewPr>
      <p:guideLst>
        <p:guide orient="horz" pos="2032"/>
        <p:guide pos="3721"/>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9" Type="http://schemas.openxmlformats.org/officeDocument/2006/relationships/tags" Target="tags/tag276.xml"/><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6EA2B1-E236-4C99-94E3-3E6C32A47BB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56FEB6-76C5-4B6E-92F3-64C2D28C1AF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5BB07-4EE1-4FA5-A290-B4D40A8CF5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CFEEA-E59F-472A-9DD6-400D56DCB1A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1E532-4FA6-4EA8-BA48-2D92FFDC07A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3.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9" Type="http://schemas.openxmlformats.org/officeDocument/2006/relationships/tags" Target="../tags/tag31.xml"/><Relationship Id="rId28" Type="http://schemas.openxmlformats.org/officeDocument/2006/relationships/tags" Target="../tags/tag30.xml"/><Relationship Id="rId27" Type="http://schemas.openxmlformats.org/officeDocument/2006/relationships/tags" Target="../tags/tag29.xml"/><Relationship Id="rId26" Type="http://schemas.openxmlformats.org/officeDocument/2006/relationships/tags" Target="../tags/tag28.xml"/><Relationship Id="rId25" Type="http://schemas.openxmlformats.org/officeDocument/2006/relationships/tags" Target="../tags/tag27.xml"/><Relationship Id="rId24" Type="http://schemas.openxmlformats.org/officeDocument/2006/relationships/tags" Target="../tags/tag26.xml"/><Relationship Id="rId23" Type="http://schemas.openxmlformats.org/officeDocument/2006/relationships/tags" Target="../tags/tag25.xml"/><Relationship Id="rId22" Type="http://schemas.openxmlformats.org/officeDocument/2006/relationships/tags" Target="../tags/tag24.xml"/><Relationship Id="rId21" Type="http://schemas.openxmlformats.org/officeDocument/2006/relationships/tags" Target="../tags/tag23.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microsoft.com/office/2007/relationships/hdphoto" Target="../media/image5.wdp"/><Relationship Id="rId8" Type="http://schemas.openxmlformats.org/officeDocument/2006/relationships/image" Target="../media/image4.png"/><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image" Target="../media/image3.png"/><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image" Target="../media/image2.png"/><Relationship Id="rId4" Type="http://schemas.openxmlformats.org/officeDocument/2006/relationships/tags" Target="../tags/tag37.xml"/><Relationship Id="rId3" Type="http://schemas.openxmlformats.org/officeDocument/2006/relationships/image" Target="../media/image6.png"/><Relationship Id="rId22" Type="http://schemas.openxmlformats.org/officeDocument/2006/relationships/tags" Target="../tags/tag54.xml"/><Relationship Id="rId21" Type="http://schemas.openxmlformats.org/officeDocument/2006/relationships/tags" Target="../tags/tag53.xml"/><Relationship Id="rId20" Type="http://schemas.openxmlformats.org/officeDocument/2006/relationships/tags" Target="../tags/tag52.xml"/><Relationship Id="rId2" Type="http://schemas.openxmlformats.org/officeDocument/2006/relationships/tags" Target="../tags/tag36.xml"/><Relationship Id="rId19" Type="http://schemas.openxmlformats.org/officeDocument/2006/relationships/tags" Target="../tags/tag51.xml"/><Relationship Id="rId18" Type="http://schemas.openxmlformats.org/officeDocument/2006/relationships/tags" Target="../tags/tag50.xml"/><Relationship Id="rId17" Type="http://schemas.openxmlformats.org/officeDocument/2006/relationships/tags" Target="../tags/tag49.xml"/><Relationship Id="rId16" Type="http://schemas.openxmlformats.org/officeDocument/2006/relationships/tags" Target="../tags/tag48.xml"/><Relationship Id="rId15" Type="http://schemas.openxmlformats.org/officeDocument/2006/relationships/tags" Target="../tags/tag47.xml"/><Relationship Id="rId14" Type="http://schemas.openxmlformats.org/officeDocument/2006/relationships/tags" Target="../tags/tag46.xml"/><Relationship Id="rId13" Type="http://schemas.openxmlformats.org/officeDocument/2006/relationships/tags" Target="../tags/tag4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microsoft.com/office/2007/relationships/hdphoto" Target="../media/image5.wdp"/><Relationship Id="rId8" Type="http://schemas.openxmlformats.org/officeDocument/2006/relationships/image" Target="../media/image4.png"/><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image" Target="../media/image3.png"/><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0" Type="http://schemas.openxmlformats.org/officeDocument/2006/relationships/tags" Target="../tags/tag87.xml"/><Relationship Id="rId3" Type="http://schemas.openxmlformats.org/officeDocument/2006/relationships/tags" Target="../tags/tag60.xml"/><Relationship Id="rId29" Type="http://schemas.openxmlformats.org/officeDocument/2006/relationships/tags" Target="../tags/tag86.xml"/><Relationship Id="rId28" Type="http://schemas.openxmlformats.org/officeDocument/2006/relationships/tags" Target="../tags/tag85.xml"/><Relationship Id="rId27" Type="http://schemas.openxmlformats.org/officeDocument/2006/relationships/tags" Target="../tags/tag84.xml"/><Relationship Id="rId26" Type="http://schemas.openxmlformats.org/officeDocument/2006/relationships/tags" Target="../tags/tag83.xml"/><Relationship Id="rId25" Type="http://schemas.openxmlformats.org/officeDocument/2006/relationships/tags" Target="../tags/tag82.xml"/><Relationship Id="rId24" Type="http://schemas.openxmlformats.org/officeDocument/2006/relationships/tags" Target="../tags/tag81.xml"/><Relationship Id="rId23" Type="http://schemas.openxmlformats.org/officeDocument/2006/relationships/tags" Target="../tags/tag80.xml"/><Relationship Id="rId22" Type="http://schemas.openxmlformats.org/officeDocument/2006/relationships/tags" Target="../tags/tag79.xml"/><Relationship Id="rId21" Type="http://schemas.openxmlformats.org/officeDocument/2006/relationships/tags" Target="../tags/tag78.xml"/><Relationship Id="rId20" Type="http://schemas.openxmlformats.org/officeDocument/2006/relationships/tags" Target="../tags/tag77.xml"/><Relationship Id="rId2" Type="http://schemas.openxmlformats.org/officeDocument/2006/relationships/tags" Target="../tags/tag59.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5" name="图片 64"/>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rcRect t="22397" b="18373"/>
          <a:stretch>
            <a:fillRect/>
          </a:stretch>
        </p:blipFill>
        <p:spPr>
          <a:xfrm>
            <a:off x="139065" y="3418225"/>
            <a:ext cx="5807410" cy="3439775"/>
          </a:xfrm>
          <a:prstGeom prst="rect">
            <a:avLst/>
          </a:prstGeom>
        </p:spPr>
      </p:pic>
      <p:pic>
        <p:nvPicPr>
          <p:cNvPr id="19" name="图片 18"/>
          <p:cNvPicPr>
            <a:picLocks noChangeAspect="1"/>
          </p:cNvPicPr>
          <p:nvPr userDrawn="1">
            <p:custDataLst>
              <p:tags r:id="rId4"/>
            </p:custDataLst>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1" name="椭圆 90"/>
          <p:cNvSpPr/>
          <p:nvPr userDrawn="1">
            <p:custDataLst>
              <p:tags r:id="rId2"/>
            </p:custDataLst>
          </p:nvPr>
        </p:nvSpPr>
        <p:spPr>
          <a:xfrm>
            <a:off x="1668965" y="1969479"/>
            <a:ext cx="3236956" cy="3236954"/>
          </a:xfrm>
          <a:prstGeom prst="ellipse">
            <a:avLst/>
          </a:prstGeom>
          <a:solidFill>
            <a:srgbClr val="EEB969">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14"/>
          <p:cNvSpPr txBox="1"/>
          <p:nvPr userDrawn="1">
            <p:custDataLst>
              <p:tags r:id="rId3"/>
            </p:custDataLst>
          </p:nvPr>
        </p:nvSpPr>
        <p:spPr>
          <a:xfrm>
            <a:off x="1823706" y="2386629"/>
            <a:ext cx="2893100" cy="2123658"/>
          </a:xfrm>
          <a:prstGeom prst="rect">
            <a:avLst/>
          </a:prstGeom>
          <a:noFill/>
        </p:spPr>
        <p:txBody>
          <a:bodyPr vert="horz" wrap="square" lIns="91440" tIns="45720" rIns="91440" bIns="45720" rtlCol="0">
            <a:spAutoFit/>
          </a:bodyPr>
          <a:lstStyle/>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目</a:t>
            </a:r>
            <a:endParaRPr lang="en-US" altLang="zh-CN"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 </a:t>
            </a:r>
            <a:endParaRPr lang="en-US" altLang="zh-CN"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录</a:t>
            </a:r>
            <a:endParaRPr lang="zh-CN" altLang="en-US"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56" name="组合 55"/>
          <p:cNvGrpSpPr/>
          <p:nvPr userDrawn="1"/>
        </p:nvGrpSpPr>
        <p:grpSpPr>
          <a:xfrm>
            <a:off x="5909799" y="1470925"/>
            <a:ext cx="3462408" cy="871524"/>
            <a:chOff x="6325277" y="1533998"/>
            <a:chExt cx="3462408" cy="871524"/>
          </a:xfrm>
        </p:grpSpPr>
        <p:sp>
          <p:nvSpPr>
            <p:cNvPr id="12" name="文本框 11"/>
            <p:cNvSpPr txBox="1"/>
            <p:nvPr>
              <p:custDataLst>
                <p:tags r:id="rId4"/>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学习目标</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49" name="组合 48"/>
              <p:cNvGrpSpPr/>
              <p:nvPr/>
            </p:nvGrpSpPr>
            <p:grpSpPr>
              <a:xfrm>
                <a:off x="2230577" y="1748470"/>
                <a:ext cx="1237727" cy="1221211"/>
                <a:chOff x="2200671" y="1560900"/>
                <a:chExt cx="1237727" cy="1221211"/>
              </a:xfrm>
            </p:grpSpPr>
            <p:sp>
              <p:nvSpPr>
                <p:cNvPr id="51" name="圆角矩形 50"/>
                <p:cNvSpPr/>
                <p:nvPr>
                  <p:custDataLst>
                    <p:tags r:id="rId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2" name="圆角矩形 51"/>
                <p:cNvSpPr/>
                <p:nvPr>
                  <p:custDataLst>
                    <p:tags r:id="rId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3" name="圆角矩形 52"/>
                <p:cNvSpPr/>
                <p:nvPr>
                  <p:custDataLst>
                    <p:tags r:id="rId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50" name="文本框 49"/>
              <p:cNvSpPr txBox="1"/>
              <p:nvPr>
                <p:custDataLst>
                  <p:tags r:id="rId8"/>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01</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55" name="直接连接符 54"/>
            <p:cNvCxnSpPr/>
            <p:nvPr>
              <p:custDataLst>
                <p:tags r:id="rId9"/>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userDrawn="1"/>
        </p:nvGrpSpPr>
        <p:grpSpPr>
          <a:xfrm>
            <a:off x="6840504" y="2593103"/>
            <a:ext cx="3462408" cy="871524"/>
            <a:chOff x="6325277" y="1533998"/>
            <a:chExt cx="3462408" cy="871524"/>
          </a:xfrm>
        </p:grpSpPr>
        <p:sp>
          <p:nvSpPr>
            <p:cNvPr id="66" name="文本框 65"/>
            <p:cNvSpPr txBox="1"/>
            <p:nvPr>
              <p:custDataLst>
                <p:tags r:id="rId10"/>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新课</a:t>
              </a: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导入</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61" name="组合 60"/>
              <p:cNvGrpSpPr/>
              <p:nvPr/>
            </p:nvGrpSpPr>
            <p:grpSpPr>
              <a:xfrm>
                <a:off x="2230577" y="1748470"/>
                <a:ext cx="1237727" cy="1221211"/>
                <a:chOff x="2200671" y="1560900"/>
                <a:chExt cx="1237727" cy="1221211"/>
              </a:xfrm>
            </p:grpSpPr>
            <p:sp>
              <p:nvSpPr>
                <p:cNvPr id="63" name="圆角矩形 62"/>
                <p:cNvSpPr/>
                <p:nvPr>
                  <p:custDataLst>
                    <p:tags r:id="rId1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4" name="圆角矩形 63"/>
                <p:cNvSpPr/>
                <p:nvPr>
                  <p:custDataLst>
                    <p:tags r:id="rId1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5" name="圆角矩形 64"/>
                <p:cNvSpPr/>
                <p:nvPr>
                  <p:custDataLst>
                    <p:tags r:id="rId1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62" name="文本框 61"/>
              <p:cNvSpPr txBox="1"/>
              <p:nvPr>
                <p:custDataLst>
                  <p:tags r:id="rId14"/>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02</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60" name="直接连接符 59"/>
            <p:cNvCxnSpPr/>
            <p:nvPr>
              <p:custDataLst>
                <p:tags r:id="rId15"/>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userDrawn="1"/>
        </p:nvGrpSpPr>
        <p:grpSpPr>
          <a:xfrm>
            <a:off x="5909799" y="3715281"/>
            <a:ext cx="3462408" cy="871524"/>
            <a:chOff x="6325277" y="1533998"/>
            <a:chExt cx="3462408" cy="871524"/>
          </a:xfrm>
        </p:grpSpPr>
        <p:sp>
          <p:nvSpPr>
            <p:cNvPr id="77" name="文本框 76"/>
            <p:cNvSpPr txBox="1"/>
            <p:nvPr>
              <p:custDataLst>
                <p:tags r:id="rId16"/>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整体感知</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72" name="组合 71"/>
              <p:cNvGrpSpPr/>
              <p:nvPr/>
            </p:nvGrpSpPr>
            <p:grpSpPr>
              <a:xfrm>
                <a:off x="2230577" y="1748470"/>
                <a:ext cx="1237727" cy="1221211"/>
                <a:chOff x="2200671" y="1560900"/>
                <a:chExt cx="1237727" cy="1221211"/>
              </a:xfrm>
            </p:grpSpPr>
            <p:sp>
              <p:nvSpPr>
                <p:cNvPr id="74" name="圆角矩形 73"/>
                <p:cNvSpPr/>
                <p:nvPr>
                  <p:custDataLst>
                    <p:tags r:id="rId1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5" name="圆角矩形 74"/>
                <p:cNvSpPr/>
                <p:nvPr>
                  <p:custDataLst>
                    <p:tags r:id="rId1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6" name="圆角矩形 75"/>
                <p:cNvSpPr/>
                <p:nvPr>
                  <p:custDataLst>
                    <p:tags r:id="rId1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3" name="文本框 72"/>
              <p:cNvSpPr txBox="1"/>
              <p:nvPr>
                <p:custDataLst>
                  <p:tags r:id="rId20"/>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03</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71" name="直接连接符 70"/>
            <p:cNvCxnSpPr/>
            <p:nvPr>
              <p:custDataLst>
                <p:tags r:id="rId21"/>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userDrawn="1"/>
        </p:nvGrpSpPr>
        <p:grpSpPr>
          <a:xfrm>
            <a:off x="6840504" y="4837458"/>
            <a:ext cx="3462408" cy="871524"/>
            <a:chOff x="6325277" y="1533998"/>
            <a:chExt cx="3462408" cy="871524"/>
          </a:xfrm>
        </p:grpSpPr>
        <p:sp>
          <p:nvSpPr>
            <p:cNvPr id="88" name="文本框 87"/>
            <p:cNvSpPr txBox="1"/>
            <p:nvPr>
              <p:custDataLst>
                <p:tags r:id="rId22"/>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深入探究</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83" name="组合 82"/>
              <p:cNvGrpSpPr/>
              <p:nvPr/>
            </p:nvGrpSpPr>
            <p:grpSpPr>
              <a:xfrm>
                <a:off x="2230577" y="1748470"/>
                <a:ext cx="1237727" cy="1221211"/>
                <a:chOff x="2200671" y="1560900"/>
                <a:chExt cx="1237727" cy="1221211"/>
              </a:xfrm>
            </p:grpSpPr>
            <p:sp>
              <p:nvSpPr>
                <p:cNvPr id="85" name="圆角矩形 84"/>
                <p:cNvSpPr/>
                <p:nvPr>
                  <p:custDataLst>
                    <p:tags r:id="rId23"/>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6" name="圆角矩形 85"/>
                <p:cNvSpPr/>
                <p:nvPr>
                  <p:custDataLst>
                    <p:tags r:id="rId24"/>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7" name="圆角矩形 86"/>
                <p:cNvSpPr/>
                <p:nvPr>
                  <p:custDataLst>
                    <p:tags r:id="rId25"/>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84" name="文本框 83"/>
              <p:cNvSpPr txBox="1"/>
              <p:nvPr>
                <p:custDataLst>
                  <p:tags r:id="rId26"/>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04</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82" name="直接连接符 81"/>
            <p:cNvCxnSpPr/>
            <p:nvPr>
              <p:custDataLst>
                <p:tags r:id="rId27"/>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sp>
        <p:nvSpPr>
          <p:cNvPr id="92" name="椭圆 91"/>
          <p:cNvSpPr/>
          <p:nvPr userDrawn="1">
            <p:custDataLst>
              <p:tags r:id="rId28"/>
            </p:custDataLst>
          </p:nvPr>
        </p:nvSpPr>
        <p:spPr>
          <a:xfrm>
            <a:off x="3940976" y="1437997"/>
            <a:ext cx="250552" cy="250552"/>
          </a:xfrm>
          <a:prstGeom prst="ellipse">
            <a:avLst/>
          </a:prstGeom>
          <a:noFill/>
          <a:ln w="57150">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3" name="椭圆 92"/>
          <p:cNvSpPr/>
          <p:nvPr userDrawn="1">
            <p:custDataLst>
              <p:tags r:id="rId29"/>
            </p:custDataLst>
          </p:nvPr>
        </p:nvSpPr>
        <p:spPr>
          <a:xfrm>
            <a:off x="1668965" y="1974253"/>
            <a:ext cx="154741" cy="154741"/>
          </a:xfrm>
          <a:prstGeom prst="ellipse">
            <a:avLst/>
          </a:prstGeom>
          <a:noFill/>
          <a:ln w="28575">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5">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6"/>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7"/>
            </p:custDataLst>
          </p:nvPr>
        </p:nvPicPr>
        <p:blipFill>
          <a:blip r:embed="rId8">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22" name="图片 21"/>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878205" y="3860800"/>
            <a:ext cx="3088005" cy="2468245"/>
          </a:xfrm>
          <a:prstGeom prst="rect">
            <a:avLst/>
          </a:prstGeom>
        </p:spPr>
      </p:pic>
      <p:pic>
        <p:nvPicPr>
          <p:cNvPr id="19" name="图片 18"/>
          <p:cNvPicPr>
            <a:picLocks noChangeAspect="1"/>
          </p:cNvPicPr>
          <p:nvPr userDrawn="1">
            <p:custDataLst>
              <p:tags r:id="rId4"/>
            </p:custDataLst>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grpSp>
        <p:nvGrpSpPr>
          <p:cNvPr id="40" name="组合 39"/>
          <p:cNvGrpSpPr/>
          <p:nvPr userDrawn="1"/>
        </p:nvGrpSpPr>
        <p:grpSpPr>
          <a:xfrm>
            <a:off x="4486910" y="2119630"/>
            <a:ext cx="1101090" cy="1013567"/>
            <a:chOff x="2230577" y="1748470"/>
            <a:chExt cx="1237727" cy="1221211"/>
          </a:xfrm>
          <a:effectLst>
            <a:outerShdw blurRad="101600" dist="38100" dir="2700000" algn="tl" rotWithShape="0">
              <a:prstClr val="black">
                <a:alpha val="25000"/>
              </a:prstClr>
            </a:outerShdw>
          </a:effectLst>
        </p:grpSpPr>
        <p:grpSp>
          <p:nvGrpSpPr>
            <p:cNvPr id="41" name="组合 40"/>
            <p:cNvGrpSpPr/>
            <p:nvPr/>
          </p:nvGrpSpPr>
          <p:grpSpPr>
            <a:xfrm>
              <a:off x="2230577" y="1748470"/>
              <a:ext cx="1237727" cy="1221211"/>
              <a:chOff x="2200671" y="1560900"/>
              <a:chExt cx="1237727" cy="1221211"/>
            </a:xfrm>
          </p:grpSpPr>
          <p:sp>
            <p:nvSpPr>
              <p:cNvPr id="43" name="圆角矩形 42"/>
              <p:cNvSpPr/>
              <p:nvPr>
                <p:custDataLst>
                  <p:tags r:id="rId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4" name="圆角矩形 43"/>
              <p:cNvSpPr/>
              <p:nvPr>
                <p:custDataLst>
                  <p:tags r:id="rId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5" name="圆角矩形 44"/>
              <p:cNvSpPr/>
              <p:nvPr>
                <p:custDataLst>
                  <p:tags r:id="rId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2" name="文本框 41"/>
            <p:cNvSpPr txBox="1"/>
            <p:nvPr>
              <p:custDataLst>
                <p:tags r:id="rId10"/>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 name="组合 1"/>
          <p:cNvGrpSpPr/>
          <p:nvPr userDrawn="1"/>
        </p:nvGrpSpPr>
        <p:grpSpPr>
          <a:xfrm>
            <a:off x="2228850" y="2119630"/>
            <a:ext cx="1101090" cy="1013567"/>
            <a:chOff x="2230577" y="1748470"/>
            <a:chExt cx="1237727" cy="1221211"/>
          </a:xfrm>
          <a:effectLst>
            <a:outerShdw blurRad="101600" dist="38100" dir="2700000" algn="tl" rotWithShape="0">
              <a:prstClr val="black">
                <a:alpha val="25000"/>
              </a:prstClr>
            </a:outerShdw>
          </a:effectLst>
        </p:grpSpPr>
        <p:grpSp>
          <p:nvGrpSpPr>
            <p:cNvPr id="3" name="组合 2"/>
            <p:cNvGrpSpPr/>
            <p:nvPr/>
          </p:nvGrpSpPr>
          <p:grpSpPr>
            <a:xfrm>
              <a:off x="2230577" y="1748470"/>
              <a:ext cx="1237727" cy="1221211"/>
              <a:chOff x="2200671" y="1560900"/>
              <a:chExt cx="1237727" cy="1221211"/>
            </a:xfrm>
          </p:grpSpPr>
          <p:sp>
            <p:nvSpPr>
              <p:cNvPr id="4" name="圆角矩形 3"/>
              <p:cNvSpPr/>
              <p:nvPr>
                <p:custDataLst>
                  <p:tags r:id="rId1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5" name="圆角矩形 4"/>
              <p:cNvSpPr/>
              <p:nvPr>
                <p:custDataLst>
                  <p:tags r:id="rId1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6" name="圆角矩形 5"/>
              <p:cNvSpPr/>
              <p:nvPr>
                <p:custDataLst>
                  <p:tags r:id="rId1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 name="文本框 6"/>
            <p:cNvSpPr txBox="1"/>
            <p:nvPr>
              <p:custDataLst>
                <p:tags r:id="rId14"/>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8" name="组合 7"/>
          <p:cNvGrpSpPr/>
          <p:nvPr userDrawn="1"/>
        </p:nvGrpSpPr>
        <p:grpSpPr>
          <a:xfrm>
            <a:off x="6744970" y="2119630"/>
            <a:ext cx="1101090" cy="1013567"/>
            <a:chOff x="2230577" y="1748470"/>
            <a:chExt cx="1237727" cy="1221211"/>
          </a:xfrm>
          <a:effectLst>
            <a:outerShdw blurRad="101600" dist="38100" dir="2700000" algn="tl" rotWithShape="0">
              <a:prstClr val="black">
                <a:alpha val="25000"/>
              </a:prstClr>
            </a:outerShdw>
          </a:effectLst>
        </p:grpSpPr>
        <p:grpSp>
          <p:nvGrpSpPr>
            <p:cNvPr id="9" name="组合 8"/>
            <p:cNvGrpSpPr/>
            <p:nvPr/>
          </p:nvGrpSpPr>
          <p:grpSpPr>
            <a:xfrm>
              <a:off x="2230577" y="1748470"/>
              <a:ext cx="1237727" cy="1221211"/>
              <a:chOff x="2200671" y="1560900"/>
              <a:chExt cx="1237727" cy="1221211"/>
            </a:xfrm>
          </p:grpSpPr>
          <p:sp>
            <p:nvSpPr>
              <p:cNvPr id="10" name="圆角矩形 9"/>
              <p:cNvSpPr/>
              <p:nvPr>
                <p:custDataLst>
                  <p:tags r:id="rId1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1" name="圆角矩形 10"/>
              <p:cNvSpPr/>
              <p:nvPr>
                <p:custDataLst>
                  <p:tags r:id="rId1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2" name="圆角矩形 11"/>
              <p:cNvSpPr/>
              <p:nvPr>
                <p:custDataLst>
                  <p:tags r:id="rId1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13" name="文本框 12"/>
            <p:cNvSpPr txBox="1"/>
            <p:nvPr>
              <p:custDataLst>
                <p:tags r:id="rId18"/>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14" name="组合 13"/>
          <p:cNvGrpSpPr/>
          <p:nvPr userDrawn="1"/>
        </p:nvGrpSpPr>
        <p:grpSpPr>
          <a:xfrm>
            <a:off x="9003030" y="2119630"/>
            <a:ext cx="1101090" cy="1013567"/>
            <a:chOff x="2230577" y="1748470"/>
            <a:chExt cx="1237727" cy="1221211"/>
          </a:xfrm>
          <a:effectLst>
            <a:outerShdw blurRad="101600" dist="38100" dir="2700000" algn="tl" rotWithShape="0">
              <a:prstClr val="black">
                <a:alpha val="25000"/>
              </a:prstClr>
            </a:outerShdw>
          </a:effectLst>
        </p:grpSpPr>
        <p:grpSp>
          <p:nvGrpSpPr>
            <p:cNvPr id="15" name="组合 14"/>
            <p:cNvGrpSpPr/>
            <p:nvPr/>
          </p:nvGrpSpPr>
          <p:grpSpPr>
            <a:xfrm>
              <a:off x="2230577" y="1748470"/>
              <a:ext cx="1237727" cy="1221211"/>
              <a:chOff x="2200671" y="1560900"/>
              <a:chExt cx="1237727" cy="1221211"/>
            </a:xfrm>
          </p:grpSpPr>
          <p:sp>
            <p:nvSpPr>
              <p:cNvPr id="16" name="圆角矩形 15"/>
              <p:cNvSpPr/>
              <p:nvPr>
                <p:custDataLst>
                  <p:tags r:id="rId19"/>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7" name="圆角矩形 16"/>
              <p:cNvSpPr/>
              <p:nvPr>
                <p:custDataLst>
                  <p:tags r:id="rId20"/>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8" name="圆角矩形 17"/>
              <p:cNvSpPr/>
              <p:nvPr>
                <p:custDataLst>
                  <p:tags r:id="rId21"/>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1" name="文本框 20"/>
            <p:cNvSpPr txBox="1"/>
            <p:nvPr>
              <p:custDataLst>
                <p:tags r:id="rId22"/>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9" name="图片 18"/>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5">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6"/>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7"/>
            </p:custDataLst>
          </p:nvPr>
        </p:nvPicPr>
        <p:blipFill>
          <a:blip r:embed="rId8">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pSp>
        <p:nvGrpSpPr>
          <p:cNvPr id="6" name="组合 5"/>
          <p:cNvGrpSpPr/>
          <p:nvPr userDrawn="1"/>
        </p:nvGrpSpPr>
        <p:grpSpPr>
          <a:xfrm>
            <a:off x="9056210" y="2186396"/>
            <a:ext cx="1116911" cy="3163650"/>
            <a:chOff x="8980794" y="2186396"/>
            <a:chExt cx="1116911" cy="3163650"/>
          </a:xfrm>
        </p:grpSpPr>
        <p:sp>
          <p:nvSpPr>
            <p:cNvPr id="59" name="圆角矩形 58"/>
            <p:cNvSpPr/>
            <p:nvPr>
              <p:custDataLst>
                <p:tags r:id="rId2"/>
              </p:custDataLst>
            </p:nvPr>
          </p:nvSpPr>
          <p:spPr>
            <a:xfrm>
              <a:off x="9089705" y="221463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1" name="圆角矩形 60"/>
            <p:cNvSpPr/>
            <p:nvPr>
              <p:custDataLst>
                <p:tags r:id="rId3"/>
              </p:custDataLst>
            </p:nvPr>
          </p:nvSpPr>
          <p:spPr>
            <a:xfrm rot="29136">
              <a:off x="8980794" y="2186396"/>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2" name="圆角矩形 61"/>
            <p:cNvSpPr/>
            <p:nvPr>
              <p:custDataLst>
                <p:tags r:id="rId4"/>
              </p:custDataLst>
            </p:nvPr>
          </p:nvSpPr>
          <p:spPr>
            <a:xfrm rot="20533">
              <a:off x="9048660" y="2252561"/>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3" name="椭圆 62"/>
            <p:cNvSpPr/>
            <p:nvPr>
              <p:custDataLst>
                <p:tags r:id="rId5"/>
              </p:custDataLst>
            </p:nvPr>
          </p:nvSpPr>
          <p:spPr>
            <a:xfrm rot="184381">
              <a:off x="9408525" y="2220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9" name="文本框 98"/>
            <p:cNvSpPr txBox="1"/>
            <p:nvPr>
              <p:custDataLst>
                <p:tags r:id="rId6"/>
              </p:custDataLst>
            </p:nvPr>
          </p:nvSpPr>
          <p:spPr>
            <a:xfrm>
              <a:off x="9085272"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04</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100" name="文本框 99"/>
            <p:cNvSpPr txBox="1"/>
            <p:nvPr>
              <p:custDataLst>
                <p:tags r:id="rId7"/>
              </p:custDataLst>
            </p:nvPr>
          </p:nvSpPr>
          <p:spPr>
            <a:xfrm>
              <a:off x="9085272"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sp>
        <p:nvSpPr>
          <p:cNvPr id="53" name="圆角矩形 52"/>
          <p:cNvSpPr/>
          <p:nvPr userDrawn="1">
            <p:custDataLst>
              <p:tags r:id="rId8"/>
            </p:custDataLst>
          </p:nvPr>
        </p:nvSpPr>
        <p:spPr>
          <a:xfrm rot="21420000">
            <a:off x="6812650" y="2788082"/>
            <a:ext cx="1044000" cy="3096000"/>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5" name="圆角矩形 54"/>
          <p:cNvSpPr/>
          <p:nvPr userDrawn="1">
            <p:custDataLst>
              <p:tags r:id="rId9"/>
            </p:custDataLst>
          </p:nvPr>
        </p:nvSpPr>
        <p:spPr>
          <a:xfrm rot="21444756">
            <a:off x="6740263" y="2717540"/>
            <a:ext cx="1104351" cy="3163650"/>
          </a:xfrm>
          <a:prstGeom prst="roundRect">
            <a:avLst/>
          </a:prstGeom>
          <a:gradFill flip="none" rotWithShape="1">
            <a:gsLst>
              <a:gs pos="50000">
                <a:srgbClr val="EEB969"/>
              </a:gs>
              <a:gs pos="50000">
                <a:srgbClr val="E39336"/>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6" name="圆角矩形 55"/>
          <p:cNvSpPr/>
          <p:nvPr userDrawn="1">
            <p:custDataLst>
              <p:tags r:id="rId10"/>
            </p:custDataLst>
          </p:nvPr>
        </p:nvSpPr>
        <p:spPr>
          <a:xfrm rot="21436152">
            <a:off x="6807866" y="2783764"/>
            <a:ext cx="966308" cy="3022903"/>
          </a:xfrm>
          <a:prstGeom prst="roundRect">
            <a:avLst/>
          </a:prstGeom>
          <a:noFill/>
          <a:ln w="25400" cap="flat" cmpd="sng" algn="ctr">
            <a:solidFill>
              <a:srgbClr val="A83728"/>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7" name="椭圆 56"/>
          <p:cNvSpPr/>
          <p:nvPr userDrawn="1">
            <p:custDataLst>
              <p:tags r:id="rId11"/>
            </p:custDataLst>
          </p:nvPr>
        </p:nvSpPr>
        <p:spPr>
          <a:xfrm>
            <a:off x="7077391" y="2754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7" name="文本框 96"/>
          <p:cNvSpPr txBox="1"/>
          <p:nvPr userDrawn="1">
            <p:custDataLst>
              <p:tags r:id="rId12"/>
            </p:custDataLst>
          </p:nvPr>
        </p:nvSpPr>
        <p:spPr>
          <a:xfrm rot="21420000">
            <a:off x="6845419"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03</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8" name="文本框 97"/>
          <p:cNvSpPr txBox="1"/>
          <p:nvPr userDrawn="1">
            <p:custDataLst>
              <p:tags r:id="rId13"/>
            </p:custDataLst>
          </p:nvPr>
        </p:nvSpPr>
        <p:spPr>
          <a:xfrm rot="21420000">
            <a:off x="6845419"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4418296" y="2166879"/>
            <a:ext cx="1122406" cy="3163650"/>
            <a:chOff x="4681669" y="2166879"/>
            <a:chExt cx="1122406" cy="3163650"/>
          </a:xfrm>
        </p:grpSpPr>
        <p:sp>
          <p:nvSpPr>
            <p:cNvPr id="47" name="圆角矩形 46"/>
            <p:cNvSpPr/>
            <p:nvPr>
              <p:custDataLst>
                <p:tags r:id="rId14"/>
              </p:custDataLst>
            </p:nvPr>
          </p:nvSpPr>
          <p:spPr>
            <a:xfrm>
              <a:off x="4796075" y="217848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9" name="圆角矩形 48"/>
            <p:cNvSpPr/>
            <p:nvPr>
              <p:custDataLst>
                <p:tags r:id="rId15"/>
              </p:custDataLst>
            </p:nvPr>
          </p:nvSpPr>
          <p:spPr>
            <a:xfrm rot="29136">
              <a:off x="4681669" y="2166879"/>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0" name="圆角矩形 49"/>
            <p:cNvSpPr/>
            <p:nvPr>
              <p:custDataLst>
                <p:tags r:id="rId16"/>
              </p:custDataLst>
            </p:nvPr>
          </p:nvSpPr>
          <p:spPr>
            <a:xfrm rot="20533">
              <a:off x="4749536" y="2233044"/>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1" name="椭圆 50"/>
            <p:cNvSpPr/>
            <p:nvPr>
              <p:custDataLst>
                <p:tags r:id="rId17"/>
              </p:custDataLst>
            </p:nvPr>
          </p:nvSpPr>
          <p:spPr>
            <a:xfrm rot="184381">
              <a:off x="5138374" y="2200809"/>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5" name="文本框 94"/>
            <p:cNvSpPr txBox="1"/>
            <p:nvPr>
              <p:custDataLst>
                <p:tags r:id="rId18"/>
              </p:custDataLst>
            </p:nvPr>
          </p:nvSpPr>
          <p:spPr>
            <a:xfrm>
              <a:off x="4802906"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02</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6" name="文本框 95"/>
            <p:cNvSpPr txBox="1"/>
            <p:nvPr>
              <p:custDataLst>
                <p:tags r:id="rId19"/>
              </p:custDataLst>
            </p:nvPr>
          </p:nvSpPr>
          <p:spPr>
            <a:xfrm>
              <a:off x="4802906"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sp>
        <p:nvSpPr>
          <p:cNvPr id="41" name="圆角矩形 40"/>
          <p:cNvSpPr/>
          <p:nvPr userDrawn="1">
            <p:custDataLst>
              <p:tags r:id="rId20"/>
            </p:custDataLst>
          </p:nvPr>
        </p:nvSpPr>
        <p:spPr>
          <a:xfrm rot="21420000">
            <a:off x="2138735" y="2762354"/>
            <a:ext cx="1080000" cy="3119868"/>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圆角矩形 42"/>
          <p:cNvSpPr/>
          <p:nvPr userDrawn="1">
            <p:custDataLst>
              <p:tags r:id="rId21"/>
            </p:custDataLst>
          </p:nvPr>
        </p:nvSpPr>
        <p:spPr>
          <a:xfrm rot="21444756">
            <a:off x="2099067" y="2737186"/>
            <a:ext cx="1104351" cy="3163650"/>
          </a:xfrm>
          <a:prstGeom prst="roundRect">
            <a:avLst/>
          </a:prstGeom>
          <a:gradFill flip="none" rotWithShape="1">
            <a:gsLst>
              <a:gs pos="50000">
                <a:srgbClr val="EEB969"/>
              </a:gs>
              <a:gs pos="50000">
                <a:srgbClr val="E39336"/>
              </a:gs>
            </a:gsLst>
            <a:lin ang="2700000" scaled="1"/>
          </a:gradFill>
          <a:ln w="381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圆角矩形 43"/>
          <p:cNvSpPr/>
          <p:nvPr userDrawn="1">
            <p:custDataLst>
              <p:tags r:id="rId22"/>
            </p:custDataLst>
          </p:nvPr>
        </p:nvSpPr>
        <p:spPr>
          <a:xfrm rot="21436152">
            <a:off x="2166670" y="2803410"/>
            <a:ext cx="966308" cy="3022903"/>
          </a:xfrm>
          <a:prstGeom prst="roundRect">
            <a:avLst/>
          </a:prstGeom>
          <a:noFill/>
          <a:ln w="25400" cap="flat" cmpd="sng" algn="ctr">
            <a:solidFill>
              <a:srgbClr val="982B1C"/>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椭圆 44"/>
          <p:cNvSpPr/>
          <p:nvPr userDrawn="1">
            <p:custDataLst>
              <p:tags r:id="rId23"/>
            </p:custDataLst>
          </p:nvPr>
        </p:nvSpPr>
        <p:spPr>
          <a:xfrm>
            <a:off x="2436196" y="2773971"/>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3" name="文本框 92"/>
          <p:cNvSpPr txBox="1"/>
          <p:nvPr userDrawn="1">
            <p:custDataLst>
              <p:tags r:id="rId24"/>
            </p:custDataLst>
          </p:nvPr>
        </p:nvSpPr>
        <p:spPr>
          <a:xfrm rot="21420000">
            <a:off x="2190801"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01</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4" name="文本框 93"/>
          <p:cNvSpPr txBox="1"/>
          <p:nvPr userDrawn="1">
            <p:custDataLst>
              <p:tags r:id="rId25"/>
            </p:custDataLst>
          </p:nvPr>
        </p:nvSpPr>
        <p:spPr>
          <a:xfrm rot="21420000">
            <a:off x="2190801"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endParaRPr lang="zh-CN" altLang="en-US" sz="1200">
              <a:solidFill>
                <a:srgbClr val="F5EDE8"/>
              </a:solidFill>
              <a:latin typeface="微软雅黑" panose="020B0503020204020204" pitchFamily="34" charset="-122"/>
              <a:ea typeface="微软雅黑" panose="020B0503020204020204" pitchFamily="34" charset="-122"/>
            </a:endParaRPr>
          </a:p>
        </p:txBody>
      </p:sp>
      <p:grpSp>
        <p:nvGrpSpPr>
          <p:cNvPr id="8" name="组合 7"/>
          <p:cNvGrpSpPr/>
          <p:nvPr userDrawn="1"/>
        </p:nvGrpSpPr>
        <p:grpSpPr>
          <a:xfrm>
            <a:off x="-28281" y="1659120"/>
            <a:ext cx="12220280" cy="1380250"/>
            <a:chOff x="-28281" y="1659120"/>
            <a:chExt cx="12220280" cy="1380250"/>
          </a:xfrm>
        </p:grpSpPr>
        <p:sp>
          <p:nvSpPr>
            <p:cNvPr id="68" name="任意多边形 67"/>
            <p:cNvSpPr/>
            <p:nvPr>
              <p:custDataLst>
                <p:tags r:id="rId26"/>
              </p:custDataLst>
            </p:nvPr>
          </p:nvSpPr>
          <p:spPr>
            <a:xfrm>
              <a:off x="9596486" y="1802756"/>
              <a:ext cx="2595513" cy="866363"/>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38870"/>
                <a:gd name="connsiteY0-20" fmla="*/ 265576 h 850193"/>
                <a:gd name="connsiteX1-21" fmla="*/ 1034321 w 1738870"/>
                <a:gd name="connsiteY1-22" fmla="*/ 160645 h 850193"/>
                <a:gd name="connsiteX2-23" fmla="*/ 1738859 w 1738870"/>
                <a:gd name="connsiteY2-24" fmla="*/ 850193 h 850193"/>
                <a:gd name="connsiteX0-25" fmla="*/ 0 w 1738902"/>
                <a:gd name="connsiteY0-26" fmla="*/ 226278 h 810895"/>
                <a:gd name="connsiteX1-27" fmla="*/ 1034321 w 1738902"/>
                <a:gd name="connsiteY1-28" fmla="*/ 121347 h 810895"/>
                <a:gd name="connsiteX2-29" fmla="*/ 1738859 w 1738902"/>
                <a:gd name="connsiteY2-30" fmla="*/ 810895 h 810895"/>
                <a:gd name="connsiteX0-31" fmla="*/ 0 w 2376365"/>
                <a:gd name="connsiteY0-32" fmla="*/ 263775 h 814840"/>
                <a:gd name="connsiteX1-33" fmla="*/ 1034321 w 2376365"/>
                <a:gd name="connsiteY1-34" fmla="*/ 158844 h 814840"/>
                <a:gd name="connsiteX2-35" fmla="*/ 2376361 w 2376365"/>
                <a:gd name="connsiteY2-36" fmla="*/ 814840 h 814840"/>
                <a:gd name="connsiteX0-37" fmla="*/ 0 w 2376366"/>
                <a:gd name="connsiteY0-38" fmla="*/ 508726 h 1059791"/>
                <a:gd name="connsiteX1-39" fmla="*/ 1034321 w 2376366"/>
                <a:gd name="connsiteY1-40" fmla="*/ 403795 h 1059791"/>
                <a:gd name="connsiteX2-41" fmla="*/ 2376361 w 2376366"/>
                <a:gd name="connsiteY2-42" fmla="*/ 1059791 h 1059791"/>
              </a:gdLst>
              <a:ahLst/>
              <a:cxnLst>
                <a:cxn ang="0">
                  <a:pos x="connsiteX0-37" y="connsiteY0-38"/>
                </a:cxn>
                <a:cxn ang="0">
                  <a:pos x="connsiteX1-39" y="connsiteY1-40"/>
                </a:cxn>
                <a:cxn ang="0">
                  <a:pos x="connsiteX2-41" y="connsiteY2-42"/>
                </a:cxn>
              </a:cxnLst>
              <a:rect l="l" t="t" r="r" b="b"/>
              <a:pathLst>
                <a:path w="2376366" h="1059791">
                  <a:moveTo>
                    <a:pt x="0" y="508726"/>
                  </a:moveTo>
                  <a:cubicBezTo>
                    <a:pt x="508416" y="47778"/>
                    <a:pt x="554378" y="-308773"/>
                    <a:pt x="1034321" y="403795"/>
                  </a:cubicBezTo>
                  <a:cubicBezTo>
                    <a:pt x="1514264" y="1116363"/>
                    <a:pt x="2378859" y="1017319"/>
                    <a:pt x="2376361" y="105979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7" name="任意多边形 66"/>
            <p:cNvSpPr/>
            <p:nvPr>
              <p:custDataLst>
                <p:tags r:id="rId27"/>
              </p:custDataLst>
            </p:nvPr>
          </p:nvSpPr>
          <p:spPr>
            <a:xfrm>
              <a:off x="7142636" y="2347274"/>
              <a:ext cx="2453851" cy="631187"/>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23880"/>
                <a:gd name="connsiteY0-20" fmla="*/ 513114 h 513114"/>
                <a:gd name="connsiteX1-21" fmla="*/ 1034321 w 1723880"/>
                <a:gd name="connsiteY1-22" fmla="*/ 408183 h 513114"/>
                <a:gd name="connsiteX2-23" fmla="*/ 1723869 w 1723880"/>
                <a:gd name="connsiteY2-24" fmla="*/ 3448 h 513114"/>
                <a:gd name="connsiteX0-25" fmla="*/ 0 w 1723877"/>
                <a:gd name="connsiteY0-26" fmla="*/ 511809 h 654152"/>
                <a:gd name="connsiteX1-27" fmla="*/ 884419 w 1723877"/>
                <a:gd name="connsiteY1-28" fmla="*/ 646721 h 654152"/>
                <a:gd name="connsiteX2-29" fmla="*/ 1723869 w 1723877"/>
                <a:gd name="connsiteY2-30" fmla="*/ 2143 h 654152"/>
              </a:gdLst>
              <a:ahLst/>
              <a:cxnLst>
                <a:cxn ang="0">
                  <a:pos x="connsiteX0-25" y="connsiteY0-26"/>
                </a:cxn>
                <a:cxn ang="0">
                  <a:pos x="connsiteX1-27" y="connsiteY1-28"/>
                </a:cxn>
                <a:cxn ang="0">
                  <a:pos x="connsiteX2-29" y="connsiteY2-30"/>
                </a:cxn>
              </a:cxnLst>
              <a:rect l="l" t="t" r="r" b="b"/>
              <a:pathLst>
                <a:path w="1723877" h="654152">
                  <a:moveTo>
                    <a:pt x="0" y="511809"/>
                  </a:moveTo>
                  <a:cubicBezTo>
                    <a:pt x="508416" y="50861"/>
                    <a:pt x="597108" y="731665"/>
                    <a:pt x="884419" y="646721"/>
                  </a:cubicBezTo>
                  <a:cubicBezTo>
                    <a:pt x="1171730" y="561777"/>
                    <a:pt x="1726367" y="-40329"/>
                    <a:pt x="1723869" y="2143"/>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6" name="任意多边形 65"/>
            <p:cNvSpPr/>
            <p:nvPr>
              <p:custDataLst>
                <p:tags r:id="rId28"/>
              </p:custDataLst>
            </p:nvPr>
          </p:nvSpPr>
          <p:spPr>
            <a:xfrm>
              <a:off x="5058831" y="1932555"/>
              <a:ext cx="2143247" cy="923296"/>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Lst>
              <a:ahLst/>
              <a:cxnLst>
                <a:cxn ang="0">
                  <a:pos x="connsiteX0-13" y="connsiteY0-14"/>
                </a:cxn>
                <a:cxn ang="0">
                  <a:pos x="connsiteX1-15" y="connsiteY1-16"/>
                </a:cxn>
                <a:cxn ang="0">
                  <a:pos x="connsiteX2-17" y="connsiteY2-18"/>
                </a:cxn>
              </a:cxnLst>
              <a:rect l="l" t="t" r="r" b="b"/>
              <a:pathLst>
                <a:path w="1364123" h="1129436">
                  <a:moveTo>
                    <a:pt x="0" y="289987"/>
                  </a:moveTo>
                  <a:cubicBezTo>
                    <a:pt x="508416" y="-170961"/>
                    <a:pt x="956872" y="15168"/>
                    <a:pt x="1034321" y="185056"/>
                  </a:cubicBezTo>
                  <a:cubicBezTo>
                    <a:pt x="1111770" y="354944"/>
                    <a:pt x="1366603" y="1086964"/>
                    <a:pt x="1364105" y="112943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5" name="任意多边形 64"/>
            <p:cNvSpPr/>
            <p:nvPr>
              <p:custDataLst>
                <p:tags r:id="rId29"/>
              </p:custDataLst>
            </p:nvPr>
          </p:nvSpPr>
          <p:spPr>
            <a:xfrm>
              <a:off x="2498374" y="1825686"/>
              <a:ext cx="2488405" cy="983501"/>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708912"/>
                <a:gd name="connsiteY0-2" fmla="*/ 1013432 h 1013432"/>
                <a:gd name="connsiteX1-3" fmla="*/ 1289154 w 1708912"/>
                <a:gd name="connsiteY1-4" fmla="*/ 9091 h 1013432"/>
                <a:gd name="connsiteX2-5" fmla="*/ 1708879 w 1708912"/>
                <a:gd name="connsiteY2-6" fmla="*/ 503766 h 1013432"/>
              </a:gdLst>
              <a:ahLst/>
              <a:cxnLst>
                <a:cxn ang="0">
                  <a:pos x="connsiteX0-1" y="connsiteY0-2"/>
                </a:cxn>
                <a:cxn ang="0">
                  <a:pos x="connsiteX1-3" y="connsiteY1-4"/>
                </a:cxn>
                <a:cxn ang="0">
                  <a:pos x="connsiteX2-5" y="connsiteY2-6"/>
                </a:cxn>
              </a:cxnLst>
              <a:rect l="l" t="t" r="r" b="b"/>
              <a:pathLst>
                <a:path w="1708912" h="1013431">
                  <a:moveTo>
                    <a:pt x="0" y="1013432"/>
                  </a:moveTo>
                  <a:cubicBezTo>
                    <a:pt x="508416" y="552484"/>
                    <a:pt x="1004341" y="94035"/>
                    <a:pt x="1289154" y="9091"/>
                  </a:cubicBezTo>
                  <a:cubicBezTo>
                    <a:pt x="1573967" y="-75853"/>
                    <a:pt x="1711377" y="461294"/>
                    <a:pt x="1708879" y="50376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4" name="任意多边形 63"/>
            <p:cNvSpPr/>
            <p:nvPr>
              <p:custDataLst>
                <p:tags r:id="rId30"/>
              </p:custDataLst>
            </p:nvPr>
          </p:nvSpPr>
          <p:spPr>
            <a:xfrm>
              <a:off x="-28281" y="1659120"/>
              <a:ext cx="2556437" cy="1380250"/>
            </a:xfrm>
            <a:custGeom>
              <a:avLst/>
              <a:gdLst>
                <a:gd name="connsiteX0" fmla="*/ 0 w 1993691"/>
                <a:gd name="connsiteY0" fmla="*/ 0 h 974361"/>
                <a:gd name="connsiteX1" fmla="*/ 1993691 w 1993691"/>
                <a:gd name="connsiteY1" fmla="*/ 974361 h 974361"/>
                <a:gd name="connsiteX0-1" fmla="*/ 0 w 1993691"/>
                <a:gd name="connsiteY0-2" fmla="*/ 0 h 974361"/>
                <a:gd name="connsiteX1-3" fmla="*/ 1993691 w 1993691"/>
                <a:gd name="connsiteY1-4" fmla="*/ 974361 h 974361"/>
                <a:gd name="connsiteX0-5" fmla="*/ 0 w 1993691"/>
                <a:gd name="connsiteY0-6" fmla="*/ 0 h 1100308"/>
                <a:gd name="connsiteX1-7" fmla="*/ 1993691 w 1993691"/>
                <a:gd name="connsiteY1-8" fmla="*/ 974361 h 1100308"/>
                <a:gd name="connsiteX0-9" fmla="*/ 0 w 2413100"/>
                <a:gd name="connsiteY0-10" fmla="*/ 0 h 1100308"/>
                <a:gd name="connsiteX1-11" fmla="*/ 2413100 w 2413100"/>
                <a:gd name="connsiteY1-12" fmla="*/ 974361 h 1100308"/>
              </a:gdLst>
              <a:ahLst/>
              <a:cxnLst>
                <a:cxn ang="0">
                  <a:pos x="connsiteX0-9" y="connsiteY0-10"/>
                </a:cxn>
                <a:cxn ang="0">
                  <a:pos x="connsiteX1-11" y="connsiteY1-12"/>
                </a:cxn>
              </a:cxnLst>
              <a:rect l="l" t="t" r="r" b="b"/>
              <a:pathLst>
                <a:path w="2413100" h="1100308">
                  <a:moveTo>
                    <a:pt x="0" y="0"/>
                  </a:moveTo>
                  <a:cubicBezTo>
                    <a:pt x="1079291" y="1833796"/>
                    <a:pt x="869114" y="774493"/>
                    <a:pt x="2413100" y="97436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93"/>
                                        </p:tgtEl>
                                        <p:attrNameLst>
                                          <p:attrName>style.visibility</p:attrName>
                                        </p:attrNameLst>
                                      </p:cBhvr>
                                      <p:to>
                                        <p:strVal val="visible"/>
                                      </p:to>
                                    </p:set>
                                    <p:animEffect transition="in" filter="fade">
                                      <p:cBhvr>
                                        <p:cTn id="22" dur="500"/>
                                        <p:tgtEl>
                                          <p:spTgt spid="93"/>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par>
                                <p:cTn id="26" presetID="10" presetClass="entr" presetSubtype="0" fill="hold" nodeType="withEffect">
                                  <p:stCondLst>
                                    <p:cond delay="8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0" presetClass="entr" presetSubtype="0" fill="hold" grpId="0" nodeType="withEffect">
                                  <p:stCondLst>
                                    <p:cond delay="12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nodeType="withEffect">
                                  <p:stCondLst>
                                    <p:cond delay="150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5" grpId="0" bldLvl="0" animBg="1"/>
      <p:bldP spid="56" grpId="0" bldLvl="0" animBg="1"/>
      <p:bldP spid="57" grpId="0" bldLvl="0" animBg="1"/>
      <p:bldP spid="97" grpId="0"/>
      <p:bldP spid="98" grpId="0"/>
      <p:bldP spid="41" grpId="0" bldLvl="0" animBg="1"/>
      <p:bldP spid="43" grpId="0" bldLvl="0" animBg="1"/>
      <p:bldP spid="44" grpId="0" bldLvl="0" animBg="1"/>
      <p:bldP spid="45" grpId="0" bldLvl="0" animBg="1"/>
      <p:bldP spid="93" grpId="0"/>
      <p:bldP spid="94"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custDataLst>
              <p:tags r:id="rId7"/>
            </p:custDataLst>
          </p:nvPr>
        </p:nvSpPr>
        <p:spPr>
          <a:xfrm>
            <a:off x="0" y="0"/>
            <a:ext cx="12192000" cy="6858000"/>
          </a:xfrm>
          <a:prstGeom prst="rect">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custDataLst>
              <p:tags r:id="rId8"/>
            </p:custDataLst>
          </p:nvPr>
        </p:nvSpPr>
        <p:spPr>
          <a:xfrm rot="2603072" flipV="1">
            <a:off x="6158923" y="-1314386"/>
            <a:ext cx="6334095" cy="7473046"/>
          </a:xfrm>
          <a:custGeom>
            <a:avLst/>
            <a:gdLst>
              <a:gd name="connsiteX0" fmla="*/ 4756885 w 5819832"/>
              <a:gd name="connsiteY0" fmla="*/ 767461 h 5971943"/>
              <a:gd name="connsiteX1" fmla="*/ 5807695 w 5819832"/>
              <a:gd name="connsiteY1" fmla="*/ 3017247 h 5971943"/>
              <a:gd name="connsiteX2" fmla="*/ 5819832 w 5819832"/>
              <a:gd name="connsiteY2" fmla="*/ 3293033 h 5971943"/>
              <a:gd name="connsiteX3" fmla="*/ 3287882 w 5819832"/>
              <a:gd name="connsiteY3" fmla="*/ 5971943 h 5971943"/>
              <a:gd name="connsiteX4" fmla="*/ 0 w 5819832"/>
              <a:gd name="connsiteY4" fmla="*/ 2864428 h 5971943"/>
              <a:gd name="connsiteX5" fmla="*/ 24060 w 5819832"/>
              <a:gd name="connsiteY5" fmla="*/ 2683543 h 5971943"/>
              <a:gd name="connsiteX6" fmla="*/ 2893684 w 5819832"/>
              <a:gd name="connsiteY6" fmla="*/ 0 h 5971943"/>
              <a:gd name="connsiteX7" fmla="*/ 4756885 w 5819832"/>
              <a:gd name="connsiteY7" fmla="*/ 767461 h 597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9832" h="5971943">
                <a:moveTo>
                  <a:pt x="4756885" y="767461"/>
                </a:moveTo>
                <a:cubicBezTo>
                  <a:pt x="5335546" y="1315403"/>
                  <a:pt x="5727695" y="2113385"/>
                  <a:pt x="5807695" y="3017247"/>
                </a:cubicBezTo>
                <a:lnTo>
                  <a:pt x="5819832" y="3293033"/>
                </a:lnTo>
                <a:lnTo>
                  <a:pt x="3287882" y="5971943"/>
                </a:lnTo>
                <a:lnTo>
                  <a:pt x="0" y="2864428"/>
                </a:lnTo>
                <a:lnTo>
                  <a:pt x="24060" y="2683543"/>
                </a:lnTo>
                <a:cubicBezTo>
                  <a:pt x="297190" y="1152049"/>
                  <a:pt x="1478183" y="0"/>
                  <a:pt x="2893684" y="0"/>
                </a:cubicBezTo>
                <a:cubicBezTo>
                  <a:pt x="3601435" y="0"/>
                  <a:pt x="4250558" y="288012"/>
                  <a:pt x="4756885" y="767461"/>
                </a:cubicBezTo>
                <a:close/>
              </a:path>
            </a:pathLst>
          </a:cu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userDrawn="1">
            <p:custDataLst>
              <p:tags r:id="rId9"/>
            </p:custDataLst>
          </p:nvPr>
        </p:nvSpPr>
        <p:spPr>
          <a:xfrm>
            <a:off x="292100" y="433705"/>
            <a:ext cx="11531600" cy="6191250"/>
          </a:xfrm>
          <a:prstGeom prst="roundRect">
            <a:avLst>
              <a:gd name="adj" fmla="val 3179"/>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9" Type="http://schemas.openxmlformats.org/officeDocument/2006/relationships/slideLayout" Target="../slideLayouts/slideLayout1.xml"/><Relationship Id="rId28" Type="http://schemas.openxmlformats.org/officeDocument/2006/relationships/tags" Target="../tags/tag118.xml"/><Relationship Id="rId27" Type="http://schemas.openxmlformats.org/officeDocument/2006/relationships/tags" Target="../tags/tag117.xml"/><Relationship Id="rId26" Type="http://schemas.openxmlformats.org/officeDocument/2006/relationships/tags" Target="../tags/tag116.xml"/><Relationship Id="rId25" Type="http://schemas.openxmlformats.org/officeDocument/2006/relationships/tags" Target="../tags/tag115.xml"/><Relationship Id="rId24" Type="http://schemas.openxmlformats.org/officeDocument/2006/relationships/tags" Target="../tags/tag114.xml"/><Relationship Id="rId23" Type="http://schemas.openxmlformats.org/officeDocument/2006/relationships/tags" Target="../tags/tag113.xml"/><Relationship Id="rId22" Type="http://schemas.openxmlformats.org/officeDocument/2006/relationships/tags" Target="../tags/tag112.xml"/><Relationship Id="rId21" Type="http://schemas.openxmlformats.org/officeDocument/2006/relationships/tags" Target="../tags/tag111.xml"/><Relationship Id="rId20" Type="http://schemas.openxmlformats.org/officeDocument/2006/relationships/tags" Target="../tags/tag110.xml"/><Relationship Id="rId2" Type="http://schemas.openxmlformats.org/officeDocument/2006/relationships/tags" Target="../tags/tag92.xml"/><Relationship Id="rId19" Type="http://schemas.openxmlformats.org/officeDocument/2006/relationships/tags" Target="../tags/tag109.xml"/><Relationship Id="rId18" Type="http://schemas.openxmlformats.org/officeDocument/2006/relationships/tags" Target="../tags/tag108.xml"/><Relationship Id="rId17" Type="http://schemas.openxmlformats.org/officeDocument/2006/relationships/tags" Target="../tags/tag107.xml"/><Relationship Id="rId16" Type="http://schemas.openxmlformats.org/officeDocument/2006/relationships/tags" Target="../tags/tag106.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19.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5.xml"/><Relationship Id="rId1" Type="http://schemas.openxmlformats.org/officeDocument/2006/relationships/tags" Target="../tags/tag12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jpeg"/><Relationship Id="rId1" Type="http://schemas.openxmlformats.org/officeDocument/2006/relationships/tags" Target="../tags/tag13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1.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5.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4.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0.png"/><Relationship Id="rId2" Type="http://schemas.openxmlformats.org/officeDocument/2006/relationships/tags" Target="../tags/tag146.xml"/><Relationship Id="rId1" Type="http://schemas.openxmlformats.org/officeDocument/2006/relationships/tags" Target="../tags/tag145.xml"/></Relationships>
</file>

<file path=ppt/slides/_rels/slide17.xml.rels><?xml version="1.0" encoding="UTF-8" standalone="yes"?>
<Relationships xmlns="http://schemas.openxmlformats.org/package/2006/relationships"><Relationship Id="rId99" Type="http://schemas.openxmlformats.org/officeDocument/2006/relationships/tags" Target="../tags/tag244.xml"/><Relationship Id="rId98" Type="http://schemas.openxmlformats.org/officeDocument/2006/relationships/tags" Target="../tags/tag243.xml"/><Relationship Id="rId97" Type="http://schemas.openxmlformats.org/officeDocument/2006/relationships/tags" Target="../tags/tag242.xml"/><Relationship Id="rId96" Type="http://schemas.openxmlformats.org/officeDocument/2006/relationships/tags" Target="../tags/tag241.xml"/><Relationship Id="rId95" Type="http://schemas.openxmlformats.org/officeDocument/2006/relationships/tags" Target="../tags/tag240.xml"/><Relationship Id="rId94" Type="http://schemas.openxmlformats.org/officeDocument/2006/relationships/tags" Target="../tags/tag239.xml"/><Relationship Id="rId93" Type="http://schemas.openxmlformats.org/officeDocument/2006/relationships/tags" Target="../tags/tag238.xml"/><Relationship Id="rId92" Type="http://schemas.openxmlformats.org/officeDocument/2006/relationships/tags" Target="../tags/tag237.xml"/><Relationship Id="rId91" Type="http://schemas.openxmlformats.org/officeDocument/2006/relationships/tags" Target="../tags/tag236.xml"/><Relationship Id="rId90" Type="http://schemas.openxmlformats.org/officeDocument/2006/relationships/tags" Target="../tags/tag235.xml"/><Relationship Id="rId9" Type="http://schemas.openxmlformats.org/officeDocument/2006/relationships/tags" Target="../tags/tag154.xml"/><Relationship Id="rId89" Type="http://schemas.openxmlformats.org/officeDocument/2006/relationships/tags" Target="../tags/tag234.xml"/><Relationship Id="rId88" Type="http://schemas.openxmlformats.org/officeDocument/2006/relationships/tags" Target="../tags/tag233.xml"/><Relationship Id="rId87" Type="http://schemas.openxmlformats.org/officeDocument/2006/relationships/tags" Target="../tags/tag232.xml"/><Relationship Id="rId86" Type="http://schemas.openxmlformats.org/officeDocument/2006/relationships/tags" Target="../tags/tag231.xml"/><Relationship Id="rId85" Type="http://schemas.openxmlformats.org/officeDocument/2006/relationships/tags" Target="../tags/tag230.xml"/><Relationship Id="rId84" Type="http://schemas.openxmlformats.org/officeDocument/2006/relationships/tags" Target="../tags/tag229.xml"/><Relationship Id="rId83" Type="http://schemas.openxmlformats.org/officeDocument/2006/relationships/tags" Target="../tags/tag228.xml"/><Relationship Id="rId82" Type="http://schemas.openxmlformats.org/officeDocument/2006/relationships/tags" Target="../tags/tag227.xml"/><Relationship Id="rId81" Type="http://schemas.openxmlformats.org/officeDocument/2006/relationships/tags" Target="../tags/tag226.xml"/><Relationship Id="rId80" Type="http://schemas.openxmlformats.org/officeDocument/2006/relationships/tags" Target="../tags/tag225.xml"/><Relationship Id="rId8" Type="http://schemas.openxmlformats.org/officeDocument/2006/relationships/tags" Target="../tags/tag153.xml"/><Relationship Id="rId79" Type="http://schemas.openxmlformats.org/officeDocument/2006/relationships/tags" Target="../tags/tag224.xml"/><Relationship Id="rId78" Type="http://schemas.openxmlformats.org/officeDocument/2006/relationships/tags" Target="../tags/tag223.xml"/><Relationship Id="rId77" Type="http://schemas.openxmlformats.org/officeDocument/2006/relationships/tags" Target="../tags/tag222.xml"/><Relationship Id="rId76" Type="http://schemas.openxmlformats.org/officeDocument/2006/relationships/tags" Target="../tags/tag221.xml"/><Relationship Id="rId75" Type="http://schemas.openxmlformats.org/officeDocument/2006/relationships/tags" Target="../tags/tag220.xml"/><Relationship Id="rId74" Type="http://schemas.openxmlformats.org/officeDocument/2006/relationships/tags" Target="../tags/tag219.xml"/><Relationship Id="rId73" Type="http://schemas.openxmlformats.org/officeDocument/2006/relationships/tags" Target="../tags/tag218.xml"/><Relationship Id="rId72" Type="http://schemas.openxmlformats.org/officeDocument/2006/relationships/tags" Target="../tags/tag217.xml"/><Relationship Id="rId71" Type="http://schemas.openxmlformats.org/officeDocument/2006/relationships/tags" Target="../tags/tag216.xml"/><Relationship Id="rId70" Type="http://schemas.openxmlformats.org/officeDocument/2006/relationships/tags" Target="../tags/tag215.xml"/><Relationship Id="rId7" Type="http://schemas.openxmlformats.org/officeDocument/2006/relationships/tags" Target="../tags/tag152.xml"/><Relationship Id="rId69" Type="http://schemas.openxmlformats.org/officeDocument/2006/relationships/tags" Target="../tags/tag214.xml"/><Relationship Id="rId68" Type="http://schemas.openxmlformats.org/officeDocument/2006/relationships/tags" Target="../tags/tag213.xml"/><Relationship Id="rId67" Type="http://schemas.openxmlformats.org/officeDocument/2006/relationships/tags" Target="../tags/tag212.xml"/><Relationship Id="rId66" Type="http://schemas.openxmlformats.org/officeDocument/2006/relationships/tags" Target="../tags/tag211.xml"/><Relationship Id="rId65" Type="http://schemas.openxmlformats.org/officeDocument/2006/relationships/tags" Target="../tags/tag210.xml"/><Relationship Id="rId64" Type="http://schemas.openxmlformats.org/officeDocument/2006/relationships/tags" Target="../tags/tag209.xml"/><Relationship Id="rId63" Type="http://schemas.openxmlformats.org/officeDocument/2006/relationships/tags" Target="../tags/tag208.xml"/><Relationship Id="rId62" Type="http://schemas.openxmlformats.org/officeDocument/2006/relationships/tags" Target="../tags/tag207.xml"/><Relationship Id="rId61" Type="http://schemas.openxmlformats.org/officeDocument/2006/relationships/tags" Target="../tags/tag206.xml"/><Relationship Id="rId60" Type="http://schemas.openxmlformats.org/officeDocument/2006/relationships/tags" Target="../tags/tag205.xml"/><Relationship Id="rId6" Type="http://schemas.openxmlformats.org/officeDocument/2006/relationships/tags" Target="../tags/tag151.xml"/><Relationship Id="rId59" Type="http://schemas.openxmlformats.org/officeDocument/2006/relationships/tags" Target="../tags/tag204.xml"/><Relationship Id="rId58" Type="http://schemas.openxmlformats.org/officeDocument/2006/relationships/tags" Target="../tags/tag203.xml"/><Relationship Id="rId57" Type="http://schemas.openxmlformats.org/officeDocument/2006/relationships/tags" Target="../tags/tag202.xml"/><Relationship Id="rId56" Type="http://schemas.openxmlformats.org/officeDocument/2006/relationships/tags" Target="../tags/tag201.xml"/><Relationship Id="rId55" Type="http://schemas.openxmlformats.org/officeDocument/2006/relationships/tags" Target="../tags/tag200.xml"/><Relationship Id="rId54" Type="http://schemas.openxmlformats.org/officeDocument/2006/relationships/tags" Target="../tags/tag199.xml"/><Relationship Id="rId53" Type="http://schemas.openxmlformats.org/officeDocument/2006/relationships/tags" Target="../tags/tag198.xml"/><Relationship Id="rId52" Type="http://schemas.openxmlformats.org/officeDocument/2006/relationships/tags" Target="../tags/tag197.xml"/><Relationship Id="rId51" Type="http://schemas.openxmlformats.org/officeDocument/2006/relationships/tags" Target="../tags/tag196.xml"/><Relationship Id="rId50" Type="http://schemas.openxmlformats.org/officeDocument/2006/relationships/tags" Target="../tags/tag195.xml"/><Relationship Id="rId5" Type="http://schemas.openxmlformats.org/officeDocument/2006/relationships/tags" Target="../tags/tag150.xml"/><Relationship Id="rId49" Type="http://schemas.openxmlformats.org/officeDocument/2006/relationships/tags" Target="../tags/tag194.xml"/><Relationship Id="rId48" Type="http://schemas.openxmlformats.org/officeDocument/2006/relationships/tags" Target="../tags/tag193.xml"/><Relationship Id="rId47" Type="http://schemas.openxmlformats.org/officeDocument/2006/relationships/tags" Target="../tags/tag192.xml"/><Relationship Id="rId46" Type="http://schemas.openxmlformats.org/officeDocument/2006/relationships/tags" Target="../tags/tag191.xml"/><Relationship Id="rId45" Type="http://schemas.openxmlformats.org/officeDocument/2006/relationships/tags" Target="../tags/tag190.xml"/><Relationship Id="rId44" Type="http://schemas.openxmlformats.org/officeDocument/2006/relationships/tags" Target="../tags/tag189.xml"/><Relationship Id="rId43" Type="http://schemas.openxmlformats.org/officeDocument/2006/relationships/tags" Target="../tags/tag188.xml"/><Relationship Id="rId42" Type="http://schemas.openxmlformats.org/officeDocument/2006/relationships/tags" Target="../tags/tag187.xml"/><Relationship Id="rId41" Type="http://schemas.openxmlformats.org/officeDocument/2006/relationships/tags" Target="../tags/tag186.xml"/><Relationship Id="rId40" Type="http://schemas.openxmlformats.org/officeDocument/2006/relationships/tags" Target="../tags/tag185.xml"/><Relationship Id="rId4" Type="http://schemas.openxmlformats.org/officeDocument/2006/relationships/image" Target="../media/image11.png"/><Relationship Id="rId39" Type="http://schemas.openxmlformats.org/officeDocument/2006/relationships/tags" Target="../tags/tag184.xml"/><Relationship Id="rId38" Type="http://schemas.openxmlformats.org/officeDocument/2006/relationships/tags" Target="../tags/tag183.xml"/><Relationship Id="rId37" Type="http://schemas.openxmlformats.org/officeDocument/2006/relationships/tags" Target="../tags/tag182.xml"/><Relationship Id="rId36" Type="http://schemas.openxmlformats.org/officeDocument/2006/relationships/tags" Target="../tags/tag181.xml"/><Relationship Id="rId35" Type="http://schemas.openxmlformats.org/officeDocument/2006/relationships/tags" Target="../tags/tag180.xml"/><Relationship Id="rId34" Type="http://schemas.openxmlformats.org/officeDocument/2006/relationships/tags" Target="../tags/tag179.xml"/><Relationship Id="rId33" Type="http://schemas.openxmlformats.org/officeDocument/2006/relationships/tags" Target="../tags/tag178.xml"/><Relationship Id="rId32" Type="http://schemas.openxmlformats.org/officeDocument/2006/relationships/tags" Target="../tags/tag177.xml"/><Relationship Id="rId31" Type="http://schemas.openxmlformats.org/officeDocument/2006/relationships/tags" Target="../tags/tag176.xml"/><Relationship Id="rId30" Type="http://schemas.openxmlformats.org/officeDocument/2006/relationships/tags" Target="../tags/tag175.xml"/><Relationship Id="rId3" Type="http://schemas.openxmlformats.org/officeDocument/2006/relationships/tags" Target="../tags/tag149.xml"/><Relationship Id="rId29" Type="http://schemas.openxmlformats.org/officeDocument/2006/relationships/tags" Target="../tags/tag174.xml"/><Relationship Id="rId28" Type="http://schemas.openxmlformats.org/officeDocument/2006/relationships/tags" Target="../tags/tag173.xml"/><Relationship Id="rId27" Type="http://schemas.openxmlformats.org/officeDocument/2006/relationships/tags" Target="../tags/tag172.xml"/><Relationship Id="rId26" Type="http://schemas.openxmlformats.org/officeDocument/2006/relationships/tags" Target="../tags/tag171.xml"/><Relationship Id="rId25" Type="http://schemas.openxmlformats.org/officeDocument/2006/relationships/tags" Target="../tags/tag170.xml"/><Relationship Id="rId24" Type="http://schemas.openxmlformats.org/officeDocument/2006/relationships/tags" Target="../tags/tag169.xml"/><Relationship Id="rId23" Type="http://schemas.openxmlformats.org/officeDocument/2006/relationships/tags" Target="../tags/tag168.xml"/><Relationship Id="rId22" Type="http://schemas.openxmlformats.org/officeDocument/2006/relationships/tags" Target="../tags/tag167.xml"/><Relationship Id="rId21" Type="http://schemas.openxmlformats.org/officeDocument/2006/relationships/tags" Target="../tags/tag166.xml"/><Relationship Id="rId20" Type="http://schemas.openxmlformats.org/officeDocument/2006/relationships/tags" Target="../tags/tag165.xml"/><Relationship Id="rId2" Type="http://schemas.openxmlformats.org/officeDocument/2006/relationships/tags" Target="../tags/tag148.xml"/><Relationship Id="rId19" Type="http://schemas.openxmlformats.org/officeDocument/2006/relationships/tags" Target="../tags/tag164.xml"/><Relationship Id="rId18" Type="http://schemas.openxmlformats.org/officeDocument/2006/relationships/tags" Target="../tags/tag163.xml"/><Relationship Id="rId17" Type="http://schemas.openxmlformats.org/officeDocument/2006/relationships/tags" Target="../tags/tag162.xml"/><Relationship Id="rId16" Type="http://schemas.openxmlformats.org/officeDocument/2006/relationships/tags" Target="../tags/tag161.xml"/><Relationship Id="rId15" Type="http://schemas.openxmlformats.org/officeDocument/2006/relationships/tags" Target="../tags/tag160.xml"/><Relationship Id="rId14" Type="http://schemas.openxmlformats.org/officeDocument/2006/relationships/tags" Target="../tags/tag159.xml"/><Relationship Id="rId13" Type="http://schemas.openxmlformats.org/officeDocument/2006/relationships/tags" Target="../tags/tag158.xml"/><Relationship Id="rId122" Type="http://schemas.openxmlformats.org/officeDocument/2006/relationships/slideLayout" Target="../slideLayouts/slideLayout3.xml"/><Relationship Id="rId121" Type="http://schemas.openxmlformats.org/officeDocument/2006/relationships/tags" Target="../tags/tag266.xml"/><Relationship Id="rId120" Type="http://schemas.openxmlformats.org/officeDocument/2006/relationships/tags" Target="../tags/tag265.xml"/><Relationship Id="rId12" Type="http://schemas.openxmlformats.org/officeDocument/2006/relationships/tags" Target="../tags/tag157.xml"/><Relationship Id="rId119" Type="http://schemas.openxmlformats.org/officeDocument/2006/relationships/tags" Target="../tags/tag264.xml"/><Relationship Id="rId118" Type="http://schemas.openxmlformats.org/officeDocument/2006/relationships/tags" Target="../tags/tag263.xml"/><Relationship Id="rId117" Type="http://schemas.openxmlformats.org/officeDocument/2006/relationships/tags" Target="../tags/tag262.xml"/><Relationship Id="rId116" Type="http://schemas.openxmlformats.org/officeDocument/2006/relationships/tags" Target="../tags/tag261.xml"/><Relationship Id="rId115" Type="http://schemas.openxmlformats.org/officeDocument/2006/relationships/tags" Target="../tags/tag260.xml"/><Relationship Id="rId114" Type="http://schemas.openxmlformats.org/officeDocument/2006/relationships/tags" Target="../tags/tag259.xml"/><Relationship Id="rId113" Type="http://schemas.openxmlformats.org/officeDocument/2006/relationships/tags" Target="../tags/tag258.xml"/><Relationship Id="rId112" Type="http://schemas.openxmlformats.org/officeDocument/2006/relationships/tags" Target="../tags/tag257.xml"/><Relationship Id="rId111" Type="http://schemas.openxmlformats.org/officeDocument/2006/relationships/tags" Target="../tags/tag256.xml"/><Relationship Id="rId110" Type="http://schemas.openxmlformats.org/officeDocument/2006/relationships/tags" Target="../tags/tag255.xml"/><Relationship Id="rId11" Type="http://schemas.openxmlformats.org/officeDocument/2006/relationships/tags" Target="../tags/tag156.xml"/><Relationship Id="rId109" Type="http://schemas.openxmlformats.org/officeDocument/2006/relationships/tags" Target="../tags/tag254.xml"/><Relationship Id="rId108" Type="http://schemas.openxmlformats.org/officeDocument/2006/relationships/tags" Target="../tags/tag253.xml"/><Relationship Id="rId107" Type="http://schemas.openxmlformats.org/officeDocument/2006/relationships/tags" Target="../tags/tag252.xml"/><Relationship Id="rId106" Type="http://schemas.openxmlformats.org/officeDocument/2006/relationships/tags" Target="../tags/tag251.xml"/><Relationship Id="rId105" Type="http://schemas.openxmlformats.org/officeDocument/2006/relationships/tags" Target="../tags/tag250.xml"/><Relationship Id="rId104" Type="http://schemas.openxmlformats.org/officeDocument/2006/relationships/tags" Target="../tags/tag249.xml"/><Relationship Id="rId103" Type="http://schemas.openxmlformats.org/officeDocument/2006/relationships/tags" Target="../tags/tag248.xml"/><Relationship Id="rId102" Type="http://schemas.openxmlformats.org/officeDocument/2006/relationships/tags" Target="../tags/tag247.xml"/><Relationship Id="rId101" Type="http://schemas.openxmlformats.org/officeDocument/2006/relationships/tags" Target="../tags/tag246.xml"/><Relationship Id="rId100" Type="http://schemas.openxmlformats.org/officeDocument/2006/relationships/tags" Target="../tags/tag245.xml"/><Relationship Id="rId10" Type="http://schemas.openxmlformats.org/officeDocument/2006/relationships/tags" Target="../tags/tag155.xml"/><Relationship Id="rId1" Type="http://schemas.openxmlformats.org/officeDocument/2006/relationships/tags" Target="../tags/tag14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6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6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6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70.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2.png"/><Relationship Id="rId2" Type="http://schemas.openxmlformats.org/officeDocument/2006/relationships/tags" Target="../tags/tag275.xml"/><Relationship Id="rId1" Type="http://schemas.openxmlformats.org/officeDocument/2006/relationships/tags" Target="../tags/tag2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477635" y="1538605"/>
            <a:ext cx="1156970" cy="1197610"/>
            <a:chOff x="2230577" y="1748470"/>
            <a:chExt cx="1237727" cy="1221211"/>
          </a:xfrm>
          <a:effectLst>
            <a:outerShdw blurRad="101600" dist="38100" dir="2700000" algn="tl" rotWithShape="0">
              <a:prstClr val="black">
                <a:alpha val="25000"/>
              </a:prstClr>
            </a:outerShdw>
          </a:effectLst>
        </p:grpSpPr>
        <p:grpSp>
          <p:nvGrpSpPr>
            <p:cNvPr id="21" name="组合 20"/>
            <p:cNvGrpSpPr/>
            <p:nvPr/>
          </p:nvGrpSpPr>
          <p:grpSpPr>
            <a:xfrm>
              <a:off x="2230577" y="1748470"/>
              <a:ext cx="1237727" cy="1221211"/>
              <a:chOff x="2200671" y="1560900"/>
              <a:chExt cx="1237727" cy="1221211"/>
            </a:xfrm>
          </p:grpSpPr>
          <p:sp>
            <p:nvSpPr>
              <p:cNvPr id="22" name="圆角矩形 21"/>
              <p:cNvSpPr/>
              <p:nvPr>
                <p:custDataLst>
                  <p:tags r:id="rId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3" name="圆角矩形 22"/>
              <p:cNvSpPr/>
              <p:nvPr>
                <p:custDataLst>
                  <p:tags r:id="rId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4" name="圆角矩形 23"/>
              <p:cNvSpPr/>
              <p:nvPr>
                <p:custDataLst>
                  <p:tags r:id="rId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5" name="文本框 24"/>
            <p:cNvSpPr txBox="1"/>
            <p:nvPr>
              <p:custDataLst>
                <p:tags r:id="rId4"/>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要</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6" name="组合 25"/>
          <p:cNvGrpSpPr/>
          <p:nvPr/>
        </p:nvGrpSpPr>
        <p:grpSpPr>
          <a:xfrm>
            <a:off x="4361815" y="1538605"/>
            <a:ext cx="1156970" cy="1197610"/>
            <a:chOff x="2230577" y="1748470"/>
            <a:chExt cx="1237727" cy="1221211"/>
          </a:xfrm>
          <a:effectLst>
            <a:outerShdw blurRad="101600" dist="38100" dir="2700000" algn="tl" rotWithShape="0">
              <a:prstClr val="black">
                <a:alpha val="25000"/>
              </a:prstClr>
            </a:outerShdw>
          </a:effectLst>
        </p:grpSpPr>
        <p:grpSp>
          <p:nvGrpSpPr>
            <p:cNvPr id="27" name="组合 26"/>
            <p:cNvGrpSpPr/>
            <p:nvPr/>
          </p:nvGrpSpPr>
          <p:grpSpPr>
            <a:xfrm>
              <a:off x="2230577" y="1748470"/>
              <a:ext cx="1237727" cy="1221211"/>
              <a:chOff x="2200671" y="1560900"/>
              <a:chExt cx="1237727" cy="1221211"/>
            </a:xfrm>
          </p:grpSpPr>
          <p:sp>
            <p:nvSpPr>
              <p:cNvPr id="28" name="圆角矩形 27"/>
              <p:cNvSpPr/>
              <p:nvPr>
                <p:custDataLst>
                  <p:tags r:id="rId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9" name="圆角矩形 28"/>
              <p:cNvSpPr/>
              <p:nvPr>
                <p:custDataLst>
                  <p:tags r:id="rId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30" name="圆角矩形 29"/>
              <p:cNvSpPr/>
              <p:nvPr>
                <p:custDataLst>
                  <p:tags r:id="rId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31" name="文本框 30"/>
            <p:cNvSpPr txBox="1"/>
            <p:nvPr>
              <p:custDataLst>
                <p:tags r:id="rId8"/>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人</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32" name="组合 31"/>
          <p:cNvGrpSpPr/>
          <p:nvPr/>
        </p:nvGrpSpPr>
        <p:grpSpPr>
          <a:xfrm>
            <a:off x="2245995" y="1538605"/>
            <a:ext cx="1156970" cy="1197610"/>
            <a:chOff x="2230577" y="1748470"/>
            <a:chExt cx="1237727" cy="1221211"/>
          </a:xfrm>
          <a:effectLst>
            <a:outerShdw blurRad="101600" dist="38100" dir="2700000" algn="tl" rotWithShape="0">
              <a:prstClr val="black">
                <a:alpha val="25000"/>
              </a:prstClr>
            </a:outerShdw>
          </a:effectLst>
        </p:grpSpPr>
        <p:grpSp>
          <p:nvGrpSpPr>
            <p:cNvPr id="33" name="组合 32"/>
            <p:cNvGrpSpPr/>
            <p:nvPr/>
          </p:nvGrpSpPr>
          <p:grpSpPr>
            <a:xfrm>
              <a:off x="2230577" y="1748470"/>
              <a:ext cx="1237727" cy="1221211"/>
              <a:chOff x="2200671" y="1560900"/>
              <a:chExt cx="1237727" cy="1221211"/>
            </a:xfrm>
          </p:grpSpPr>
          <p:sp>
            <p:nvSpPr>
              <p:cNvPr id="34" name="圆角矩形 33"/>
              <p:cNvSpPr/>
              <p:nvPr>
                <p:custDataLst>
                  <p:tags r:id="rId9"/>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35" name="圆角矩形 34"/>
              <p:cNvSpPr/>
              <p:nvPr>
                <p:custDataLst>
                  <p:tags r:id="rId10"/>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36" name="圆角矩形 35"/>
              <p:cNvSpPr/>
              <p:nvPr>
                <p:custDataLst>
                  <p:tags r:id="rId11"/>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37" name="文本框 36"/>
            <p:cNvSpPr txBox="1"/>
            <p:nvPr>
              <p:custDataLst>
                <p:tags r:id="rId12"/>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写</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38" name="组合 37"/>
          <p:cNvGrpSpPr/>
          <p:nvPr/>
        </p:nvGrpSpPr>
        <p:grpSpPr>
          <a:xfrm>
            <a:off x="8593455" y="1538605"/>
            <a:ext cx="1156970" cy="1197610"/>
            <a:chOff x="2230577" y="1748470"/>
            <a:chExt cx="1237727" cy="1221211"/>
          </a:xfrm>
          <a:effectLst>
            <a:outerShdw blurRad="101600" dist="38100" dir="2700000" algn="tl" rotWithShape="0">
              <a:prstClr val="black">
                <a:alpha val="25000"/>
              </a:prstClr>
            </a:outerShdw>
          </a:effectLst>
        </p:grpSpPr>
        <p:grpSp>
          <p:nvGrpSpPr>
            <p:cNvPr id="39" name="组合 38"/>
            <p:cNvGrpSpPr/>
            <p:nvPr/>
          </p:nvGrpSpPr>
          <p:grpSpPr>
            <a:xfrm>
              <a:off x="2230577" y="1748470"/>
              <a:ext cx="1237727" cy="1221211"/>
              <a:chOff x="2200671" y="1560900"/>
              <a:chExt cx="1237727" cy="1221211"/>
            </a:xfrm>
          </p:grpSpPr>
          <p:sp>
            <p:nvSpPr>
              <p:cNvPr id="46" name="圆角矩形 45"/>
              <p:cNvSpPr/>
              <p:nvPr>
                <p:custDataLst>
                  <p:tags r:id="rId13"/>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7" name="圆角矩形 46"/>
              <p:cNvSpPr/>
              <p:nvPr>
                <p:custDataLst>
                  <p:tags r:id="rId14"/>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8" name="圆角矩形 47"/>
              <p:cNvSpPr/>
              <p:nvPr>
                <p:custDataLst>
                  <p:tags r:id="rId15"/>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9" name="文本框 48"/>
            <p:cNvSpPr txBox="1"/>
            <p:nvPr>
              <p:custDataLst>
                <p:tags r:id="rId16"/>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抓</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50" name="组合 49"/>
          <p:cNvGrpSpPr/>
          <p:nvPr/>
        </p:nvGrpSpPr>
        <p:grpSpPr>
          <a:xfrm>
            <a:off x="7561580" y="3154680"/>
            <a:ext cx="1156970" cy="1197610"/>
            <a:chOff x="2230577" y="1748470"/>
            <a:chExt cx="1237727" cy="1221211"/>
          </a:xfrm>
          <a:effectLst>
            <a:outerShdw blurRad="101600" dist="38100" dir="2700000" algn="tl" rotWithShape="0">
              <a:prstClr val="black">
                <a:alpha val="25000"/>
              </a:prstClr>
            </a:outerShdw>
          </a:effectLst>
        </p:grpSpPr>
        <p:grpSp>
          <p:nvGrpSpPr>
            <p:cNvPr id="51" name="组合 50"/>
            <p:cNvGrpSpPr/>
            <p:nvPr/>
          </p:nvGrpSpPr>
          <p:grpSpPr>
            <a:xfrm>
              <a:off x="2230577" y="1748470"/>
              <a:ext cx="1237727" cy="1221211"/>
              <a:chOff x="2200671" y="1560900"/>
              <a:chExt cx="1237727" cy="1221211"/>
            </a:xfrm>
          </p:grpSpPr>
          <p:sp>
            <p:nvSpPr>
              <p:cNvPr id="52" name="圆角矩形 51"/>
              <p:cNvSpPr/>
              <p:nvPr>
                <p:custDataLst>
                  <p:tags r:id="rId1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3" name="圆角矩形 52"/>
              <p:cNvSpPr/>
              <p:nvPr>
                <p:custDataLst>
                  <p:tags r:id="rId1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4" name="圆角矩形 53"/>
              <p:cNvSpPr/>
              <p:nvPr>
                <p:custDataLst>
                  <p:tags r:id="rId1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55" name="文本框 54"/>
            <p:cNvSpPr txBox="1"/>
            <p:nvPr>
              <p:custDataLst>
                <p:tags r:id="rId20"/>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点</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56" name="组合 55"/>
          <p:cNvGrpSpPr/>
          <p:nvPr/>
        </p:nvGrpSpPr>
        <p:grpSpPr>
          <a:xfrm>
            <a:off x="5445760" y="3154680"/>
            <a:ext cx="1156970" cy="1197610"/>
            <a:chOff x="2230577" y="1748470"/>
            <a:chExt cx="1237727" cy="1221211"/>
          </a:xfrm>
          <a:effectLst>
            <a:outerShdw blurRad="101600" dist="38100" dir="2700000" algn="tl" rotWithShape="0">
              <a:prstClr val="black">
                <a:alpha val="25000"/>
              </a:prstClr>
            </a:outerShdw>
          </a:effectLst>
        </p:grpSpPr>
        <p:grpSp>
          <p:nvGrpSpPr>
            <p:cNvPr id="57" name="组合 56"/>
            <p:cNvGrpSpPr/>
            <p:nvPr/>
          </p:nvGrpSpPr>
          <p:grpSpPr>
            <a:xfrm>
              <a:off x="2230577" y="1748470"/>
              <a:ext cx="1237727" cy="1221211"/>
              <a:chOff x="2200671" y="1560900"/>
              <a:chExt cx="1237727" cy="1221211"/>
            </a:xfrm>
          </p:grpSpPr>
          <p:sp>
            <p:nvSpPr>
              <p:cNvPr id="58" name="圆角矩形 57"/>
              <p:cNvSpPr/>
              <p:nvPr>
                <p:custDataLst>
                  <p:tags r:id="rId21"/>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9" name="圆角矩形 58"/>
              <p:cNvSpPr/>
              <p:nvPr>
                <p:custDataLst>
                  <p:tags r:id="rId22"/>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0" name="圆角矩形 59"/>
              <p:cNvSpPr/>
              <p:nvPr>
                <p:custDataLst>
                  <p:tags r:id="rId23"/>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61" name="文本框 60"/>
            <p:cNvSpPr txBox="1"/>
            <p:nvPr>
              <p:custDataLst>
                <p:tags r:id="rId24"/>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特</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62" name="组合 61"/>
          <p:cNvGrpSpPr/>
          <p:nvPr/>
        </p:nvGrpSpPr>
        <p:grpSpPr>
          <a:xfrm>
            <a:off x="3329940" y="3154680"/>
            <a:ext cx="1156970" cy="1197610"/>
            <a:chOff x="2230577" y="1748470"/>
            <a:chExt cx="1237727" cy="1221211"/>
          </a:xfrm>
          <a:effectLst>
            <a:outerShdw blurRad="101600" dist="38100" dir="2700000" algn="tl" rotWithShape="0">
              <a:prstClr val="black">
                <a:alpha val="25000"/>
              </a:prstClr>
            </a:outerShdw>
          </a:effectLst>
        </p:grpSpPr>
        <p:grpSp>
          <p:nvGrpSpPr>
            <p:cNvPr id="63" name="组合 62"/>
            <p:cNvGrpSpPr/>
            <p:nvPr/>
          </p:nvGrpSpPr>
          <p:grpSpPr>
            <a:xfrm>
              <a:off x="2230577" y="1748470"/>
              <a:ext cx="1237727" cy="1221211"/>
              <a:chOff x="2200671" y="1560900"/>
              <a:chExt cx="1237727" cy="1221211"/>
            </a:xfrm>
          </p:grpSpPr>
          <p:sp>
            <p:nvSpPr>
              <p:cNvPr id="64" name="圆角矩形 63"/>
              <p:cNvSpPr/>
              <p:nvPr>
                <p:custDataLst>
                  <p:tags r:id="rId2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5" name="圆角矩形 64"/>
              <p:cNvSpPr/>
              <p:nvPr>
                <p:custDataLst>
                  <p:tags r:id="rId2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6" name="圆角矩形 65"/>
              <p:cNvSpPr/>
              <p:nvPr>
                <p:custDataLst>
                  <p:tags r:id="rId2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67" name="文本框 66"/>
            <p:cNvSpPr txBox="1"/>
            <p:nvPr>
              <p:custDataLst>
                <p:tags r:id="rId28"/>
              </p:custDataLst>
            </p:nvPr>
          </p:nvSpPr>
          <p:spPr>
            <a:xfrm>
              <a:off x="2364453" y="1831770"/>
              <a:ext cx="1002886" cy="94019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住</a:t>
              </a:r>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43000" y="1871980"/>
            <a:ext cx="10425430" cy="1753235"/>
          </a:xfrm>
          <a:prstGeom prst="rect">
            <a:avLst/>
          </a:prstGeom>
          <a:noFill/>
          <a:ln w="9525">
            <a:noFill/>
          </a:ln>
        </p:spPr>
        <p:txBody>
          <a:bodyPr wrap="square">
            <a:spAutoFit/>
          </a:bodyPr>
          <a:lstStyle/>
          <a:p>
            <a:pPr indent="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1.了解抓住特征刻画人物的写作手法。</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2.体会细节描写对于塑造人物的作用。</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3.能通过培养善于观察、积累的习惯，将信息准确、形象地表达出来。</a:t>
            </a:r>
            <a:endParaRPr lang="zh-CN"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6" name="文本框 5"/>
          <p:cNvSpPr txBox="1"/>
          <p:nvPr>
            <p:custDataLst>
              <p:tags r:id="rId1"/>
            </p:custDataLst>
          </p:nvPr>
        </p:nvSpPr>
        <p:spPr>
          <a:xfrm>
            <a:off x="1816604" y="685850"/>
            <a:ext cx="16052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学习目标</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30935" y="1296670"/>
            <a:ext cx="9686925" cy="2306955"/>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楷体" panose="02010609060101010101" charset="-122"/>
                <a:ea typeface="楷体" panose="02010609060101010101" charset="-122"/>
              </a:rPr>
              <a:t>古时候，有一个县衙贴出告示，要抓一小偷，告示内容是：今有一人入室偷窃，所盗数额巨大，现悬赏五十两缉捕。该小偷，个子不高不矮，身材不胖不瘦，脸色不黑不白，眼睛不大不小，嘴巴不宽不窄。请有线索者速告本县。</a:t>
            </a:r>
            <a:endParaRPr lang="zh-CN" sz="2400" b="0">
              <a:solidFill>
                <a:srgbClr val="000000"/>
              </a:solidFill>
              <a:latin typeface="楷体" panose="02010609060101010101" charset="-122"/>
              <a:ea typeface="楷体" panose="02010609060101010101" charset="-122"/>
            </a:endParaRPr>
          </a:p>
        </p:txBody>
      </p:sp>
      <p:sp>
        <p:nvSpPr>
          <p:cNvPr id="6" name="文本框 5"/>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新课导入</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1130935" y="3603625"/>
            <a:ext cx="9552940" cy="616585"/>
          </a:xfrm>
          <a:prstGeom prst="rect">
            <a:avLst/>
          </a:prstGeom>
          <a:noFill/>
          <a:ln w="9525">
            <a:noFill/>
          </a:ln>
        </p:spPr>
        <p:txBody>
          <a:bodyPr wrap="square">
            <a:no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通过这则告示，能抓到小偷吗？为什么？</a:t>
            </a:r>
            <a:r>
              <a:rPr lang="zh-CN" sz="2400">
                <a:solidFill>
                  <a:srgbClr val="000000"/>
                </a:solidFill>
                <a:latin typeface="宋体" panose="02010600030101010101" pitchFamily="2" charset="-122"/>
                <a:ea typeface="宋体" panose="02010600030101010101" pitchFamily="2" charset="-122"/>
                <a:sym typeface="+mn-ea"/>
              </a:rPr>
              <a:t>
</a:t>
            </a:r>
            <a:endParaRPr lang="zh-CN" sz="2400">
              <a:solidFill>
                <a:srgbClr val="000000"/>
              </a:solidFill>
              <a:latin typeface="宋体" panose="02010600030101010101" pitchFamily="2" charset="-122"/>
              <a:ea typeface="宋体" panose="02010600030101010101" pitchFamily="2" charset="-122"/>
              <a:sym typeface="+mn-ea"/>
            </a:endParaRPr>
          </a:p>
        </p:txBody>
      </p:sp>
      <p:grpSp>
        <p:nvGrpSpPr>
          <p:cNvPr id="9" name="组合 8"/>
          <p:cNvGrpSpPr/>
          <p:nvPr/>
        </p:nvGrpSpPr>
        <p:grpSpPr>
          <a:xfrm>
            <a:off x="6590665" y="3843655"/>
            <a:ext cx="4876800" cy="1753870"/>
            <a:chOff x="10379" y="6053"/>
            <a:chExt cx="7680" cy="2762"/>
          </a:xfrm>
        </p:grpSpPr>
        <p:sp>
          <p:nvSpPr>
            <p:cNvPr id="4" name="文本框 3"/>
            <p:cNvSpPr txBox="1"/>
            <p:nvPr/>
          </p:nvSpPr>
          <p:spPr>
            <a:xfrm>
              <a:off x="10379" y="6053"/>
              <a:ext cx="7681" cy="2763"/>
            </a:xfrm>
            <a:prstGeom prst="cloudCallout">
              <a:avLst/>
            </a:prstGeom>
            <a:solidFill>
              <a:schemeClr val="accent5">
                <a:lumMod val="20000"/>
                <a:lumOff val="80000"/>
              </a:schemeClr>
            </a:solidFill>
          </p:spPr>
          <p:txBody>
            <a:bodyPr wrap="square" rtlCol="0">
              <a:noAutofit/>
            </a:bodyPr>
            <a:lstStyle/>
            <a:p>
              <a:pPr lvl="0" indent="0" algn="l" fontAlgn="auto">
                <a:lnSpc>
                  <a:spcPct val="150000"/>
                </a:lnSpc>
                <a:buClrTx/>
                <a:buSzTx/>
                <a:buFontTx/>
              </a:pPr>
              <a:endParaRPr lang="zh-CN" sz="2400">
                <a:solidFill>
                  <a:srgbClr val="000000"/>
                </a:solidFill>
                <a:latin typeface="楷体" panose="02010609060101010101" charset="-122"/>
                <a:ea typeface="楷体" panose="02010609060101010101" charset="-122"/>
                <a:sym typeface="+mn-ea"/>
              </a:endParaRPr>
            </a:p>
          </p:txBody>
        </p:sp>
        <p:sp>
          <p:nvSpPr>
            <p:cNvPr id="5" name="文本框 4"/>
            <p:cNvSpPr txBox="1"/>
            <p:nvPr/>
          </p:nvSpPr>
          <p:spPr>
            <a:xfrm>
              <a:off x="11410" y="6476"/>
              <a:ext cx="5833" cy="1888"/>
            </a:xfrm>
            <a:prstGeom prst="rect">
              <a:avLst/>
            </a:prstGeom>
            <a:solidFill>
              <a:schemeClr val="accent5">
                <a:lumMod val="20000"/>
                <a:lumOff val="80000"/>
              </a:schemeClr>
            </a:solidFill>
          </p:spPr>
          <p:txBody>
            <a:bodyPr wrap="square" rtlCol="0" anchor="t">
              <a:spAutoFit/>
            </a:bodyPr>
            <a:lstStyle/>
            <a:p>
              <a:r>
                <a:rPr lang="zh-CN" sz="2400">
                  <a:solidFill>
                    <a:srgbClr val="000000"/>
                  </a:solidFill>
                  <a:latin typeface="楷体" panose="02010609060101010101" charset="-122"/>
                  <a:ea typeface="楷体" panose="02010609060101010101" charset="-122"/>
                  <a:sym typeface="+mn-ea"/>
                </a:rPr>
                <a:t>由此观之，要写好人物，只有仔细观察，抓住外貌特征，才能写谁像谁。</a:t>
              </a:r>
              <a:endParaRPr lang="zh-CN" altLang="en-US" sz="2400">
                <a:solidFill>
                  <a:srgbClr val="000000"/>
                </a:solidFill>
                <a:latin typeface="楷体" panose="02010609060101010101" charset="-122"/>
                <a:ea typeface="楷体" panose="02010609060101010101" charset="-122"/>
                <a:sym typeface="+mn-ea"/>
              </a:endParaRPr>
            </a:p>
          </p:txBody>
        </p:sp>
      </p:grpSp>
      <p:grpSp>
        <p:nvGrpSpPr>
          <p:cNvPr id="10" name="组合 9"/>
          <p:cNvGrpSpPr/>
          <p:nvPr/>
        </p:nvGrpSpPr>
        <p:grpSpPr>
          <a:xfrm>
            <a:off x="865505" y="4484370"/>
            <a:ext cx="5651500" cy="1376680"/>
            <a:chOff x="2030" y="7012"/>
            <a:chExt cx="8900" cy="2168"/>
          </a:xfrm>
        </p:grpSpPr>
        <p:sp>
          <p:nvSpPr>
            <p:cNvPr id="11" name="对话气泡: 圆角矩形 3"/>
            <p:cNvSpPr/>
            <p:nvPr>
              <p:custDataLst>
                <p:tags r:id="rId2"/>
              </p:custDataLst>
            </p:nvPr>
          </p:nvSpPr>
          <p:spPr>
            <a:xfrm>
              <a:off x="4478" y="7012"/>
              <a:ext cx="6415" cy="2168"/>
            </a:xfrm>
            <a:prstGeom prst="wedgeRoundRectCallout">
              <a:avLst>
                <a:gd name="adj1" fmla="val -54086"/>
                <a:gd name="adj2" fmla="val 158"/>
                <a:gd name="adj3" fmla="val 16667"/>
              </a:avLst>
            </a:prstGeom>
            <a:noFill/>
            <a:extLst>
              <a:ext uri="{909E8E84-426E-40DD-AFC4-6F175D3DCCD1}">
                <a14:hiddenFill xmlns:a14="http://schemas.microsoft.com/office/drawing/2010/main">
                  <a:solidFill>
                    <a:schemeClr val="lt1"/>
                  </a:solidFill>
                </a14:hiddenFill>
              </a:ext>
            </a:extLst>
          </p:spPr>
          <p:style>
            <a:lnRef idx="2">
              <a:schemeClr val="accent4"/>
            </a:lnRef>
            <a:fillRef idx="1">
              <a:schemeClr val="lt1"/>
            </a:fillRef>
            <a:effectRef idx="0">
              <a:schemeClr val="accent4"/>
            </a:effectRef>
            <a:fontRef idx="minor">
              <a:schemeClr val="dk1"/>
            </a:fontRef>
          </p:style>
          <p:txBody>
            <a:bodyPr anchor="ctr"/>
            <a:lstStyle/>
            <a:p>
              <a:pPr algn="ctr">
                <a:defRPr/>
              </a:pPr>
              <a:endParaRPr lang="zh-CN" altLang="en-US" sz="1600">
                <a:solidFill>
                  <a:schemeClr val="tx1"/>
                </a:solidFill>
              </a:endParaRPr>
            </a:p>
          </p:txBody>
        </p:sp>
        <p:sp>
          <p:nvSpPr>
            <p:cNvPr id="49169" name="Text Box 5"/>
            <p:cNvSpPr txBox="1">
              <a:spLocks noChangeArrowheads="1"/>
            </p:cNvSpPr>
            <p:nvPr>
              <p:custDataLst>
                <p:tags r:id="rId3"/>
              </p:custDataLst>
            </p:nvPr>
          </p:nvSpPr>
          <p:spPr bwMode="auto">
            <a:xfrm>
              <a:off x="4592" y="7152"/>
              <a:ext cx="6338" cy="1888"/>
            </a:xfrm>
            <a:prstGeom prst="rect">
              <a:avLst/>
            </a:prstGeom>
            <a:noFill/>
            <a:ln w="9525">
              <a:noFill/>
              <a:miter lim="800000"/>
            </a:ln>
            <a:effectLst/>
          </p:spPr>
          <p:txBody>
            <a:bodyPr wrap="square">
              <a:spAutoFit/>
            </a:bodyPr>
            <a:lstStyle/>
            <a:p>
              <a:pPr eaLnBrk="1" hangingPunct="1">
                <a:lnSpc>
                  <a:spcPct val="100000"/>
                </a:lnSpc>
                <a:buClr>
                  <a:srgbClr val="1F497D"/>
                </a:buClr>
                <a:buSzPct val="70000"/>
                <a:buFont typeface="Wingdings" panose="05000000000000000000" pitchFamily="2" charset="2"/>
                <a:buNone/>
              </a:pPr>
              <a:r>
                <a:rPr lang="zh-CN" altLang="en-US" sz="2000">
                  <a:solidFill>
                    <a:schemeClr val="tx1"/>
                  </a:solidFill>
                  <a:latin typeface="楷体" panose="02010609060101010101" charset="-122"/>
                  <a:ea typeface="楷体" panose="02010609060101010101" charset="-122"/>
                </a:rPr>
                <a:t>  </a:t>
              </a:r>
              <a:r>
                <a:rPr lang="zh-CN" altLang="en-US" sz="2000">
                  <a:solidFill>
                    <a:schemeClr val="tx1"/>
                  </a:solidFill>
                  <a:latin typeface="楷体" panose="02010609060101010101" charset="-122"/>
                  <a:ea typeface="楷体" panose="02010609060101010101" charset="-122"/>
                  <a:cs typeface="楷体" panose="02010609060101010101" charset="-122"/>
                </a:rPr>
                <a:t> </a:t>
              </a:r>
              <a:r>
                <a:rPr lang="zh-CN" altLang="en-US" sz="2400">
                  <a:solidFill>
                    <a:schemeClr val="tx1"/>
                  </a:solidFill>
                  <a:latin typeface="楷体" panose="02010609060101010101" charset="-122"/>
                  <a:ea typeface="楷体" panose="02010609060101010101" charset="-122"/>
                  <a:cs typeface="楷体" panose="02010609060101010101" charset="-122"/>
                </a:rPr>
                <a:t>不能。因为这则告示中对小偷的描述没有突出小偷的外貌特征，无法辨识。</a:t>
              </a:r>
              <a:endParaRPr lang="zh-CN" altLang="en-US" sz="2400">
                <a:solidFill>
                  <a:schemeClr val="tx1"/>
                </a:solidFill>
                <a:latin typeface="楷体" panose="02010609060101010101" charset="-122"/>
                <a:ea typeface="楷体" panose="02010609060101010101" charset="-122"/>
                <a:cs typeface="楷体" panose="02010609060101010101" charset="-122"/>
              </a:endParaRPr>
            </a:p>
          </p:txBody>
        </p:sp>
        <p:pic>
          <p:nvPicPr>
            <p:cNvPr id="49163" name="图片 8"/>
            <p:cNvPicPr>
              <a:picLocks noChangeAspect="1" noChangeArrowheads="1"/>
            </p:cNvPicPr>
            <p:nvPr>
              <p:custDataLst>
                <p:tags r:id="rId4"/>
              </p:custDataLst>
            </p:nvPr>
          </p:nvPicPr>
          <p:blipFill>
            <a:blip r:embed="rId5"/>
            <a:stretch>
              <a:fillRect/>
            </a:stretch>
          </p:blipFill>
          <p:spPr bwMode="auto">
            <a:xfrm flipH="1">
              <a:off x="2030" y="7012"/>
              <a:ext cx="2295" cy="2028"/>
            </a:xfrm>
            <a:prstGeom prst="rect">
              <a:avLst/>
            </a:prstGeom>
            <a:noFill/>
            <a:ln w="9525">
              <a:noFill/>
              <a:miter lim="800000"/>
              <a:headEnd/>
              <a:tailEnd/>
            </a:ln>
          </p:spPr>
        </p:pic>
      </p:gr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4" name="文本框 3"/>
          <p:cNvSpPr txBox="1"/>
          <p:nvPr>
            <p:custDataLst>
              <p:tags r:id="rId2"/>
            </p:custDataLst>
          </p:nvPr>
        </p:nvSpPr>
        <p:spPr>
          <a:xfrm>
            <a:off x="1127125" y="1372870"/>
            <a:ext cx="10079990" cy="1198880"/>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学生自主阅读教材P54、55“写人要抓住特点”，并交流思考：如何写出人物特点？</a:t>
            </a:r>
            <a:endParaRPr lang="zh-CN" sz="2400">
              <a:solidFill>
                <a:srgbClr val="000000"/>
              </a:solidFill>
              <a:ea typeface="宋体" panose="02010600030101010101" pitchFamily="2" charset="-122"/>
              <a:sym typeface="+mn-ea"/>
            </a:endParaRPr>
          </a:p>
        </p:txBody>
      </p:sp>
      <p:sp>
        <p:nvSpPr>
          <p:cNvPr id="100" name="文本框 99"/>
          <p:cNvSpPr txBox="1"/>
          <p:nvPr/>
        </p:nvSpPr>
        <p:spPr>
          <a:xfrm>
            <a:off x="1127125" y="2667635"/>
            <a:ext cx="10079990" cy="2306955"/>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（1）</a:t>
            </a:r>
            <a:r>
              <a:rPr lang="zh-CN" sz="2400" b="0">
                <a:solidFill>
                  <a:srgbClr val="FF0000"/>
                </a:solidFill>
                <a:latin typeface="楷体" panose="02010609060101010101" charset="-122"/>
                <a:ea typeface="楷体" panose="02010609060101010101" charset="-122"/>
                <a:cs typeface="楷体" panose="02010609060101010101" charset="-122"/>
              </a:rPr>
              <a:t>以貌传神，写出人物的特点</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外貌描写又叫肖像描写，指对人物的体态、容貌、衣着、神情的描写。外貌描写要求根据需要，抓住特征，绘形传神，刻画性格，显示灵魂。外貌描写必须切合文章的主题，能为刻画人物服务。</a:t>
            </a:r>
            <a:endParaRPr lang="zh-CN" altLang="en-US" sz="2400" b="0">
              <a:solidFill>
                <a:srgbClr val="00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1127125" y="1471295"/>
            <a:ext cx="10079990" cy="4523105"/>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（2）</a:t>
            </a:r>
            <a:r>
              <a:rPr lang="zh-CN" sz="2400">
                <a:solidFill>
                  <a:srgbClr val="FF0000"/>
                </a:solidFill>
                <a:latin typeface="楷体" panose="02010609060101010101" charset="-122"/>
                <a:ea typeface="楷体" panose="02010609060101010101" charset="-122"/>
                <a:cs typeface="楷体" panose="02010609060101010101" charset="-122"/>
                <a:sym typeface="+mn-ea"/>
              </a:rPr>
              <a:t>用语言、动作描写等展示人物个性</a:t>
            </a:r>
            <a:r>
              <a:rPr lang="zh-CN" sz="2400">
                <a:solidFill>
                  <a:srgbClr val="000000"/>
                </a:solidFill>
                <a:latin typeface="楷体" panose="02010609060101010101" charset="-122"/>
                <a:ea typeface="楷体" panose="02010609060101010101" charset="-122"/>
                <a:cs typeface="楷体" panose="02010609060101010101" charset="-122"/>
                <a:sym typeface="+mn-ea"/>
              </a:rPr>
              <a:t>。</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言为心声。一个人的语言表达是展示其性格特征的镜子。所以，写人一定要重视语言描写，选择人物有代表性的语句来刻画其内心世界，表现其个性和思想。注意语言要符合人物的身份。</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动作描写能表现人物性格。除语言外，人的行为也是受思想感情支配的。动作描写对刻画人物性格、表现人物品质有着非常重要的作用，要描写人物的行为，就必须细心观察人物的动作，精心选择最准确、最恰当的词语。</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0">
                                            <p:txEl>
                                              <p:pRg st="2" end="2"/>
                                            </p:txEl>
                                          </p:spTgt>
                                        </p:tgtEl>
                                        <p:attrNameLst>
                                          <p:attrName>style.visibility</p:attrName>
                                        </p:attrNameLst>
                                      </p:cBhvr>
                                      <p:to>
                                        <p:strVal val="visible"/>
                                      </p:to>
                                    </p:set>
                                    <p:anim calcmode="lin" valueType="num">
                                      <p:cBhvr additive="base">
                                        <p:cTn id="11" dur="500" fill="hold"/>
                                        <p:tgtEl>
                                          <p:spTgt spid="10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1127125" y="1952625"/>
            <a:ext cx="10079990" cy="2306955"/>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（3）</a:t>
            </a:r>
            <a:r>
              <a:rPr lang="zh-CN" sz="2400">
                <a:solidFill>
                  <a:srgbClr val="FF0000"/>
                </a:solidFill>
                <a:latin typeface="楷体" panose="02010609060101010101" charset="-122"/>
                <a:ea typeface="楷体" panose="02010609060101010101" charset="-122"/>
                <a:cs typeface="楷体" panose="02010609060101010101" charset="-122"/>
                <a:sym typeface="+mn-ea"/>
              </a:rPr>
              <a:t>用心理描写直接展现人物的内心世界</a:t>
            </a:r>
            <a:r>
              <a:rPr lang="zh-CN" sz="2400">
                <a:solidFill>
                  <a:srgbClr val="000000"/>
                </a:solidFill>
                <a:latin typeface="楷体" panose="02010609060101010101" charset="-122"/>
                <a:ea typeface="楷体" panose="02010609060101010101" charset="-122"/>
                <a:cs typeface="楷体" panose="02010609060101010101" charset="-122"/>
                <a:sym typeface="+mn-ea"/>
              </a:rPr>
              <a:t>。</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对人物的心理进行描写，能够直接深入人物灵魂，揭示人物的内心世界，表现人物丰富而复杂的思想感情。心理描写要实事求是，恰如其分，不可主观臆造，不可无限制地扩大。</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27125" y="1372870"/>
            <a:ext cx="10079990" cy="645160"/>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根据示例，了解多种描写方法。</a:t>
            </a:r>
            <a:endParaRPr lang="zh-CN" sz="2400">
              <a:solidFill>
                <a:srgbClr val="000000"/>
              </a:solidFill>
              <a:ea typeface="宋体" panose="02010600030101010101" pitchFamily="2" charset="-122"/>
              <a:sym typeface="+mn-ea"/>
            </a:endParaRPr>
          </a:p>
        </p:txBody>
      </p:sp>
      <p:sp>
        <p:nvSpPr>
          <p:cNvPr id="4" name="文本框 3"/>
          <p:cNvSpPr txBox="1"/>
          <p:nvPr/>
        </p:nvSpPr>
        <p:spPr>
          <a:xfrm>
            <a:off x="1127125" y="2085975"/>
            <a:ext cx="9794875" cy="3969385"/>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（1）</a:t>
            </a:r>
            <a:r>
              <a:rPr lang="zh-CN" sz="2400">
                <a:solidFill>
                  <a:srgbClr val="FF0000"/>
                </a:solidFill>
                <a:latin typeface="楷体" panose="02010609060101010101" charset="-122"/>
                <a:ea typeface="楷体" panose="02010609060101010101" charset="-122"/>
                <a:cs typeface="楷体" panose="02010609060101010101" charset="-122"/>
                <a:sym typeface="+mn-ea"/>
              </a:rPr>
              <a:t>外貌描写</a:t>
            </a:r>
            <a:endParaRPr lang="zh-CN" sz="2400">
              <a:solidFill>
                <a:srgbClr val="FF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“画”肖像时，可描写人物的容貌、衣着、体态等。还可以抓住人物的局部特征重点描绘，如小酒窝、丹凤眼等。</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例：</a:t>
            </a:r>
            <a:r>
              <a:rPr lang="zh-CN" sz="2400" u="sng">
                <a:solidFill>
                  <a:srgbClr val="000000"/>
                </a:solidFill>
                <a:latin typeface="楷体" panose="02010609060101010101" charset="-122"/>
                <a:ea typeface="楷体" panose="02010609060101010101" charset="-122"/>
                <a:cs typeface="楷体" panose="02010609060101010101" charset="-122"/>
                <a:sym typeface="+mn-ea"/>
              </a:rPr>
              <a:t>他长得十分可爱，像国宝大熊猫一样憨态可掬。他的头圆圆的，虎头虎脑，看似愚笨，其实十分聪慧。他的发型很是特别，额头前的头发整齐排列，呈半弧形，像是用一只碗在额头上扣了一个圈儿。圆圆的脑袋，配上他那个性的发型，那形象简直萌到爆！</a:t>
            </a:r>
            <a:endParaRPr lang="zh-CN" sz="2400" u="sng">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27125" y="1438910"/>
            <a:ext cx="9794875" cy="4707890"/>
          </a:xfrm>
          <a:prstGeom prst="rect">
            <a:avLst/>
          </a:prstGeom>
          <a:noFill/>
          <a:ln w="9525">
            <a:noFill/>
          </a:ln>
        </p:spPr>
        <p:txBody>
          <a:bodyPr wrap="square">
            <a:spAutoFit/>
          </a:bodyPr>
          <a:lstStyle/>
          <a:p>
            <a:pPr lvl="0" indent="609600" algn="l" fontAlgn="auto">
              <a:lnSpc>
                <a:spcPct val="125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(2)</a:t>
            </a:r>
            <a:r>
              <a:rPr lang="zh-CN" sz="2400">
                <a:solidFill>
                  <a:srgbClr val="FF0000"/>
                </a:solidFill>
                <a:latin typeface="楷体" panose="02010609060101010101" charset="-122"/>
                <a:ea typeface="楷体" panose="02010609060101010101" charset="-122"/>
                <a:cs typeface="楷体" panose="02010609060101010101" charset="-122"/>
                <a:sym typeface="+mn-ea"/>
              </a:rPr>
              <a:t>语言描写</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fontAlgn="auto">
              <a:lnSpc>
                <a:spcPct val="125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语言描写要能够表现人物的思想感情，反映人物的心理活动。语言要性格化，符合人物的身份，表现出个性特征来。</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fontAlgn="auto">
              <a:lnSpc>
                <a:spcPct val="125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例：</a:t>
            </a:r>
            <a:r>
              <a:rPr lang="zh-CN" sz="2400" u="sng">
                <a:solidFill>
                  <a:srgbClr val="000000"/>
                </a:solidFill>
                <a:latin typeface="楷体" panose="02010609060101010101" charset="-122"/>
                <a:ea typeface="楷体" panose="02010609060101010101" charset="-122"/>
                <a:cs typeface="楷体" panose="02010609060101010101" charset="-122"/>
                <a:sym typeface="+mn-ea"/>
              </a:rPr>
              <a:t>周瑞家的进来笑道：“林姑娘，姨太太着我送花儿与姑娘戴来了。”宝玉听说，便先问：“什么花儿？拿来给我。”一面早伸手接过来了。开匣看时，原来是宫制堆纱新巧的假花儿。黛玉只就宝玉手中看了一看，便问道：“还是单送我一人的，还是别的姑娘们都有呢？”周瑞家的道：“各位都有了，这两枝是姑娘的了。”黛玉冷笑道：“我就知道，别人不挑剩下的也不给我。”周瑞家的听了，一声儿不言语。（曹雪芹《红楼梦》）</a:t>
            </a:r>
            <a:endParaRPr lang="zh-CN" sz="2400" u="sng">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27125" y="1506220"/>
            <a:ext cx="7303770" cy="4523105"/>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（3）</a:t>
            </a:r>
            <a:r>
              <a:rPr lang="zh-CN" sz="2400">
                <a:solidFill>
                  <a:srgbClr val="FF0000"/>
                </a:solidFill>
                <a:latin typeface="楷体" panose="02010609060101010101" charset="-122"/>
                <a:ea typeface="楷体" panose="02010609060101010101" charset="-122"/>
                <a:cs typeface="楷体" panose="02010609060101010101" charset="-122"/>
                <a:sym typeface="+mn-ea"/>
              </a:rPr>
              <a:t>动作描写</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“描”人物的行为、动作时，要抓住人物个性化的动作，精心选择恰当的动词，运用细节描写，突出人物的思想、性格，表现人物特点。</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例：</a:t>
            </a:r>
            <a:r>
              <a:rPr lang="zh-CN" sz="2400" u="sng">
                <a:solidFill>
                  <a:schemeClr val="tx1"/>
                </a:solidFill>
                <a:latin typeface="楷体" panose="02010609060101010101" charset="-122"/>
                <a:ea typeface="楷体" panose="02010609060101010101" charset="-122"/>
                <a:cs typeface="楷体" panose="02010609060101010101" charset="-122"/>
                <a:sym typeface="+mn-ea"/>
              </a:rPr>
              <a:t>扫开一块雪，露出地面，用一枝短棒支起一面大的竹筛来，下面撒些秕谷，棒上系一条长绳，人远远地牵着，看鸟雀下来啄食，走到竹筛底下的时候，将绳子一拉，便罩住了。（《从百草园到三味书屋》）</a:t>
            </a:r>
            <a:endParaRPr lang="zh-CN" sz="2400" u="sng">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pic>
        <p:nvPicPr>
          <p:cNvPr id="12" name="Picture 6" descr="http://www.newxue.com/images/jiaocailijie/swsw2.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67046" y="2561539"/>
            <a:ext cx="2726897" cy="17357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27125" y="1771015"/>
            <a:ext cx="9794875" cy="2861310"/>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（4）</a:t>
            </a:r>
            <a:r>
              <a:rPr lang="zh-CN" sz="2400">
                <a:solidFill>
                  <a:srgbClr val="FF0000"/>
                </a:solidFill>
                <a:latin typeface="楷体" panose="02010609060101010101" charset="-122"/>
                <a:ea typeface="楷体" panose="02010609060101010101" charset="-122"/>
                <a:cs typeface="楷体" panose="02010609060101010101" charset="-122"/>
                <a:sym typeface="+mn-ea"/>
              </a:rPr>
              <a:t>心理描写</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“刻画”心理，要写出人物细微的感情和心理变化过程，反映出人物的感受、特点。</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a:p>
            <a:pPr lvl="0" indent="609600" algn="l">
              <a:lnSpc>
                <a:spcPct val="150000"/>
              </a:lnSpc>
              <a:buClrTx/>
              <a:buSzTx/>
              <a:buFontTx/>
            </a:pPr>
            <a:r>
              <a:rPr lang="zh-CN" sz="2400">
                <a:solidFill>
                  <a:srgbClr val="000000"/>
                </a:solidFill>
                <a:latin typeface="楷体" panose="02010609060101010101" charset="-122"/>
                <a:ea typeface="楷体" panose="02010609060101010101" charset="-122"/>
                <a:cs typeface="楷体" panose="02010609060101010101" charset="-122"/>
                <a:sym typeface="+mn-ea"/>
              </a:rPr>
              <a:t>例：</a:t>
            </a:r>
            <a:r>
              <a:rPr lang="zh-CN" sz="2400" u="sng">
                <a:solidFill>
                  <a:schemeClr val="tx1"/>
                </a:solidFill>
                <a:latin typeface="楷体" panose="02010609060101010101" charset="-122"/>
                <a:ea typeface="楷体" panose="02010609060101010101" charset="-122"/>
                <a:cs typeface="楷体" panose="02010609060101010101" charset="-122"/>
                <a:sym typeface="+mn-ea"/>
              </a:rPr>
              <a:t>我独自躺在床上，心中充满了喜悦，企盼着新的一天快些来到。啊！世界上还有比我更幸福的孩子吗？（《再塑生命的人》）</a:t>
            </a:r>
            <a:endParaRPr lang="zh-CN" sz="2400" u="sng">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活动一：精读教材，研究方法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92530" y="1207770"/>
            <a:ext cx="9532620" cy="1198880"/>
          </a:xfrm>
          <a:prstGeom prst="rect">
            <a:avLst/>
          </a:prstGeom>
          <a:noFill/>
          <a:ln w="9525">
            <a:noFill/>
          </a:ln>
        </p:spPr>
        <p:txBody>
          <a:bodyPr wrap="square">
            <a:spAutoFit/>
          </a:bodyPr>
          <a:lstStyle/>
          <a:p>
            <a:pPr marL="342900" indent="-342900" fontAlgn="auto">
              <a:lnSpc>
                <a:spcPct val="150000"/>
              </a:lnSpc>
              <a:buClrTx/>
              <a:buSzTx/>
              <a:buFont typeface="Wingdings" panose="05000000000000000000" charset="0"/>
              <a:buChar char="p"/>
            </a:pPr>
            <a:r>
              <a:rPr lang="zh-CN" sz="2400">
                <a:latin typeface="宋体" panose="02010600030101010101" pitchFamily="2" charset="-122"/>
                <a:ea typeface="宋体" panose="02010600030101010101" pitchFamily="2" charset="-122"/>
                <a:cs typeface="楷体" panose="02010609060101010101" charset="-122"/>
                <a:sym typeface="+mn-ea"/>
              </a:rPr>
              <a:t>分析名家常用的描写方法，说说这些句子分别表现了人物的哪些精神品质或性格特征。</a:t>
            </a:r>
            <a:endParaRPr lang="zh-CN" sz="2400">
              <a:latin typeface="宋体" panose="02010600030101010101" pitchFamily="2" charset="-122"/>
              <a:ea typeface="宋体" panose="02010600030101010101" pitchFamily="2" charset="-122"/>
              <a:cs typeface="楷体" panose="02010609060101010101" charset="-122"/>
              <a:sym typeface="+mn-ea"/>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活动二：描绘名人，分析经典</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 name="任意多边形 28"/>
          <p:cNvSpPr/>
          <p:nvPr>
            <p:custDataLst>
              <p:tags r:id="rId2"/>
            </p:custDataLst>
          </p:nvPr>
        </p:nvSpPr>
        <p:spPr>
          <a:xfrm rot="5400000">
            <a:off x="4251960" y="-424815"/>
            <a:ext cx="3298825" cy="9971405"/>
          </a:xfrm>
          <a:prstGeom prst="roundRect">
            <a:avLst/>
          </a:prstGeom>
          <a:solidFill>
            <a:schemeClr val="accent4">
              <a:lumMod val="20000"/>
              <a:lumOff val="80000"/>
              <a:alpha val="34000"/>
            </a:schemeClr>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双波形 7"/>
          <p:cNvSpPr/>
          <p:nvPr>
            <p:custDataLst>
              <p:tags r:id="rId3"/>
            </p:custDataLst>
          </p:nvPr>
        </p:nvSpPr>
        <p:spPr>
          <a:xfrm rot="21120000">
            <a:off x="955675" y="2489835"/>
            <a:ext cx="2154555" cy="729615"/>
          </a:xfrm>
          <a:prstGeom prst="doubleWav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00000"/>
              </a:lnSpc>
              <a:buFont typeface="Wingdings" panose="05000000000000000000" charset="0"/>
              <a:buNone/>
            </a:pPr>
            <a:r>
              <a:rPr lang="zh-CN" altLang="en-US" sz="2400" b="1">
                <a:latin typeface="微软雅黑" panose="020B0503020204020204" pitchFamily="34" charset="-122"/>
                <a:ea typeface="微软雅黑" panose="020B0503020204020204" pitchFamily="34" charset="-122"/>
              </a:rPr>
              <a:t>《朝花夕拾》</a:t>
            </a:r>
            <a:endParaRPr lang="zh-CN" altLang="en-US" sz="2400" b="1">
              <a:latin typeface="微软雅黑" panose="020B0503020204020204" pitchFamily="34" charset="-122"/>
              <a:ea typeface="微软雅黑" panose="020B0503020204020204" pitchFamily="34" charset="-122"/>
            </a:endParaRPr>
          </a:p>
        </p:txBody>
      </p:sp>
      <p:sp>
        <p:nvSpPr>
          <p:cNvPr id="3" name="文本框 2"/>
          <p:cNvSpPr txBox="1"/>
          <p:nvPr/>
        </p:nvSpPr>
        <p:spPr>
          <a:xfrm>
            <a:off x="1245235" y="3164205"/>
            <a:ext cx="9641840" cy="3046095"/>
          </a:xfrm>
          <a:prstGeom prst="rect">
            <a:avLst/>
          </a:prstGeom>
          <a:noFill/>
        </p:spPr>
        <p:txBody>
          <a:bodyPr wrap="square" rtlCol="0" anchor="t">
            <a:spAutoFit/>
          </a:bodyPr>
          <a:lstStyle/>
          <a:p>
            <a:pPr indent="0" fontAlgn="auto"/>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（1）其时进来的是一个黑瘦的先生，八字须，戴着眼镜，挟着一叠大大小小的书。（</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外貌</a:t>
            </a:r>
            <a:r>
              <a:rPr 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动作</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描写）</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（2）因为读到这里，他总是微笑起来，而且将头仰起，摇着，向后面拗过去，拗过去。（</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神态</a:t>
            </a:r>
            <a:r>
              <a:rPr 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动作</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描写）</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3）“哥儿，你牢牢记住!”她极其郑重地说。“明天是正月初一，清早一睁开眼睛，第一句话就得对我说：‘阿妈，恭喜恭喜!’记得么？你要记着，这是一年的运气的事情。不许说别的话!说过之后，还得吃一点福橘。”（</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神态</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语言</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描写）</a:t>
            </a: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24585" y="1539240"/>
            <a:ext cx="9628505" cy="4523105"/>
          </a:xfrm>
          <a:prstGeom prst="rect">
            <a:avLst/>
          </a:prstGeom>
          <a:noFill/>
          <a:ln w="9525">
            <a:noFill/>
          </a:ln>
        </p:spPr>
        <p:txBody>
          <a:bodyPr wrap="square">
            <a:spAutoFit/>
          </a:bodyPr>
          <a:lstStyle/>
          <a:p>
            <a:pPr marL="342900" indent="-342900">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楷体" panose="02010609060101010101" charset="-122"/>
              </a:rPr>
              <a:t>分析：</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buFont typeface="Wingdings" panose="05000000000000000000" charset="0"/>
              <a:buNone/>
            </a:pPr>
            <a:r>
              <a:rPr lang="zh-CN" sz="2400" b="0">
                <a:solidFill>
                  <a:srgbClr val="000000"/>
                </a:solidFill>
                <a:latin typeface="楷体" panose="02010609060101010101" charset="-122"/>
                <a:ea typeface="楷体" panose="02010609060101010101" charset="-122"/>
                <a:cs typeface="楷体" panose="02010609060101010101" charset="-122"/>
              </a:rPr>
              <a:t>（1）通过</a:t>
            </a:r>
            <a:r>
              <a:rPr lang="zh-CN" sz="2400" b="0" u="sng">
                <a:solidFill>
                  <a:srgbClr val="000000"/>
                </a:solidFill>
                <a:latin typeface="楷体" panose="02010609060101010101" charset="-122"/>
                <a:ea typeface="楷体" panose="02010609060101010101" charset="-122"/>
                <a:cs typeface="楷体" panose="02010609060101010101" charset="-122"/>
              </a:rPr>
              <a:t>“黑瘦”“八字须”“戴着眼镜”“挟着一叠大大小小的书”</a:t>
            </a:r>
            <a:r>
              <a:rPr lang="zh-CN" sz="2400" b="0">
                <a:solidFill>
                  <a:srgbClr val="000000"/>
                </a:solidFill>
                <a:latin typeface="楷体" panose="02010609060101010101" charset="-122"/>
                <a:ea typeface="楷体" panose="02010609060101010101" charset="-122"/>
                <a:cs typeface="楷体" panose="02010609060101010101" charset="-122"/>
              </a:rPr>
              <a:t>，具体地描写了藤野先生的外貌、动作，表现了藤野先生</a:t>
            </a:r>
            <a:r>
              <a:rPr lang="zh-CN" sz="2400" b="0">
                <a:solidFill>
                  <a:srgbClr val="FF0000"/>
                </a:solidFill>
                <a:latin typeface="楷体" panose="02010609060101010101" charset="-122"/>
                <a:ea typeface="楷体" panose="02010609060101010101" charset="-122"/>
                <a:cs typeface="楷体" panose="02010609060101010101" charset="-122"/>
              </a:rPr>
              <a:t>生活俭朴、治学严谨</a:t>
            </a:r>
            <a:r>
              <a:rPr lang="zh-CN" sz="2400" b="0">
                <a:solidFill>
                  <a:srgbClr val="000000"/>
                </a:solidFill>
                <a:latin typeface="楷体" panose="02010609060101010101" charset="-122"/>
                <a:ea typeface="楷体" panose="02010609060101010101" charset="-122"/>
                <a:cs typeface="楷体" panose="02010609060101010101" charset="-122"/>
              </a:rPr>
              <a:t>的学者形象。</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buFont typeface="Wingdings" panose="05000000000000000000" charset="0"/>
              <a:buNone/>
            </a:pPr>
            <a:r>
              <a:rPr lang="zh-CN" sz="2400" b="0">
                <a:solidFill>
                  <a:srgbClr val="000000"/>
                </a:solidFill>
                <a:latin typeface="楷体" panose="02010609060101010101" charset="-122"/>
                <a:ea typeface="楷体" panose="02010609060101010101" charset="-122"/>
                <a:cs typeface="楷体" panose="02010609060101010101" charset="-122"/>
              </a:rPr>
              <a:t>（2）这一句中</a:t>
            </a:r>
            <a:r>
              <a:rPr lang="zh-CN" sz="2400" b="0" u="sng">
                <a:solidFill>
                  <a:srgbClr val="000000"/>
                </a:solidFill>
                <a:latin typeface="楷体" panose="02010609060101010101" charset="-122"/>
                <a:ea typeface="楷体" panose="02010609060101010101" charset="-122"/>
                <a:cs typeface="楷体" panose="02010609060101010101" charset="-122"/>
              </a:rPr>
              <a:t>“微笑”</a:t>
            </a:r>
            <a:r>
              <a:rPr lang="zh-CN" sz="2400" b="0">
                <a:solidFill>
                  <a:srgbClr val="000000"/>
                </a:solidFill>
                <a:latin typeface="楷体" panose="02010609060101010101" charset="-122"/>
                <a:ea typeface="楷体" panose="02010609060101010101" charset="-122"/>
                <a:cs typeface="楷体" panose="02010609060101010101" charset="-122"/>
              </a:rPr>
              <a:t>的神态和</a:t>
            </a:r>
            <a:r>
              <a:rPr lang="zh-CN" sz="2400" b="0" u="sng">
                <a:solidFill>
                  <a:srgbClr val="000000"/>
                </a:solidFill>
                <a:latin typeface="楷体" panose="02010609060101010101" charset="-122"/>
                <a:ea typeface="楷体" panose="02010609060101010101" charset="-122"/>
                <a:cs typeface="楷体" panose="02010609060101010101" charset="-122"/>
              </a:rPr>
              <a:t>“将头仰起，摇着，向后面拗过去，拗过去”</a:t>
            </a:r>
            <a:r>
              <a:rPr lang="zh-CN" sz="2400" b="0">
                <a:solidFill>
                  <a:srgbClr val="000000"/>
                </a:solidFill>
                <a:latin typeface="楷体" panose="02010609060101010101" charset="-122"/>
                <a:ea typeface="楷体" panose="02010609060101010101" charset="-122"/>
                <a:cs typeface="楷体" panose="02010609060101010101" charset="-122"/>
              </a:rPr>
              <a:t>的动作描写，准确生动地描写出寿镜吾老先生读书时的专注认真与全身心投入的沉醉状态，说明</a:t>
            </a:r>
            <a:r>
              <a:rPr lang="zh-CN" sz="2400" b="0">
                <a:solidFill>
                  <a:srgbClr val="FF0000"/>
                </a:solidFill>
                <a:latin typeface="楷体" panose="02010609060101010101" charset="-122"/>
                <a:ea typeface="楷体" panose="02010609060101010101" charset="-122"/>
                <a:cs typeface="楷体" panose="02010609060101010101" charset="-122"/>
              </a:rPr>
              <a:t>寿镜吾老先生读书对“我”来说是很有感染力的</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altLang="en-US" sz="2400" b="0">
              <a:solidFill>
                <a:srgbClr val="000000"/>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活动二：描绘名人，分析经典</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xEl>
                                              <p:pRg st="2" end="2"/>
                                            </p:txEl>
                                          </p:spTgt>
                                        </p:tgtEl>
                                        <p:attrNameLst>
                                          <p:attrName>style.visibility</p:attrName>
                                        </p:attrNameLst>
                                      </p:cBhvr>
                                      <p:to>
                                        <p:strVal val="visible"/>
                                      </p:to>
                                    </p:set>
                                    <p:anim calcmode="lin" valueType="num">
                                      <p:cBhvr additive="base">
                                        <p:cTn id="13" dur="500" fill="hold"/>
                                        <p:tgtEl>
                                          <p:spTgt spid="10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24585" y="1381760"/>
            <a:ext cx="9628505" cy="1753235"/>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（3）通过阿长</a:t>
            </a:r>
            <a:r>
              <a:rPr lang="zh-CN" sz="2400" b="0" u="sng">
                <a:solidFill>
                  <a:srgbClr val="000000"/>
                </a:solidFill>
                <a:latin typeface="楷体" panose="02010609060101010101" charset="-122"/>
                <a:ea typeface="楷体" panose="02010609060101010101" charset="-122"/>
                <a:cs typeface="楷体" panose="02010609060101010101" charset="-122"/>
              </a:rPr>
              <a:t>“极其郑重”</a:t>
            </a:r>
            <a:r>
              <a:rPr lang="zh-CN" sz="2400" b="0">
                <a:solidFill>
                  <a:srgbClr val="000000"/>
                </a:solidFill>
                <a:latin typeface="楷体" panose="02010609060101010101" charset="-122"/>
                <a:ea typeface="楷体" panose="02010609060101010101" charset="-122"/>
                <a:cs typeface="楷体" panose="02010609060101010101" charset="-122"/>
              </a:rPr>
              <a:t>的神态，一再叮嘱的语言，描写了阿长在除夕夜对“我”的认真叮嘱，表现了</a:t>
            </a:r>
            <a:r>
              <a:rPr lang="zh-CN" sz="2400" b="0">
                <a:solidFill>
                  <a:srgbClr val="FF0000"/>
                </a:solidFill>
                <a:latin typeface="楷体" panose="02010609060101010101" charset="-122"/>
                <a:ea typeface="楷体" panose="02010609060101010101" charset="-122"/>
                <a:cs typeface="楷体" panose="02010609060101010101" charset="-122"/>
              </a:rPr>
              <a:t>阿长的迷信、愚昧以及对新的一年的期盼</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altLang="en-US" sz="2400" b="0">
              <a:solidFill>
                <a:srgbClr val="000000"/>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活动二：描绘名人，分析经典</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497330" y="3565525"/>
            <a:ext cx="8882380" cy="1476375"/>
            <a:chOff x="1738" y="7898"/>
            <a:chExt cx="13988" cy="2325"/>
          </a:xfrm>
        </p:grpSpPr>
        <p:sp>
          <p:nvSpPr>
            <p:cNvPr id="6" name="文本框 5"/>
            <p:cNvSpPr txBox="1"/>
            <p:nvPr>
              <p:custDataLst>
                <p:tags r:id="rId2"/>
              </p:custDataLst>
            </p:nvPr>
          </p:nvSpPr>
          <p:spPr>
            <a:xfrm>
              <a:off x="1738" y="7898"/>
              <a:ext cx="13988" cy="2325"/>
            </a:xfrm>
            <a:prstGeom prst="rect">
              <a:avLst/>
            </a:prstGeom>
            <a:solidFill>
              <a:schemeClr val="accent1">
                <a:lumMod val="40000"/>
                <a:lumOff val="60000"/>
              </a:schemeClr>
            </a:solidFill>
            <a:ln w="9525">
              <a:noFill/>
            </a:ln>
          </p:spPr>
          <p:txBody>
            <a:bodyPr wrap="square">
              <a:spAutoFit/>
            </a:bodyPr>
            <a:lstStyle/>
            <a:p>
              <a:pPr marL="431800" indent="304800" fontAlgn="auto">
                <a:lnSpc>
                  <a:spcPct val="125000"/>
                </a:lnSpc>
              </a:pPr>
              <a:r>
                <a:rPr sz="2400" b="0">
                  <a:solidFill>
                    <a:srgbClr val="000000"/>
                  </a:solidFill>
                  <a:latin typeface="宋体" panose="02010600030101010101" pitchFamily="2" charset="-122"/>
                  <a:ea typeface="宋体" panose="02010600030101010101" pitchFamily="2" charset="-122"/>
                  <a:cs typeface="宋体" panose="02010600030101010101" pitchFamily="2" charset="-122"/>
                </a:rPr>
                <a:t>从上面的分析，我们可以知道要写出人物的精神品质和性格特点，必须抓住人物的特征，细致描摹，着眼于神，揭示其精神内涵。</a:t>
              </a:r>
              <a:endParaRPr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grpSp>
          <p:nvGrpSpPr>
            <p:cNvPr id="12" name="组合 11"/>
            <p:cNvGrpSpPr/>
            <p:nvPr/>
          </p:nvGrpSpPr>
          <p:grpSpPr>
            <a:xfrm>
              <a:off x="1738" y="7898"/>
              <a:ext cx="722" cy="1606"/>
              <a:chOff x="5945662" y="349847"/>
              <a:chExt cx="461665" cy="1322746"/>
            </a:xfrm>
            <a:solidFill>
              <a:schemeClr val="accent4"/>
            </a:solidFill>
          </p:grpSpPr>
          <p:sp>
            <p:nvSpPr>
              <p:cNvPr id="13" name="任意多边形: 形状 2"/>
              <p:cNvSpPr/>
              <p:nvPr>
                <p:custDataLst>
                  <p:tags r:id="rId3"/>
                </p:custDataLst>
              </p:nvPr>
            </p:nvSpPr>
            <p:spPr>
              <a:xfrm>
                <a:off x="5945662" y="349847"/>
                <a:ext cx="461665" cy="1322746"/>
              </a:xfrm>
              <a:custGeom>
                <a:avLst/>
                <a:gdLst>
                  <a:gd name="connsiteX0" fmla="*/ 0 w 461665"/>
                  <a:gd name="connsiteY0" fmla="*/ 0 h 1169551"/>
                  <a:gd name="connsiteX1" fmla="*/ 461665 w 461665"/>
                  <a:gd name="connsiteY1" fmla="*/ 0 h 1169551"/>
                  <a:gd name="connsiteX2" fmla="*/ 461665 w 461665"/>
                  <a:gd name="connsiteY2" fmla="*/ 1169551 h 1169551"/>
                  <a:gd name="connsiteX3" fmla="*/ 461664 w 461665"/>
                  <a:gd name="connsiteY3" fmla="*/ 1169551 h 1169551"/>
                  <a:gd name="connsiteX4" fmla="*/ 230832 w 461665"/>
                  <a:gd name="connsiteY4" fmla="*/ 881777 h 1169551"/>
                  <a:gd name="connsiteX5" fmla="*/ 0 w 461665"/>
                  <a:gd name="connsiteY5" fmla="*/ 1169550 h 1169551"/>
                  <a:gd name="connsiteX6" fmla="*/ 0 w 461665"/>
                  <a:gd name="connsiteY6" fmla="*/ 0 h 11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664" h="1169551">
                    <a:moveTo>
                      <a:pt x="0" y="0"/>
                    </a:moveTo>
                    <a:lnTo>
                      <a:pt x="461665" y="0"/>
                    </a:lnTo>
                    <a:lnTo>
                      <a:pt x="461665" y="1169551"/>
                    </a:lnTo>
                    <a:lnTo>
                      <a:pt x="461664" y="1169551"/>
                    </a:lnTo>
                    <a:lnTo>
                      <a:pt x="230832" y="881777"/>
                    </a:lnTo>
                    <a:lnTo>
                      <a:pt x="0" y="11695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2400"/>
              </a:p>
            </p:txBody>
          </p:sp>
          <p:sp>
            <p:nvSpPr>
              <p:cNvPr id="14" name="矩形 13"/>
              <p:cNvSpPr/>
              <p:nvPr>
                <p:custDataLst>
                  <p:tags r:id="rId4"/>
                </p:custDataLst>
              </p:nvPr>
            </p:nvSpPr>
            <p:spPr>
              <a:xfrm>
                <a:off x="5945662" y="349847"/>
                <a:ext cx="461026" cy="1053420"/>
              </a:xfrm>
              <a:prstGeom prst="rect">
                <a:avLst/>
              </a:prstGeom>
              <a:grpFill/>
            </p:spPr>
            <p:txBody>
              <a:bodyPr vert="eaVert" wrap="square">
                <a:noAutofit/>
              </a:bodyPr>
              <a:lstStyle/>
              <a:p>
                <a:r>
                  <a:rPr lang="zh-CN" altLang="en-US" sz="2400" b="1" spc="300">
                    <a:solidFill>
                      <a:schemeClr val="bg1"/>
                    </a:solidFill>
                    <a:latin typeface="楷体" panose="02010609060101010101" charset="-122"/>
                    <a:ea typeface="楷体" panose="02010609060101010101" charset="-122"/>
                    <a:sym typeface="+mn-ea"/>
                  </a:rPr>
                  <a:t>总结</a:t>
                </a:r>
                <a:endParaRPr lang="zh-CN" altLang="en-US" sz="2400" b="1" spc="300">
                  <a:solidFill>
                    <a:schemeClr val="bg1"/>
                  </a:solidFill>
                  <a:latin typeface="楷体" panose="02010609060101010101" charset="-122"/>
                  <a:ea typeface="楷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活动二：描绘名人，分析经典</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1124585" y="1332230"/>
            <a:ext cx="9716135" cy="1198880"/>
          </a:xfrm>
          <a:prstGeom prst="rect">
            <a:avLst/>
          </a:prstGeom>
          <a:noFill/>
          <a:ln w="9525">
            <a:noFill/>
          </a:ln>
        </p:spPr>
        <p:txBody>
          <a:bodyPr wrap="square">
            <a:spAutoFit/>
          </a:bodyPr>
          <a:lstStyle/>
          <a:p>
            <a:pPr marL="342900" indent="-342900">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rPr>
              <a:t>观察下面鲁迅的图片，结合经典示例，看看文人如何通过外貌描写表现出人物的精神品质和性格特点。</a:t>
            </a:r>
            <a:endParaRPr lang="zh-CN" altLang="en-US" sz="2400" b="0">
              <a:solidFill>
                <a:srgbClr val="000000"/>
              </a:solidFill>
              <a:latin typeface="宋体" panose="02010600030101010101" pitchFamily="2" charset="-122"/>
              <a:ea typeface="宋体" panose="02010600030101010101" pitchFamily="2" charset="-122"/>
            </a:endParaRPr>
          </a:p>
        </p:txBody>
      </p:sp>
      <p:sp>
        <p:nvSpPr>
          <p:cNvPr id="10" name="任意多边形 28"/>
          <p:cNvSpPr/>
          <p:nvPr>
            <p:custDataLst>
              <p:tags r:id="rId2"/>
            </p:custDataLst>
          </p:nvPr>
        </p:nvSpPr>
        <p:spPr>
          <a:xfrm rot="5400000">
            <a:off x="3054350" y="992505"/>
            <a:ext cx="3298825" cy="7575550"/>
          </a:xfrm>
          <a:prstGeom prst="roundRect">
            <a:avLst/>
          </a:prstGeom>
          <a:solidFill>
            <a:schemeClr val="accent4">
              <a:lumMod val="20000"/>
              <a:lumOff val="80000"/>
              <a:alpha val="34000"/>
            </a:schemeClr>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双波形 7"/>
          <p:cNvSpPr/>
          <p:nvPr>
            <p:custDataLst>
              <p:tags r:id="rId3"/>
            </p:custDataLst>
          </p:nvPr>
        </p:nvSpPr>
        <p:spPr>
          <a:xfrm rot="21120000">
            <a:off x="956310" y="2715895"/>
            <a:ext cx="2062480" cy="729615"/>
          </a:xfrm>
          <a:prstGeom prst="doubleWav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00000"/>
              </a:lnSpc>
              <a:buFont typeface="Wingdings" panose="05000000000000000000" charset="0"/>
              <a:buNone/>
            </a:pPr>
            <a:r>
              <a:rPr lang="zh-CN" altLang="en-US" sz="2400" b="1">
                <a:latin typeface="微软雅黑" panose="020B0503020204020204" pitchFamily="34" charset="-122"/>
                <a:ea typeface="微软雅黑" panose="020B0503020204020204" pitchFamily="34" charset="-122"/>
              </a:rPr>
              <a:t>【经典示例】</a:t>
            </a:r>
            <a:endParaRPr lang="zh-CN" altLang="en-US" sz="2400" b="1">
              <a:latin typeface="微软雅黑" panose="020B0503020204020204" pitchFamily="34" charset="-122"/>
              <a:ea typeface="微软雅黑" panose="020B0503020204020204" pitchFamily="34" charset="-122"/>
            </a:endParaRPr>
          </a:p>
        </p:txBody>
      </p:sp>
      <p:sp>
        <p:nvSpPr>
          <p:cNvPr id="101" name="文本框 100"/>
          <p:cNvSpPr txBox="1"/>
          <p:nvPr/>
        </p:nvSpPr>
        <p:spPr>
          <a:xfrm>
            <a:off x="1221105" y="3266440"/>
            <a:ext cx="7188200" cy="2861310"/>
          </a:xfrm>
          <a:prstGeom prst="rect">
            <a:avLst/>
          </a:prstGeom>
          <a:noFill/>
          <a:ln w="9525">
            <a:noFill/>
          </a:ln>
        </p:spPr>
        <p:txBody>
          <a:bodyPr wrap="square">
            <a:spAutoFit/>
          </a:bodyPr>
          <a:lstStyle/>
          <a:p>
            <a:pPr indent="609600" fontAlgn="auto">
              <a:lnSpc>
                <a:spcPct val="150000"/>
              </a:lnSpc>
            </a:pPr>
            <a:r>
              <a:rPr lang="zh-CN" sz="2400" b="0">
                <a:solidFill>
                  <a:srgbClr val="000000"/>
                </a:solidFill>
                <a:ea typeface="宋体" panose="02010600030101010101" pitchFamily="2" charset="-122"/>
              </a:rPr>
              <a:t>他的面孔是黄里带白，瘦得叫人担心，好像大病新愈的人，但是精神很好，没有一点颓唐的样子。头发约莫一寸长，原是瓦片头，显然好久没剪了，却一根一根精神抖擞地直竖着。胡须很打眼，好像浓墨写的隶体“一”字。（阿累《一面》）</a:t>
            </a:r>
            <a:endParaRPr lang="zh-CN" altLang="en-US" sz="2400" b="0">
              <a:solidFill>
                <a:srgbClr val="000000"/>
              </a:solidFill>
              <a:ea typeface="宋体" panose="02010600030101010101" pitchFamily="2" charset="-122"/>
            </a:endParaRPr>
          </a:p>
        </p:txBody>
      </p:sp>
      <p:pic>
        <p:nvPicPr>
          <p:cNvPr id="7" name="图片 6"/>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8868410" y="3266440"/>
            <a:ext cx="2351405" cy="198501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活动二：描绘名人，分析经典</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1" name="文本框 100"/>
          <p:cNvSpPr txBox="1"/>
          <p:nvPr/>
        </p:nvSpPr>
        <p:spPr>
          <a:xfrm>
            <a:off x="1221105" y="1884680"/>
            <a:ext cx="9689465" cy="2306955"/>
          </a:xfrm>
          <a:prstGeom prst="rect">
            <a:avLst/>
          </a:prstGeom>
          <a:noFill/>
          <a:ln w="9525">
            <a:noFill/>
          </a:ln>
        </p:spPr>
        <p:txBody>
          <a:bodyPr wrap="square">
            <a:spAutoFit/>
          </a:bodyPr>
          <a:lstStyle/>
          <a:p>
            <a:pPr lvl="0" indent="609600" algn="l" fontAlgn="auto">
              <a:lnSpc>
                <a:spcPct val="150000"/>
              </a:lnSpc>
              <a:buClrTx/>
              <a:buSzTx/>
              <a:buNone/>
            </a:pPr>
            <a:r>
              <a:rPr lang="zh-CN" sz="2400">
                <a:solidFill>
                  <a:srgbClr val="000000"/>
                </a:solidFill>
                <a:latin typeface="楷体" panose="02010609060101010101" charset="-122"/>
                <a:ea typeface="楷体" panose="02010609060101010101" charset="-122"/>
                <a:cs typeface="楷体" panose="02010609060101010101" charset="-122"/>
                <a:sym typeface="+mn-ea"/>
              </a:rPr>
              <a:t>从</a:t>
            </a:r>
            <a:r>
              <a:rPr lang="zh-CN" sz="2400" u="sng">
                <a:solidFill>
                  <a:srgbClr val="000000"/>
                </a:solidFill>
                <a:latin typeface="楷体" panose="02010609060101010101" charset="-122"/>
                <a:ea typeface="楷体" panose="02010609060101010101" charset="-122"/>
                <a:cs typeface="楷体" panose="02010609060101010101" charset="-122"/>
                <a:sym typeface="+mn-ea"/>
              </a:rPr>
              <a:t>面容、头发、胡须</a:t>
            </a:r>
            <a:r>
              <a:rPr lang="zh-CN" sz="2400">
                <a:solidFill>
                  <a:srgbClr val="000000"/>
                </a:solidFill>
                <a:latin typeface="楷体" panose="02010609060101010101" charset="-122"/>
                <a:ea typeface="楷体" panose="02010609060101010101" charset="-122"/>
                <a:cs typeface="楷体" panose="02010609060101010101" charset="-122"/>
                <a:sym typeface="+mn-ea"/>
              </a:rPr>
              <a:t>三个方面对先生进行了</a:t>
            </a:r>
            <a:r>
              <a:rPr lang="zh-CN" sz="2400">
                <a:solidFill>
                  <a:srgbClr val="FF0000"/>
                </a:solidFill>
                <a:latin typeface="楷体" panose="02010609060101010101" charset="-122"/>
                <a:ea typeface="楷体" panose="02010609060101010101" charset="-122"/>
                <a:cs typeface="楷体" panose="02010609060101010101" charset="-122"/>
                <a:sym typeface="+mn-ea"/>
              </a:rPr>
              <a:t>外貌</a:t>
            </a:r>
            <a:r>
              <a:rPr lang="zh-CN" sz="2400">
                <a:solidFill>
                  <a:srgbClr val="000000"/>
                </a:solidFill>
                <a:latin typeface="楷体" panose="02010609060101010101" charset="-122"/>
                <a:ea typeface="楷体" panose="02010609060101010101" charset="-122"/>
                <a:cs typeface="楷体" panose="02010609060101010101" charset="-122"/>
                <a:sym typeface="+mn-ea"/>
              </a:rPr>
              <a:t>描写。先生面部消瘦，但精神很好。</a:t>
            </a:r>
            <a:r>
              <a:rPr lang="zh-CN" sz="2400" u="sng">
                <a:solidFill>
                  <a:srgbClr val="000000"/>
                </a:solidFill>
                <a:latin typeface="楷体" panose="02010609060101010101" charset="-122"/>
                <a:ea typeface="楷体" panose="02010609060101010101" charset="-122"/>
                <a:cs typeface="楷体" panose="02010609060101010101" charset="-122"/>
                <a:sym typeface="+mn-ea"/>
              </a:rPr>
              <a:t>“一根一根”“精神抖擞”“直竖”“打眼”“浓墨写的隶体‘一’字”</a:t>
            </a:r>
            <a:r>
              <a:rPr lang="zh-CN" sz="2400">
                <a:solidFill>
                  <a:srgbClr val="000000"/>
                </a:solidFill>
                <a:latin typeface="楷体" panose="02010609060101010101" charset="-122"/>
                <a:ea typeface="楷体" panose="02010609060101010101" charset="-122"/>
                <a:cs typeface="楷体" panose="02010609060101010101" charset="-122"/>
                <a:sym typeface="+mn-ea"/>
              </a:rPr>
              <a:t>等字眼表现了先生</a:t>
            </a:r>
            <a:r>
              <a:rPr lang="zh-CN" sz="2400">
                <a:solidFill>
                  <a:srgbClr val="FF0000"/>
                </a:solidFill>
                <a:latin typeface="楷体" panose="02010609060101010101" charset="-122"/>
                <a:ea typeface="楷体" panose="02010609060101010101" charset="-122"/>
                <a:cs typeface="楷体" panose="02010609060101010101" charset="-122"/>
                <a:sym typeface="+mn-ea"/>
              </a:rPr>
              <a:t>顽强</a:t>
            </a:r>
            <a:r>
              <a:rPr lang="zh-CN" sz="2400">
                <a:solidFill>
                  <a:srgbClr val="000000"/>
                </a:solidFill>
                <a:latin typeface="楷体" panose="02010609060101010101" charset="-122"/>
                <a:ea typeface="楷体" panose="02010609060101010101" charset="-122"/>
                <a:cs typeface="楷体" panose="02010609060101010101" charset="-122"/>
                <a:sym typeface="+mn-ea"/>
              </a:rPr>
              <a:t>和</a:t>
            </a:r>
            <a:r>
              <a:rPr lang="zh-CN" sz="2400">
                <a:solidFill>
                  <a:srgbClr val="FF0000"/>
                </a:solidFill>
                <a:latin typeface="楷体" panose="02010609060101010101" charset="-122"/>
                <a:ea typeface="楷体" panose="02010609060101010101" charset="-122"/>
                <a:cs typeface="楷体" panose="02010609060101010101" charset="-122"/>
                <a:sym typeface="+mn-ea"/>
              </a:rPr>
              <a:t>倔强</a:t>
            </a:r>
            <a:r>
              <a:rPr lang="zh-CN" sz="2400">
                <a:solidFill>
                  <a:srgbClr val="000000"/>
                </a:solidFill>
                <a:latin typeface="楷体" panose="02010609060101010101" charset="-122"/>
                <a:ea typeface="楷体" panose="02010609060101010101" charset="-122"/>
                <a:cs typeface="楷体" panose="02010609060101010101" charset="-122"/>
                <a:sym typeface="+mn-ea"/>
              </a:rPr>
              <a:t>的性格特点，这正是作者要极力刻画的</a:t>
            </a:r>
            <a:r>
              <a:rPr lang="zh-CN" sz="2400">
                <a:solidFill>
                  <a:srgbClr val="FF0000"/>
                </a:solidFill>
                <a:latin typeface="楷体" panose="02010609060101010101" charset="-122"/>
                <a:ea typeface="楷体" panose="02010609060101010101" charset="-122"/>
                <a:cs typeface="楷体" panose="02010609060101010101" charset="-122"/>
                <a:sym typeface="+mn-ea"/>
              </a:rPr>
              <a:t>民主战士</a:t>
            </a:r>
            <a:r>
              <a:rPr lang="zh-CN" sz="2400">
                <a:solidFill>
                  <a:srgbClr val="000000"/>
                </a:solidFill>
                <a:latin typeface="楷体" panose="02010609060101010101" charset="-122"/>
                <a:ea typeface="楷体" panose="02010609060101010101" charset="-122"/>
                <a:cs typeface="楷体" panose="02010609060101010101" charset="-122"/>
                <a:sym typeface="+mn-ea"/>
              </a:rPr>
              <a:t>的形象。</a:t>
            </a:r>
            <a:endParaRPr lang="zh-CN" sz="2400">
              <a:solidFill>
                <a:srgbClr val="00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活动三：描绘同学，巧用方法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1" name="文本框 100"/>
          <p:cNvSpPr txBox="1"/>
          <p:nvPr/>
        </p:nvSpPr>
        <p:spPr>
          <a:xfrm>
            <a:off x="1125220" y="1412240"/>
            <a:ext cx="9733280" cy="64516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仔细观察你熟悉的同学，进行练笔并评价。</a:t>
            </a:r>
            <a:endParaRPr lang="zh-CN" sz="2400">
              <a:solidFill>
                <a:srgbClr val="000000"/>
              </a:solidFill>
              <a:latin typeface="宋体" panose="02010600030101010101" pitchFamily="2" charset="-122"/>
              <a:ea typeface="宋体" panose="02010600030101010101" pitchFamily="2" charset="-122"/>
              <a:sym typeface="+mn-ea"/>
            </a:endParaRPr>
          </a:p>
        </p:txBody>
      </p:sp>
      <p:sp>
        <p:nvSpPr>
          <p:cNvPr id="3" name="文本框 2"/>
          <p:cNvSpPr txBox="1"/>
          <p:nvPr/>
        </p:nvSpPr>
        <p:spPr>
          <a:xfrm>
            <a:off x="1125220" y="2261870"/>
            <a:ext cx="9855200" cy="4246245"/>
          </a:xfrm>
          <a:prstGeom prst="rect">
            <a:avLst/>
          </a:prstGeom>
          <a:noFill/>
          <a:ln w="9525">
            <a:noFill/>
          </a:ln>
        </p:spPr>
        <p:txBody>
          <a:bodyPr wrap="square">
            <a:spAutoFit/>
          </a:bodyPr>
          <a:lstStyle/>
          <a:p>
            <a:pPr indent="304800" fontAlgn="auto">
              <a:lnSpc>
                <a:spcPct val="125000"/>
              </a:lnSpc>
              <a:spcBef>
                <a:spcPts val="1200"/>
              </a:spcBef>
            </a:pP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zh-CN" sz="2400" b="0">
                <a:solidFill>
                  <a:srgbClr val="000000"/>
                </a:solidFill>
                <a:latin typeface="楷体" panose="02010609060101010101" charset="-122"/>
                <a:ea typeface="楷体" panose="02010609060101010101" charset="-122"/>
                <a:cs typeface="楷体" panose="02010609060101010101" charset="-122"/>
              </a:rPr>
              <a:t>例：他个子高高的，身子圆圆的，走起路来一摇一摆，远远望去像</a:t>
            </a: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zh-CN" sz="2400" b="0">
                <a:solidFill>
                  <a:srgbClr val="000000"/>
                </a:solidFill>
                <a:latin typeface="楷体" panose="02010609060101010101" charset="-122"/>
                <a:ea typeface="楷体" panose="02010609060101010101" charset="-122"/>
                <a:cs typeface="楷体" panose="02010609060101010101" charset="-122"/>
              </a:rPr>
              <a:t>极了一只企鹅。他脸蛋圆润，一对厚大的耳垂挂在圆脸两边，眼睛笑起来的时候会眯成一条缝，嘴巴小巧，嘴角总是保持上扬。他还有一个圆圆的肚子，在我们说他胖时，他就摸着自己高挺的将军肚自嘲地说：“‘宰相肚里能撑船’，我这是有度（肚）量。”在学习上，有不懂的问题，他会在课间抱着课本，追着老师提问。每逢考试，他总是一副自信满满的样子。当有同学问他“考得怎么样”时，他总是笑呵呵地回答：“这次我肯定可以考满分。”这样一个幽默的“胖子”，一个好学的“胖子”，一个自信的“胖子”，他就是——</a:t>
            </a:r>
            <a:endParaRPr lang="zh-CN" altLang="en-US" sz="2400" b="0">
              <a:solidFill>
                <a:srgbClr val="000000"/>
              </a:solidFill>
              <a:latin typeface="楷体" panose="02010609060101010101" charset="-122"/>
              <a:ea typeface="楷体" panose="02010609060101010101" charset="-122"/>
              <a:cs typeface="楷体" panose="02010609060101010101" charset="-122"/>
            </a:endParaRPr>
          </a:p>
        </p:txBody>
      </p:sp>
      <p:pic>
        <p:nvPicPr>
          <p:cNvPr id="4" name="图片 5" descr="文章"/>
          <p:cNvPicPr>
            <a:picLocks noChangeAspect="1"/>
          </p:cNvPicPr>
          <p:nvPr>
            <p:custDataLst>
              <p:tags r:id="rId2"/>
            </p:custDataLst>
          </p:nvPr>
        </p:nvPicPr>
        <p:blipFill>
          <a:blip r:embed="rId3"/>
          <a:stretch>
            <a:fillRect/>
          </a:stretch>
        </p:blipFill>
        <p:spPr bwMode="auto">
          <a:xfrm>
            <a:off x="1125220" y="2132965"/>
            <a:ext cx="652145" cy="67754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sym typeface="+mn-ea"/>
              </a:rPr>
              <a:t>活动三：描绘同学，巧用方法</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grpSp>
        <p:nvGrpSpPr>
          <p:cNvPr id="7" name="组合 6"/>
          <p:cNvGrpSpPr/>
          <p:nvPr/>
        </p:nvGrpSpPr>
        <p:grpSpPr>
          <a:xfrm>
            <a:off x="1147445" y="1907540"/>
            <a:ext cx="5067935" cy="3678555"/>
            <a:chOff x="1796" y="3396"/>
            <a:chExt cx="7981" cy="5793"/>
          </a:xfrm>
        </p:grpSpPr>
        <p:grpSp>
          <p:nvGrpSpPr>
            <p:cNvPr id="34" name="组合 33"/>
            <p:cNvGrpSpPr/>
            <p:nvPr/>
          </p:nvGrpSpPr>
          <p:grpSpPr>
            <a:xfrm>
              <a:off x="1796" y="3396"/>
              <a:ext cx="7981" cy="5793"/>
              <a:chOff x="6879771" y="1942208"/>
              <a:chExt cx="5067935" cy="3678555"/>
            </a:xfrm>
          </p:grpSpPr>
          <p:sp>
            <p:nvSpPr>
              <p:cNvPr id="36" name="矩形 35"/>
              <p:cNvSpPr/>
              <p:nvPr>
                <p:custDataLst>
                  <p:tags r:id="rId2"/>
                </p:custDataLst>
              </p:nvPr>
            </p:nvSpPr>
            <p:spPr>
              <a:xfrm>
                <a:off x="6879771" y="2142233"/>
                <a:ext cx="5067935" cy="3478530"/>
              </a:xfrm>
              <a:prstGeom prst="rect">
                <a:avLst/>
              </a:prstGeom>
              <a:solidFill>
                <a:schemeClr val="bg1"/>
              </a:solidFill>
              <a:ln>
                <a:solidFill>
                  <a:schemeClr val="bg1">
                    <a:lumMod val="9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tretch>
                <a:fillRect/>
              </a:stretch>
            </p:blipFill>
            <p:spPr>
              <a:xfrm>
                <a:off x="9120051" y="1942208"/>
                <a:ext cx="658738" cy="923270"/>
              </a:xfrm>
              <a:prstGeom prst="rect">
                <a:avLst/>
              </a:prstGeom>
            </p:spPr>
          </p:pic>
        </p:grpSp>
        <p:sp>
          <p:nvSpPr>
            <p:cNvPr id="6" name="文本框 5"/>
            <p:cNvSpPr txBox="1"/>
            <p:nvPr>
              <p:custDataLst>
                <p:tags r:id="rId5"/>
              </p:custDataLst>
            </p:nvPr>
          </p:nvSpPr>
          <p:spPr>
            <a:xfrm>
              <a:off x="1901" y="4385"/>
              <a:ext cx="7699" cy="4506"/>
            </a:xfrm>
            <a:prstGeom prst="rect">
              <a:avLst/>
            </a:prstGeom>
            <a:noFill/>
            <a:ln w="9525">
              <a:noFill/>
            </a:ln>
          </p:spPr>
          <p:txBody>
            <a:bodyPr wrap="square">
              <a:spAutoFit/>
            </a:bodyPr>
            <a:lstStyle/>
            <a:p>
              <a:pPr lvl="0" indent="609600" algn="l" fontAlgn="auto">
                <a:lnSpc>
                  <a:spcPct val="150000"/>
                </a:lnSpc>
                <a:buClrTx/>
                <a:buSzTx/>
                <a:buFont typeface="Arial" panose="020B0604020202020204" pitchFamily="34" charset="0"/>
              </a:pPr>
              <a:r>
                <a:rPr lang="zh-CN" sz="2400">
                  <a:solidFill>
                    <a:srgbClr val="FF0000"/>
                  </a:solidFill>
                  <a:latin typeface="楷体" panose="02010609060101010101" charset="-122"/>
                  <a:ea typeface="楷体" panose="02010609060101010101" charset="-122"/>
                  <a:cs typeface="楷体" panose="02010609060101010101" charset="-122"/>
                  <a:sym typeface="+mn-ea"/>
                </a:rPr>
                <a:t>评价</a:t>
              </a:r>
              <a:r>
                <a:rPr lang="zh-CN" sz="2400">
                  <a:latin typeface="楷体" panose="02010609060101010101" charset="-122"/>
                  <a:ea typeface="楷体" panose="02010609060101010101" charset="-122"/>
                  <a:cs typeface="楷体" panose="02010609060101010101" charset="-122"/>
                  <a:sym typeface="+mn-ea"/>
                </a:rPr>
                <a:t>：这个片段通过对人物外貌的细致描绘，勾勒出了一个憨态可掬的“胖子”形象。简单的动作，幽默的语言，展现了这个“胖子”的特点，凸显了他鲜活的个性。</a:t>
              </a:r>
              <a:endParaRPr lang="zh-CN" sz="2400">
                <a:latin typeface="楷体" panose="02010609060101010101" charset="-122"/>
                <a:ea typeface="楷体" panose="02010609060101010101" charset="-122"/>
                <a:cs typeface="楷体" panose="02010609060101010101" charset="-122"/>
                <a:sym typeface="+mn-ea"/>
              </a:endParaRPr>
            </a:p>
          </p:txBody>
        </p:sp>
      </p:grpSp>
      <p:grpSp>
        <p:nvGrpSpPr>
          <p:cNvPr id="11" name="670fecd6-1fdb-46cf-85cc-2cf334c0e69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6"/>
            </p:custDataLst>
          </p:nvPr>
        </p:nvGrpSpPr>
        <p:grpSpPr>
          <a:xfrm>
            <a:off x="6677025" y="2326005"/>
            <a:ext cx="3924300" cy="2696210"/>
            <a:chOff x="3713042" y="1793631"/>
            <a:chExt cx="4633790" cy="3448542"/>
          </a:xfrm>
        </p:grpSpPr>
        <p:sp>
          <p:nvSpPr>
            <p:cNvPr id="12" name="ïṩ1íḑe"/>
            <p:cNvSpPr/>
            <p:nvPr>
              <p:custDataLst>
                <p:tags r:id="rId7"/>
              </p:custDataLst>
            </p:nvPr>
          </p:nvSpPr>
          <p:spPr bwMode="auto">
            <a:xfrm>
              <a:off x="5914093" y="2126818"/>
              <a:ext cx="539080" cy="3019998"/>
            </a:xfrm>
            <a:prstGeom prst="rect">
              <a:avLst/>
            </a:prstGeom>
            <a:solidFill>
              <a:srgbClr val="AAD3D6"/>
            </a:solidFill>
            <a:ln>
              <a:noFill/>
            </a:ln>
          </p:spPr>
          <p:txBody>
            <a:bodyPr vert="horz" wrap="square" lIns="91440" tIns="45720" rIns="91440" bIns="45720" numCol="1" anchor="t" anchorCtr="0" compatLnSpc="1"/>
            <a:lstStyle/>
            <a:p>
              <a:endParaRPr lang="zh-CN" altLang="en-US"/>
            </a:p>
          </p:txBody>
        </p:sp>
        <p:sp>
          <p:nvSpPr>
            <p:cNvPr id="17" name="îślîḑé"/>
            <p:cNvSpPr/>
            <p:nvPr>
              <p:custDataLst>
                <p:tags r:id="rId8"/>
              </p:custDataLst>
            </p:nvPr>
          </p:nvSpPr>
          <p:spPr bwMode="auto">
            <a:xfrm>
              <a:off x="5993233" y="2283876"/>
              <a:ext cx="386531" cy="2795629"/>
            </a:xfrm>
            <a:custGeom>
              <a:avLst/>
              <a:gdLst>
                <a:gd name="T0" fmla="*/ 19 w 337"/>
                <a:gd name="T1" fmla="*/ 2473 h 2492"/>
                <a:gd name="T2" fmla="*/ 19 w 337"/>
                <a:gd name="T3" fmla="*/ 19 h 2492"/>
                <a:gd name="T4" fmla="*/ 318 w 337"/>
                <a:gd name="T5" fmla="*/ 19 h 2492"/>
                <a:gd name="T6" fmla="*/ 318 w 337"/>
                <a:gd name="T7" fmla="*/ 2473 h 2492"/>
                <a:gd name="T8" fmla="*/ 19 w 337"/>
                <a:gd name="T9" fmla="*/ 2473 h 2492"/>
                <a:gd name="T10" fmla="*/ 337 w 337"/>
                <a:gd name="T11" fmla="*/ 0 h 2492"/>
                <a:gd name="T12" fmla="*/ 0 w 337"/>
                <a:gd name="T13" fmla="*/ 0 h 2492"/>
                <a:gd name="T14" fmla="*/ 0 w 337"/>
                <a:gd name="T15" fmla="*/ 2492 h 2492"/>
                <a:gd name="T16" fmla="*/ 337 w 337"/>
                <a:gd name="T17" fmla="*/ 2492 h 2492"/>
                <a:gd name="T18" fmla="*/ 337 w 337"/>
                <a:gd name="T19" fmla="*/ 0 h 2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492">
                  <a:moveTo>
                    <a:pt x="19" y="2473"/>
                  </a:moveTo>
                  <a:lnTo>
                    <a:pt x="19" y="19"/>
                  </a:lnTo>
                  <a:lnTo>
                    <a:pt x="318" y="19"/>
                  </a:lnTo>
                  <a:lnTo>
                    <a:pt x="318" y="2473"/>
                  </a:lnTo>
                  <a:lnTo>
                    <a:pt x="19" y="2473"/>
                  </a:lnTo>
                  <a:close/>
                  <a:moveTo>
                    <a:pt x="337" y="0"/>
                  </a:moveTo>
                  <a:lnTo>
                    <a:pt x="0" y="0"/>
                  </a:lnTo>
                  <a:lnTo>
                    <a:pt x="0" y="2492"/>
                  </a:lnTo>
                  <a:lnTo>
                    <a:pt x="337" y="2492"/>
                  </a:lnTo>
                  <a:lnTo>
                    <a:pt x="337" y="0"/>
                  </a:lnTo>
                  <a:close/>
                </a:path>
              </a:pathLst>
            </a:custGeom>
            <a:solidFill>
              <a:srgbClr val="A6E4E8"/>
            </a:solidFill>
            <a:ln>
              <a:noFill/>
            </a:ln>
          </p:spPr>
          <p:txBody>
            <a:bodyPr vert="horz" wrap="square" lIns="91440" tIns="45720" rIns="91440" bIns="45720" numCol="1" anchor="t" anchorCtr="0" compatLnSpc="1"/>
            <a:lstStyle/>
            <a:p>
              <a:endParaRPr lang="zh-CN" altLang="en-US"/>
            </a:p>
          </p:txBody>
        </p:sp>
        <p:sp>
          <p:nvSpPr>
            <p:cNvPr id="18" name="ïšļïḍê"/>
            <p:cNvSpPr/>
            <p:nvPr>
              <p:custDataLst>
                <p:tags r:id="rId9"/>
              </p:custDataLst>
            </p:nvPr>
          </p:nvSpPr>
          <p:spPr bwMode="auto">
            <a:xfrm>
              <a:off x="4257857" y="2417375"/>
              <a:ext cx="681305" cy="2785533"/>
            </a:xfrm>
            <a:prstGeom prst="rect">
              <a:avLst/>
            </a:prstGeom>
            <a:solidFill>
              <a:srgbClr val="ACE3EF"/>
            </a:solidFill>
            <a:ln>
              <a:noFill/>
            </a:ln>
          </p:spPr>
          <p:txBody>
            <a:bodyPr vert="horz" wrap="square" lIns="91440" tIns="45720" rIns="91440" bIns="45720" numCol="1" anchor="t" anchorCtr="0" compatLnSpc="1"/>
            <a:lstStyle/>
            <a:p>
              <a:endParaRPr lang="zh-CN" altLang="en-US"/>
            </a:p>
          </p:txBody>
        </p:sp>
        <p:sp>
          <p:nvSpPr>
            <p:cNvPr id="19" name="îṩḻïdê"/>
            <p:cNvSpPr/>
            <p:nvPr>
              <p:custDataLst>
                <p:tags r:id="rId10"/>
              </p:custDataLst>
            </p:nvPr>
          </p:nvSpPr>
          <p:spPr bwMode="auto">
            <a:xfrm>
              <a:off x="4361085" y="2521706"/>
              <a:ext cx="471408" cy="2574627"/>
            </a:xfrm>
            <a:custGeom>
              <a:avLst/>
              <a:gdLst>
                <a:gd name="T0" fmla="*/ 402 w 411"/>
                <a:gd name="T1" fmla="*/ 2285 h 2295"/>
                <a:gd name="T2" fmla="*/ 402 w 411"/>
                <a:gd name="T3" fmla="*/ 2276 h 2295"/>
                <a:gd name="T4" fmla="*/ 19 w 411"/>
                <a:gd name="T5" fmla="*/ 2276 h 2295"/>
                <a:gd name="T6" fmla="*/ 19 w 411"/>
                <a:gd name="T7" fmla="*/ 19 h 2295"/>
                <a:gd name="T8" fmla="*/ 392 w 411"/>
                <a:gd name="T9" fmla="*/ 19 h 2295"/>
                <a:gd name="T10" fmla="*/ 392 w 411"/>
                <a:gd name="T11" fmla="*/ 2285 h 2295"/>
                <a:gd name="T12" fmla="*/ 402 w 411"/>
                <a:gd name="T13" fmla="*/ 2285 h 2295"/>
                <a:gd name="T14" fmla="*/ 402 w 411"/>
                <a:gd name="T15" fmla="*/ 2276 h 2295"/>
                <a:gd name="T16" fmla="*/ 402 w 411"/>
                <a:gd name="T17" fmla="*/ 2285 h 2295"/>
                <a:gd name="T18" fmla="*/ 411 w 411"/>
                <a:gd name="T19" fmla="*/ 2285 h 2295"/>
                <a:gd name="T20" fmla="*/ 411 w 411"/>
                <a:gd name="T21" fmla="*/ 0 h 2295"/>
                <a:gd name="T22" fmla="*/ 0 w 411"/>
                <a:gd name="T23" fmla="*/ 0 h 2295"/>
                <a:gd name="T24" fmla="*/ 0 w 411"/>
                <a:gd name="T25" fmla="*/ 2295 h 2295"/>
                <a:gd name="T26" fmla="*/ 411 w 411"/>
                <a:gd name="T27" fmla="*/ 2295 h 2295"/>
                <a:gd name="T28" fmla="*/ 411 w 411"/>
                <a:gd name="T29" fmla="*/ 2285 h 2295"/>
                <a:gd name="T30" fmla="*/ 402 w 411"/>
                <a:gd name="T31" fmla="*/ 2285 h 2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1" h="2295">
                  <a:moveTo>
                    <a:pt x="402" y="2285"/>
                  </a:moveTo>
                  <a:lnTo>
                    <a:pt x="402" y="2276"/>
                  </a:lnTo>
                  <a:lnTo>
                    <a:pt x="19" y="2276"/>
                  </a:lnTo>
                  <a:lnTo>
                    <a:pt x="19" y="19"/>
                  </a:lnTo>
                  <a:lnTo>
                    <a:pt x="392" y="19"/>
                  </a:lnTo>
                  <a:lnTo>
                    <a:pt x="392" y="2285"/>
                  </a:lnTo>
                  <a:lnTo>
                    <a:pt x="402" y="2285"/>
                  </a:lnTo>
                  <a:lnTo>
                    <a:pt x="402" y="2276"/>
                  </a:lnTo>
                  <a:lnTo>
                    <a:pt x="402" y="2285"/>
                  </a:lnTo>
                  <a:lnTo>
                    <a:pt x="411" y="2285"/>
                  </a:lnTo>
                  <a:lnTo>
                    <a:pt x="411" y="0"/>
                  </a:lnTo>
                  <a:lnTo>
                    <a:pt x="0" y="0"/>
                  </a:lnTo>
                  <a:lnTo>
                    <a:pt x="0" y="2295"/>
                  </a:lnTo>
                  <a:lnTo>
                    <a:pt x="411" y="2295"/>
                  </a:lnTo>
                  <a:lnTo>
                    <a:pt x="411" y="2285"/>
                  </a:lnTo>
                  <a:lnTo>
                    <a:pt x="402" y="2285"/>
                  </a:lnTo>
                  <a:close/>
                </a:path>
              </a:pathLst>
            </a:custGeom>
            <a:solidFill>
              <a:srgbClr val="86D4E0"/>
            </a:solidFill>
            <a:ln>
              <a:noFill/>
            </a:ln>
          </p:spPr>
          <p:txBody>
            <a:bodyPr vert="horz" wrap="square" lIns="91440" tIns="45720" rIns="91440" bIns="45720" numCol="1" anchor="t" anchorCtr="0" compatLnSpc="1"/>
            <a:lstStyle/>
            <a:p>
              <a:endParaRPr lang="zh-CN" altLang="en-US"/>
            </a:p>
          </p:txBody>
        </p:sp>
        <p:sp>
          <p:nvSpPr>
            <p:cNvPr id="20" name="iṩľíḍe"/>
            <p:cNvSpPr/>
            <p:nvPr>
              <p:custDataLst>
                <p:tags r:id="rId11"/>
              </p:custDataLst>
            </p:nvPr>
          </p:nvSpPr>
          <p:spPr bwMode="auto">
            <a:xfrm>
              <a:off x="3996346" y="2603601"/>
              <a:ext cx="568901" cy="2593698"/>
            </a:xfrm>
            <a:custGeom>
              <a:avLst/>
              <a:gdLst>
                <a:gd name="T0" fmla="*/ 4 w 209"/>
                <a:gd name="T1" fmla="*/ 973 h 973"/>
                <a:gd name="T2" fmla="*/ 8 w 209"/>
                <a:gd name="T3" fmla="*/ 969 h 973"/>
                <a:gd name="T4" fmla="*/ 190 w 209"/>
                <a:gd name="T5" fmla="*/ 856 h 973"/>
                <a:gd name="T6" fmla="*/ 192 w 209"/>
                <a:gd name="T7" fmla="*/ 973 h 973"/>
                <a:gd name="T8" fmla="*/ 196 w 209"/>
                <a:gd name="T9" fmla="*/ 969 h 973"/>
                <a:gd name="T10" fmla="*/ 201 w 209"/>
                <a:gd name="T11" fmla="*/ 590 h 973"/>
                <a:gd name="T12" fmla="*/ 205 w 209"/>
                <a:gd name="T13" fmla="*/ 330 h 973"/>
                <a:gd name="T14" fmla="*/ 205 w 209"/>
                <a:gd name="T15" fmla="*/ 326 h 973"/>
                <a:gd name="T16" fmla="*/ 205 w 209"/>
                <a:gd name="T17" fmla="*/ 5 h 973"/>
                <a:gd name="T18" fmla="*/ 201 w 209"/>
                <a:gd name="T19" fmla="*/ 62 h 973"/>
                <a:gd name="T20" fmla="*/ 68 w 209"/>
                <a:gd name="T21" fmla="*/ 4 h 973"/>
                <a:gd name="T22" fmla="*/ 60 w 209"/>
                <a:gd name="T23" fmla="*/ 3 h 973"/>
                <a:gd name="T24" fmla="*/ 59 w 209"/>
                <a:gd name="T25" fmla="*/ 158 h 973"/>
                <a:gd name="T26" fmla="*/ 198 w 209"/>
                <a:gd name="T27" fmla="*/ 237 h 973"/>
                <a:gd name="T28" fmla="*/ 59 w 209"/>
                <a:gd name="T29" fmla="*/ 158 h 973"/>
                <a:gd name="T30" fmla="*/ 27 w 209"/>
                <a:gd name="T31" fmla="*/ 673 h 973"/>
                <a:gd name="T32" fmla="*/ 193 w 209"/>
                <a:gd name="T33" fmla="*/ 594 h 973"/>
                <a:gd name="T34" fmla="*/ 32 w 209"/>
                <a:gd name="T35" fmla="*/ 586 h 973"/>
                <a:gd name="T36" fmla="*/ 194 w 209"/>
                <a:gd name="T37" fmla="*/ 507 h 973"/>
                <a:gd name="T38" fmla="*/ 32 w 209"/>
                <a:gd name="T39" fmla="*/ 586 h 973"/>
                <a:gd name="T40" fmla="*/ 42 w 209"/>
                <a:gd name="T41" fmla="*/ 419 h 973"/>
                <a:gd name="T42" fmla="*/ 196 w 209"/>
                <a:gd name="T43" fmla="*/ 419 h 973"/>
                <a:gd name="T44" fmla="*/ 37 w 209"/>
                <a:gd name="T45" fmla="*/ 499 h 973"/>
                <a:gd name="T46" fmla="*/ 48 w 209"/>
                <a:gd name="T47" fmla="*/ 332 h 973"/>
                <a:gd name="T48" fmla="*/ 196 w 209"/>
                <a:gd name="T49" fmla="*/ 411 h 973"/>
                <a:gd name="T50" fmla="*/ 43 w 209"/>
                <a:gd name="T51" fmla="*/ 412 h 973"/>
                <a:gd name="T52" fmla="*/ 53 w 209"/>
                <a:gd name="T53" fmla="*/ 245 h 973"/>
                <a:gd name="T54" fmla="*/ 197 w 209"/>
                <a:gd name="T55" fmla="*/ 324 h 973"/>
                <a:gd name="T56" fmla="*/ 191 w 209"/>
                <a:gd name="T57" fmla="*/ 761 h 973"/>
                <a:gd name="T58" fmla="*/ 26 w 209"/>
                <a:gd name="T59" fmla="*/ 681 h 973"/>
                <a:gd name="T60" fmla="*/ 191 w 209"/>
                <a:gd name="T61" fmla="*/ 761 h 973"/>
                <a:gd name="T62" fmla="*/ 199 w 209"/>
                <a:gd name="T63" fmla="*/ 150 h 973"/>
                <a:gd name="T64" fmla="*/ 64 w 209"/>
                <a:gd name="T65" fmla="*/ 70 h 973"/>
                <a:gd name="T66" fmla="*/ 16 w 209"/>
                <a:gd name="T67" fmla="*/ 848 h 973"/>
                <a:gd name="T68" fmla="*/ 191 w 209"/>
                <a:gd name="T69" fmla="*/ 769 h 973"/>
                <a:gd name="T70" fmla="*/ 16 w 209"/>
                <a:gd name="T71" fmla="*/ 84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9" h="973">
                  <a:moveTo>
                    <a:pt x="0" y="969"/>
                  </a:moveTo>
                  <a:cubicBezTo>
                    <a:pt x="0" y="971"/>
                    <a:pt x="2" y="973"/>
                    <a:pt x="4" y="973"/>
                  </a:cubicBezTo>
                  <a:cubicBezTo>
                    <a:pt x="4" y="973"/>
                    <a:pt x="4" y="973"/>
                    <a:pt x="4" y="973"/>
                  </a:cubicBezTo>
                  <a:cubicBezTo>
                    <a:pt x="6" y="973"/>
                    <a:pt x="8" y="971"/>
                    <a:pt x="8" y="969"/>
                  </a:cubicBezTo>
                  <a:cubicBezTo>
                    <a:pt x="15" y="856"/>
                    <a:pt x="15" y="856"/>
                    <a:pt x="15" y="856"/>
                  </a:cubicBezTo>
                  <a:cubicBezTo>
                    <a:pt x="190" y="856"/>
                    <a:pt x="190" y="856"/>
                    <a:pt x="190" y="856"/>
                  </a:cubicBezTo>
                  <a:cubicBezTo>
                    <a:pt x="188" y="969"/>
                    <a:pt x="188" y="969"/>
                    <a:pt x="188" y="969"/>
                  </a:cubicBezTo>
                  <a:cubicBezTo>
                    <a:pt x="188" y="971"/>
                    <a:pt x="190" y="973"/>
                    <a:pt x="192" y="973"/>
                  </a:cubicBezTo>
                  <a:cubicBezTo>
                    <a:pt x="192" y="973"/>
                    <a:pt x="192" y="973"/>
                    <a:pt x="192" y="973"/>
                  </a:cubicBezTo>
                  <a:cubicBezTo>
                    <a:pt x="194" y="973"/>
                    <a:pt x="196" y="971"/>
                    <a:pt x="196" y="969"/>
                  </a:cubicBezTo>
                  <a:cubicBezTo>
                    <a:pt x="201" y="591"/>
                    <a:pt x="201" y="591"/>
                    <a:pt x="201" y="591"/>
                  </a:cubicBezTo>
                  <a:cubicBezTo>
                    <a:pt x="201" y="590"/>
                    <a:pt x="201" y="590"/>
                    <a:pt x="201" y="590"/>
                  </a:cubicBezTo>
                  <a:cubicBezTo>
                    <a:pt x="201" y="590"/>
                    <a:pt x="201" y="590"/>
                    <a:pt x="201" y="590"/>
                  </a:cubicBezTo>
                  <a:cubicBezTo>
                    <a:pt x="205" y="330"/>
                    <a:pt x="205" y="330"/>
                    <a:pt x="205" y="330"/>
                  </a:cubicBezTo>
                  <a:cubicBezTo>
                    <a:pt x="205" y="329"/>
                    <a:pt x="205" y="329"/>
                    <a:pt x="205" y="328"/>
                  </a:cubicBezTo>
                  <a:cubicBezTo>
                    <a:pt x="205" y="328"/>
                    <a:pt x="205" y="327"/>
                    <a:pt x="205" y="326"/>
                  </a:cubicBezTo>
                  <a:cubicBezTo>
                    <a:pt x="209" y="9"/>
                    <a:pt x="209" y="9"/>
                    <a:pt x="209" y="9"/>
                  </a:cubicBezTo>
                  <a:cubicBezTo>
                    <a:pt x="209" y="6"/>
                    <a:pt x="208" y="5"/>
                    <a:pt x="205" y="5"/>
                  </a:cubicBezTo>
                  <a:cubicBezTo>
                    <a:pt x="203" y="4"/>
                    <a:pt x="201" y="6"/>
                    <a:pt x="201" y="8"/>
                  </a:cubicBezTo>
                  <a:cubicBezTo>
                    <a:pt x="201" y="62"/>
                    <a:pt x="201" y="62"/>
                    <a:pt x="201" y="62"/>
                  </a:cubicBezTo>
                  <a:cubicBezTo>
                    <a:pt x="65" y="62"/>
                    <a:pt x="65" y="62"/>
                    <a:pt x="65" y="62"/>
                  </a:cubicBezTo>
                  <a:cubicBezTo>
                    <a:pt x="68" y="4"/>
                    <a:pt x="68" y="4"/>
                    <a:pt x="68" y="4"/>
                  </a:cubicBezTo>
                  <a:cubicBezTo>
                    <a:pt x="68" y="2"/>
                    <a:pt x="67" y="0"/>
                    <a:pt x="65" y="0"/>
                  </a:cubicBezTo>
                  <a:cubicBezTo>
                    <a:pt x="62" y="0"/>
                    <a:pt x="60" y="1"/>
                    <a:pt x="60" y="3"/>
                  </a:cubicBezTo>
                  <a:lnTo>
                    <a:pt x="0" y="969"/>
                  </a:lnTo>
                  <a:close/>
                  <a:moveTo>
                    <a:pt x="59" y="158"/>
                  </a:moveTo>
                  <a:cubicBezTo>
                    <a:pt x="199" y="158"/>
                    <a:pt x="199" y="158"/>
                    <a:pt x="199" y="158"/>
                  </a:cubicBezTo>
                  <a:cubicBezTo>
                    <a:pt x="198" y="237"/>
                    <a:pt x="198" y="237"/>
                    <a:pt x="198" y="237"/>
                  </a:cubicBezTo>
                  <a:cubicBezTo>
                    <a:pt x="54" y="237"/>
                    <a:pt x="54" y="237"/>
                    <a:pt x="54" y="237"/>
                  </a:cubicBezTo>
                  <a:lnTo>
                    <a:pt x="59" y="158"/>
                  </a:lnTo>
                  <a:close/>
                  <a:moveTo>
                    <a:pt x="192" y="673"/>
                  </a:moveTo>
                  <a:cubicBezTo>
                    <a:pt x="27" y="673"/>
                    <a:pt x="27" y="673"/>
                    <a:pt x="27" y="673"/>
                  </a:cubicBezTo>
                  <a:cubicBezTo>
                    <a:pt x="32" y="594"/>
                    <a:pt x="32" y="594"/>
                    <a:pt x="32" y="594"/>
                  </a:cubicBezTo>
                  <a:cubicBezTo>
                    <a:pt x="193" y="594"/>
                    <a:pt x="193" y="594"/>
                    <a:pt x="193" y="594"/>
                  </a:cubicBezTo>
                  <a:lnTo>
                    <a:pt x="192" y="673"/>
                  </a:lnTo>
                  <a:close/>
                  <a:moveTo>
                    <a:pt x="32" y="586"/>
                  </a:moveTo>
                  <a:cubicBezTo>
                    <a:pt x="37" y="507"/>
                    <a:pt x="37" y="507"/>
                    <a:pt x="37" y="507"/>
                  </a:cubicBezTo>
                  <a:cubicBezTo>
                    <a:pt x="194" y="507"/>
                    <a:pt x="194" y="507"/>
                    <a:pt x="194" y="507"/>
                  </a:cubicBezTo>
                  <a:cubicBezTo>
                    <a:pt x="193" y="586"/>
                    <a:pt x="193" y="586"/>
                    <a:pt x="193" y="586"/>
                  </a:cubicBezTo>
                  <a:lnTo>
                    <a:pt x="32" y="586"/>
                  </a:lnTo>
                  <a:close/>
                  <a:moveTo>
                    <a:pt x="37" y="499"/>
                  </a:moveTo>
                  <a:cubicBezTo>
                    <a:pt x="42" y="419"/>
                    <a:pt x="42" y="419"/>
                    <a:pt x="42" y="419"/>
                  </a:cubicBezTo>
                  <a:cubicBezTo>
                    <a:pt x="43" y="419"/>
                    <a:pt x="43" y="419"/>
                    <a:pt x="43" y="419"/>
                  </a:cubicBezTo>
                  <a:cubicBezTo>
                    <a:pt x="196" y="419"/>
                    <a:pt x="196" y="419"/>
                    <a:pt x="196" y="419"/>
                  </a:cubicBezTo>
                  <a:cubicBezTo>
                    <a:pt x="194" y="499"/>
                    <a:pt x="194" y="499"/>
                    <a:pt x="194" y="499"/>
                  </a:cubicBezTo>
                  <a:lnTo>
                    <a:pt x="37" y="499"/>
                  </a:lnTo>
                  <a:close/>
                  <a:moveTo>
                    <a:pt x="43" y="412"/>
                  </a:moveTo>
                  <a:cubicBezTo>
                    <a:pt x="48" y="332"/>
                    <a:pt x="48" y="332"/>
                    <a:pt x="48" y="332"/>
                  </a:cubicBezTo>
                  <a:cubicBezTo>
                    <a:pt x="197" y="332"/>
                    <a:pt x="197" y="332"/>
                    <a:pt x="197" y="332"/>
                  </a:cubicBezTo>
                  <a:cubicBezTo>
                    <a:pt x="196" y="411"/>
                    <a:pt x="196" y="411"/>
                    <a:pt x="196" y="411"/>
                  </a:cubicBezTo>
                  <a:cubicBezTo>
                    <a:pt x="43" y="411"/>
                    <a:pt x="43" y="411"/>
                    <a:pt x="43" y="411"/>
                  </a:cubicBezTo>
                  <a:lnTo>
                    <a:pt x="43" y="412"/>
                  </a:lnTo>
                  <a:close/>
                  <a:moveTo>
                    <a:pt x="48" y="324"/>
                  </a:moveTo>
                  <a:cubicBezTo>
                    <a:pt x="53" y="245"/>
                    <a:pt x="53" y="245"/>
                    <a:pt x="53" y="245"/>
                  </a:cubicBezTo>
                  <a:cubicBezTo>
                    <a:pt x="198" y="245"/>
                    <a:pt x="198" y="245"/>
                    <a:pt x="198" y="245"/>
                  </a:cubicBezTo>
                  <a:cubicBezTo>
                    <a:pt x="197" y="324"/>
                    <a:pt x="197" y="324"/>
                    <a:pt x="197" y="324"/>
                  </a:cubicBezTo>
                  <a:lnTo>
                    <a:pt x="48" y="324"/>
                  </a:lnTo>
                  <a:close/>
                  <a:moveTo>
                    <a:pt x="191" y="761"/>
                  </a:moveTo>
                  <a:cubicBezTo>
                    <a:pt x="21" y="761"/>
                    <a:pt x="21" y="761"/>
                    <a:pt x="21" y="761"/>
                  </a:cubicBezTo>
                  <a:cubicBezTo>
                    <a:pt x="26" y="681"/>
                    <a:pt x="26" y="681"/>
                    <a:pt x="26" y="681"/>
                  </a:cubicBezTo>
                  <a:cubicBezTo>
                    <a:pt x="192" y="681"/>
                    <a:pt x="192" y="681"/>
                    <a:pt x="192" y="681"/>
                  </a:cubicBezTo>
                  <a:lnTo>
                    <a:pt x="191" y="761"/>
                  </a:lnTo>
                  <a:close/>
                  <a:moveTo>
                    <a:pt x="200" y="70"/>
                  </a:moveTo>
                  <a:cubicBezTo>
                    <a:pt x="199" y="150"/>
                    <a:pt x="199" y="150"/>
                    <a:pt x="199" y="150"/>
                  </a:cubicBezTo>
                  <a:cubicBezTo>
                    <a:pt x="59" y="150"/>
                    <a:pt x="59" y="150"/>
                    <a:pt x="59" y="150"/>
                  </a:cubicBezTo>
                  <a:cubicBezTo>
                    <a:pt x="64" y="70"/>
                    <a:pt x="64" y="70"/>
                    <a:pt x="64" y="70"/>
                  </a:cubicBezTo>
                  <a:lnTo>
                    <a:pt x="200" y="70"/>
                  </a:lnTo>
                  <a:close/>
                  <a:moveTo>
                    <a:pt x="16" y="848"/>
                  </a:moveTo>
                  <a:cubicBezTo>
                    <a:pt x="21" y="769"/>
                    <a:pt x="21" y="769"/>
                    <a:pt x="21" y="769"/>
                  </a:cubicBezTo>
                  <a:cubicBezTo>
                    <a:pt x="191" y="769"/>
                    <a:pt x="191" y="769"/>
                    <a:pt x="191" y="769"/>
                  </a:cubicBezTo>
                  <a:cubicBezTo>
                    <a:pt x="190" y="848"/>
                    <a:pt x="190" y="848"/>
                    <a:pt x="190" y="848"/>
                  </a:cubicBezTo>
                  <a:lnTo>
                    <a:pt x="16" y="848"/>
                  </a:lnTo>
                  <a:close/>
                </a:path>
              </a:pathLst>
            </a:custGeom>
            <a:solidFill>
              <a:srgbClr val="2D738C"/>
            </a:solidFill>
            <a:ln>
              <a:noFill/>
            </a:ln>
          </p:spPr>
          <p:txBody>
            <a:bodyPr vert="horz" wrap="square" lIns="91440" tIns="45720" rIns="91440" bIns="45720" numCol="1" anchor="t" anchorCtr="0" compatLnSpc="1"/>
            <a:lstStyle/>
            <a:p>
              <a:endParaRPr lang="zh-CN" altLang="en-US"/>
            </a:p>
          </p:txBody>
        </p:sp>
        <p:sp>
          <p:nvSpPr>
            <p:cNvPr id="21" name="işḷíḋè"/>
            <p:cNvSpPr/>
            <p:nvPr>
              <p:custDataLst>
                <p:tags r:id="rId12"/>
              </p:custDataLst>
            </p:nvPr>
          </p:nvSpPr>
          <p:spPr bwMode="auto">
            <a:xfrm>
              <a:off x="6458906" y="2707933"/>
              <a:ext cx="1424546" cy="2425422"/>
            </a:xfrm>
            <a:custGeom>
              <a:avLst/>
              <a:gdLst>
                <a:gd name="T0" fmla="*/ 1242 w 1242"/>
                <a:gd name="T1" fmla="*/ 2031 h 2162"/>
                <a:gd name="T2" fmla="*/ 967 w 1242"/>
                <a:gd name="T3" fmla="*/ 2162 h 2162"/>
                <a:gd name="T4" fmla="*/ 0 w 1242"/>
                <a:gd name="T5" fmla="*/ 131 h 2162"/>
                <a:gd name="T6" fmla="*/ 273 w 1242"/>
                <a:gd name="T7" fmla="*/ 0 h 2162"/>
                <a:gd name="T8" fmla="*/ 1242 w 1242"/>
                <a:gd name="T9" fmla="*/ 2031 h 2162"/>
              </a:gdLst>
              <a:ahLst/>
              <a:cxnLst>
                <a:cxn ang="0">
                  <a:pos x="T0" y="T1"/>
                </a:cxn>
                <a:cxn ang="0">
                  <a:pos x="T2" y="T3"/>
                </a:cxn>
                <a:cxn ang="0">
                  <a:pos x="T4" y="T5"/>
                </a:cxn>
                <a:cxn ang="0">
                  <a:pos x="T6" y="T7"/>
                </a:cxn>
                <a:cxn ang="0">
                  <a:pos x="T8" y="T9"/>
                </a:cxn>
              </a:cxnLst>
              <a:rect l="0" t="0" r="r" b="b"/>
              <a:pathLst>
                <a:path w="1242" h="2162">
                  <a:moveTo>
                    <a:pt x="1242" y="2031"/>
                  </a:moveTo>
                  <a:lnTo>
                    <a:pt x="967" y="2162"/>
                  </a:lnTo>
                  <a:lnTo>
                    <a:pt x="0" y="131"/>
                  </a:lnTo>
                  <a:lnTo>
                    <a:pt x="273" y="0"/>
                  </a:lnTo>
                  <a:lnTo>
                    <a:pt x="1242" y="2031"/>
                  </a:lnTo>
                  <a:close/>
                </a:path>
              </a:pathLst>
            </a:custGeom>
            <a:solidFill>
              <a:srgbClr val="8FCFD1"/>
            </a:solidFill>
            <a:ln>
              <a:noFill/>
            </a:ln>
          </p:spPr>
          <p:txBody>
            <a:bodyPr vert="horz" wrap="square" lIns="91440" tIns="45720" rIns="91440" bIns="45720" numCol="1" anchor="t" anchorCtr="0" compatLnSpc="1"/>
            <a:lstStyle/>
            <a:p>
              <a:endParaRPr lang="zh-CN" altLang="en-US"/>
            </a:p>
          </p:txBody>
        </p:sp>
        <p:sp>
          <p:nvSpPr>
            <p:cNvPr id="22" name="îṡliḍé"/>
            <p:cNvSpPr/>
            <p:nvPr>
              <p:custDataLst>
                <p:tags r:id="rId13"/>
              </p:custDataLst>
            </p:nvPr>
          </p:nvSpPr>
          <p:spPr bwMode="auto">
            <a:xfrm>
              <a:off x="6530019" y="2779730"/>
              <a:ext cx="1299526" cy="2297532"/>
            </a:xfrm>
            <a:custGeom>
              <a:avLst/>
              <a:gdLst>
                <a:gd name="T0" fmla="*/ 393 w 477"/>
                <a:gd name="T1" fmla="*/ 862 h 862"/>
                <a:gd name="T2" fmla="*/ 390 w 477"/>
                <a:gd name="T3" fmla="*/ 860 h 862"/>
                <a:gd name="T4" fmla="*/ 1 w 477"/>
                <a:gd name="T5" fmla="*/ 46 h 862"/>
                <a:gd name="T6" fmla="*/ 2 w 477"/>
                <a:gd name="T7" fmla="*/ 42 h 862"/>
                <a:gd name="T8" fmla="*/ 82 w 477"/>
                <a:gd name="T9" fmla="*/ 0 h 862"/>
                <a:gd name="T10" fmla="*/ 84 w 477"/>
                <a:gd name="T11" fmla="*/ 0 h 862"/>
                <a:gd name="T12" fmla="*/ 86 w 477"/>
                <a:gd name="T13" fmla="*/ 1 h 862"/>
                <a:gd name="T14" fmla="*/ 477 w 477"/>
                <a:gd name="T15" fmla="*/ 820 h 862"/>
                <a:gd name="T16" fmla="*/ 477 w 477"/>
                <a:gd name="T17" fmla="*/ 822 h 862"/>
                <a:gd name="T18" fmla="*/ 475 w 477"/>
                <a:gd name="T19" fmla="*/ 824 h 862"/>
                <a:gd name="T20" fmla="*/ 394 w 477"/>
                <a:gd name="T21" fmla="*/ 861 h 862"/>
                <a:gd name="T22" fmla="*/ 393 w 477"/>
                <a:gd name="T23" fmla="*/ 862 h 862"/>
                <a:gd name="T24" fmla="*/ 7 w 477"/>
                <a:gd name="T25" fmla="*/ 46 h 862"/>
                <a:gd name="T26" fmla="*/ 394 w 477"/>
                <a:gd name="T27" fmla="*/ 855 h 862"/>
                <a:gd name="T28" fmla="*/ 470 w 477"/>
                <a:gd name="T29" fmla="*/ 819 h 862"/>
                <a:gd name="T30" fmla="*/ 82 w 477"/>
                <a:gd name="T31" fmla="*/ 7 h 862"/>
                <a:gd name="T32" fmla="*/ 7 w 477"/>
                <a:gd name="T33" fmla="*/ 4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7" h="862">
                  <a:moveTo>
                    <a:pt x="393" y="862"/>
                  </a:moveTo>
                  <a:cubicBezTo>
                    <a:pt x="391" y="862"/>
                    <a:pt x="390" y="861"/>
                    <a:pt x="390" y="860"/>
                  </a:cubicBezTo>
                  <a:cubicBezTo>
                    <a:pt x="1" y="46"/>
                    <a:pt x="1" y="46"/>
                    <a:pt x="1" y="46"/>
                  </a:cubicBezTo>
                  <a:cubicBezTo>
                    <a:pt x="0" y="45"/>
                    <a:pt x="0" y="43"/>
                    <a:pt x="2" y="42"/>
                  </a:cubicBezTo>
                  <a:cubicBezTo>
                    <a:pt x="82" y="0"/>
                    <a:pt x="82" y="0"/>
                    <a:pt x="82" y="0"/>
                  </a:cubicBezTo>
                  <a:cubicBezTo>
                    <a:pt x="83" y="0"/>
                    <a:pt x="84" y="0"/>
                    <a:pt x="84" y="0"/>
                  </a:cubicBezTo>
                  <a:cubicBezTo>
                    <a:pt x="85" y="0"/>
                    <a:pt x="86" y="1"/>
                    <a:pt x="86" y="1"/>
                  </a:cubicBezTo>
                  <a:cubicBezTo>
                    <a:pt x="477" y="820"/>
                    <a:pt x="477" y="820"/>
                    <a:pt x="477" y="820"/>
                  </a:cubicBezTo>
                  <a:cubicBezTo>
                    <a:pt x="477" y="820"/>
                    <a:pt x="477" y="821"/>
                    <a:pt x="477" y="822"/>
                  </a:cubicBezTo>
                  <a:cubicBezTo>
                    <a:pt x="477" y="823"/>
                    <a:pt x="476" y="823"/>
                    <a:pt x="475" y="824"/>
                  </a:cubicBezTo>
                  <a:cubicBezTo>
                    <a:pt x="394" y="861"/>
                    <a:pt x="394" y="861"/>
                    <a:pt x="394" y="861"/>
                  </a:cubicBezTo>
                  <a:cubicBezTo>
                    <a:pt x="393" y="862"/>
                    <a:pt x="393" y="862"/>
                    <a:pt x="393" y="862"/>
                  </a:cubicBezTo>
                  <a:close/>
                  <a:moveTo>
                    <a:pt x="7" y="46"/>
                  </a:moveTo>
                  <a:cubicBezTo>
                    <a:pt x="394" y="855"/>
                    <a:pt x="394" y="855"/>
                    <a:pt x="394" y="855"/>
                  </a:cubicBezTo>
                  <a:cubicBezTo>
                    <a:pt x="470" y="819"/>
                    <a:pt x="470" y="819"/>
                    <a:pt x="470" y="819"/>
                  </a:cubicBezTo>
                  <a:cubicBezTo>
                    <a:pt x="82" y="7"/>
                    <a:pt x="82" y="7"/>
                    <a:pt x="82" y="7"/>
                  </a:cubicBezTo>
                  <a:lnTo>
                    <a:pt x="7" y="46"/>
                  </a:lnTo>
                  <a:close/>
                </a:path>
              </a:pathLst>
            </a:custGeom>
            <a:solidFill>
              <a:srgbClr val="ACE3EF"/>
            </a:solidFill>
            <a:ln>
              <a:noFill/>
            </a:ln>
          </p:spPr>
          <p:txBody>
            <a:bodyPr vert="horz" wrap="square" lIns="91440" tIns="45720" rIns="91440" bIns="45720" numCol="1" anchor="t" anchorCtr="0" compatLnSpc="1"/>
            <a:lstStyle/>
            <a:p>
              <a:endParaRPr lang="zh-CN" altLang="en-US"/>
            </a:p>
          </p:txBody>
        </p:sp>
        <p:sp>
          <p:nvSpPr>
            <p:cNvPr id="23" name="îṥlíďe"/>
            <p:cNvSpPr/>
            <p:nvPr>
              <p:custDataLst>
                <p:tags r:id="rId14"/>
              </p:custDataLst>
            </p:nvPr>
          </p:nvSpPr>
          <p:spPr bwMode="auto">
            <a:xfrm>
              <a:off x="6976194" y="2928935"/>
              <a:ext cx="1370638" cy="2177495"/>
            </a:xfrm>
            <a:custGeom>
              <a:avLst/>
              <a:gdLst>
                <a:gd name="T0" fmla="*/ 1195 w 1195"/>
                <a:gd name="T1" fmla="*/ 1772 h 1941"/>
                <a:gd name="T2" fmla="*/ 844 w 1195"/>
                <a:gd name="T3" fmla="*/ 1941 h 1941"/>
                <a:gd name="T4" fmla="*/ 0 w 1195"/>
                <a:gd name="T5" fmla="*/ 166 h 1941"/>
                <a:gd name="T6" fmla="*/ 352 w 1195"/>
                <a:gd name="T7" fmla="*/ 0 h 1941"/>
                <a:gd name="T8" fmla="*/ 1195 w 1195"/>
                <a:gd name="T9" fmla="*/ 1772 h 1941"/>
              </a:gdLst>
              <a:ahLst/>
              <a:cxnLst>
                <a:cxn ang="0">
                  <a:pos x="T0" y="T1"/>
                </a:cxn>
                <a:cxn ang="0">
                  <a:pos x="T2" y="T3"/>
                </a:cxn>
                <a:cxn ang="0">
                  <a:pos x="T4" y="T5"/>
                </a:cxn>
                <a:cxn ang="0">
                  <a:pos x="T6" y="T7"/>
                </a:cxn>
                <a:cxn ang="0">
                  <a:pos x="T8" y="T9"/>
                </a:cxn>
              </a:cxnLst>
              <a:rect l="0" t="0" r="r" b="b"/>
              <a:pathLst>
                <a:path w="1195" h="1941">
                  <a:moveTo>
                    <a:pt x="1195" y="1772"/>
                  </a:moveTo>
                  <a:lnTo>
                    <a:pt x="844" y="1941"/>
                  </a:lnTo>
                  <a:lnTo>
                    <a:pt x="0" y="166"/>
                  </a:lnTo>
                  <a:lnTo>
                    <a:pt x="352" y="0"/>
                  </a:lnTo>
                  <a:lnTo>
                    <a:pt x="1195" y="1772"/>
                  </a:lnTo>
                  <a:close/>
                </a:path>
              </a:pathLst>
            </a:custGeom>
            <a:solidFill>
              <a:srgbClr val="ACD8E2"/>
            </a:solidFill>
            <a:ln>
              <a:noFill/>
            </a:ln>
          </p:spPr>
          <p:txBody>
            <a:bodyPr vert="horz" wrap="square" lIns="91440" tIns="45720" rIns="91440" bIns="45720" numCol="1" anchor="t" anchorCtr="0" compatLnSpc="1"/>
            <a:lstStyle/>
            <a:p>
              <a:endParaRPr lang="zh-CN" altLang="en-US"/>
            </a:p>
          </p:txBody>
        </p:sp>
        <p:sp>
          <p:nvSpPr>
            <p:cNvPr id="24" name="ïš1îḑé"/>
            <p:cNvSpPr/>
            <p:nvPr>
              <p:custDataLst>
                <p:tags r:id="rId15"/>
              </p:custDataLst>
            </p:nvPr>
          </p:nvSpPr>
          <p:spPr bwMode="auto">
            <a:xfrm>
              <a:off x="7077128" y="3064678"/>
              <a:ext cx="1174505" cy="1964346"/>
            </a:xfrm>
            <a:custGeom>
              <a:avLst/>
              <a:gdLst>
                <a:gd name="T0" fmla="*/ 330 w 431"/>
                <a:gd name="T1" fmla="*/ 737 h 737"/>
                <a:gd name="T2" fmla="*/ 329 w 431"/>
                <a:gd name="T3" fmla="*/ 737 h 737"/>
                <a:gd name="T4" fmla="*/ 327 w 431"/>
                <a:gd name="T5" fmla="*/ 735 h 737"/>
                <a:gd name="T6" fmla="*/ 0 w 431"/>
                <a:gd name="T7" fmla="*/ 45 h 737"/>
                <a:gd name="T8" fmla="*/ 0 w 431"/>
                <a:gd name="T9" fmla="*/ 43 h 737"/>
                <a:gd name="T10" fmla="*/ 2 w 431"/>
                <a:gd name="T11" fmla="*/ 41 h 737"/>
                <a:gd name="T12" fmla="*/ 104 w 431"/>
                <a:gd name="T13" fmla="*/ 1 h 737"/>
                <a:gd name="T14" fmla="*/ 108 w 431"/>
                <a:gd name="T15" fmla="*/ 2 h 737"/>
                <a:gd name="T16" fmla="*/ 430 w 431"/>
                <a:gd name="T17" fmla="*/ 683 h 737"/>
                <a:gd name="T18" fmla="*/ 429 w 431"/>
                <a:gd name="T19" fmla="*/ 687 h 737"/>
                <a:gd name="T20" fmla="*/ 331 w 431"/>
                <a:gd name="T21" fmla="*/ 736 h 737"/>
                <a:gd name="T22" fmla="*/ 330 w 431"/>
                <a:gd name="T23" fmla="*/ 737 h 737"/>
                <a:gd name="T24" fmla="*/ 7 w 431"/>
                <a:gd name="T25" fmla="*/ 46 h 737"/>
                <a:gd name="T26" fmla="*/ 331 w 431"/>
                <a:gd name="T27" fmla="*/ 730 h 737"/>
                <a:gd name="T28" fmla="*/ 423 w 431"/>
                <a:gd name="T29" fmla="*/ 683 h 737"/>
                <a:gd name="T30" fmla="*/ 104 w 431"/>
                <a:gd name="T31" fmla="*/ 7 h 737"/>
                <a:gd name="T32" fmla="*/ 7 w 431"/>
                <a:gd name="T33" fmla="*/ 46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1" h="737">
                  <a:moveTo>
                    <a:pt x="330" y="737"/>
                  </a:moveTo>
                  <a:cubicBezTo>
                    <a:pt x="329" y="737"/>
                    <a:pt x="329" y="737"/>
                    <a:pt x="329" y="737"/>
                  </a:cubicBezTo>
                  <a:cubicBezTo>
                    <a:pt x="328" y="736"/>
                    <a:pt x="327" y="736"/>
                    <a:pt x="327" y="735"/>
                  </a:cubicBezTo>
                  <a:cubicBezTo>
                    <a:pt x="0" y="45"/>
                    <a:pt x="0" y="45"/>
                    <a:pt x="0" y="45"/>
                  </a:cubicBezTo>
                  <a:cubicBezTo>
                    <a:pt x="0" y="45"/>
                    <a:pt x="0" y="44"/>
                    <a:pt x="0" y="43"/>
                  </a:cubicBezTo>
                  <a:cubicBezTo>
                    <a:pt x="1" y="42"/>
                    <a:pt x="1" y="42"/>
                    <a:pt x="2" y="41"/>
                  </a:cubicBezTo>
                  <a:cubicBezTo>
                    <a:pt x="104" y="1"/>
                    <a:pt x="104" y="1"/>
                    <a:pt x="104" y="1"/>
                  </a:cubicBezTo>
                  <a:cubicBezTo>
                    <a:pt x="105" y="0"/>
                    <a:pt x="107" y="1"/>
                    <a:pt x="108" y="2"/>
                  </a:cubicBezTo>
                  <a:cubicBezTo>
                    <a:pt x="430" y="683"/>
                    <a:pt x="430" y="683"/>
                    <a:pt x="430" y="683"/>
                  </a:cubicBezTo>
                  <a:cubicBezTo>
                    <a:pt x="431" y="684"/>
                    <a:pt x="430" y="686"/>
                    <a:pt x="429" y="687"/>
                  </a:cubicBezTo>
                  <a:cubicBezTo>
                    <a:pt x="331" y="736"/>
                    <a:pt x="331" y="736"/>
                    <a:pt x="331" y="736"/>
                  </a:cubicBezTo>
                  <a:cubicBezTo>
                    <a:pt x="331" y="737"/>
                    <a:pt x="330" y="737"/>
                    <a:pt x="330" y="737"/>
                  </a:cubicBezTo>
                  <a:close/>
                  <a:moveTo>
                    <a:pt x="7" y="46"/>
                  </a:moveTo>
                  <a:cubicBezTo>
                    <a:pt x="331" y="730"/>
                    <a:pt x="331" y="730"/>
                    <a:pt x="331" y="730"/>
                  </a:cubicBezTo>
                  <a:cubicBezTo>
                    <a:pt x="423" y="683"/>
                    <a:pt x="423" y="683"/>
                    <a:pt x="423" y="683"/>
                  </a:cubicBezTo>
                  <a:cubicBezTo>
                    <a:pt x="104" y="7"/>
                    <a:pt x="104" y="7"/>
                    <a:pt x="104" y="7"/>
                  </a:cubicBezTo>
                  <a:lnTo>
                    <a:pt x="7" y="46"/>
                  </a:lnTo>
                  <a:close/>
                </a:path>
              </a:pathLst>
            </a:custGeom>
            <a:solidFill>
              <a:srgbClr val="ACE3EF"/>
            </a:solidFill>
            <a:ln>
              <a:noFill/>
            </a:ln>
          </p:spPr>
          <p:txBody>
            <a:bodyPr vert="horz" wrap="square" lIns="91440" tIns="45720" rIns="91440" bIns="45720" numCol="1" anchor="t" anchorCtr="0" compatLnSpc="1"/>
            <a:lstStyle/>
            <a:p>
              <a:endParaRPr lang="zh-CN" altLang="en-US"/>
            </a:p>
          </p:txBody>
        </p:sp>
        <p:sp>
          <p:nvSpPr>
            <p:cNvPr id="25" name="îsliḋe"/>
            <p:cNvSpPr/>
            <p:nvPr>
              <p:custDataLst>
                <p:tags r:id="rId16"/>
              </p:custDataLst>
            </p:nvPr>
          </p:nvSpPr>
          <p:spPr bwMode="auto">
            <a:xfrm>
              <a:off x="5475947" y="1793631"/>
              <a:ext cx="438146" cy="3347576"/>
            </a:xfrm>
            <a:prstGeom prst="rect">
              <a:avLst/>
            </a:prstGeom>
            <a:solidFill>
              <a:srgbClr val="9BC4D1"/>
            </a:solidFill>
            <a:ln>
              <a:noFill/>
            </a:ln>
          </p:spPr>
          <p:txBody>
            <a:bodyPr vert="horz" wrap="square" lIns="91440" tIns="45720" rIns="91440" bIns="45720" numCol="1" anchor="t" anchorCtr="0" compatLnSpc="1"/>
            <a:lstStyle/>
            <a:p>
              <a:endParaRPr lang="zh-CN" altLang="en-US"/>
            </a:p>
          </p:txBody>
        </p:sp>
        <p:sp>
          <p:nvSpPr>
            <p:cNvPr id="26" name="ï$ḻiḍé"/>
            <p:cNvSpPr/>
            <p:nvPr>
              <p:custDataLst>
                <p:tags r:id="rId17"/>
              </p:custDataLst>
            </p:nvPr>
          </p:nvSpPr>
          <p:spPr bwMode="auto">
            <a:xfrm>
              <a:off x="4944896" y="2982784"/>
              <a:ext cx="533345" cy="2137109"/>
            </a:xfrm>
            <a:prstGeom prst="rect">
              <a:avLst/>
            </a:prstGeom>
            <a:solidFill>
              <a:srgbClr val="AAD3D6"/>
            </a:solidFill>
            <a:ln>
              <a:noFill/>
            </a:ln>
          </p:spPr>
          <p:txBody>
            <a:bodyPr vert="horz" wrap="square" lIns="91440" tIns="45720" rIns="91440" bIns="45720" numCol="1" anchor="t" anchorCtr="0" compatLnSpc="1"/>
            <a:lstStyle/>
            <a:p>
              <a:endParaRPr lang="zh-CN" altLang="en-US"/>
            </a:p>
          </p:txBody>
        </p:sp>
        <p:sp>
          <p:nvSpPr>
            <p:cNvPr id="27" name="ïṣļíḋê"/>
            <p:cNvSpPr/>
            <p:nvPr>
              <p:custDataLst>
                <p:tags r:id="rId18"/>
              </p:custDataLst>
            </p:nvPr>
          </p:nvSpPr>
          <p:spPr bwMode="auto">
            <a:xfrm>
              <a:off x="5028625" y="3089359"/>
              <a:ext cx="338359" cy="1937421"/>
            </a:xfrm>
            <a:custGeom>
              <a:avLst/>
              <a:gdLst>
                <a:gd name="T0" fmla="*/ 5 w 124"/>
                <a:gd name="T1" fmla="*/ 727 h 727"/>
                <a:gd name="T2" fmla="*/ 3 w 124"/>
                <a:gd name="T3" fmla="*/ 727 h 727"/>
                <a:gd name="T4" fmla="*/ 2 w 124"/>
                <a:gd name="T5" fmla="*/ 724 h 727"/>
                <a:gd name="T6" fmla="*/ 0 w 124"/>
                <a:gd name="T7" fmla="*/ 3 h 727"/>
                <a:gd name="T8" fmla="*/ 1 w 124"/>
                <a:gd name="T9" fmla="*/ 0 h 727"/>
                <a:gd name="T10" fmla="*/ 4 w 124"/>
                <a:gd name="T11" fmla="*/ 0 h 727"/>
                <a:gd name="T12" fmla="*/ 112 w 124"/>
                <a:gd name="T13" fmla="*/ 0 h 727"/>
                <a:gd name="T14" fmla="*/ 115 w 124"/>
                <a:gd name="T15" fmla="*/ 3 h 727"/>
                <a:gd name="T16" fmla="*/ 124 w 124"/>
                <a:gd name="T17" fmla="*/ 723 h 727"/>
                <a:gd name="T18" fmla="*/ 120 w 124"/>
                <a:gd name="T19" fmla="*/ 726 h 727"/>
                <a:gd name="T20" fmla="*/ 5 w 124"/>
                <a:gd name="T21" fmla="*/ 727 h 727"/>
                <a:gd name="T22" fmla="*/ 7 w 124"/>
                <a:gd name="T23" fmla="*/ 6 h 727"/>
                <a:gd name="T24" fmla="*/ 9 w 124"/>
                <a:gd name="T25" fmla="*/ 721 h 727"/>
                <a:gd name="T26" fmla="*/ 117 w 124"/>
                <a:gd name="T27" fmla="*/ 719 h 727"/>
                <a:gd name="T28" fmla="*/ 109 w 124"/>
                <a:gd name="T29" fmla="*/ 6 h 727"/>
                <a:gd name="T30" fmla="*/ 7 w 124"/>
                <a:gd name="T31" fmla="*/ 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27">
                  <a:moveTo>
                    <a:pt x="5" y="727"/>
                  </a:moveTo>
                  <a:cubicBezTo>
                    <a:pt x="4" y="727"/>
                    <a:pt x="4" y="727"/>
                    <a:pt x="3" y="727"/>
                  </a:cubicBezTo>
                  <a:cubicBezTo>
                    <a:pt x="2" y="726"/>
                    <a:pt x="2" y="725"/>
                    <a:pt x="2" y="724"/>
                  </a:cubicBezTo>
                  <a:cubicBezTo>
                    <a:pt x="0" y="3"/>
                    <a:pt x="0" y="3"/>
                    <a:pt x="0" y="3"/>
                  </a:cubicBezTo>
                  <a:cubicBezTo>
                    <a:pt x="0" y="2"/>
                    <a:pt x="1" y="1"/>
                    <a:pt x="1" y="0"/>
                  </a:cubicBezTo>
                  <a:cubicBezTo>
                    <a:pt x="2" y="0"/>
                    <a:pt x="3" y="0"/>
                    <a:pt x="4" y="0"/>
                  </a:cubicBezTo>
                  <a:cubicBezTo>
                    <a:pt x="112" y="0"/>
                    <a:pt x="112" y="0"/>
                    <a:pt x="112" y="0"/>
                  </a:cubicBezTo>
                  <a:cubicBezTo>
                    <a:pt x="114" y="0"/>
                    <a:pt x="115" y="1"/>
                    <a:pt x="115" y="3"/>
                  </a:cubicBezTo>
                  <a:cubicBezTo>
                    <a:pt x="124" y="723"/>
                    <a:pt x="124" y="723"/>
                    <a:pt x="124" y="723"/>
                  </a:cubicBezTo>
                  <a:cubicBezTo>
                    <a:pt x="124" y="724"/>
                    <a:pt x="122" y="726"/>
                    <a:pt x="120" y="726"/>
                  </a:cubicBezTo>
                  <a:cubicBezTo>
                    <a:pt x="5" y="727"/>
                    <a:pt x="5" y="727"/>
                    <a:pt x="5" y="727"/>
                  </a:cubicBezTo>
                  <a:close/>
                  <a:moveTo>
                    <a:pt x="7" y="6"/>
                  </a:moveTo>
                  <a:cubicBezTo>
                    <a:pt x="9" y="721"/>
                    <a:pt x="9" y="721"/>
                    <a:pt x="9" y="721"/>
                  </a:cubicBezTo>
                  <a:cubicBezTo>
                    <a:pt x="117" y="719"/>
                    <a:pt x="117" y="719"/>
                    <a:pt x="117" y="719"/>
                  </a:cubicBezTo>
                  <a:cubicBezTo>
                    <a:pt x="109" y="6"/>
                    <a:pt x="109" y="6"/>
                    <a:pt x="109" y="6"/>
                  </a:cubicBezTo>
                  <a:lnTo>
                    <a:pt x="7" y="6"/>
                  </a:lnTo>
                  <a:close/>
                </a:path>
              </a:pathLst>
            </a:custGeom>
            <a:solidFill>
              <a:srgbClr val="ACE3EF"/>
            </a:solidFill>
            <a:ln>
              <a:noFill/>
            </a:ln>
          </p:spPr>
          <p:txBody>
            <a:bodyPr vert="horz" wrap="square" lIns="91440" tIns="45720" rIns="91440" bIns="45720" numCol="1" anchor="t" anchorCtr="0" compatLnSpc="1"/>
            <a:lstStyle/>
            <a:p>
              <a:endParaRPr lang="zh-CN" altLang="en-US"/>
            </a:p>
          </p:txBody>
        </p:sp>
        <p:sp>
          <p:nvSpPr>
            <p:cNvPr id="28" name="îś1ídé"/>
            <p:cNvSpPr/>
            <p:nvPr>
              <p:custDataLst>
                <p:tags r:id="rId19"/>
              </p:custDataLst>
            </p:nvPr>
          </p:nvSpPr>
          <p:spPr bwMode="auto">
            <a:xfrm>
              <a:off x="7540507" y="4674521"/>
              <a:ext cx="447321" cy="480148"/>
            </a:xfrm>
            <a:custGeom>
              <a:avLst/>
              <a:gdLst>
                <a:gd name="T0" fmla="*/ 45 w 164"/>
                <a:gd name="T1" fmla="*/ 18 h 180"/>
                <a:gd name="T2" fmla="*/ 63 w 164"/>
                <a:gd name="T3" fmla="*/ 20 h 180"/>
                <a:gd name="T4" fmla="*/ 63 w 164"/>
                <a:gd name="T5" fmla="*/ 20 h 180"/>
                <a:gd name="T6" fmla="*/ 74 w 164"/>
                <a:gd name="T7" fmla="*/ 21 h 180"/>
                <a:gd name="T8" fmla="*/ 74 w 164"/>
                <a:gd name="T9" fmla="*/ 21 h 180"/>
                <a:gd name="T10" fmla="*/ 88 w 164"/>
                <a:gd name="T11" fmla="*/ 21 h 180"/>
                <a:gd name="T12" fmla="*/ 98 w 164"/>
                <a:gd name="T13" fmla="*/ 22 h 180"/>
                <a:gd name="T14" fmla="*/ 99 w 164"/>
                <a:gd name="T15" fmla="*/ 22 h 180"/>
                <a:gd name="T16" fmla="*/ 125 w 164"/>
                <a:gd name="T17" fmla="*/ 21 h 180"/>
                <a:gd name="T18" fmla="*/ 129 w 164"/>
                <a:gd name="T19" fmla="*/ 21 h 180"/>
                <a:gd name="T20" fmla="*/ 136 w 164"/>
                <a:gd name="T21" fmla="*/ 20 h 180"/>
                <a:gd name="T22" fmla="*/ 164 w 164"/>
                <a:gd name="T23" fmla="*/ 8 h 180"/>
                <a:gd name="T24" fmla="*/ 148 w 164"/>
                <a:gd name="T25" fmla="*/ 93 h 180"/>
                <a:gd name="T26" fmla="*/ 131 w 164"/>
                <a:gd name="T27" fmla="*/ 170 h 180"/>
                <a:gd name="T28" fmla="*/ 79 w 164"/>
                <a:gd name="T29" fmla="*/ 179 h 180"/>
                <a:gd name="T30" fmla="*/ 27 w 164"/>
                <a:gd name="T31" fmla="*/ 170 h 180"/>
                <a:gd name="T32" fmla="*/ 8 w 164"/>
                <a:gd name="T33" fmla="*/ 98 h 180"/>
                <a:gd name="T34" fmla="*/ 0 w 164"/>
                <a:gd name="T35" fmla="*/ 0 h 180"/>
                <a:gd name="T36" fmla="*/ 45 w 164"/>
                <a:gd name="T37" fmla="*/ 1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180">
                  <a:moveTo>
                    <a:pt x="45" y="18"/>
                  </a:moveTo>
                  <a:cubicBezTo>
                    <a:pt x="51" y="18"/>
                    <a:pt x="57" y="19"/>
                    <a:pt x="63" y="20"/>
                  </a:cubicBezTo>
                  <a:cubicBezTo>
                    <a:pt x="63" y="20"/>
                    <a:pt x="63" y="20"/>
                    <a:pt x="63" y="20"/>
                  </a:cubicBezTo>
                  <a:cubicBezTo>
                    <a:pt x="67" y="20"/>
                    <a:pt x="70" y="20"/>
                    <a:pt x="74" y="21"/>
                  </a:cubicBezTo>
                  <a:cubicBezTo>
                    <a:pt x="74" y="21"/>
                    <a:pt x="74" y="21"/>
                    <a:pt x="74" y="21"/>
                  </a:cubicBezTo>
                  <a:cubicBezTo>
                    <a:pt x="79" y="21"/>
                    <a:pt x="83" y="21"/>
                    <a:pt x="88" y="21"/>
                  </a:cubicBezTo>
                  <a:cubicBezTo>
                    <a:pt x="91" y="22"/>
                    <a:pt x="95" y="22"/>
                    <a:pt x="98" y="22"/>
                  </a:cubicBezTo>
                  <a:cubicBezTo>
                    <a:pt x="99" y="22"/>
                    <a:pt x="99" y="22"/>
                    <a:pt x="99" y="22"/>
                  </a:cubicBezTo>
                  <a:cubicBezTo>
                    <a:pt x="109" y="22"/>
                    <a:pt x="118" y="22"/>
                    <a:pt x="125" y="21"/>
                  </a:cubicBezTo>
                  <a:cubicBezTo>
                    <a:pt x="127" y="21"/>
                    <a:pt x="128" y="21"/>
                    <a:pt x="129" y="21"/>
                  </a:cubicBezTo>
                  <a:cubicBezTo>
                    <a:pt x="132" y="21"/>
                    <a:pt x="134" y="20"/>
                    <a:pt x="136" y="20"/>
                  </a:cubicBezTo>
                  <a:cubicBezTo>
                    <a:pt x="153" y="17"/>
                    <a:pt x="162" y="12"/>
                    <a:pt x="164" y="8"/>
                  </a:cubicBezTo>
                  <a:cubicBezTo>
                    <a:pt x="162" y="17"/>
                    <a:pt x="153" y="63"/>
                    <a:pt x="148" y="93"/>
                  </a:cubicBezTo>
                  <a:cubicBezTo>
                    <a:pt x="143" y="126"/>
                    <a:pt x="134" y="164"/>
                    <a:pt x="131" y="170"/>
                  </a:cubicBezTo>
                  <a:cubicBezTo>
                    <a:pt x="128" y="175"/>
                    <a:pt x="108" y="180"/>
                    <a:pt x="79" y="179"/>
                  </a:cubicBezTo>
                  <a:cubicBezTo>
                    <a:pt x="50" y="179"/>
                    <a:pt x="31" y="177"/>
                    <a:pt x="27" y="170"/>
                  </a:cubicBezTo>
                  <a:cubicBezTo>
                    <a:pt x="23" y="163"/>
                    <a:pt x="13" y="143"/>
                    <a:pt x="8" y="98"/>
                  </a:cubicBezTo>
                  <a:cubicBezTo>
                    <a:pt x="3" y="52"/>
                    <a:pt x="0" y="0"/>
                    <a:pt x="0" y="0"/>
                  </a:cubicBezTo>
                  <a:cubicBezTo>
                    <a:pt x="0" y="9"/>
                    <a:pt x="17" y="14"/>
                    <a:pt x="45" y="18"/>
                  </a:cubicBezTo>
                  <a:close/>
                </a:path>
              </a:pathLst>
            </a:custGeom>
            <a:solidFill>
              <a:srgbClr val="2D738C"/>
            </a:solidFill>
            <a:ln>
              <a:noFill/>
            </a:ln>
          </p:spPr>
          <p:txBody>
            <a:bodyPr vert="horz" wrap="square" lIns="91440" tIns="45720" rIns="91440" bIns="45720" numCol="1" anchor="t" anchorCtr="0" compatLnSpc="1"/>
            <a:lstStyle/>
            <a:p>
              <a:endParaRPr lang="zh-CN" altLang="en-US"/>
            </a:p>
          </p:txBody>
        </p:sp>
        <p:sp>
          <p:nvSpPr>
            <p:cNvPr id="29" name="îŝľiḋé"/>
            <p:cNvSpPr/>
            <p:nvPr>
              <p:custDataLst>
                <p:tags r:id="rId20"/>
              </p:custDataLst>
            </p:nvPr>
          </p:nvSpPr>
          <p:spPr bwMode="auto">
            <a:xfrm>
              <a:off x="7540507" y="4635256"/>
              <a:ext cx="447321" cy="98722"/>
            </a:xfrm>
            <a:custGeom>
              <a:avLst/>
              <a:gdLst>
                <a:gd name="T0" fmla="*/ 21 w 164"/>
                <a:gd name="T1" fmla="*/ 3 h 37"/>
                <a:gd name="T2" fmla="*/ 52 w 164"/>
                <a:gd name="T3" fmla="*/ 0 h 37"/>
                <a:gd name="T4" fmla="*/ 58 w 164"/>
                <a:gd name="T5" fmla="*/ 0 h 37"/>
                <a:gd name="T6" fmla="*/ 74 w 164"/>
                <a:gd name="T7" fmla="*/ 0 h 37"/>
                <a:gd name="T8" fmla="*/ 79 w 164"/>
                <a:gd name="T9" fmla="*/ 0 h 37"/>
                <a:gd name="T10" fmla="*/ 80 w 164"/>
                <a:gd name="T11" fmla="*/ 0 h 37"/>
                <a:gd name="T12" fmla="*/ 105 w 164"/>
                <a:gd name="T13" fmla="*/ 1 h 37"/>
                <a:gd name="T14" fmla="*/ 112 w 164"/>
                <a:gd name="T15" fmla="*/ 1 h 37"/>
                <a:gd name="T16" fmla="*/ 137 w 164"/>
                <a:gd name="T17" fmla="*/ 5 h 37"/>
                <a:gd name="T18" fmla="*/ 149 w 164"/>
                <a:gd name="T19" fmla="*/ 8 h 37"/>
                <a:gd name="T20" fmla="*/ 152 w 164"/>
                <a:gd name="T21" fmla="*/ 9 h 37"/>
                <a:gd name="T22" fmla="*/ 164 w 164"/>
                <a:gd name="T23" fmla="*/ 21 h 37"/>
                <a:gd name="T24" fmla="*/ 164 w 164"/>
                <a:gd name="T25" fmla="*/ 21 h 37"/>
                <a:gd name="T26" fmla="*/ 164 w 164"/>
                <a:gd name="T27" fmla="*/ 21 h 37"/>
                <a:gd name="T28" fmla="*/ 164 w 164"/>
                <a:gd name="T29" fmla="*/ 23 h 37"/>
                <a:gd name="T30" fmla="*/ 136 w 164"/>
                <a:gd name="T31" fmla="*/ 35 h 37"/>
                <a:gd name="T32" fmla="*/ 129 w 164"/>
                <a:gd name="T33" fmla="*/ 36 h 37"/>
                <a:gd name="T34" fmla="*/ 125 w 164"/>
                <a:gd name="T35" fmla="*/ 36 h 37"/>
                <a:gd name="T36" fmla="*/ 99 w 164"/>
                <a:gd name="T37" fmla="*/ 37 h 37"/>
                <a:gd name="T38" fmla="*/ 98 w 164"/>
                <a:gd name="T39" fmla="*/ 37 h 37"/>
                <a:gd name="T40" fmla="*/ 88 w 164"/>
                <a:gd name="T41" fmla="*/ 36 h 37"/>
                <a:gd name="T42" fmla="*/ 74 w 164"/>
                <a:gd name="T43" fmla="*/ 36 h 37"/>
                <a:gd name="T44" fmla="*/ 74 w 164"/>
                <a:gd name="T45" fmla="*/ 36 h 37"/>
                <a:gd name="T46" fmla="*/ 63 w 164"/>
                <a:gd name="T47" fmla="*/ 35 h 37"/>
                <a:gd name="T48" fmla="*/ 63 w 164"/>
                <a:gd name="T49" fmla="*/ 35 h 37"/>
                <a:gd name="T50" fmla="*/ 45 w 164"/>
                <a:gd name="T51" fmla="*/ 33 h 37"/>
                <a:gd name="T52" fmla="*/ 0 w 164"/>
                <a:gd name="T53" fmla="*/ 15 h 37"/>
                <a:gd name="T54" fmla="*/ 21 w 164"/>
                <a:gd name="T55"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4" h="37">
                  <a:moveTo>
                    <a:pt x="21" y="3"/>
                  </a:moveTo>
                  <a:cubicBezTo>
                    <a:pt x="30" y="1"/>
                    <a:pt x="41" y="0"/>
                    <a:pt x="52" y="0"/>
                  </a:cubicBezTo>
                  <a:cubicBezTo>
                    <a:pt x="54" y="0"/>
                    <a:pt x="56" y="0"/>
                    <a:pt x="58" y="0"/>
                  </a:cubicBezTo>
                  <a:cubicBezTo>
                    <a:pt x="63" y="0"/>
                    <a:pt x="69" y="0"/>
                    <a:pt x="74" y="0"/>
                  </a:cubicBezTo>
                  <a:cubicBezTo>
                    <a:pt x="76" y="0"/>
                    <a:pt x="77" y="0"/>
                    <a:pt x="79" y="0"/>
                  </a:cubicBezTo>
                  <a:cubicBezTo>
                    <a:pt x="80" y="0"/>
                    <a:pt x="80" y="0"/>
                    <a:pt x="80" y="0"/>
                  </a:cubicBezTo>
                  <a:cubicBezTo>
                    <a:pt x="88" y="0"/>
                    <a:pt x="97" y="0"/>
                    <a:pt x="105" y="1"/>
                  </a:cubicBezTo>
                  <a:cubicBezTo>
                    <a:pt x="108" y="1"/>
                    <a:pt x="110" y="1"/>
                    <a:pt x="112" y="1"/>
                  </a:cubicBezTo>
                  <a:cubicBezTo>
                    <a:pt x="121" y="2"/>
                    <a:pt x="130" y="3"/>
                    <a:pt x="137" y="5"/>
                  </a:cubicBezTo>
                  <a:cubicBezTo>
                    <a:pt x="142" y="5"/>
                    <a:pt x="145" y="7"/>
                    <a:pt x="149" y="8"/>
                  </a:cubicBezTo>
                  <a:cubicBezTo>
                    <a:pt x="150" y="8"/>
                    <a:pt x="151" y="8"/>
                    <a:pt x="152" y="9"/>
                  </a:cubicBezTo>
                  <a:cubicBezTo>
                    <a:pt x="159" y="12"/>
                    <a:pt x="164" y="16"/>
                    <a:pt x="164" y="21"/>
                  </a:cubicBezTo>
                  <a:cubicBezTo>
                    <a:pt x="164" y="21"/>
                    <a:pt x="164" y="21"/>
                    <a:pt x="164" y="21"/>
                  </a:cubicBezTo>
                  <a:cubicBezTo>
                    <a:pt x="164" y="21"/>
                    <a:pt x="164" y="21"/>
                    <a:pt x="164" y="21"/>
                  </a:cubicBezTo>
                  <a:cubicBezTo>
                    <a:pt x="164" y="22"/>
                    <a:pt x="164" y="22"/>
                    <a:pt x="164" y="23"/>
                  </a:cubicBezTo>
                  <a:cubicBezTo>
                    <a:pt x="162" y="27"/>
                    <a:pt x="153" y="32"/>
                    <a:pt x="136" y="35"/>
                  </a:cubicBezTo>
                  <a:cubicBezTo>
                    <a:pt x="134" y="35"/>
                    <a:pt x="132" y="36"/>
                    <a:pt x="129" y="36"/>
                  </a:cubicBezTo>
                  <a:cubicBezTo>
                    <a:pt x="128" y="36"/>
                    <a:pt x="127" y="36"/>
                    <a:pt x="125" y="36"/>
                  </a:cubicBezTo>
                  <a:cubicBezTo>
                    <a:pt x="118" y="37"/>
                    <a:pt x="109" y="37"/>
                    <a:pt x="99" y="37"/>
                  </a:cubicBezTo>
                  <a:cubicBezTo>
                    <a:pt x="98" y="37"/>
                    <a:pt x="98" y="37"/>
                    <a:pt x="98" y="37"/>
                  </a:cubicBezTo>
                  <a:cubicBezTo>
                    <a:pt x="95" y="37"/>
                    <a:pt x="91" y="37"/>
                    <a:pt x="88" y="36"/>
                  </a:cubicBezTo>
                  <a:cubicBezTo>
                    <a:pt x="83" y="36"/>
                    <a:pt x="79" y="36"/>
                    <a:pt x="74" y="36"/>
                  </a:cubicBezTo>
                  <a:cubicBezTo>
                    <a:pt x="74" y="36"/>
                    <a:pt x="74" y="36"/>
                    <a:pt x="74" y="36"/>
                  </a:cubicBezTo>
                  <a:cubicBezTo>
                    <a:pt x="70" y="35"/>
                    <a:pt x="67" y="35"/>
                    <a:pt x="63" y="35"/>
                  </a:cubicBezTo>
                  <a:cubicBezTo>
                    <a:pt x="63" y="35"/>
                    <a:pt x="63" y="35"/>
                    <a:pt x="63" y="35"/>
                  </a:cubicBezTo>
                  <a:cubicBezTo>
                    <a:pt x="57" y="34"/>
                    <a:pt x="51" y="33"/>
                    <a:pt x="45" y="33"/>
                  </a:cubicBezTo>
                  <a:cubicBezTo>
                    <a:pt x="17" y="29"/>
                    <a:pt x="0" y="24"/>
                    <a:pt x="0" y="15"/>
                  </a:cubicBezTo>
                  <a:cubicBezTo>
                    <a:pt x="0" y="9"/>
                    <a:pt x="8" y="5"/>
                    <a:pt x="21" y="3"/>
                  </a:cubicBezTo>
                  <a:close/>
                </a:path>
              </a:pathLst>
            </a:custGeom>
            <a:solidFill>
              <a:srgbClr val="ECFBFF"/>
            </a:solidFill>
            <a:ln>
              <a:noFill/>
            </a:ln>
          </p:spPr>
          <p:txBody>
            <a:bodyPr vert="horz" wrap="square" lIns="91440" tIns="45720" rIns="91440" bIns="45720" numCol="1" anchor="t" anchorCtr="0" compatLnSpc="1"/>
            <a:lstStyle/>
            <a:p>
              <a:endParaRPr lang="zh-CN" altLang="en-US"/>
            </a:p>
          </p:txBody>
        </p:sp>
        <p:sp>
          <p:nvSpPr>
            <p:cNvPr id="30" name="ïṣlïḓe"/>
            <p:cNvSpPr/>
            <p:nvPr>
              <p:custDataLst>
                <p:tags r:id="rId21"/>
              </p:custDataLst>
            </p:nvPr>
          </p:nvSpPr>
          <p:spPr bwMode="auto">
            <a:xfrm>
              <a:off x="7502656" y="3453956"/>
              <a:ext cx="263805" cy="1276656"/>
            </a:xfrm>
            <a:custGeom>
              <a:avLst/>
              <a:gdLst>
                <a:gd name="T0" fmla="*/ 0 w 97"/>
                <a:gd name="T1" fmla="*/ 0 h 479"/>
                <a:gd name="T2" fmla="*/ 1 w 97"/>
                <a:gd name="T3" fmla="*/ 7 h 479"/>
                <a:gd name="T4" fmla="*/ 15 w 97"/>
                <a:gd name="T5" fmla="*/ 163 h 479"/>
                <a:gd name="T6" fmla="*/ 43 w 97"/>
                <a:gd name="T7" fmla="*/ 363 h 479"/>
                <a:gd name="T8" fmla="*/ 66 w 97"/>
                <a:gd name="T9" fmla="*/ 443 h 479"/>
                <a:gd name="T10" fmla="*/ 77 w 97"/>
                <a:gd name="T11" fmla="*/ 478 h 479"/>
                <a:gd name="T12" fmla="*/ 77 w 97"/>
                <a:gd name="T13" fmla="*/ 478 h 479"/>
                <a:gd name="T14" fmla="*/ 79 w 97"/>
                <a:gd name="T15" fmla="*/ 478 h 479"/>
                <a:gd name="T16" fmla="*/ 81 w 97"/>
                <a:gd name="T17" fmla="*/ 478 h 479"/>
                <a:gd name="T18" fmla="*/ 88 w 97"/>
                <a:gd name="T19" fmla="*/ 479 h 479"/>
                <a:gd name="T20" fmla="*/ 88 w 97"/>
                <a:gd name="T21" fmla="*/ 479 h 479"/>
                <a:gd name="T22" fmla="*/ 93 w 97"/>
                <a:gd name="T23" fmla="*/ 443 h 479"/>
                <a:gd name="T24" fmla="*/ 97 w 97"/>
                <a:gd name="T25" fmla="*/ 324 h 479"/>
                <a:gd name="T26" fmla="*/ 49 w 97"/>
                <a:gd name="T27" fmla="*/ 92 h 479"/>
                <a:gd name="T28" fmla="*/ 1 w 97"/>
                <a:gd name="T29" fmla="*/ 2 h 479"/>
                <a:gd name="T30" fmla="*/ 0 w 97"/>
                <a:gd name="T31"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479">
                  <a:moveTo>
                    <a:pt x="0" y="0"/>
                  </a:moveTo>
                  <a:cubicBezTo>
                    <a:pt x="0" y="0"/>
                    <a:pt x="0" y="3"/>
                    <a:pt x="1" y="7"/>
                  </a:cubicBezTo>
                  <a:cubicBezTo>
                    <a:pt x="4" y="27"/>
                    <a:pt x="13" y="95"/>
                    <a:pt x="15" y="163"/>
                  </a:cubicBezTo>
                  <a:cubicBezTo>
                    <a:pt x="18" y="245"/>
                    <a:pt x="30" y="309"/>
                    <a:pt x="43" y="363"/>
                  </a:cubicBezTo>
                  <a:cubicBezTo>
                    <a:pt x="50" y="391"/>
                    <a:pt x="59" y="420"/>
                    <a:pt x="66" y="443"/>
                  </a:cubicBezTo>
                  <a:cubicBezTo>
                    <a:pt x="71" y="459"/>
                    <a:pt x="75" y="471"/>
                    <a:pt x="77" y="478"/>
                  </a:cubicBezTo>
                  <a:cubicBezTo>
                    <a:pt x="77" y="478"/>
                    <a:pt x="77" y="478"/>
                    <a:pt x="77" y="478"/>
                  </a:cubicBezTo>
                  <a:cubicBezTo>
                    <a:pt x="78" y="478"/>
                    <a:pt x="79" y="478"/>
                    <a:pt x="79" y="478"/>
                  </a:cubicBezTo>
                  <a:cubicBezTo>
                    <a:pt x="80" y="478"/>
                    <a:pt x="80" y="478"/>
                    <a:pt x="81" y="478"/>
                  </a:cubicBezTo>
                  <a:cubicBezTo>
                    <a:pt x="83" y="478"/>
                    <a:pt x="86" y="478"/>
                    <a:pt x="88" y="479"/>
                  </a:cubicBezTo>
                  <a:cubicBezTo>
                    <a:pt x="88" y="479"/>
                    <a:pt x="88" y="479"/>
                    <a:pt x="88" y="479"/>
                  </a:cubicBezTo>
                  <a:cubicBezTo>
                    <a:pt x="89" y="473"/>
                    <a:pt x="91" y="461"/>
                    <a:pt x="93" y="443"/>
                  </a:cubicBezTo>
                  <a:cubicBezTo>
                    <a:pt x="95" y="416"/>
                    <a:pt x="97" y="376"/>
                    <a:pt x="97" y="324"/>
                  </a:cubicBezTo>
                  <a:cubicBezTo>
                    <a:pt x="95" y="223"/>
                    <a:pt x="81" y="155"/>
                    <a:pt x="49" y="92"/>
                  </a:cubicBezTo>
                  <a:cubicBezTo>
                    <a:pt x="21" y="38"/>
                    <a:pt x="5" y="9"/>
                    <a:pt x="1" y="2"/>
                  </a:cubicBezTo>
                  <a:cubicBezTo>
                    <a:pt x="0" y="1"/>
                    <a:pt x="0" y="0"/>
                    <a:pt x="0" y="0"/>
                  </a:cubicBezTo>
                  <a:close/>
                </a:path>
              </a:pathLst>
            </a:custGeom>
            <a:gradFill>
              <a:gsLst>
                <a:gs pos="0">
                  <a:srgbClr val="FF9E99"/>
                </a:gs>
                <a:gs pos="100000">
                  <a:srgbClr val="F7AD95"/>
                </a:gs>
              </a:gsLst>
              <a:lin ang="0" scaled="0"/>
            </a:gradFill>
            <a:ln>
              <a:noFill/>
            </a:ln>
          </p:spPr>
          <p:txBody>
            <a:bodyPr vert="horz" wrap="square" lIns="91440" tIns="45720" rIns="91440" bIns="45720" numCol="1" anchor="t" anchorCtr="0" compatLnSpc="1"/>
            <a:lstStyle/>
            <a:p>
              <a:endParaRPr lang="zh-CN" altLang="en-US"/>
            </a:p>
          </p:txBody>
        </p:sp>
        <p:sp>
          <p:nvSpPr>
            <p:cNvPr id="31" name="ïṩ1ïḍe"/>
            <p:cNvSpPr/>
            <p:nvPr>
              <p:custDataLst>
                <p:tags r:id="rId22"/>
              </p:custDataLst>
            </p:nvPr>
          </p:nvSpPr>
          <p:spPr bwMode="auto">
            <a:xfrm>
              <a:off x="7382223" y="4054143"/>
              <a:ext cx="330330" cy="674228"/>
            </a:xfrm>
            <a:custGeom>
              <a:avLst/>
              <a:gdLst>
                <a:gd name="T0" fmla="*/ 0 w 121"/>
                <a:gd name="T1" fmla="*/ 0 h 253"/>
                <a:gd name="T2" fmla="*/ 0 w 121"/>
                <a:gd name="T3" fmla="*/ 2 h 253"/>
                <a:gd name="T4" fmla="*/ 16 w 121"/>
                <a:gd name="T5" fmla="*/ 93 h 253"/>
                <a:gd name="T6" fmla="*/ 72 w 121"/>
                <a:gd name="T7" fmla="*/ 210 h 253"/>
                <a:gd name="T8" fmla="*/ 79 w 121"/>
                <a:gd name="T9" fmla="*/ 221 h 253"/>
                <a:gd name="T10" fmla="*/ 103 w 121"/>
                <a:gd name="T11" fmla="*/ 251 h 253"/>
                <a:gd name="T12" fmla="*/ 114 w 121"/>
                <a:gd name="T13" fmla="*/ 252 h 253"/>
                <a:gd name="T14" fmla="*/ 115 w 121"/>
                <a:gd name="T15" fmla="*/ 252 h 253"/>
                <a:gd name="T16" fmla="*/ 121 w 121"/>
                <a:gd name="T17" fmla="*/ 253 h 253"/>
                <a:gd name="T18" fmla="*/ 121 w 121"/>
                <a:gd name="T19" fmla="*/ 253 h 253"/>
                <a:gd name="T20" fmla="*/ 116 w 121"/>
                <a:gd name="T21" fmla="*/ 218 h 253"/>
                <a:gd name="T22" fmla="*/ 104 w 121"/>
                <a:gd name="T23" fmla="*/ 164 h 253"/>
                <a:gd name="T24" fmla="*/ 56 w 121"/>
                <a:gd name="T25" fmla="*/ 55 h 253"/>
                <a:gd name="T26" fmla="*/ 0 w 121"/>
                <a:gd name="T2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253">
                  <a:moveTo>
                    <a:pt x="0" y="0"/>
                  </a:moveTo>
                  <a:cubicBezTo>
                    <a:pt x="0" y="0"/>
                    <a:pt x="0" y="1"/>
                    <a:pt x="0" y="2"/>
                  </a:cubicBezTo>
                  <a:cubicBezTo>
                    <a:pt x="1" y="13"/>
                    <a:pt x="4" y="56"/>
                    <a:pt x="16" y="93"/>
                  </a:cubicBezTo>
                  <a:cubicBezTo>
                    <a:pt x="30" y="135"/>
                    <a:pt x="51" y="172"/>
                    <a:pt x="72" y="210"/>
                  </a:cubicBezTo>
                  <a:cubicBezTo>
                    <a:pt x="75" y="214"/>
                    <a:pt x="77" y="218"/>
                    <a:pt x="79" y="221"/>
                  </a:cubicBezTo>
                  <a:cubicBezTo>
                    <a:pt x="89" y="236"/>
                    <a:pt x="98" y="245"/>
                    <a:pt x="103" y="251"/>
                  </a:cubicBezTo>
                  <a:cubicBezTo>
                    <a:pt x="107" y="251"/>
                    <a:pt x="110" y="252"/>
                    <a:pt x="114" y="252"/>
                  </a:cubicBezTo>
                  <a:cubicBezTo>
                    <a:pt x="114" y="252"/>
                    <a:pt x="115" y="252"/>
                    <a:pt x="115" y="252"/>
                  </a:cubicBezTo>
                  <a:cubicBezTo>
                    <a:pt x="117" y="252"/>
                    <a:pt x="119" y="252"/>
                    <a:pt x="121" y="253"/>
                  </a:cubicBezTo>
                  <a:cubicBezTo>
                    <a:pt x="121" y="253"/>
                    <a:pt x="121" y="253"/>
                    <a:pt x="121" y="253"/>
                  </a:cubicBezTo>
                  <a:cubicBezTo>
                    <a:pt x="120" y="246"/>
                    <a:pt x="119" y="233"/>
                    <a:pt x="116" y="218"/>
                  </a:cubicBezTo>
                  <a:cubicBezTo>
                    <a:pt x="113" y="201"/>
                    <a:pt x="109" y="182"/>
                    <a:pt x="104" y="164"/>
                  </a:cubicBezTo>
                  <a:cubicBezTo>
                    <a:pt x="91" y="123"/>
                    <a:pt x="77" y="92"/>
                    <a:pt x="56" y="55"/>
                  </a:cubicBezTo>
                  <a:cubicBezTo>
                    <a:pt x="36" y="20"/>
                    <a:pt x="5" y="3"/>
                    <a:pt x="0" y="0"/>
                  </a:cubicBezTo>
                  <a:close/>
                </a:path>
              </a:pathLst>
            </a:custGeom>
            <a:gradFill>
              <a:gsLst>
                <a:gs pos="0">
                  <a:srgbClr val="F0B09D"/>
                </a:gs>
                <a:gs pos="100000">
                  <a:srgbClr val="FF9AA0"/>
                </a:gs>
              </a:gsLst>
              <a:lin ang="0" scaled="0"/>
            </a:gradFill>
            <a:ln>
              <a:noFill/>
            </a:ln>
          </p:spPr>
          <p:txBody>
            <a:bodyPr vert="horz" wrap="square" lIns="91440" tIns="45720" rIns="91440" bIns="45720" numCol="1" anchor="t" anchorCtr="0" compatLnSpc="1"/>
            <a:lstStyle/>
            <a:p>
              <a:endParaRPr lang="zh-CN" altLang="en-US"/>
            </a:p>
          </p:txBody>
        </p:sp>
        <p:sp>
          <p:nvSpPr>
            <p:cNvPr id="32" name="îṥlîḍè"/>
            <p:cNvSpPr/>
            <p:nvPr>
              <p:custDataLst>
                <p:tags r:id="rId23"/>
              </p:custDataLst>
            </p:nvPr>
          </p:nvSpPr>
          <p:spPr bwMode="auto">
            <a:xfrm>
              <a:off x="7807751" y="3957664"/>
              <a:ext cx="285597" cy="776314"/>
            </a:xfrm>
            <a:custGeom>
              <a:avLst/>
              <a:gdLst>
                <a:gd name="T0" fmla="*/ 0 w 105"/>
                <a:gd name="T1" fmla="*/ 291 h 291"/>
                <a:gd name="T2" fmla="*/ 1 w 105"/>
                <a:gd name="T3" fmla="*/ 291 h 291"/>
                <a:gd name="T4" fmla="*/ 14 w 105"/>
                <a:gd name="T5" fmla="*/ 291 h 291"/>
                <a:gd name="T6" fmla="*/ 16 w 105"/>
                <a:gd name="T7" fmla="*/ 291 h 291"/>
                <a:gd name="T8" fmla="*/ 27 w 105"/>
                <a:gd name="T9" fmla="*/ 290 h 291"/>
                <a:gd name="T10" fmla="*/ 31 w 105"/>
                <a:gd name="T11" fmla="*/ 290 h 291"/>
                <a:gd name="T12" fmla="*/ 51 w 105"/>
                <a:gd name="T13" fmla="*/ 262 h 291"/>
                <a:gd name="T14" fmla="*/ 75 w 105"/>
                <a:gd name="T15" fmla="*/ 210 h 291"/>
                <a:gd name="T16" fmla="*/ 86 w 105"/>
                <a:gd name="T17" fmla="*/ 175 h 291"/>
                <a:gd name="T18" fmla="*/ 101 w 105"/>
                <a:gd name="T19" fmla="*/ 0 h 291"/>
                <a:gd name="T20" fmla="*/ 101 w 105"/>
                <a:gd name="T21" fmla="*/ 0 h 291"/>
                <a:gd name="T22" fmla="*/ 99 w 105"/>
                <a:gd name="T23" fmla="*/ 3 h 291"/>
                <a:gd name="T24" fmla="*/ 42 w 105"/>
                <a:gd name="T25" fmla="*/ 121 h 291"/>
                <a:gd name="T26" fmla="*/ 34 w 105"/>
                <a:gd name="T27" fmla="*/ 146 h 291"/>
                <a:gd name="T28" fmla="*/ 7 w 105"/>
                <a:gd name="T29" fmla="*/ 255 h 291"/>
                <a:gd name="T30" fmla="*/ 0 w 105"/>
                <a:gd name="T3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291">
                  <a:moveTo>
                    <a:pt x="0" y="291"/>
                  </a:moveTo>
                  <a:cubicBezTo>
                    <a:pt x="1" y="291"/>
                    <a:pt x="1" y="291"/>
                    <a:pt x="1" y="291"/>
                  </a:cubicBezTo>
                  <a:cubicBezTo>
                    <a:pt x="5" y="291"/>
                    <a:pt x="10" y="291"/>
                    <a:pt x="14" y="291"/>
                  </a:cubicBezTo>
                  <a:cubicBezTo>
                    <a:pt x="14" y="291"/>
                    <a:pt x="15" y="291"/>
                    <a:pt x="16" y="291"/>
                  </a:cubicBezTo>
                  <a:cubicBezTo>
                    <a:pt x="20" y="291"/>
                    <a:pt x="24" y="291"/>
                    <a:pt x="27" y="290"/>
                  </a:cubicBezTo>
                  <a:cubicBezTo>
                    <a:pt x="29" y="290"/>
                    <a:pt x="30" y="290"/>
                    <a:pt x="31" y="290"/>
                  </a:cubicBezTo>
                  <a:cubicBezTo>
                    <a:pt x="36" y="285"/>
                    <a:pt x="43" y="275"/>
                    <a:pt x="51" y="262"/>
                  </a:cubicBezTo>
                  <a:cubicBezTo>
                    <a:pt x="59" y="248"/>
                    <a:pt x="67" y="231"/>
                    <a:pt x="75" y="210"/>
                  </a:cubicBezTo>
                  <a:cubicBezTo>
                    <a:pt x="79" y="200"/>
                    <a:pt x="83" y="188"/>
                    <a:pt x="86" y="175"/>
                  </a:cubicBezTo>
                  <a:cubicBezTo>
                    <a:pt x="105" y="98"/>
                    <a:pt x="101" y="3"/>
                    <a:pt x="101" y="0"/>
                  </a:cubicBezTo>
                  <a:cubicBezTo>
                    <a:pt x="101" y="0"/>
                    <a:pt x="101" y="0"/>
                    <a:pt x="101" y="0"/>
                  </a:cubicBezTo>
                  <a:cubicBezTo>
                    <a:pt x="101" y="0"/>
                    <a:pt x="100" y="1"/>
                    <a:pt x="99" y="3"/>
                  </a:cubicBezTo>
                  <a:cubicBezTo>
                    <a:pt x="91" y="16"/>
                    <a:pt x="62" y="64"/>
                    <a:pt x="42" y="121"/>
                  </a:cubicBezTo>
                  <a:cubicBezTo>
                    <a:pt x="39" y="129"/>
                    <a:pt x="37" y="138"/>
                    <a:pt x="34" y="146"/>
                  </a:cubicBezTo>
                  <a:cubicBezTo>
                    <a:pt x="23" y="183"/>
                    <a:pt x="14" y="225"/>
                    <a:pt x="7" y="255"/>
                  </a:cubicBezTo>
                  <a:cubicBezTo>
                    <a:pt x="4" y="271"/>
                    <a:pt x="1" y="285"/>
                    <a:pt x="0" y="291"/>
                  </a:cubicBezTo>
                  <a:close/>
                </a:path>
              </a:pathLst>
            </a:custGeom>
            <a:gradFill>
              <a:gsLst>
                <a:gs pos="0">
                  <a:srgbClr val="FF92A2"/>
                </a:gs>
                <a:gs pos="100000">
                  <a:srgbClr val="FFA686"/>
                </a:gs>
              </a:gsLst>
              <a:lin ang="16200000" scaled="0"/>
            </a:gradFill>
            <a:ln>
              <a:noFill/>
            </a:ln>
          </p:spPr>
          <p:txBody>
            <a:bodyPr vert="horz" wrap="square" lIns="91440" tIns="45720" rIns="91440" bIns="45720" numCol="1" anchor="t" anchorCtr="0" compatLnSpc="1"/>
            <a:lstStyle/>
            <a:p>
              <a:endParaRPr lang="zh-CN" altLang="en-US"/>
            </a:p>
          </p:txBody>
        </p:sp>
        <p:sp>
          <p:nvSpPr>
            <p:cNvPr id="33" name="îŝļiďè"/>
            <p:cNvSpPr/>
            <p:nvPr>
              <p:custDataLst>
                <p:tags r:id="rId24"/>
              </p:custDataLst>
            </p:nvPr>
          </p:nvSpPr>
          <p:spPr bwMode="auto">
            <a:xfrm>
              <a:off x="7742375" y="3563897"/>
              <a:ext cx="293626" cy="1170081"/>
            </a:xfrm>
            <a:custGeom>
              <a:avLst/>
              <a:gdLst>
                <a:gd name="T0" fmla="*/ 0 w 108"/>
                <a:gd name="T1" fmla="*/ 402 h 439"/>
                <a:gd name="T2" fmla="*/ 0 w 108"/>
                <a:gd name="T3" fmla="*/ 438 h 439"/>
                <a:gd name="T4" fmla="*/ 0 w 108"/>
                <a:gd name="T5" fmla="*/ 438 h 439"/>
                <a:gd name="T6" fmla="*/ 14 w 108"/>
                <a:gd name="T7" fmla="*/ 438 h 439"/>
                <a:gd name="T8" fmla="*/ 15 w 108"/>
                <a:gd name="T9" fmla="*/ 439 h 439"/>
                <a:gd name="T10" fmla="*/ 16 w 108"/>
                <a:gd name="T11" fmla="*/ 439 h 439"/>
                <a:gd name="T12" fmla="*/ 24 w 108"/>
                <a:gd name="T13" fmla="*/ 439 h 439"/>
                <a:gd name="T14" fmla="*/ 25 w 108"/>
                <a:gd name="T15" fmla="*/ 439 h 439"/>
                <a:gd name="T16" fmla="*/ 38 w 108"/>
                <a:gd name="T17" fmla="*/ 403 h 439"/>
                <a:gd name="T18" fmla="*/ 51 w 108"/>
                <a:gd name="T19" fmla="*/ 359 h 439"/>
                <a:gd name="T20" fmla="*/ 67 w 108"/>
                <a:gd name="T21" fmla="*/ 210 h 439"/>
                <a:gd name="T22" fmla="*/ 94 w 108"/>
                <a:gd name="T23" fmla="*/ 3 h 439"/>
                <a:gd name="T24" fmla="*/ 93 w 108"/>
                <a:gd name="T25" fmla="*/ 0 h 439"/>
                <a:gd name="T26" fmla="*/ 93 w 108"/>
                <a:gd name="T27" fmla="*/ 1 h 439"/>
                <a:gd name="T28" fmla="*/ 23 w 108"/>
                <a:gd name="T29" fmla="*/ 138 h 439"/>
                <a:gd name="T30" fmla="*/ 0 w 108"/>
                <a:gd name="T31" fmla="*/ 314 h 439"/>
                <a:gd name="T32" fmla="*/ 0 w 108"/>
                <a:gd name="T33" fmla="*/ 402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439">
                  <a:moveTo>
                    <a:pt x="0" y="402"/>
                  </a:moveTo>
                  <a:cubicBezTo>
                    <a:pt x="0" y="417"/>
                    <a:pt x="0" y="430"/>
                    <a:pt x="0" y="438"/>
                  </a:cubicBezTo>
                  <a:cubicBezTo>
                    <a:pt x="0" y="438"/>
                    <a:pt x="0" y="438"/>
                    <a:pt x="0" y="438"/>
                  </a:cubicBezTo>
                  <a:cubicBezTo>
                    <a:pt x="5" y="438"/>
                    <a:pt x="9" y="438"/>
                    <a:pt x="14" y="438"/>
                  </a:cubicBezTo>
                  <a:cubicBezTo>
                    <a:pt x="15" y="439"/>
                    <a:pt x="15" y="439"/>
                    <a:pt x="15" y="439"/>
                  </a:cubicBezTo>
                  <a:cubicBezTo>
                    <a:pt x="15" y="439"/>
                    <a:pt x="16" y="439"/>
                    <a:pt x="16" y="439"/>
                  </a:cubicBezTo>
                  <a:cubicBezTo>
                    <a:pt x="19" y="439"/>
                    <a:pt x="22" y="439"/>
                    <a:pt x="24" y="439"/>
                  </a:cubicBezTo>
                  <a:cubicBezTo>
                    <a:pt x="25" y="439"/>
                    <a:pt x="25" y="439"/>
                    <a:pt x="25" y="439"/>
                  </a:cubicBezTo>
                  <a:cubicBezTo>
                    <a:pt x="27" y="433"/>
                    <a:pt x="32" y="421"/>
                    <a:pt x="38" y="403"/>
                  </a:cubicBezTo>
                  <a:cubicBezTo>
                    <a:pt x="42" y="391"/>
                    <a:pt x="47" y="376"/>
                    <a:pt x="51" y="359"/>
                  </a:cubicBezTo>
                  <a:cubicBezTo>
                    <a:pt x="63" y="311"/>
                    <a:pt x="52" y="276"/>
                    <a:pt x="67" y="210"/>
                  </a:cubicBezTo>
                  <a:cubicBezTo>
                    <a:pt x="81" y="145"/>
                    <a:pt x="108" y="76"/>
                    <a:pt x="94" y="3"/>
                  </a:cubicBezTo>
                  <a:cubicBezTo>
                    <a:pt x="93" y="2"/>
                    <a:pt x="93" y="1"/>
                    <a:pt x="93" y="0"/>
                  </a:cubicBezTo>
                  <a:cubicBezTo>
                    <a:pt x="93" y="1"/>
                    <a:pt x="93" y="1"/>
                    <a:pt x="93" y="1"/>
                  </a:cubicBezTo>
                  <a:cubicBezTo>
                    <a:pt x="89" y="5"/>
                    <a:pt x="29" y="73"/>
                    <a:pt x="23" y="138"/>
                  </a:cubicBezTo>
                  <a:cubicBezTo>
                    <a:pt x="17" y="206"/>
                    <a:pt x="1" y="268"/>
                    <a:pt x="0" y="314"/>
                  </a:cubicBezTo>
                  <a:cubicBezTo>
                    <a:pt x="0" y="339"/>
                    <a:pt x="0" y="374"/>
                    <a:pt x="0" y="402"/>
                  </a:cubicBezTo>
                  <a:close/>
                </a:path>
              </a:pathLst>
            </a:custGeom>
            <a:gradFill>
              <a:gsLst>
                <a:gs pos="0">
                  <a:srgbClr val="FF9E99"/>
                </a:gs>
                <a:gs pos="100000">
                  <a:srgbClr val="FFB07B"/>
                </a:gs>
              </a:gsLst>
              <a:lin ang="16200000" scaled="0"/>
            </a:gradFill>
            <a:ln>
              <a:noFill/>
            </a:ln>
          </p:spPr>
          <p:txBody>
            <a:bodyPr vert="horz" wrap="square" lIns="91440" tIns="45720" rIns="91440" bIns="45720" numCol="1" anchor="t" anchorCtr="0" compatLnSpc="1"/>
            <a:lstStyle/>
            <a:p>
              <a:endParaRPr lang="zh-CN" altLang="en-US"/>
            </a:p>
          </p:txBody>
        </p:sp>
        <p:sp>
          <p:nvSpPr>
            <p:cNvPr id="8" name="îś1îḑè"/>
            <p:cNvSpPr/>
            <p:nvPr>
              <p:custDataLst>
                <p:tags r:id="rId25"/>
              </p:custDataLst>
            </p:nvPr>
          </p:nvSpPr>
          <p:spPr bwMode="auto">
            <a:xfrm>
              <a:off x="7881158" y="4464737"/>
              <a:ext cx="435851" cy="300654"/>
            </a:xfrm>
            <a:custGeom>
              <a:avLst/>
              <a:gdLst>
                <a:gd name="T0" fmla="*/ 0 w 160"/>
                <a:gd name="T1" fmla="*/ 100 h 113"/>
                <a:gd name="T2" fmla="*/ 4 w 160"/>
                <a:gd name="T3" fmla="*/ 100 h 113"/>
                <a:gd name="T4" fmla="*/ 11 w 160"/>
                <a:gd name="T5" fmla="*/ 99 h 113"/>
                <a:gd name="T6" fmla="*/ 27 w 160"/>
                <a:gd name="T7" fmla="*/ 73 h 113"/>
                <a:gd name="T8" fmla="*/ 37 w 160"/>
                <a:gd name="T9" fmla="*/ 61 h 113"/>
                <a:gd name="T10" fmla="*/ 94 w 160"/>
                <a:gd name="T11" fmla="*/ 46 h 113"/>
                <a:gd name="T12" fmla="*/ 133 w 160"/>
                <a:gd name="T13" fmla="*/ 112 h 113"/>
                <a:gd name="T14" fmla="*/ 133 w 160"/>
                <a:gd name="T15" fmla="*/ 113 h 113"/>
                <a:gd name="T16" fmla="*/ 134 w 160"/>
                <a:gd name="T17" fmla="*/ 111 h 113"/>
                <a:gd name="T18" fmla="*/ 104 w 160"/>
                <a:gd name="T19" fmla="*/ 0 h 113"/>
                <a:gd name="T20" fmla="*/ 48 w 160"/>
                <a:gd name="T21" fmla="*/ 20 h 113"/>
                <a:gd name="T22" fmla="*/ 33 w 160"/>
                <a:gd name="T23" fmla="*/ 34 h 113"/>
                <a:gd name="T24" fmla="*/ 23 w 160"/>
                <a:gd name="T25" fmla="*/ 49 h 113"/>
                <a:gd name="T26" fmla="*/ 21 w 160"/>
                <a:gd name="T27" fmla="*/ 52 h 113"/>
                <a:gd name="T28" fmla="*/ 12 w 160"/>
                <a:gd name="T29" fmla="*/ 69 h 113"/>
                <a:gd name="T30" fmla="*/ 0 w 160"/>
                <a:gd name="T31" fmla="*/ 10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13">
                  <a:moveTo>
                    <a:pt x="0" y="100"/>
                  </a:moveTo>
                  <a:cubicBezTo>
                    <a:pt x="2" y="100"/>
                    <a:pt x="3" y="100"/>
                    <a:pt x="4" y="100"/>
                  </a:cubicBezTo>
                  <a:cubicBezTo>
                    <a:pt x="7" y="100"/>
                    <a:pt x="9" y="99"/>
                    <a:pt x="11" y="99"/>
                  </a:cubicBezTo>
                  <a:cubicBezTo>
                    <a:pt x="14" y="93"/>
                    <a:pt x="20" y="82"/>
                    <a:pt x="27" y="73"/>
                  </a:cubicBezTo>
                  <a:cubicBezTo>
                    <a:pt x="30" y="68"/>
                    <a:pt x="34" y="63"/>
                    <a:pt x="37" y="61"/>
                  </a:cubicBezTo>
                  <a:cubicBezTo>
                    <a:pt x="50" y="51"/>
                    <a:pt x="84" y="38"/>
                    <a:pt x="94" y="46"/>
                  </a:cubicBezTo>
                  <a:cubicBezTo>
                    <a:pt x="104" y="53"/>
                    <a:pt x="126" y="100"/>
                    <a:pt x="133" y="112"/>
                  </a:cubicBezTo>
                  <a:cubicBezTo>
                    <a:pt x="133" y="112"/>
                    <a:pt x="133" y="113"/>
                    <a:pt x="133" y="113"/>
                  </a:cubicBezTo>
                  <a:cubicBezTo>
                    <a:pt x="133" y="113"/>
                    <a:pt x="134" y="113"/>
                    <a:pt x="134" y="111"/>
                  </a:cubicBezTo>
                  <a:cubicBezTo>
                    <a:pt x="139" y="101"/>
                    <a:pt x="160" y="40"/>
                    <a:pt x="104" y="0"/>
                  </a:cubicBezTo>
                  <a:cubicBezTo>
                    <a:pt x="104" y="0"/>
                    <a:pt x="72" y="4"/>
                    <a:pt x="48" y="20"/>
                  </a:cubicBezTo>
                  <a:cubicBezTo>
                    <a:pt x="43" y="24"/>
                    <a:pt x="37" y="29"/>
                    <a:pt x="33" y="34"/>
                  </a:cubicBezTo>
                  <a:cubicBezTo>
                    <a:pt x="29" y="39"/>
                    <a:pt x="26" y="44"/>
                    <a:pt x="23" y="49"/>
                  </a:cubicBezTo>
                  <a:cubicBezTo>
                    <a:pt x="22" y="50"/>
                    <a:pt x="22" y="51"/>
                    <a:pt x="21" y="52"/>
                  </a:cubicBezTo>
                  <a:cubicBezTo>
                    <a:pt x="18" y="57"/>
                    <a:pt x="15" y="63"/>
                    <a:pt x="12" y="69"/>
                  </a:cubicBezTo>
                  <a:cubicBezTo>
                    <a:pt x="6" y="83"/>
                    <a:pt x="2" y="96"/>
                    <a:pt x="0" y="100"/>
                  </a:cubicBezTo>
                  <a:close/>
                </a:path>
              </a:pathLst>
            </a:custGeom>
            <a:gradFill>
              <a:gsLst>
                <a:gs pos="0">
                  <a:srgbClr val="FF9E99"/>
                </a:gs>
                <a:gs pos="100000">
                  <a:srgbClr val="F7AD95"/>
                </a:gs>
              </a:gsLst>
              <a:lin ang="0" scaled="0"/>
            </a:gradFill>
            <a:ln>
              <a:noFill/>
            </a:ln>
          </p:spPr>
          <p:txBody>
            <a:bodyPr vert="horz" wrap="square" lIns="91440" tIns="45720" rIns="91440" bIns="45720" numCol="1" anchor="t" anchorCtr="0" compatLnSpc="1"/>
            <a:lstStyle/>
            <a:p>
              <a:endParaRPr lang="zh-CN" altLang="en-US"/>
            </a:p>
          </p:txBody>
        </p:sp>
        <p:sp>
          <p:nvSpPr>
            <p:cNvPr id="35" name="ïṥḻíḋé"/>
            <p:cNvSpPr/>
            <p:nvPr>
              <p:custDataLst>
                <p:tags r:id="rId26"/>
              </p:custDataLst>
            </p:nvPr>
          </p:nvSpPr>
          <p:spPr bwMode="auto">
            <a:xfrm>
              <a:off x="7845602" y="3957664"/>
              <a:ext cx="237425" cy="776314"/>
            </a:xfrm>
            <a:custGeom>
              <a:avLst/>
              <a:gdLst>
                <a:gd name="T0" fmla="*/ 0 w 87"/>
                <a:gd name="T1" fmla="*/ 291 h 291"/>
                <a:gd name="T2" fmla="*/ 2 w 87"/>
                <a:gd name="T3" fmla="*/ 291 h 291"/>
                <a:gd name="T4" fmla="*/ 7 w 87"/>
                <a:gd name="T5" fmla="*/ 280 h 291"/>
                <a:gd name="T6" fmla="*/ 12 w 87"/>
                <a:gd name="T7" fmla="*/ 271 h 291"/>
                <a:gd name="T8" fmla="*/ 16 w 87"/>
                <a:gd name="T9" fmla="*/ 260 h 291"/>
                <a:gd name="T10" fmla="*/ 25 w 87"/>
                <a:gd name="T11" fmla="*/ 236 h 291"/>
                <a:gd name="T12" fmla="*/ 34 w 87"/>
                <a:gd name="T13" fmla="*/ 209 h 291"/>
                <a:gd name="T14" fmla="*/ 49 w 87"/>
                <a:gd name="T15" fmla="*/ 150 h 291"/>
                <a:gd name="T16" fmla="*/ 56 w 87"/>
                <a:gd name="T17" fmla="*/ 119 h 291"/>
                <a:gd name="T18" fmla="*/ 63 w 87"/>
                <a:gd name="T19" fmla="*/ 90 h 291"/>
                <a:gd name="T20" fmla="*/ 78 w 87"/>
                <a:gd name="T21" fmla="*/ 38 h 291"/>
                <a:gd name="T22" fmla="*/ 83 w 87"/>
                <a:gd name="T23" fmla="*/ 18 h 291"/>
                <a:gd name="T24" fmla="*/ 87 w 87"/>
                <a:gd name="T25" fmla="*/ 1 h 291"/>
                <a:gd name="T26" fmla="*/ 87 w 87"/>
                <a:gd name="T27" fmla="*/ 0 h 291"/>
                <a:gd name="T28" fmla="*/ 87 w 87"/>
                <a:gd name="T29" fmla="*/ 0 h 291"/>
                <a:gd name="T30" fmla="*/ 85 w 87"/>
                <a:gd name="T31" fmla="*/ 3 h 291"/>
                <a:gd name="T32" fmla="*/ 82 w 87"/>
                <a:gd name="T33" fmla="*/ 17 h 291"/>
                <a:gd name="T34" fmla="*/ 76 w 87"/>
                <a:gd name="T35" fmla="*/ 38 h 291"/>
                <a:gd name="T36" fmla="*/ 61 w 87"/>
                <a:gd name="T37" fmla="*/ 89 h 291"/>
                <a:gd name="T38" fmla="*/ 53 w 87"/>
                <a:gd name="T39" fmla="*/ 119 h 291"/>
                <a:gd name="T40" fmla="*/ 47 w 87"/>
                <a:gd name="T41" fmla="*/ 149 h 291"/>
                <a:gd name="T42" fmla="*/ 32 w 87"/>
                <a:gd name="T43" fmla="*/ 209 h 291"/>
                <a:gd name="T44" fmla="*/ 23 w 87"/>
                <a:gd name="T45" fmla="*/ 236 h 291"/>
                <a:gd name="T46" fmla="*/ 14 w 87"/>
                <a:gd name="T47" fmla="*/ 259 h 291"/>
                <a:gd name="T48" fmla="*/ 10 w 87"/>
                <a:gd name="T49" fmla="*/ 270 h 291"/>
                <a:gd name="T50" fmla="*/ 6 w 87"/>
                <a:gd name="T51" fmla="*/ 279 h 291"/>
                <a:gd name="T52" fmla="*/ 0 w 87"/>
                <a:gd name="T53"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291">
                  <a:moveTo>
                    <a:pt x="0" y="291"/>
                  </a:moveTo>
                  <a:cubicBezTo>
                    <a:pt x="0" y="291"/>
                    <a:pt x="1" y="291"/>
                    <a:pt x="2" y="291"/>
                  </a:cubicBezTo>
                  <a:cubicBezTo>
                    <a:pt x="3" y="288"/>
                    <a:pt x="5" y="284"/>
                    <a:pt x="7" y="280"/>
                  </a:cubicBezTo>
                  <a:cubicBezTo>
                    <a:pt x="9" y="277"/>
                    <a:pt x="10" y="274"/>
                    <a:pt x="12" y="271"/>
                  </a:cubicBezTo>
                  <a:cubicBezTo>
                    <a:pt x="13" y="267"/>
                    <a:pt x="15" y="264"/>
                    <a:pt x="16" y="260"/>
                  </a:cubicBezTo>
                  <a:cubicBezTo>
                    <a:pt x="19" y="253"/>
                    <a:pt x="22" y="245"/>
                    <a:pt x="25" y="236"/>
                  </a:cubicBezTo>
                  <a:cubicBezTo>
                    <a:pt x="28" y="228"/>
                    <a:pt x="31" y="219"/>
                    <a:pt x="34" y="209"/>
                  </a:cubicBezTo>
                  <a:cubicBezTo>
                    <a:pt x="39" y="191"/>
                    <a:pt x="45" y="170"/>
                    <a:pt x="49" y="150"/>
                  </a:cubicBezTo>
                  <a:cubicBezTo>
                    <a:pt x="52" y="140"/>
                    <a:pt x="54" y="129"/>
                    <a:pt x="56" y="119"/>
                  </a:cubicBezTo>
                  <a:cubicBezTo>
                    <a:pt x="58" y="109"/>
                    <a:pt x="61" y="99"/>
                    <a:pt x="63" y="90"/>
                  </a:cubicBezTo>
                  <a:cubicBezTo>
                    <a:pt x="68" y="71"/>
                    <a:pt x="74" y="54"/>
                    <a:pt x="78" y="38"/>
                  </a:cubicBezTo>
                  <a:cubicBezTo>
                    <a:pt x="80" y="31"/>
                    <a:pt x="82" y="24"/>
                    <a:pt x="83" y="18"/>
                  </a:cubicBezTo>
                  <a:cubicBezTo>
                    <a:pt x="85" y="12"/>
                    <a:pt x="86" y="6"/>
                    <a:pt x="87" y="1"/>
                  </a:cubicBezTo>
                  <a:cubicBezTo>
                    <a:pt x="87" y="1"/>
                    <a:pt x="87" y="1"/>
                    <a:pt x="87" y="0"/>
                  </a:cubicBezTo>
                  <a:cubicBezTo>
                    <a:pt x="87" y="0"/>
                    <a:pt x="87" y="0"/>
                    <a:pt x="87" y="0"/>
                  </a:cubicBezTo>
                  <a:cubicBezTo>
                    <a:pt x="87" y="0"/>
                    <a:pt x="86" y="1"/>
                    <a:pt x="85" y="3"/>
                  </a:cubicBezTo>
                  <a:cubicBezTo>
                    <a:pt x="84" y="7"/>
                    <a:pt x="83" y="12"/>
                    <a:pt x="82" y="17"/>
                  </a:cubicBezTo>
                  <a:cubicBezTo>
                    <a:pt x="80" y="23"/>
                    <a:pt x="78" y="30"/>
                    <a:pt x="76" y="38"/>
                  </a:cubicBezTo>
                  <a:cubicBezTo>
                    <a:pt x="72" y="53"/>
                    <a:pt x="66" y="70"/>
                    <a:pt x="61" y="89"/>
                  </a:cubicBezTo>
                  <a:cubicBezTo>
                    <a:pt x="58" y="99"/>
                    <a:pt x="56" y="109"/>
                    <a:pt x="53" y="119"/>
                  </a:cubicBezTo>
                  <a:cubicBezTo>
                    <a:pt x="51" y="129"/>
                    <a:pt x="49" y="139"/>
                    <a:pt x="47" y="149"/>
                  </a:cubicBezTo>
                  <a:cubicBezTo>
                    <a:pt x="42" y="170"/>
                    <a:pt x="37" y="190"/>
                    <a:pt x="32" y="209"/>
                  </a:cubicBezTo>
                  <a:cubicBezTo>
                    <a:pt x="29" y="218"/>
                    <a:pt x="26" y="227"/>
                    <a:pt x="23" y="236"/>
                  </a:cubicBezTo>
                  <a:cubicBezTo>
                    <a:pt x="20" y="244"/>
                    <a:pt x="17" y="252"/>
                    <a:pt x="14" y="259"/>
                  </a:cubicBezTo>
                  <a:cubicBezTo>
                    <a:pt x="13" y="263"/>
                    <a:pt x="11" y="267"/>
                    <a:pt x="10" y="270"/>
                  </a:cubicBezTo>
                  <a:cubicBezTo>
                    <a:pt x="9" y="273"/>
                    <a:pt x="7" y="276"/>
                    <a:pt x="6" y="279"/>
                  </a:cubicBezTo>
                  <a:cubicBezTo>
                    <a:pt x="4" y="284"/>
                    <a:pt x="2" y="288"/>
                    <a:pt x="0" y="291"/>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9" name="íšḻíḋê"/>
            <p:cNvSpPr/>
            <p:nvPr>
              <p:custDataLst>
                <p:tags r:id="rId27"/>
              </p:custDataLst>
            </p:nvPr>
          </p:nvSpPr>
          <p:spPr bwMode="auto">
            <a:xfrm>
              <a:off x="7782518" y="3563897"/>
              <a:ext cx="215631" cy="1170081"/>
            </a:xfrm>
            <a:custGeom>
              <a:avLst/>
              <a:gdLst>
                <a:gd name="T0" fmla="*/ 0 w 79"/>
                <a:gd name="T1" fmla="*/ 439 h 439"/>
                <a:gd name="T2" fmla="*/ 1 w 79"/>
                <a:gd name="T3" fmla="*/ 439 h 439"/>
                <a:gd name="T4" fmla="*/ 2 w 79"/>
                <a:gd name="T5" fmla="*/ 431 h 439"/>
                <a:gd name="T6" fmla="*/ 9 w 79"/>
                <a:gd name="T7" fmla="*/ 378 h 439"/>
                <a:gd name="T8" fmla="*/ 11 w 79"/>
                <a:gd name="T9" fmla="*/ 361 h 439"/>
                <a:gd name="T10" fmla="*/ 13 w 79"/>
                <a:gd name="T11" fmla="*/ 343 h 439"/>
                <a:gd name="T12" fmla="*/ 14 w 79"/>
                <a:gd name="T13" fmla="*/ 323 h 439"/>
                <a:gd name="T14" fmla="*/ 15 w 79"/>
                <a:gd name="T15" fmla="*/ 303 h 439"/>
                <a:gd name="T16" fmla="*/ 18 w 79"/>
                <a:gd name="T17" fmla="*/ 260 h 439"/>
                <a:gd name="T18" fmla="*/ 19 w 79"/>
                <a:gd name="T19" fmla="*/ 255 h 439"/>
                <a:gd name="T20" fmla="*/ 19 w 79"/>
                <a:gd name="T21" fmla="*/ 250 h 439"/>
                <a:gd name="T22" fmla="*/ 21 w 79"/>
                <a:gd name="T23" fmla="*/ 239 h 439"/>
                <a:gd name="T24" fmla="*/ 25 w 79"/>
                <a:gd name="T25" fmla="*/ 217 h 439"/>
                <a:gd name="T26" fmla="*/ 34 w 79"/>
                <a:gd name="T27" fmla="*/ 174 h 439"/>
                <a:gd name="T28" fmla="*/ 38 w 79"/>
                <a:gd name="T29" fmla="*/ 153 h 439"/>
                <a:gd name="T30" fmla="*/ 42 w 79"/>
                <a:gd name="T31" fmla="*/ 132 h 439"/>
                <a:gd name="T32" fmla="*/ 50 w 79"/>
                <a:gd name="T33" fmla="*/ 93 h 439"/>
                <a:gd name="T34" fmla="*/ 53 w 79"/>
                <a:gd name="T35" fmla="*/ 84 h 439"/>
                <a:gd name="T36" fmla="*/ 55 w 79"/>
                <a:gd name="T37" fmla="*/ 75 h 439"/>
                <a:gd name="T38" fmla="*/ 60 w 79"/>
                <a:gd name="T39" fmla="*/ 59 h 439"/>
                <a:gd name="T40" fmla="*/ 65 w 79"/>
                <a:gd name="T41" fmla="*/ 44 h 439"/>
                <a:gd name="T42" fmla="*/ 69 w 79"/>
                <a:gd name="T43" fmla="*/ 30 h 439"/>
                <a:gd name="T44" fmla="*/ 77 w 79"/>
                <a:gd name="T45" fmla="*/ 8 h 439"/>
                <a:gd name="T46" fmla="*/ 79 w 79"/>
                <a:gd name="T47" fmla="*/ 3 h 439"/>
                <a:gd name="T48" fmla="*/ 78 w 79"/>
                <a:gd name="T49" fmla="*/ 0 h 439"/>
                <a:gd name="T50" fmla="*/ 78 w 79"/>
                <a:gd name="T51" fmla="*/ 1 h 439"/>
                <a:gd name="T52" fmla="*/ 75 w 79"/>
                <a:gd name="T53" fmla="*/ 8 h 439"/>
                <a:gd name="T54" fmla="*/ 67 w 79"/>
                <a:gd name="T55" fmla="*/ 30 h 439"/>
                <a:gd name="T56" fmla="*/ 63 w 79"/>
                <a:gd name="T57" fmla="*/ 43 h 439"/>
                <a:gd name="T58" fmla="*/ 58 w 79"/>
                <a:gd name="T59" fmla="*/ 58 h 439"/>
                <a:gd name="T60" fmla="*/ 53 w 79"/>
                <a:gd name="T61" fmla="*/ 75 h 439"/>
                <a:gd name="T62" fmla="*/ 50 w 79"/>
                <a:gd name="T63" fmla="*/ 84 h 439"/>
                <a:gd name="T64" fmla="*/ 48 w 79"/>
                <a:gd name="T65" fmla="*/ 93 h 439"/>
                <a:gd name="T66" fmla="*/ 39 w 79"/>
                <a:gd name="T67" fmla="*/ 132 h 439"/>
                <a:gd name="T68" fmla="*/ 35 w 79"/>
                <a:gd name="T69" fmla="*/ 152 h 439"/>
                <a:gd name="T70" fmla="*/ 31 w 79"/>
                <a:gd name="T71" fmla="*/ 173 h 439"/>
                <a:gd name="T72" fmla="*/ 22 w 79"/>
                <a:gd name="T73" fmla="*/ 216 h 439"/>
                <a:gd name="T74" fmla="*/ 18 w 79"/>
                <a:gd name="T75" fmla="*/ 238 h 439"/>
                <a:gd name="T76" fmla="*/ 17 w 79"/>
                <a:gd name="T77" fmla="*/ 249 h 439"/>
                <a:gd name="T78" fmla="*/ 16 w 79"/>
                <a:gd name="T79" fmla="*/ 255 h 439"/>
                <a:gd name="T80" fmla="*/ 15 w 79"/>
                <a:gd name="T81" fmla="*/ 260 h 439"/>
                <a:gd name="T82" fmla="*/ 13 w 79"/>
                <a:gd name="T83" fmla="*/ 303 h 439"/>
                <a:gd name="T84" fmla="*/ 12 w 79"/>
                <a:gd name="T85" fmla="*/ 323 h 439"/>
                <a:gd name="T86" fmla="*/ 11 w 79"/>
                <a:gd name="T87" fmla="*/ 342 h 439"/>
                <a:gd name="T88" fmla="*/ 9 w 79"/>
                <a:gd name="T89" fmla="*/ 361 h 439"/>
                <a:gd name="T90" fmla="*/ 7 w 79"/>
                <a:gd name="T91" fmla="*/ 378 h 439"/>
                <a:gd name="T92" fmla="*/ 1 w 79"/>
                <a:gd name="T93" fmla="*/ 431 h 439"/>
                <a:gd name="T94" fmla="*/ 0 w 79"/>
                <a:gd name="T9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439">
                  <a:moveTo>
                    <a:pt x="0" y="439"/>
                  </a:moveTo>
                  <a:cubicBezTo>
                    <a:pt x="0" y="439"/>
                    <a:pt x="1" y="439"/>
                    <a:pt x="1" y="439"/>
                  </a:cubicBezTo>
                  <a:cubicBezTo>
                    <a:pt x="2" y="436"/>
                    <a:pt x="2" y="434"/>
                    <a:pt x="2" y="431"/>
                  </a:cubicBezTo>
                  <a:cubicBezTo>
                    <a:pt x="4" y="418"/>
                    <a:pt x="7" y="400"/>
                    <a:pt x="9" y="378"/>
                  </a:cubicBezTo>
                  <a:cubicBezTo>
                    <a:pt x="10" y="373"/>
                    <a:pt x="10" y="367"/>
                    <a:pt x="11" y="361"/>
                  </a:cubicBezTo>
                  <a:cubicBezTo>
                    <a:pt x="12" y="355"/>
                    <a:pt x="12" y="349"/>
                    <a:pt x="13" y="343"/>
                  </a:cubicBezTo>
                  <a:cubicBezTo>
                    <a:pt x="13" y="336"/>
                    <a:pt x="14" y="330"/>
                    <a:pt x="14" y="323"/>
                  </a:cubicBezTo>
                  <a:cubicBezTo>
                    <a:pt x="15" y="316"/>
                    <a:pt x="15" y="310"/>
                    <a:pt x="15" y="303"/>
                  </a:cubicBezTo>
                  <a:cubicBezTo>
                    <a:pt x="16" y="289"/>
                    <a:pt x="16" y="275"/>
                    <a:pt x="18" y="260"/>
                  </a:cubicBezTo>
                  <a:cubicBezTo>
                    <a:pt x="19" y="255"/>
                    <a:pt x="19" y="255"/>
                    <a:pt x="19" y="255"/>
                  </a:cubicBezTo>
                  <a:cubicBezTo>
                    <a:pt x="19" y="250"/>
                    <a:pt x="19" y="250"/>
                    <a:pt x="19" y="250"/>
                  </a:cubicBezTo>
                  <a:cubicBezTo>
                    <a:pt x="20" y="246"/>
                    <a:pt x="20" y="242"/>
                    <a:pt x="21" y="239"/>
                  </a:cubicBezTo>
                  <a:cubicBezTo>
                    <a:pt x="22" y="231"/>
                    <a:pt x="24" y="224"/>
                    <a:pt x="25" y="217"/>
                  </a:cubicBezTo>
                  <a:cubicBezTo>
                    <a:pt x="28" y="203"/>
                    <a:pt x="31" y="188"/>
                    <a:pt x="34" y="174"/>
                  </a:cubicBezTo>
                  <a:cubicBezTo>
                    <a:pt x="35" y="167"/>
                    <a:pt x="37" y="160"/>
                    <a:pt x="38" y="153"/>
                  </a:cubicBezTo>
                  <a:cubicBezTo>
                    <a:pt x="39" y="146"/>
                    <a:pt x="41" y="139"/>
                    <a:pt x="42" y="132"/>
                  </a:cubicBezTo>
                  <a:cubicBezTo>
                    <a:pt x="45" y="119"/>
                    <a:pt x="47" y="105"/>
                    <a:pt x="50" y="93"/>
                  </a:cubicBezTo>
                  <a:cubicBezTo>
                    <a:pt x="51" y="90"/>
                    <a:pt x="52" y="87"/>
                    <a:pt x="53" y="84"/>
                  </a:cubicBezTo>
                  <a:cubicBezTo>
                    <a:pt x="54" y="81"/>
                    <a:pt x="54" y="78"/>
                    <a:pt x="55" y="75"/>
                  </a:cubicBezTo>
                  <a:cubicBezTo>
                    <a:pt x="57" y="70"/>
                    <a:pt x="58" y="64"/>
                    <a:pt x="60" y="59"/>
                  </a:cubicBezTo>
                  <a:cubicBezTo>
                    <a:pt x="62" y="54"/>
                    <a:pt x="63" y="49"/>
                    <a:pt x="65" y="44"/>
                  </a:cubicBezTo>
                  <a:cubicBezTo>
                    <a:pt x="66" y="39"/>
                    <a:pt x="68" y="35"/>
                    <a:pt x="69" y="30"/>
                  </a:cubicBezTo>
                  <a:cubicBezTo>
                    <a:pt x="72" y="22"/>
                    <a:pt x="75" y="14"/>
                    <a:pt x="77" y="8"/>
                  </a:cubicBezTo>
                  <a:cubicBezTo>
                    <a:pt x="77" y="6"/>
                    <a:pt x="78" y="5"/>
                    <a:pt x="79" y="3"/>
                  </a:cubicBezTo>
                  <a:cubicBezTo>
                    <a:pt x="78" y="2"/>
                    <a:pt x="78" y="1"/>
                    <a:pt x="78" y="0"/>
                  </a:cubicBezTo>
                  <a:cubicBezTo>
                    <a:pt x="78" y="1"/>
                    <a:pt x="78" y="1"/>
                    <a:pt x="78" y="1"/>
                  </a:cubicBezTo>
                  <a:cubicBezTo>
                    <a:pt x="77" y="3"/>
                    <a:pt x="76" y="5"/>
                    <a:pt x="75" y="8"/>
                  </a:cubicBezTo>
                  <a:cubicBezTo>
                    <a:pt x="73" y="14"/>
                    <a:pt x="70" y="21"/>
                    <a:pt x="67" y="30"/>
                  </a:cubicBezTo>
                  <a:cubicBezTo>
                    <a:pt x="66" y="34"/>
                    <a:pt x="64" y="38"/>
                    <a:pt x="63" y="43"/>
                  </a:cubicBezTo>
                  <a:cubicBezTo>
                    <a:pt x="61" y="48"/>
                    <a:pt x="60" y="53"/>
                    <a:pt x="58" y="58"/>
                  </a:cubicBezTo>
                  <a:cubicBezTo>
                    <a:pt x="56" y="63"/>
                    <a:pt x="55" y="69"/>
                    <a:pt x="53" y="75"/>
                  </a:cubicBezTo>
                  <a:cubicBezTo>
                    <a:pt x="52" y="78"/>
                    <a:pt x="51" y="81"/>
                    <a:pt x="50" y="84"/>
                  </a:cubicBezTo>
                  <a:cubicBezTo>
                    <a:pt x="50" y="87"/>
                    <a:pt x="49" y="90"/>
                    <a:pt x="48" y="93"/>
                  </a:cubicBezTo>
                  <a:cubicBezTo>
                    <a:pt x="45" y="105"/>
                    <a:pt x="42" y="118"/>
                    <a:pt x="39" y="132"/>
                  </a:cubicBezTo>
                  <a:cubicBezTo>
                    <a:pt x="38" y="138"/>
                    <a:pt x="37" y="145"/>
                    <a:pt x="35" y="152"/>
                  </a:cubicBezTo>
                  <a:cubicBezTo>
                    <a:pt x="34" y="159"/>
                    <a:pt x="32" y="166"/>
                    <a:pt x="31" y="173"/>
                  </a:cubicBezTo>
                  <a:cubicBezTo>
                    <a:pt x="28" y="188"/>
                    <a:pt x="25" y="202"/>
                    <a:pt x="22" y="216"/>
                  </a:cubicBezTo>
                  <a:cubicBezTo>
                    <a:pt x="21" y="224"/>
                    <a:pt x="19" y="231"/>
                    <a:pt x="18" y="238"/>
                  </a:cubicBezTo>
                  <a:cubicBezTo>
                    <a:pt x="18" y="242"/>
                    <a:pt x="17" y="246"/>
                    <a:pt x="17" y="249"/>
                  </a:cubicBezTo>
                  <a:cubicBezTo>
                    <a:pt x="16" y="255"/>
                    <a:pt x="16" y="255"/>
                    <a:pt x="16" y="255"/>
                  </a:cubicBezTo>
                  <a:cubicBezTo>
                    <a:pt x="15" y="260"/>
                    <a:pt x="15" y="260"/>
                    <a:pt x="15" y="260"/>
                  </a:cubicBezTo>
                  <a:cubicBezTo>
                    <a:pt x="14" y="274"/>
                    <a:pt x="13" y="289"/>
                    <a:pt x="13" y="303"/>
                  </a:cubicBezTo>
                  <a:cubicBezTo>
                    <a:pt x="13" y="310"/>
                    <a:pt x="12" y="316"/>
                    <a:pt x="12" y="323"/>
                  </a:cubicBezTo>
                  <a:cubicBezTo>
                    <a:pt x="11" y="330"/>
                    <a:pt x="11" y="336"/>
                    <a:pt x="11" y="342"/>
                  </a:cubicBezTo>
                  <a:cubicBezTo>
                    <a:pt x="10" y="349"/>
                    <a:pt x="9" y="355"/>
                    <a:pt x="9" y="361"/>
                  </a:cubicBezTo>
                  <a:cubicBezTo>
                    <a:pt x="8" y="367"/>
                    <a:pt x="8" y="372"/>
                    <a:pt x="7" y="378"/>
                  </a:cubicBezTo>
                  <a:cubicBezTo>
                    <a:pt x="5" y="400"/>
                    <a:pt x="2" y="418"/>
                    <a:pt x="1" y="431"/>
                  </a:cubicBezTo>
                  <a:cubicBezTo>
                    <a:pt x="0" y="434"/>
                    <a:pt x="0" y="436"/>
                    <a:pt x="0" y="439"/>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10" name="ïŝḻïḑè"/>
            <p:cNvSpPr/>
            <p:nvPr>
              <p:custDataLst>
                <p:tags r:id="rId28"/>
              </p:custDataLst>
            </p:nvPr>
          </p:nvSpPr>
          <p:spPr bwMode="auto">
            <a:xfrm>
              <a:off x="7938507" y="4504000"/>
              <a:ext cx="310831" cy="261389"/>
            </a:xfrm>
            <a:custGeom>
              <a:avLst/>
              <a:gdLst>
                <a:gd name="T0" fmla="*/ 0 w 114"/>
                <a:gd name="T1" fmla="*/ 37 h 98"/>
                <a:gd name="T2" fmla="*/ 80 w 114"/>
                <a:gd name="T3" fmla="*/ 3 h 98"/>
                <a:gd name="T4" fmla="*/ 94 w 114"/>
                <a:gd name="T5" fmla="*/ 14 h 98"/>
                <a:gd name="T6" fmla="*/ 112 w 114"/>
                <a:gd name="T7" fmla="*/ 97 h 98"/>
                <a:gd name="T8" fmla="*/ 112 w 114"/>
                <a:gd name="T9" fmla="*/ 98 h 98"/>
                <a:gd name="T10" fmla="*/ 113 w 114"/>
                <a:gd name="T11" fmla="*/ 96 h 98"/>
                <a:gd name="T12" fmla="*/ 95 w 114"/>
                <a:gd name="T13" fmla="*/ 13 h 98"/>
                <a:gd name="T14" fmla="*/ 80 w 114"/>
                <a:gd name="T15" fmla="*/ 2 h 98"/>
                <a:gd name="T16" fmla="*/ 26 w 114"/>
                <a:gd name="T17" fmla="*/ 20 h 98"/>
                <a:gd name="T18" fmla="*/ 2 w 114"/>
                <a:gd name="T19" fmla="*/ 34 h 98"/>
                <a:gd name="T20" fmla="*/ 0 w 114"/>
                <a:gd name="T21" fmla="*/ 3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98">
                  <a:moveTo>
                    <a:pt x="0" y="37"/>
                  </a:moveTo>
                  <a:cubicBezTo>
                    <a:pt x="19" y="25"/>
                    <a:pt x="61" y="0"/>
                    <a:pt x="80" y="3"/>
                  </a:cubicBezTo>
                  <a:cubicBezTo>
                    <a:pt x="85" y="4"/>
                    <a:pt x="89" y="7"/>
                    <a:pt x="94" y="14"/>
                  </a:cubicBezTo>
                  <a:cubicBezTo>
                    <a:pt x="107" y="32"/>
                    <a:pt x="113" y="70"/>
                    <a:pt x="112" y="97"/>
                  </a:cubicBezTo>
                  <a:cubicBezTo>
                    <a:pt x="112" y="97"/>
                    <a:pt x="112" y="98"/>
                    <a:pt x="112" y="98"/>
                  </a:cubicBezTo>
                  <a:cubicBezTo>
                    <a:pt x="112" y="98"/>
                    <a:pt x="113" y="98"/>
                    <a:pt x="113" y="96"/>
                  </a:cubicBezTo>
                  <a:cubicBezTo>
                    <a:pt x="114" y="70"/>
                    <a:pt x="108" y="31"/>
                    <a:pt x="95" y="13"/>
                  </a:cubicBezTo>
                  <a:cubicBezTo>
                    <a:pt x="90" y="6"/>
                    <a:pt x="85" y="3"/>
                    <a:pt x="80" y="2"/>
                  </a:cubicBezTo>
                  <a:cubicBezTo>
                    <a:pt x="70" y="0"/>
                    <a:pt x="51" y="6"/>
                    <a:pt x="26" y="20"/>
                  </a:cubicBezTo>
                  <a:cubicBezTo>
                    <a:pt x="17" y="25"/>
                    <a:pt x="8" y="30"/>
                    <a:pt x="2" y="34"/>
                  </a:cubicBezTo>
                  <a:cubicBezTo>
                    <a:pt x="1" y="35"/>
                    <a:pt x="1" y="36"/>
                    <a:pt x="0" y="37"/>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38" name="íşliḑé"/>
            <p:cNvSpPr/>
            <p:nvPr>
              <p:custDataLst>
                <p:tags r:id="rId29"/>
              </p:custDataLst>
            </p:nvPr>
          </p:nvSpPr>
          <p:spPr bwMode="auto">
            <a:xfrm>
              <a:off x="7502656" y="3453956"/>
              <a:ext cx="220220" cy="1274412"/>
            </a:xfrm>
            <a:custGeom>
              <a:avLst/>
              <a:gdLst>
                <a:gd name="T0" fmla="*/ 0 w 81"/>
                <a:gd name="T1" fmla="*/ 0 h 478"/>
                <a:gd name="T2" fmla="*/ 1 w 81"/>
                <a:gd name="T3" fmla="*/ 7 h 478"/>
                <a:gd name="T4" fmla="*/ 2 w 81"/>
                <a:gd name="T5" fmla="*/ 11 h 478"/>
                <a:gd name="T6" fmla="*/ 6 w 81"/>
                <a:gd name="T7" fmla="*/ 22 h 478"/>
                <a:gd name="T8" fmla="*/ 11 w 81"/>
                <a:gd name="T9" fmla="*/ 35 h 478"/>
                <a:gd name="T10" fmla="*/ 21 w 81"/>
                <a:gd name="T11" fmla="*/ 66 h 478"/>
                <a:gd name="T12" fmla="*/ 32 w 81"/>
                <a:gd name="T13" fmla="*/ 103 h 478"/>
                <a:gd name="T14" fmla="*/ 38 w 81"/>
                <a:gd name="T15" fmla="*/ 124 h 478"/>
                <a:gd name="T16" fmla="*/ 44 w 81"/>
                <a:gd name="T17" fmla="*/ 145 h 478"/>
                <a:gd name="T18" fmla="*/ 49 w 81"/>
                <a:gd name="T19" fmla="*/ 168 h 478"/>
                <a:gd name="T20" fmla="*/ 52 w 81"/>
                <a:gd name="T21" fmla="*/ 179 h 478"/>
                <a:gd name="T22" fmla="*/ 54 w 81"/>
                <a:gd name="T23" fmla="*/ 191 h 478"/>
                <a:gd name="T24" fmla="*/ 56 w 81"/>
                <a:gd name="T25" fmla="*/ 203 h 478"/>
                <a:gd name="T26" fmla="*/ 58 w 81"/>
                <a:gd name="T27" fmla="*/ 214 h 478"/>
                <a:gd name="T28" fmla="*/ 62 w 81"/>
                <a:gd name="T29" fmla="*/ 238 h 478"/>
                <a:gd name="T30" fmla="*/ 65 w 81"/>
                <a:gd name="T31" fmla="*/ 262 h 478"/>
                <a:gd name="T32" fmla="*/ 68 w 81"/>
                <a:gd name="T33" fmla="*/ 286 h 478"/>
                <a:gd name="T34" fmla="*/ 71 w 81"/>
                <a:gd name="T35" fmla="*/ 332 h 478"/>
                <a:gd name="T36" fmla="*/ 76 w 81"/>
                <a:gd name="T37" fmla="*/ 415 h 478"/>
                <a:gd name="T38" fmla="*/ 78 w 81"/>
                <a:gd name="T39" fmla="*/ 448 h 478"/>
                <a:gd name="T40" fmla="*/ 79 w 81"/>
                <a:gd name="T41" fmla="*/ 473 h 478"/>
                <a:gd name="T42" fmla="*/ 79 w 81"/>
                <a:gd name="T43" fmla="*/ 478 h 478"/>
                <a:gd name="T44" fmla="*/ 81 w 81"/>
                <a:gd name="T45" fmla="*/ 478 h 478"/>
                <a:gd name="T46" fmla="*/ 81 w 81"/>
                <a:gd name="T47" fmla="*/ 473 h 478"/>
                <a:gd name="T48" fmla="*/ 80 w 81"/>
                <a:gd name="T49" fmla="*/ 448 h 478"/>
                <a:gd name="T50" fmla="*/ 78 w 81"/>
                <a:gd name="T51" fmla="*/ 415 h 478"/>
                <a:gd name="T52" fmla="*/ 73 w 81"/>
                <a:gd name="T53" fmla="*/ 332 h 478"/>
                <a:gd name="T54" fmla="*/ 70 w 81"/>
                <a:gd name="T55" fmla="*/ 286 h 478"/>
                <a:gd name="T56" fmla="*/ 67 w 81"/>
                <a:gd name="T57" fmla="*/ 262 h 478"/>
                <a:gd name="T58" fmla="*/ 64 w 81"/>
                <a:gd name="T59" fmla="*/ 238 h 478"/>
                <a:gd name="T60" fmla="*/ 61 w 81"/>
                <a:gd name="T61" fmla="*/ 214 h 478"/>
                <a:gd name="T62" fmla="*/ 59 w 81"/>
                <a:gd name="T63" fmla="*/ 202 h 478"/>
                <a:gd name="T64" fmla="*/ 56 w 81"/>
                <a:gd name="T65" fmla="*/ 190 h 478"/>
                <a:gd name="T66" fmla="*/ 54 w 81"/>
                <a:gd name="T67" fmla="*/ 179 h 478"/>
                <a:gd name="T68" fmla="*/ 52 w 81"/>
                <a:gd name="T69" fmla="*/ 167 h 478"/>
                <a:gd name="T70" fmla="*/ 46 w 81"/>
                <a:gd name="T71" fmla="*/ 145 h 478"/>
                <a:gd name="T72" fmla="*/ 41 w 81"/>
                <a:gd name="T73" fmla="*/ 123 h 478"/>
                <a:gd name="T74" fmla="*/ 35 w 81"/>
                <a:gd name="T75" fmla="*/ 103 h 478"/>
                <a:gd name="T76" fmla="*/ 23 w 81"/>
                <a:gd name="T77" fmla="*/ 66 h 478"/>
                <a:gd name="T78" fmla="*/ 13 w 81"/>
                <a:gd name="T79" fmla="*/ 34 h 478"/>
                <a:gd name="T80" fmla="*/ 8 w 81"/>
                <a:gd name="T81" fmla="*/ 21 h 478"/>
                <a:gd name="T82" fmla="*/ 4 w 81"/>
                <a:gd name="T83" fmla="*/ 10 h 478"/>
                <a:gd name="T84" fmla="*/ 1 w 81"/>
                <a:gd name="T85" fmla="*/ 2 h 478"/>
                <a:gd name="T86" fmla="*/ 0 w 81"/>
                <a:gd name="T87"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 h="478">
                  <a:moveTo>
                    <a:pt x="0" y="0"/>
                  </a:moveTo>
                  <a:cubicBezTo>
                    <a:pt x="0" y="0"/>
                    <a:pt x="0" y="3"/>
                    <a:pt x="1" y="7"/>
                  </a:cubicBezTo>
                  <a:cubicBezTo>
                    <a:pt x="1" y="8"/>
                    <a:pt x="2" y="9"/>
                    <a:pt x="2" y="11"/>
                  </a:cubicBezTo>
                  <a:cubicBezTo>
                    <a:pt x="4" y="14"/>
                    <a:pt x="5" y="18"/>
                    <a:pt x="6" y="22"/>
                  </a:cubicBezTo>
                  <a:cubicBezTo>
                    <a:pt x="8" y="26"/>
                    <a:pt x="9" y="30"/>
                    <a:pt x="11" y="35"/>
                  </a:cubicBezTo>
                  <a:cubicBezTo>
                    <a:pt x="14" y="44"/>
                    <a:pt x="17" y="55"/>
                    <a:pt x="21" y="66"/>
                  </a:cubicBezTo>
                  <a:cubicBezTo>
                    <a:pt x="24" y="78"/>
                    <a:pt x="28" y="90"/>
                    <a:pt x="32" y="103"/>
                  </a:cubicBezTo>
                  <a:cubicBezTo>
                    <a:pt x="34" y="110"/>
                    <a:pt x="36" y="117"/>
                    <a:pt x="38" y="124"/>
                  </a:cubicBezTo>
                  <a:cubicBezTo>
                    <a:pt x="40" y="131"/>
                    <a:pt x="42" y="138"/>
                    <a:pt x="44" y="145"/>
                  </a:cubicBezTo>
                  <a:cubicBezTo>
                    <a:pt x="46" y="153"/>
                    <a:pt x="47" y="160"/>
                    <a:pt x="49" y="168"/>
                  </a:cubicBezTo>
                  <a:cubicBezTo>
                    <a:pt x="50" y="172"/>
                    <a:pt x="51" y="175"/>
                    <a:pt x="52" y="179"/>
                  </a:cubicBezTo>
                  <a:cubicBezTo>
                    <a:pt x="52" y="183"/>
                    <a:pt x="53" y="187"/>
                    <a:pt x="54" y="191"/>
                  </a:cubicBezTo>
                  <a:cubicBezTo>
                    <a:pt x="55" y="195"/>
                    <a:pt x="55" y="199"/>
                    <a:pt x="56" y="203"/>
                  </a:cubicBezTo>
                  <a:cubicBezTo>
                    <a:pt x="57" y="207"/>
                    <a:pt x="57" y="210"/>
                    <a:pt x="58" y="214"/>
                  </a:cubicBezTo>
                  <a:cubicBezTo>
                    <a:pt x="59" y="222"/>
                    <a:pt x="61" y="230"/>
                    <a:pt x="62" y="238"/>
                  </a:cubicBezTo>
                  <a:cubicBezTo>
                    <a:pt x="63" y="246"/>
                    <a:pt x="64" y="254"/>
                    <a:pt x="65" y="262"/>
                  </a:cubicBezTo>
                  <a:cubicBezTo>
                    <a:pt x="66" y="270"/>
                    <a:pt x="67" y="278"/>
                    <a:pt x="68" y="286"/>
                  </a:cubicBezTo>
                  <a:cubicBezTo>
                    <a:pt x="69" y="302"/>
                    <a:pt x="70" y="317"/>
                    <a:pt x="71" y="332"/>
                  </a:cubicBezTo>
                  <a:cubicBezTo>
                    <a:pt x="73" y="363"/>
                    <a:pt x="75" y="391"/>
                    <a:pt x="76" y="415"/>
                  </a:cubicBezTo>
                  <a:cubicBezTo>
                    <a:pt x="77" y="427"/>
                    <a:pt x="77" y="438"/>
                    <a:pt x="78" y="448"/>
                  </a:cubicBezTo>
                  <a:cubicBezTo>
                    <a:pt x="78" y="458"/>
                    <a:pt x="79" y="466"/>
                    <a:pt x="79" y="473"/>
                  </a:cubicBezTo>
                  <a:cubicBezTo>
                    <a:pt x="79" y="475"/>
                    <a:pt x="79" y="476"/>
                    <a:pt x="79" y="478"/>
                  </a:cubicBezTo>
                  <a:cubicBezTo>
                    <a:pt x="80" y="478"/>
                    <a:pt x="80" y="478"/>
                    <a:pt x="81" y="478"/>
                  </a:cubicBezTo>
                  <a:cubicBezTo>
                    <a:pt x="81" y="476"/>
                    <a:pt x="81" y="475"/>
                    <a:pt x="81" y="473"/>
                  </a:cubicBezTo>
                  <a:cubicBezTo>
                    <a:pt x="80" y="466"/>
                    <a:pt x="80" y="457"/>
                    <a:pt x="80" y="448"/>
                  </a:cubicBezTo>
                  <a:cubicBezTo>
                    <a:pt x="79" y="438"/>
                    <a:pt x="79" y="427"/>
                    <a:pt x="78" y="415"/>
                  </a:cubicBezTo>
                  <a:cubicBezTo>
                    <a:pt x="77" y="391"/>
                    <a:pt x="75" y="362"/>
                    <a:pt x="73" y="332"/>
                  </a:cubicBezTo>
                  <a:cubicBezTo>
                    <a:pt x="73" y="317"/>
                    <a:pt x="71" y="302"/>
                    <a:pt x="70" y="286"/>
                  </a:cubicBezTo>
                  <a:cubicBezTo>
                    <a:pt x="69" y="278"/>
                    <a:pt x="68" y="270"/>
                    <a:pt x="67" y="262"/>
                  </a:cubicBezTo>
                  <a:cubicBezTo>
                    <a:pt x="67" y="254"/>
                    <a:pt x="65" y="246"/>
                    <a:pt x="64" y="238"/>
                  </a:cubicBezTo>
                  <a:cubicBezTo>
                    <a:pt x="63" y="230"/>
                    <a:pt x="62" y="222"/>
                    <a:pt x="61" y="214"/>
                  </a:cubicBezTo>
                  <a:cubicBezTo>
                    <a:pt x="60" y="210"/>
                    <a:pt x="59" y="206"/>
                    <a:pt x="59" y="202"/>
                  </a:cubicBezTo>
                  <a:cubicBezTo>
                    <a:pt x="58" y="198"/>
                    <a:pt x="57" y="194"/>
                    <a:pt x="56" y="190"/>
                  </a:cubicBezTo>
                  <a:cubicBezTo>
                    <a:pt x="56" y="187"/>
                    <a:pt x="55" y="183"/>
                    <a:pt x="54" y="179"/>
                  </a:cubicBezTo>
                  <a:cubicBezTo>
                    <a:pt x="53" y="175"/>
                    <a:pt x="52" y="171"/>
                    <a:pt x="52" y="167"/>
                  </a:cubicBezTo>
                  <a:cubicBezTo>
                    <a:pt x="50" y="160"/>
                    <a:pt x="48" y="152"/>
                    <a:pt x="46" y="145"/>
                  </a:cubicBezTo>
                  <a:cubicBezTo>
                    <a:pt x="44" y="138"/>
                    <a:pt x="43" y="130"/>
                    <a:pt x="41" y="123"/>
                  </a:cubicBezTo>
                  <a:cubicBezTo>
                    <a:pt x="39" y="116"/>
                    <a:pt x="37" y="110"/>
                    <a:pt x="35" y="103"/>
                  </a:cubicBezTo>
                  <a:cubicBezTo>
                    <a:pt x="31" y="90"/>
                    <a:pt x="27" y="77"/>
                    <a:pt x="23" y="66"/>
                  </a:cubicBezTo>
                  <a:cubicBezTo>
                    <a:pt x="19" y="54"/>
                    <a:pt x="16" y="44"/>
                    <a:pt x="13" y="34"/>
                  </a:cubicBezTo>
                  <a:cubicBezTo>
                    <a:pt x="11" y="30"/>
                    <a:pt x="9" y="25"/>
                    <a:pt x="8" y="21"/>
                  </a:cubicBezTo>
                  <a:cubicBezTo>
                    <a:pt x="6" y="17"/>
                    <a:pt x="5" y="14"/>
                    <a:pt x="4" y="10"/>
                  </a:cubicBezTo>
                  <a:cubicBezTo>
                    <a:pt x="3" y="7"/>
                    <a:pt x="2" y="5"/>
                    <a:pt x="1" y="2"/>
                  </a:cubicBezTo>
                  <a:cubicBezTo>
                    <a:pt x="0" y="1"/>
                    <a:pt x="0" y="0"/>
                    <a:pt x="0" y="0"/>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39" name="ïŝļïḍè"/>
            <p:cNvSpPr/>
            <p:nvPr>
              <p:custDataLst>
                <p:tags r:id="rId30"/>
              </p:custDataLst>
            </p:nvPr>
          </p:nvSpPr>
          <p:spPr bwMode="auto">
            <a:xfrm>
              <a:off x="7382223" y="4054143"/>
              <a:ext cx="313125" cy="670861"/>
            </a:xfrm>
            <a:custGeom>
              <a:avLst/>
              <a:gdLst>
                <a:gd name="T0" fmla="*/ 0 w 115"/>
                <a:gd name="T1" fmla="*/ 0 h 252"/>
                <a:gd name="T2" fmla="*/ 0 w 115"/>
                <a:gd name="T3" fmla="*/ 2 h 252"/>
                <a:gd name="T4" fmla="*/ 0 w 115"/>
                <a:gd name="T5" fmla="*/ 3 h 252"/>
                <a:gd name="T6" fmla="*/ 8 w 115"/>
                <a:gd name="T7" fmla="*/ 15 h 252"/>
                <a:gd name="T8" fmla="*/ 18 w 115"/>
                <a:gd name="T9" fmla="*/ 32 h 252"/>
                <a:gd name="T10" fmla="*/ 40 w 115"/>
                <a:gd name="T11" fmla="*/ 75 h 252"/>
                <a:gd name="T12" fmla="*/ 63 w 115"/>
                <a:gd name="T13" fmla="*/ 126 h 252"/>
                <a:gd name="T14" fmla="*/ 75 w 115"/>
                <a:gd name="T15" fmla="*/ 152 h 252"/>
                <a:gd name="T16" fmla="*/ 86 w 115"/>
                <a:gd name="T17" fmla="*/ 177 h 252"/>
                <a:gd name="T18" fmla="*/ 88 w 115"/>
                <a:gd name="T19" fmla="*/ 183 h 252"/>
                <a:gd name="T20" fmla="*/ 91 w 115"/>
                <a:gd name="T21" fmla="*/ 189 h 252"/>
                <a:gd name="T22" fmla="*/ 95 w 115"/>
                <a:gd name="T23" fmla="*/ 201 h 252"/>
                <a:gd name="T24" fmla="*/ 103 w 115"/>
                <a:gd name="T25" fmla="*/ 222 h 252"/>
                <a:gd name="T26" fmla="*/ 110 w 115"/>
                <a:gd name="T27" fmla="*/ 240 h 252"/>
                <a:gd name="T28" fmla="*/ 114 w 115"/>
                <a:gd name="T29" fmla="*/ 252 h 252"/>
                <a:gd name="T30" fmla="*/ 115 w 115"/>
                <a:gd name="T31" fmla="*/ 252 h 252"/>
                <a:gd name="T32" fmla="*/ 112 w 115"/>
                <a:gd name="T33" fmla="*/ 240 h 252"/>
                <a:gd name="T34" fmla="*/ 105 w 115"/>
                <a:gd name="T35" fmla="*/ 221 h 252"/>
                <a:gd name="T36" fmla="*/ 97 w 115"/>
                <a:gd name="T37" fmla="*/ 200 h 252"/>
                <a:gd name="T38" fmla="*/ 93 w 115"/>
                <a:gd name="T39" fmla="*/ 188 h 252"/>
                <a:gd name="T40" fmla="*/ 90 w 115"/>
                <a:gd name="T41" fmla="*/ 182 h 252"/>
                <a:gd name="T42" fmla="*/ 88 w 115"/>
                <a:gd name="T43" fmla="*/ 176 h 252"/>
                <a:gd name="T44" fmla="*/ 77 w 115"/>
                <a:gd name="T45" fmla="*/ 151 h 252"/>
                <a:gd name="T46" fmla="*/ 65 w 115"/>
                <a:gd name="T47" fmla="*/ 125 h 252"/>
                <a:gd name="T48" fmla="*/ 42 w 115"/>
                <a:gd name="T49" fmla="*/ 74 h 252"/>
                <a:gd name="T50" fmla="*/ 20 w 115"/>
                <a:gd name="T51" fmla="*/ 31 h 252"/>
                <a:gd name="T52" fmla="*/ 1 w 115"/>
                <a:gd name="T53" fmla="*/ 1 h 252"/>
                <a:gd name="T54" fmla="*/ 0 w 115"/>
                <a:gd name="T5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 h="251">
                  <a:moveTo>
                    <a:pt x="0" y="0"/>
                  </a:moveTo>
                  <a:cubicBezTo>
                    <a:pt x="0" y="0"/>
                    <a:pt x="0" y="1"/>
                    <a:pt x="0" y="2"/>
                  </a:cubicBezTo>
                  <a:cubicBezTo>
                    <a:pt x="0" y="3"/>
                    <a:pt x="0" y="3"/>
                    <a:pt x="0" y="3"/>
                  </a:cubicBezTo>
                  <a:cubicBezTo>
                    <a:pt x="3" y="6"/>
                    <a:pt x="5" y="10"/>
                    <a:pt x="8" y="15"/>
                  </a:cubicBezTo>
                  <a:cubicBezTo>
                    <a:pt x="11" y="20"/>
                    <a:pt x="15" y="25"/>
                    <a:pt x="18" y="32"/>
                  </a:cubicBezTo>
                  <a:cubicBezTo>
                    <a:pt x="25" y="44"/>
                    <a:pt x="32" y="59"/>
                    <a:pt x="40" y="75"/>
                  </a:cubicBezTo>
                  <a:cubicBezTo>
                    <a:pt x="47" y="91"/>
                    <a:pt x="55" y="109"/>
                    <a:pt x="63" y="126"/>
                  </a:cubicBezTo>
                  <a:cubicBezTo>
                    <a:pt x="67" y="135"/>
                    <a:pt x="71" y="143"/>
                    <a:pt x="75" y="152"/>
                  </a:cubicBezTo>
                  <a:cubicBezTo>
                    <a:pt x="79" y="160"/>
                    <a:pt x="82" y="169"/>
                    <a:pt x="86" y="177"/>
                  </a:cubicBezTo>
                  <a:cubicBezTo>
                    <a:pt x="87" y="179"/>
                    <a:pt x="88" y="181"/>
                    <a:pt x="88" y="183"/>
                  </a:cubicBezTo>
                  <a:cubicBezTo>
                    <a:pt x="89" y="185"/>
                    <a:pt x="90" y="187"/>
                    <a:pt x="91" y="189"/>
                  </a:cubicBezTo>
                  <a:cubicBezTo>
                    <a:pt x="92" y="193"/>
                    <a:pt x="94" y="197"/>
                    <a:pt x="95" y="201"/>
                  </a:cubicBezTo>
                  <a:cubicBezTo>
                    <a:pt x="98" y="208"/>
                    <a:pt x="101" y="215"/>
                    <a:pt x="103" y="222"/>
                  </a:cubicBezTo>
                  <a:cubicBezTo>
                    <a:pt x="106" y="229"/>
                    <a:pt x="108" y="235"/>
                    <a:pt x="110" y="240"/>
                  </a:cubicBezTo>
                  <a:cubicBezTo>
                    <a:pt x="111" y="245"/>
                    <a:pt x="113" y="249"/>
                    <a:pt x="114" y="252"/>
                  </a:cubicBezTo>
                  <a:cubicBezTo>
                    <a:pt x="114" y="252"/>
                    <a:pt x="115" y="252"/>
                    <a:pt x="115" y="252"/>
                  </a:cubicBezTo>
                  <a:cubicBezTo>
                    <a:pt x="114" y="249"/>
                    <a:pt x="113" y="244"/>
                    <a:pt x="112" y="240"/>
                  </a:cubicBezTo>
                  <a:cubicBezTo>
                    <a:pt x="110" y="234"/>
                    <a:pt x="108" y="228"/>
                    <a:pt x="105" y="221"/>
                  </a:cubicBezTo>
                  <a:cubicBezTo>
                    <a:pt x="103" y="215"/>
                    <a:pt x="100" y="207"/>
                    <a:pt x="97" y="200"/>
                  </a:cubicBezTo>
                  <a:cubicBezTo>
                    <a:pt x="96" y="196"/>
                    <a:pt x="94" y="192"/>
                    <a:pt x="93" y="188"/>
                  </a:cubicBezTo>
                  <a:cubicBezTo>
                    <a:pt x="92" y="186"/>
                    <a:pt x="91" y="184"/>
                    <a:pt x="90" y="182"/>
                  </a:cubicBezTo>
                  <a:cubicBezTo>
                    <a:pt x="90" y="180"/>
                    <a:pt x="89" y="178"/>
                    <a:pt x="88" y="176"/>
                  </a:cubicBezTo>
                  <a:cubicBezTo>
                    <a:pt x="84" y="168"/>
                    <a:pt x="81" y="159"/>
                    <a:pt x="77" y="151"/>
                  </a:cubicBezTo>
                  <a:cubicBezTo>
                    <a:pt x="73" y="142"/>
                    <a:pt x="69" y="133"/>
                    <a:pt x="65" y="125"/>
                  </a:cubicBezTo>
                  <a:cubicBezTo>
                    <a:pt x="58" y="107"/>
                    <a:pt x="50" y="90"/>
                    <a:pt x="42" y="74"/>
                  </a:cubicBezTo>
                  <a:cubicBezTo>
                    <a:pt x="34" y="58"/>
                    <a:pt x="27" y="43"/>
                    <a:pt x="20" y="31"/>
                  </a:cubicBezTo>
                  <a:cubicBezTo>
                    <a:pt x="13" y="18"/>
                    <a:pt x="7" y="8"/>
                    <a:pt x="1" y="1"/>
                  </a:cubicBezTo>
                  <a:cubicBezTo>
                    <a:pt x="1" y="1"/>
                    <a:pt x="1" y="1"/>
                    <a:pt x="0" y="0"/>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40" name="iśḻîḋê"/>
            <p:cNvSpPr/>
            <p:nvPr>
              <p:custDataLst>
                <p:tags r:id="rId31"/>
              </p:custDataLst>
            </p:nvPr>
          </p:nvSpPr>
          <p:spPr bwMode="auto">
            <a:xfrm>
              <a:off x="5519532" y="1902450"/>
              <a:ext cx="348682" cy="3161350"/>
            </a:xfrm>
            <a:custGeom>
              <a:avLst/>
              <a:gdLst>
                <a:gd name="T0" fmla="*/ 125 w 128"/>
                <a:gd name="T1" fmla="*/ 1186 h 1186"/>
                <a:gd name="T2" fmla="*/ 3 w 128"/>
                <a:gd name="T3" fmla="*/ 1186 h 1186"/>
                <a:gd name="T4" fmla="*/ 0 w 128"/>
                <a:gd name="T5" fmla="*/ 1182 h 1186"/>
                <a:gd name="T6" fmla="*/ 0 w 128"/>
                <a:gd name="T7" fmla="*/ 3 h 1186"/>
                <a:gd name="T8" fmla="*/ 1 w 128"/>
                <a:gd name="T9" fmla="*/ 1 h 1186"/>
                <a:gd name="T10" fmla="*/ 3 w 128"/>
                <a:gd name="T11" fmla="*/ 0 h 1186"/>
                <a:gd name="T12" fmla="*/ 125 w 128"/>
                <a:gd name="T13" fmla="*/ 1 h 1186"/>
                <a:gd name="T14" fmla="*/ 128 w 128"/>
                <a:gd name="T15" fmla="*/ 5 h 1186"/>
                <a:gd name="T16" fmla="*/ 128 w 128"/>
                <a:gd name="T17" fmla="*/ 1182 h 1186"/>
                <a:gd name="T18" fmla="*/ 125 w 128"/>
                <a:gd name="T19" fmla="*/ 1186 h 1186"/>
                <a:gd name="T20" fmla="*/ 7 w 128"/>
                <a:gd name="T21" fmla="*/ 1178 h 1186"/>
                <a:gd name="T22" fmla="*/ 122 w 128"/>
                <a:gd name="T23" fmla="*/ 1178 h 1186"/>
                <a:gd name="T24" fmla="*/ 122 w 128"/>
                <a:gd name="T25" fmla="*/ 9 h 1186"/>
                <a:gd name="T26" fmla="*/ 7 w 128"/>
                <a:gd name="T27" fmla="*/ 7 h 1186"/>
                <a:gd name="T28" fmla="*/ 7 w 128"/>
                <a:gd name="T29" fmla="*/ 1178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1186">
                  <a:moveTo>
                    <a:pt x="125" y="1186"/>
                  </a:moveTo>
                  <a:cubicBezTo>
                    <a:pt x="3" y="1186"/>
                    <a:pt x="3" y="1186"/>
                    <a:pt x="3" y="1186"/>
                  </a:cubicBezTo>
                  <a:cubicBezTo>
                    <a:pt x="2" y="1186"/>
                    <a:pt x="0" y="1184"/>
                    <a:pt x="0" y="1182"/>
                  </a:cubicBezTo>
                  <a:cubicBezTo>
                    <a:pt x="0" y="3"/>
                    <a:pt x="0" y="3"/>
                    <a:pt x="0" y="3"/>
                  </a:cubicBezTo>
                  <a:cubicBezTo>
                    <a:pt x="0" y="2"/>
                    <a:pt x="0" y="1"/>
                    <a:pt x="1" y="1"/>
                  </a:cubicBezTo>
                  <a:cubicBezTo>
                    <a:pt x="2" y="0"/>
                    <a:pt x="2" y="0"/>
                    <a:pt x="3" y="0"/>
                  </a:cubicBezTo>
                  <a:cubicBezTo>
                    <a:pt x="125" y="1"/>
                    <a:pt x="125" y="1"/>
                    <a:pt x="125" y="1"/>
                  </a:cubicBezTo>
                  <a:cubicBezTo>
                    <a:pt x="127" y="1"/>
                    <a:pt x="128" y="3"/>
                    <a:pt x="128" y="5"/>
                  </a:cubicBezTo>
                  <a:cubicBezTo>
                    <a:pt x="128" y="1182"/>
                    <a:pt x="128" y="1182"/>
                    <a:pt x="128" y="1182"/>
                  </a:cubicBezTo>
                  <a:cubicBezTo>
                    <a:pt x="128" y="1184"/>
                    <a:pt x="127" y="1186"/>
                    <a:pt x="125" y="1186"/>
                  </a:cubicBezTo>
                  <a:close/>
                  <a:moveTo>
                    <a:pt x="7" y="1178"/>
                  </a:moveTo>
                  <a:cubicBezTo>
                    <a:pt x="122" y="1178"/>
                    <a:pt x="122" y="1178"/>
                    <a:pt x="122" y="1178"/>
                  </a:cubicBezTo>
                  <a:cubicBezTo>
                    <a:pt x="122" y="9"/>
                    <a:pt x="122" y="9"/>
                    <a:pt x="122" y="9"/>
                  </a:cubicBezTo>
                  <a:cubicBezTo>
                    <a:pt x="7" y="7"/>
                    <a:pt x="7" y="7"/>
                    <a:pt x="7" y="7"/>
                  </a:cubicBezTo>
                  <a:lnTo>
                    <a:pt x="7" y="1178"/>
                  </a:lnTo>
                  <a:close/>
                </a:path>
              </a:pathLst>
            </a:custGeom>
            <a:solidFill>
              <a:srgbClr val="ACE3EF"/>
            </a:solidFill>
            <a:ln>
              <a:noFill/>
            </a:ln>
          </p:spPr>
          <p:txBody>
            <a:bodyPr vert="horz" wrap="square" lIns="91440" tIns="45720" rIns="91440" bIns="45720" numCol="1" anchor="t" anchorCtr="0" compatLnSpc="1"/>
            <a:lstStyle/>
            <a:p>
              <a:endParaRPr lang="zh-CN" altLang="en-US"/>
            </a:p>
          </p:txBody>
        </p:sp>
        <p:sp>
          <p:nvSpPr>
            <p:cNvPr id="41" name="iṡlíḍé"/>
            <p:cNvSpPr/>
            <p:nvPr>
              <p:custDataLst>
                <p:tags r:id="rId32"/>
              </p:custDataLst>
            </p:nvPr>
          </p:nvSpPr>
          <p:spPr bwMode="auto">
            <a:xfrm>
              <a:off x="5464477" y="4120331"/>
              <a:ext cx="2046208" cy="277095"/>
            </a:xfrm>
            <a:prstGeom prst="rect">
              <a:avLst/>
            </a:prstGeom>
            <a:solidFill>
              <a:srgbClr val="F4E1B5"/>
            </a:solidFill>
            <a:ln>
              <a:noFill/>
            </a:ln>
          </p:spPr>
          <p:txBody>
            <a:bodyPr vert="horz" wrap="square" lIns="91440" tIns="45720" rIns="91440" bIns="45720" numCol="1" anchor="t" anchorCtr="0" compatLnSpc="1"/>
            <a:lstStyle/>
            <a:p>
              <a:endParaRPr lang="zh-CN" altLang="en-US"/>
            </a:p>
          </p:txBody>
        </p:sp>
        <p:sp>
          <p:nvSpPr>
            <p:cNvPr id="42" name="í$ľïḍè"/>
            <p:cNvSpPr/>
            <p:nvPr>
              <p:custDataLst>
                <p:tags r:id="rId33"/>
              </p:custDataLst>
            </p:nvPr>
          </p:nvSpPr>
          <p:spPr bwMode="auto">
            <a:xfrm>
              <a:off x="5260315" y="4437812"/>
              <a:ext cx="2339834" cy="348893"/>
            </a:xfrm>
            <a:prstGeom prst="rect">
              <a:avLst/>
            </a:prstGeom>
            <a:solidFill>
              <a:srgbClr val="F4E1B5"/>
            </a:solidFill>
            <a:ln>
              <a:noFill/>
            </a:ln>
          </p:spPr>
          <p:txBody>
            <a:bodyPr vert="horz" wrap="square" lIns="91440" tIns="45720" rIns="91440" bIns="45720" numCol="1" anchor="t" anchorCtr="0" compatLnSpc="1"/>
            <a:lstStyle/>
            <a:p>
              <a:endParaRPr lang="zh-CN" altLang="en-US"/>
            </a:p>
          </p:txBody>
        </p:sp>
        <p:sp>
          <p:nvSpPr>
            <p:cNvPr id="43" name="îŝļîḋé"/>
            <p:cNvSpPr/>
            <p:nvPr>
              <p:custDataLst>
                <p:tags r:id="rId34"/>
              </p:custDataLst>
            </p:nvPr>
          </p:nvSpPr>
          <p:spPr bwMode="auto">
            <a:xfrm>
              <a:off x="4960954" y="4840553"/>
              <a:ext cx="2799773" cy="284947"/>
            </a:xfrm>
            <a:prstGeom prst="rect">
              <a:avLst/>
            </a:prstGeom>
            <a:solidFill>
              <a:srgbClr val="F4E1B5"/>
            </a:solidFill>
            <a:ln>
              <a:noFill/>
            </a:ln>
          </p:spPr>
          <p:txBody>
            <a:bodyPr vert="horz" wrap="square" lIns="91440" tIns="45720" rIns="91440" bIns="45720" numCol="1" anchor="t" anchorCtr="0" compatLnSpc="1"/>
            <a:lstStyle/>
            <a:p>
              <a:endParaRPr lang="zh-CN" altLang="en-US"/>
            </a:p>
          </p:txBody>
        </p:sp>
        <p:sp>
          <p:nvSpPr>
            <p:cNvPr id="44" name="iŝḻíḍé"/>
            <p:cNvSpPr/>
            <p:nvPr>
              <p:custDataLst>
                <p:tags r:id="rId35"/>
              </p:custDataLst>
            </p:nvPr>
          </p:nvSpPr>
          <p:spPr bwMode="auto">
            <a:xfrm>
              <a:off x="5404834" y="4091163"/>
              <a:ext cx="2141407" cy="34778"/>
            </a:xfrm>
            <a:custGeom>
              <a:avLst/>
              <a:gdLst>
                <a:gd name="T0" fmla="*/ 780 w 786"/>
                <a:gd name="T1" fmla="*/ 13 h 13"/>
                <a:gd name="T2" fmla="*/ 6 w 786"/>
                <a:gd name="T3" fmla="*/ 13 h 13"/>
                <a:gd name="T4" fmla="*/ 0 w 786"/>
                <a:gd name="T5" fmla="*/ 6 h 13"/>
                <a:gd name="T6" fmla="*/ 6 w 786"/>
                <a:gd name="T7" fmla="*/ 0 h 13"/>
                <a:gd name="T8" fmla="*/ 780 w 786"/>
                <a:gd name="T9" fmla="*/ 0 h 13"/>
                <a:gd name="T10" fmla="*/ 786 w 786"/>
                <a:gd name="T11" fmla="*/ 6 h 13"/>
                <a:gd name="T12" fmla="*/ 780 w 78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86" h="13">
                  <a:moveTo>
                    <a:pt x="780" y="13"/>
                  </a:moveTo>
                  <a:cubicBezTo>
                    <a:pt x="6" y="13"/>
                    <a:pt x="6" y="13"/>
                    <a:pt x="6" y="13"/>
                  </a:cubicBezTo>
                  <a:cubicBezTo>
                    <a:pt x="3" y="13"/>
                    <a:pt x="0" y="10"/>
                    <a:pt x="0" y="6"/>
                  </a:cubicBezTo>
                  <a:cubicBezTo>
                    <a:pt x="0" y="3"/>
                    <a:pt x="3" y="0"/>
                    <a:pt x="6" y="0"/>
                  </a:cubicBezTo>
                  <a:cubicBezTo>
                    <a:pt x="780" y="0"/>
                    <a:pt x="780" y="0"/>
                    <a:pt x="780" y="0"/>
                  </a:cubicBezTo>
                  <a:cubicBezTo>
                    <a:pt x="783" y="0"/>
                    <a:pt x="786" y="3"/>
                    <a:pt x="786" y="6"/>
                  </a:cubicBezTo>
                  <a:cubicBezTo>
                    <a:pt x="786" y="10"/>
                    <a:pt x="783" y="13"/>
                    <a:pt x="780" y="13"/>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45" name="iśļíḋe"/>
            <p:cNvSpPr/>
            <p:nvPr>
              <p:custDataLst>
                <p:tags r:id="rId36"/>
              </p:custDataLst>
            </p:nvPr>
          </p:nvSpPr>
          <p:spPr bwMode="auto">
            <a:xfrm>
              <a:off x="5404834" y="4381720"/>
              <a:ext cx="2141407" cy="37021"/>
            </a:xfrm>
            <a:custGeom>
              <a:avLst/>
              <a:gdLst>
                <a:gd name="T0" fmla="*/ 780 w 786"/>
                <a:gd name="T1" fmla="*/ 14 h 14"/>
                <a:gd name="T2" fmla="*/ 6 w 786"/>
                <a:gd name="T3" fmla="*/ 14 h 14"/>
                <a:gd name="T4" fmla="*/ 0 w 786"/>
                <a:gd name="T5" fmla="*/ 7 h 14"/>
                <a:gd name="T6" fmla="*/ 6 w 786"/>
                <a:gd name="T7" fmla="*/ 0 h 14"/>
                <a:gd name="T8" fmla="*/ 780 w 786"/>
                <a:gd name="T9" fmla="*/ 0 h 14"/>
                <a:gd name="T10" fmla="*/ 786 w 786"/>
                <a:gd name="T11" fmla="*/ 7 h 14"/>
                <a:gd name="T12" fmla="*/ 780 w 78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786" h="14">
                  <a:moveTo>
                    <a:pt x="780" y="14"/>
                  </a:moveTo>
                  <a:cubicBezTo>
                    <a:pt x="6" y="14"/>
                    <a:pt x="6" y="14"/>
                    <a:pt x="6" y="14"/>
                  </a:cubicBezTo>
                  <a:cubicBezTo>
                    <a:pt x="3" y="14"/>
                    <a:pt x="0" y="11"/>
                    <a:pt x="0" y="7"/>
                  </a:cubicBezTo>
                  <a:cubicBezTo>
                    <a:pt x="0" y="3"/>
                    <a:pt x="3" y="0"/>
                    <a:pt x="6" y="0"/>
                  </a:cubicBezTo>
                  <a:cubicBezTo>
                    <a:pt x="780" y="0"/>
                    <a:pt x="780" y="0"/>
                    <a:pt x="780" y="0"/>
                  </a:cubicBezTo>
                  <a:cubicBezTo>
                    <a:pt x="783" y="0"/>
                    <a:pt x="786" y="3"/>
                    <a:pt x="786" y="7"/>
                  </a:cubicBezTo>
                  <a:cubicBezTo>
                    <a:pt x="786" y="11"/>
                    <a:pt x="783" y="14"/>
                    <a:pt x="780" y="14"/>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46" name="ïsľïḓè"/>
            <p:cNvSpPr/>
            <p:nvPr>
              <p:custDataLst>
                <p:tags r:id="rId37"/>
              </p:custDataLst>
            </p:nvPr>
          </p:nvSpPr>
          <p:spPr bwMode="auto">
            <a:xfrm>
              <a:off x="4846256" y="4810264"/>
              <a:ext cx="2963790" cy="38142"/>
            </a:xfrm>
            <a:custGeom>
              <a:avLst/>
              <a:gdLst>
                <a:gd name="T0" fmla="*/ 1081 w 1088"/>
                <a:gd name="T1" fmla="*/ 14 h 14"/>
                <a:gd name="T2" fmla="*/ 6 w 1088"/>
                <a:gd name="T3" fmla="*/ 14 h 14"/>
                <a:gd name="T4" fmla="*/ 0 w 1088"/>
                <a:gd name="T5" fmla="*/ 7 h 14"/>
                <a:gd name="T6" fmla="*/ 6 w 1088"/>
                <a:gd name="T7" fmla="*/ 0 h 14"/>
                <a:gd name="T8" fmla="*/ 1081 w 1088"/>
                <a:gd name="T9" fmla="*/ 0 h 14"/>
                <a:gd name="T10" fmla="*/ 1088 w 1088"/>
                <a:gd name="T11" fmla="*/ 7 h 14"/>
                <a:gd name="T12" fmla="*/ 1081 w 1088"/>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088" h="14">
                  <a:moveTo>
                    <a:pt x="1081" y="14"/>
                  </a:moveTo>
                  <a:cubicBezTo>
                    <a:pt x="6" y="14"/>
                    <a:pt x="6" y="14"/>
                    <a:pt x="6" y="14"/>
                  </a:cubicBezTo>
                  <a:cubicBezTo>
                    <a:pt x="3" y="14"/>
                    <a:pt x="0" y="11"/>
                    <a:pt x="0" y="7"/>
                  </a:cubicBezTo>
                  <a:cubicBezTo>
                    <a:pt x="0" y="3"/>
                    <a:pt x="3" y="0"/>
                    <a:pt x="6" y="0"/>
                  </a:cubicBezTo>
                  <a:cubicBezTo>
                    <a:pt x="1081" y="0"/>
                    <a:pt x="1081" y="0"/>
                    <a:pt x="1081" y="0"/>
                  </a:cubicBezTo>
                  <a:cubicBezTo>
                    <a:pt x="1085" y="0"/>
                    <a:pt x="1088" y="3"/>
                    <a:pt x="1088" y="7"/>
                  </a:cubicBezTo>
                  <a:cubicBezTo>
                    <a:pt x="1088" y="11"/>
                    <a:pt x="1085" y="14"/>
                    <a:pt x="1081" y="14"/>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47" name="iSļîḑè"/>
            <p:cNvSpPr/>
            <p:nvPr>
              <p:custDataLst>
                <p:tags r:id="rId38"/>
              </p:custDataLst>
            </p:nvPr>
          </p:nvSpPr>
          <p:spPr bwMode="auto">
            <a:xfrm>
              <a:off x="4846256" y="5114282"/>
              <a:ext cx="2963790" cy="38142"/>
            </a:xfrm>
            <a:custGeom>
              <a:avLst/>
              <a:gdLst>
                <a:gd name="T0" fmla="*/ 1081 w 1088"/>
                <a:gd name="T1" fmla="*/ 14 h 14"/>
                <a:gd name="T2" fmla="*/ 6 w 1088"/>
                <a:gd name="T3" fmla="*/ 14 h 14"/>
                <a:gd name="T4" fmla="*/ 0 w 1088"/>
                <a:gd name="T5" fmla="*/ 7 h 14"/>
                <a:gd name="T6" fmla="*/ 6 w 1088"/>
                <a:gd name="T7" fmla="*/ 0 h 14"/>
                <a:gd name="T8" fmla="*/ 1081 w 1088"/>
                <a:gd name="T9" fmla="*/ 0 h 14"/>
                <a:gd name="T10" fmla="*/ 1088 w 1088"/>
                <a:gd name="T11" fmla="*/ 7 h 14"/>
                <a:gd name="T12" fmla="*/ 1081 w 1088"/>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088" h="14">
                  <a:moveTo>
                    <a:pt x="1081" y="14"/>
                  </a:moveTo>
                  <a:cubicBezTo>
                    <a:pt x="6" y="14"/>
                    <a:pt x="6" y="14"/>
                    <a:pt x="6" y="14"/>
                  </a:cubicBezTo>
                  <a:cubicBezTo>
                    <a:pt x="3" y="14"/>
                    <a:pt x="0" y="11"/>
                    <a:pt x="0" y="7"/>
                  </a:cubicBezTo>
                  <a:cubicBezTo>
                    <a:pt x="0" y="3"/>
                    <a:pt x="3" y="0"/>
                    <a:pt x="6" y="0"/>
                  </a:cubicBezTo>
                  <a:cubicBezTo>
                    <a:pt x="1081" y="0"/>
                    <a:pt x="1081" y="0"/>
                    <a:pt x="1081" y="0"/>
                  </a:cubicBezTo>
                  <a:cubicBezTo>
                    <a:pt x="1085" y="0"/>
                    <a:pt x="1088" y="3"/>
                    <a:pt x="1088" y="7"/>
                  </a:cubicBezTo>
                  <a:cubicBezTo>
                    <a:pt x="1088" y="11"/>
                    <a:pt x="1085" y="14"/>
                    <a:pt x="1081" y="14"/>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48" name="íSlíḍé"/>
            <p:cNvSpPr/>
            <p:nvPr>
              <p:custDataLst>
                <p:tags r:id="rId39"/>
              </p:custDataLst>
            </p:nvPr>
          </p:nvSpPr>
          <p:spPr bwMode="auto">
            <a:xfrm>
              <a:off x="5189202" y="4410888"/>
              <a:ext cx="2474031" cy="34778"/>
            </a:xfrm>
            <a:custGeom>
              <a:avLst/>
              <a:gdLst>
                <a:gd name="T0" fmla="*/ 901 w 908"/>
                <a:gd name="T1" fmla="*/ 13 h 13"/>
                <a:gd name="T2" fmla="*/ 6 w 908"/>
                <a:gd name="T3" fmla="*/ 13 h 13"/>
                <a:gd name="T4" fmla="*/ 0 w 908"/>
                <a:gd name="T5" fmla="*/ 7 h 13"/>
                <a:gd name="T6" fmla="*/ 6 w 908"/>
                <a:gd name="T7" fmla="*/ 0 h 13"/>
                <a:gd name="T8" fmla="*/ 901 w 908"/>
                <a:gd name="T9" fmla="*/ 0 h 13"/>
                <a:gd name="T10" fmla="*/ 908 w 908"/>
                <a:gd name="T11" fmla="*/ 7 h 13"/>
                <a:gd name="T12" fmla="*/ 901 w 908"/>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905" h="13">
                  <a:moveTo>
                    <a:pt x="901" y="13"/>
                  </a:moveTo>
                  <a:cubicBezTo>
                    <a:pt x="6" y="13"/>
                    <a:pt x="6" y="13"/>
                    <a:pt x="6" y="13"/>
                  </a:cubicBezTo>
                  <a:cubicBezTo>
                    <a:pt x="3" y="13"/>
                    <a:pt x="0" y="11"/>
                    <a:pt x="0" y="7"/>
                  </a:cubicBezTo>
                  <a:cubicBezTo>
                    <a:pt x="0" y="3"/>
                    <a:pt x="3" y="0"/>
                    <a:pt x="6" y="0"/>
                  </a:cubicBezTo>
                  <a:cubicBezTo>
                    <a:pt x="901" y="0"/>
                    <a:pt x="901" y="0"/>
                    <a:pt x="901" y="0"/>
                  </a:cubicBezTo>
                  <a:cubicBezTo>
                    <a:pt x="905" y="0"/>
                    <a:pt x="908" y="3"/>
                    <a:pt x="908" y="7"/>
                  </a:cubicBezTo>
                  <a:cubicBezTo>
                    <a:pt x="908" y="11"/>
                    <a:pt x="905" y="13"/>
                    <a:pt x="901" y="13"/>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49" name="ïṩ1iḍè"/>
            <p:cNvSpPr/>
            <p:nvPr>
              <p:custDataLst>
                <p:tags r:id="rId40"/>
              </p:custDataLst>
            </p:nvPr>
          </p:nvSpPr>
          <p:spPr bwMode="auto">
            <a:xfrm>
              <a:off x="5189202" y="4781096"/>
              <a:ext cx="2498117" cy="38142"/>
            </a:xfrm>
            <a:custGeom>
              <a:avLst/>
              <a:gdLst>
                <a:gd name="T0" fmla="*/ 910 w 917"/>
                <a:gd name="T1" fmla="*/ 14 h 14"/>
                <a:gd name="T2" fmla="*/ 6 w 917"/>
                <a:gd name="T3" fmla="*/ 14 h 14"/>
                <a:gd name="T4" fmla="*/ 0 w 917"/>
                <a:gd name="T5" fmla="*/ 7 h 14"/>
                <a:gd name="T6" fmla="*/ 6 w 917"/>
                <a:gd name="T7" fmla="*/ 0 h 14"/>
                <a:gd name="T8" fmla="*/ 910 w 917"/>
                <a:gd name="T9" fmla="*/ 0 h 14"/>
                <a:gd name="T10" fmla="*/ 917 w 917"/>
                <a:gd name="T11" fmla="*/ 7 h 14"/>
                <a:gd name="T12" fmla="*/ 910 w 917"/>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917" h="14">
                  <a:moveTo>
                    <a:pt x="910" y="14"/>
                  </a:moveTo>
                  <a:cubicBezTo>
                    <a:pt x="6" y="14"/>
                    <a:pt x="6" y="14"/>
                    <a:pt x="6" y="14"/>
                  </a:cubicBezTo>
                  <a:cubicBezTo>
                    <a:pt x="3" y="14"/>
                    <a:pt x="0" y="11"/>
                    <a:pt x="0" y="7"/>
                  </a:cubicBezTo>
                  <a:cubicBezTo>
                    <a:pt x="0" y="3"/>
                    <a:pt x="3" y="0"/>
                    <a:pt x="6" y="0"/>
                  </a:cubicBezTo>
                  <a:cubicBezTo>
                    <a:pt x="910" y="0"/>
                    <a:pt x="910" y="0"/>
                    <a:pt x="910" y="0"/>
                  </a:cubicBezTo>
                  <a:cubicBezTo>
                    <a:pt x="914" y="0"/>
                    <a:pt x="917" y="3"/>
                    <a:pt x="917" y="7"/>
                  </a:cubicBezTo>
                  <a:cubicBezTo>
                    <a:pt x="917" y="11"/>
                    <a:pt x="914" y="14"/>
                    <a:pt x="910" y="14"/>
                  </a:cubicBezTo>
                  <a:close/>
                </a:path>
              </a:pathLst>
            </a:custGeom>
            <a:solidFill>
              <a:srgbClr val="48A0B5"/>
            </a:solidFill>
            <a:ln>
              <a:noFill/>
            </a:ln>
          </p:spPr>
          <p:txBody>
            <a:bodyPr vert="horz" wrap="square" lIns="91440" tIns="45720" rIns="91440" bIns="45720" numCol="1" anchor="t" anchorCtr="0" compatLnSpc="1"/>
            <a:lstStyle/>
            <a:p>
              <a:endParaRPr lang="zh-CN" altLang="en-US"/>
            </a:p>
          </p:txBody>
        </p:sp>
        <p:sp>
          <p:nvSpPr>
            <p:cNvPr id="50" name="ïş1îḋe"/>
            <p:cNvSpPr/>
            <p:nvPr>
              <p:custDataLst>
                <p:tags r:id="rId41"/>
              </p:custDataLst>
            </p:nvPr>
          </p:nvSpPr>
          <p:spPr bwMode="auto">
            <a:xfrm>
              <a:off x="6078110" y="2737100"/>
              <a:ext cx="364739" cy="271486"/>
            </a:xfrm>
            <a:custGeom>
              <a:avLst/>
              <a:gdLst>
                <a:gd name="T0" fmla="*/ 133 w 134"/>
                <a:gd name="T1" fmla="*/ 72 h 102"/>
                <a:gd name="T2" fmla="*/ 130 w 134"/>
                <a:gd name="T3" fmla="*/ 93 h 102"/>
                <a:gd name="T4" fmla="*/ 128 w 134"/>
                <a:gd name="T5" fmla="*/ 98 h 102"/>
                <a:gd name="T6" fmla="*/ 125 w 134"/>
                <a:gd name="T7" fmla="*/ 98 h 102"/>
                <a:gd name="T8" fmla="*/ 121 w 134"/>
                <a:gd name="T9" fmla="*/ 64 h 102"/>
                <a:gd name="T10" fmla="*/ 114 w 134"/>
                <a:gd name="T11" fmla="*/ 58 h 102"/>
                <a:gd name="T12" fmla="*/ 71 w 134"/>
                <a:gd name="T13" fmla="*/ 74 h 102"/>
                <a:gd name="T14" fmla="*/ 73 w 134"/>
                <a:gd name="T15" fmla="*/ 63 h 102"/>
                <a:gd name="T16" fmla="*/ 23 w 134"/>
                <a:gd name="T17" fmla="*/ 71 h 102"/>
                <a:gd name="T18" fmla="*/ 21 w 134"/>
                <a:gd name="T19" fmla="*/ 70 h 102"/>
                <a:gd name="T20" fmla="*/ 21 w 134"/>
                <a:gd name="T21" fmla="*/ 67 h 102"/>
                <a:gd name="T22" fmla="*/ 26 w 134"/>
                <a:gd name="T23" fmla="*/ 58 h 102"/>
                <a:gd name="T24" fmla="*/ 19 w 134"/>
                <a:gd name="T25" fmla="*/ 63 h 102"/>
                <a:gd name="T26" fmla="*/ 11 w 134"/>
                <a:gd name="T27" fmla="*/ 76 h 102"/>
                <a:gd name="T28" fmla="*/ 9 w 134"/>
                <a:gd name="T29" fmla="*/ 99 h 102"/>
                <a:gd name="T30" fmla="*/ 5 w 134"/>
                <a:gd name="T31" fmla="*/ 101 h 102"/>
                <a:gd name="T32" fmla="*/ 1 w 134"/>
                <a:gd name="T33" fmla="*/ 87 h 102"/>
                <a:gd name="T34" fmla="*/ 7 w 134"/>
                <a:gd name="T35" fmla="*/ 40 h 102"/>
                <a:gd name="T36" fmla="*/ 13 w 134"/>
                <a:gd name="T37" fmla="*/ 28 h 102"/>
                <a:gd name="T38" fmla="*/ 47 w 134"/>
                <a:gd name="T39" fmla="*/ 7 h 102"/>
                <a:gd name="T40" fmla="*/ 112 w 134"/>
                <a:gd name="T41" fmla="*/ 14 h 102"/>
                <a:gd name="T42" fmla="*/ 133 w 134"/>
                <a:gd name="T43" fmla="*/ 7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2">
                  <a:moveTo>
                    <a:pt x="133" y="72"/>
                  </a:moveTo>
                  <a:cubicBezTo>
                    <a:pt x="133" y="80"/>
                    <a:pt x="131" y="87"/>
                    <a:pt x="130" y="93"/>
                  </a:cubicBezTo>
                  <a:cubicBezTo>
                    <a:pt x="129" y="96"/>
                    <a:pt x="128" y="98"/>
                    <a:pt x="128" y="98"/>
                  </a:cubicBezTo>
                  <a:cubicBezTo>
                    <a:pt x="126" y="102"/>
                    <a:pt x="125" y="102"/>
                    <a:pt x="125" y="98"/>
                  </a:cubicBezTo>
                  <a:cubicBezTo>
                    <a:pt x="125" y="94"/>
                    <a:pt x="122" y="72"/>
                    <a:pt x="121" y="64"/>
                  </a:cubicBezTo>
                  <a:cubicBezTo>
                    <a:pt x="120" y="55"/>
                    <a:pt x="114" y="58"/>
                    <a:pt x="114" y="58"/>
                  </a:cubicBezTo>
                  <a:cubicBezTo>
                    <a:pt x="98" y="76"/>
                    <a:pt x="71" y="74"/>
                    <a:pt x="71" y="74"/>
                  </a:cubicBezTo>
                  <a:cubicBezTo>
                    <a:pt x="69" y="71"/>
                    <a:pt x="73" y="63"/>
                    <a:pt x="73" y="63"/>
                  </a:cubicBezTo>
                  <a:cubicBezTo>
                    <a:pt x="59" y="76"/>
                    <a:pt x="30" y="74"/>
                    <a:pt x="23" y="71"/>
                  </a:cubicBezTo>
                  <a:cubicBezTo>
                    <a:pt x="22" y="71"/>
                    <a:pt x="21" y="70"/>
                    <a:pt x="21" y="70"/>
                  </a:cubicBezTo>
                  <a:cubicBezTo>
                    <a:pt x="20" y="69"/>
                    <a:pt x="20" y="68"/>
                    <a:pt x="21" y="67"/>
                  </a:cubicBezTo>
                  <a:cubicBezTo>
                    <a:pt x="22" y="63"/>
                    <a:pt x="26" y="58"/>
                    <a:pt x="26" y="58"/>
                  </a:cubicBezTo>
                  <a:cubicBezTo>
                    <a:pt x="26" y="58"/>
                    <a:pt x="23" y="59"/>
                    <a:pt x="19" y="63"/>
                  </a:cubicBezTo>
                  <a:cubicBezTo>
                    <a:pt x="16" y="66"/>
                    <a:pt x="13" y="70"/>
                    <a:pt x="11" y="76"/>
                  </a:cubicBezTo>
                  <a:cubicBezTo>
                    <a:pt x="7" y="88"/>
                    <a:pt x="9" y="99"/>
                    <a:pt x="9" y="99"/>
                  </a:cubicBezTo>
                  <a:cubicBezTo>
                    <a:pt x="5" y="101"/>
                    <a:pt x="5" y="101"/>
                    <a:pt x="5" y="101"/>
                  </a:cubicBezTo>
                  <a:cubicBezTo>
                    <a:pt x="3" y="100"/>
                    <a:pt x="2" y="95"/>
                    <a:pt x="1" y="87"/>
                  </a:cubicBezTo>
                  <a:cubicBezTo>
                    <a:pt x="0" y="74"/>
                    <a:pt x="1" y="55"/>
                    <a:pt x="7" y="40"/>
                  </a:cubicBezTo>
                  <a:cubicBezTo>
                    <a:pt x="9" y="36"/>
                    <a:pt x="11" y="31"/>
                    <a:pt x="13" y="28"/>
                  </a:cubicBezTo>
                  <a:cubicBezTo>
                    <a:pt x="23" y="14"/>
                    <a:pt x="37" y="9"/>
                    <a:pt x="47" y="7"/>
                  </a:cubicBezTo>
                  <a:cubicBezTo>
                    <a:pt x="60" y="6"/>
                    <a:pt x="93" y="0"/>
                    <a:pt x="112" y="14"/>
                  </a:cubicBezTo>
                  <a:cubicBezTo>
                    <a:pt x="132" y="28"/>
                    <a:pt x="134" y="60"/>
                    <a:pt x="133" y="72"/>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51" name="işḻíďe"/>
            <p:cNvSpPr/>
            <p:nvPr>
              <p:custDataLst>
                <p:tags r:id="rId42"/>
              </p:custDataLst>
            </p:nvPr>
          </p:nvSpPr>
          <p:spPr bwMode="auto">
            <a:xfrm>
              <a:off x="6078110" y="2812263"/>
              <a:ext cx="51614" cy="194079"/>
            </a:xfrm>
            <a:custGeom>
              <a:avLst/>
              <a:gdLst>
                <a:gd name="T0" fmla="*/ 13 w 19"/>
                <a:gd name="T1" fmla="*/ 0 h 73"/>
                <a:gd name="T2" fmla="*/ 19 w 19"/>
                <a:gd name="T3" fmla="*/ 35 h 73"/>
                <a:gd name="T4" fmla="*/ 11 w 19"/>
                <a:gd name="T5" fmla="*/ 48 h 73"/>
                <a:gd name="T6" fmla="*/ 9 w 19"/>
                <a:gd name="T7" fmla="*/ 71 h 73"/>
                <a:gd name="T8" fmla="*/ 5 w 19"/>
                <a:gd name="T9" fmla="*/ 73 h 73"/>
                <a:gd name="T10" fmla="*/ 1 w 19"/>
                <a:gd name="T11" fmla="*/ 59 h 73"/>
                <a:gd name="T12" fmla="*/ 7 w 19"/>
                <a:gd name="T13" fmla="*/ 12 h 73"/>
                <a:gd name="T14" fmla="*/ 13 w 19"/>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3">
                  <a:moveTo>
                    <a:pt x="13" y="0"/>
                  </a:moveTo>
                  <a:cubicBezTo>
                    <a:pt x="14" y="12"/>
                    <a:pt x="16" y="25"/>
                    <a:pt x="19" y="35"/>
                  </a:cubicBezTo>
                  <a:cubicBezTo>
                    <a:pt x="16" y="38"/>
                    <a:pt x="13" y="42"/>
                    <a:pt x="11" y="48"/>
                  </a:cubicBezTo>
                  <a:cubicBezTo>
                    <a:pt x="7" y="60"/>
                    <a:pt x="9" y="71"/>
                    <a:pt x="9" y="71"/>
                  </a:cubicBezTo>
                  <a:cubicBezTo>
                    <a:pt x="5" y="73"/>
                    <a:pt x="5" y="73"/>
                    <a:pt x="5" y="73"/>
                  </a:cubicBezTo>
                  <a:cubicBezTo>
                    <a:pt x="3" y="72"/>
                    <a:pt x="2" y="67"/>
                    <a:pt x="1" y="59"/>
                  </a:cubicBezTo>
                  <a:cubicBezTo>
                    <a:pt x="0" y="46"/>
                    <a:pt x="1" y="27"/>
                    <a:pt x="7" y="12"/>
                  </a:cubicBezTo>
                  <a:cubicBezTo>
                    <a:pt x="9" y="8"/>
                    <a:pt x="11" y="3"/>
                    <a:pt x="13" y="0"/>
                  </a:cubicBezTo>
                  <a:close/>
                </a:path>
              </a:pathLst>
            </a:custGeom>
            <a:solidFill>
              <a:srgbClr val="490F0E"/>
            </a:solidFill>
            <a:ln>
              <a:noFill/>
            </a:ln>
          </p:spPr>
          <p:txBody>
            <a:bodyPr vert="horz" wrap="square" lIns="91440" tIns="45720" rIns="91440" bIns="45720" numCol="1" anchor="t" anchorCtr="0" compatLnSpc="1"/>
            <a:lstStyle/>
            <a:p>
              <a:endParaRPr lang="zh-CN" altLang="en-US"/>
            </a:p>
          </p:txBody>
        </p:sp>
        <p:sp>
          <p:nvSpPr>
            <p:cNvPr id="52" name="ïṥḻíḍe"/>
            <p:cNvSpPr/>
            <p:nvPr>
              <p:custDataLst>
                <p:tags r:id="rId43"/>
              </p:custDataLst>
            </p:nvPr>
          </p:nvSpPr>
          <p:spPr bwMode="auto">
            <a:xfrm>
              <a:off x="6132018" y="2915473"/>
              <a:ext cx="8029" cy="11219"/>
            </a:xfrm>
            <a:custGeom>
              <a:avLst/>
              <a:gdLst>
                <a:gd name="T0" fmla="*/ 3 w 3"/>
                <a:gd name="T1" fmla="*/ 4 h 4"/>
                <a:gd name="T2" fmla="*/ 1 w 3"/>
                <a:gd name="T3" fmla="*/ 3 h 4"/>
                <a:gd name="T4" fmla="*/ 1 w 3"/>
                <a:gd name="T5" fmla="*/ 0 h 4"/>
                <a:gd name="T6" fmla="*/ 3 w 3"/>
                <a:gd name="T7" fmla="*/ 4 h 4"/>
              </a:gdLst>
              <a:ahLst/>
              <a:cxnLst>
                <a:cxn ang="0">
                  <a:pos x="T0" y="T1"/>
                </a:cxn>
                <a:cxn ang="0">
                  <a:pos x="T2" y="T3"/>
                </a:cxn>
                <a:cxn ang="0">
                  <a:pos x="T4" y="T5"/>
                </a:cxn>
                <a:cxn ang="0">
                  <a:pos x="T6" y="T7"/>
                </a:cxn>
              </a:cxnLst>
              <a:rect l="0" t="0" r="r" b="b"/>
              <a:pathLst>
                <a:path w="3" h="4">
                  <a:moveTo>
                    <a:pt x="3" y="4"/>
                  </a:moveTo>
                  <a:cubicBezTo>
                    <a:pt x="2" y="4"/>
                    <a:pt x="1" y="3"/>
                    <a:pt x="1" y="3"/>
                  </a:cubicBezTo>
                  <a:cubicBezTo>
                    <a:pt x="0" y="2"/>
                    <a:pt x="0" y="1"/>
                    <a:pt x="1" y="0"/>
                  </a:cubicBezTo>
                  <a:cubicBezTo>
                    <a:pt x="1" y="1"/>
                    <a:pt x="2" y="3"/>
                    <a:pt x="3" y="4"/>
                  </a:cubicBezTo>
                  <a:close/>
                </a:path>
              </a:pathLst>
            </a:custGeom>
            <a:solidFill>
              <a:srgbClr val="490F0E"/>
            </a:solidFill>
            <a:ln>
              <a:noFill/>
            </a:ln>
          </p:spPr>
          <p:txBody>
            <a:bodyPr vert="horz" wrap="square" lIns="91440" tIns="45720" rIns="91440" bIns="45720" numCol="1" anchor="t" anchorCtr="0" compatLnSpc="1"/>
            <a:lstStyle/>
            <a:p>
              <a:endParaRPr lang="zh-CN" altLang="en-US"/>
            </a:p>
          </p:txBody>
        </p:sp>
        <p:sp>
          <p:nvSpPr>
            <p:cNvPr id="53" name="iṥlîďè"/>
            <p:cNvSpPr/>
            <p:nvPr>
              <p:custDataLst>
                <p:tags r:id="rId44"/>
              </p:custDataLst>
            </p:nvPr>
          </p:nvSpPr>
          <p:spPr bwMode="auto">
            <a:xfrm>
              <a:off x="6001262" y="3994684"/>
              <a:ext cx="1353434" cy="1148766"/>
            </a:xfrm>
            <a:custGeom>
              <a:avLst/>
              <a:gdLst>
                <a:gd name="T0" fmla="*/ 475 w 497"/>
                <a:gd name="T1" fmla="*/ 146 h 431"/>
                <a:gd name="T2" fmla="*/ 420 w 497"/>
                <a:gd name="T3" fmla="*/ 422 h 431"/>
                <a:gd name="T4" fmla="*/ 409 w 497"/>
                <a:gd name="T5" fmla="*/ 428 h 431"/>
                <a:gd name="T6" fmla="*/ 407 w 497"/>
                <a:gd name="T7" fmla="*/ 429 h 431"/>
                <a:gd name="T8" fmla="*/ 368 w 497"/>
                <a:gd name="T9" fmla="*/ 202 h 431"/>
                <a:gd name="T10" fmla="*/ 394 w 497"/>
                <a:gd name="T11" fmla="*/ 113 h 431"/>
                <a:gd name="T12" fmla="*/ 239 w 497"/>
                <a:gd name="T13" fmla="*/ 136 h 431"/>
                <a:gd name="T14" fmla="*/ 240 w 497"/>
                <a:gd name="T15" fmla="*/ 140 h 431"/>
                <a:gd name="T16" fmla="*/ 240 w 497"/>
                <a:gd name="T17" fmla="*/ 141 h 431"/>
                <a:gd name="T18" fmla="*/ 258 w 497"/>
                <a:gd name="T19" fmla="*/ 425 h 431"/>
                <a:gd name="T20" fmla="*/ 247 w 497"/>
                <a:gd name="T21" fmla="*/ 430 h 431"/>
                <a:gd name="T22" fmla="*/ 244 w 497"/>
                <a:gd name="T23" fmla="*/ 431 h 431"/>
                <a:gd name="T24" fmla="*/ 165 w 497"/>
                <a:gd name="T25" fmla="*/ 270 h 431"/>
                <a:gd name="T26" fmla="*/ 144 w 497"/>
                <a:gd name="T27" fmla="*/ 160 h 431"/>
                <a:gd name="T28" fmla="*/ 6 w 497"/>
                <a:gd name="T29" fmla="*/ 95 h 431"/>
                <a:gd name="T30" fmla="*/ 12 w 497"/>
                <a:gd name="T31" fmla="*/ 17 h 431"/>
                <a:gd name="T32" fmla="*/ 32 w 497"/>
                <a:gd name="T33" fmla="*/ 19 h 431"/>
                <a:gd name="T34" fmla="*/ 102 w 497"/>
                <a:gd name="T35" fmla="*/ 19 h 431"/>
                <a:gd name="T36" fmla="*/ 190 w 497"/>
                <a:gd name="T37" fmla="*/ 9 h 431"/>
                <a:gd name="T38" fmla="*/ 359 w 497"/>
                <a:gd name="T39" fmla="*/ 4 h 431"/>
                <a:gd name="T40" fmla="*/ 491 w 497"/>
                <a:gd name="T41" fmla="*/ 28 h 431"/>
                <a:gd name="T42" fmla="*/ 475 w 497"/>
                <a:gd name="T43" fmla="*/ 14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31">
                  <a:moveTo>
                    <a:pt x="475" y="146"/>
                  </a:moveTo>
                  <a:cubicBezTo>
                    <a:pt x="461" y="216"/>
                    <a:pt x="420" y="422"/>
                    <a:pt x="420" y="422"/>
                  </a:cubicBezTo>
                  <a:cubicBezTo>
                    <a:pt x="409" y="428"/>
                    <a:pt x="409" y="428"/>
                    <a:pt x="409" y="428"/>
                  </a:cubicBezTo>
                  <a:cubicBezTo>
                    <a:pt x="407" y="429"/>
                    <a:pt x="407" y="429"/>
                    <a:pt x="407" y="429"/>
                  </a:cubicBezTo>
                  <a:cubicBezTo>
                    <a:pt x="407" y="429"/>
                    <a:pt x="364" y="257"/>
                    <a:pt x="368" y="202"/>
                  </a:cubicBezTo>
                  <a:cubicBezTo>
                    <a:pt x="372" y="147"/>
                    <a:pt x="394" y="113"/>
                    <a:pt x="394" y="113"/>
                  </a:cubicBezTo>
                  <a:cubicBezTo>
                    <a:pt x="325" y="116"/>
                    <a:pt x="239" y="136"/>
                    <a:pt x="239" y="136"/>
                  </a:cubicBezTo>
                  <a:cubicBezTo>
                    <a:pt x="240" y="140"/>
                    <a:pt x="240" y="140"/>
                    <a:pt x="240" y="140"/>
                  </a:cubicBezTo>
                  <a:cubicBezTo>
                    <a:pt x="240" y="141"/>
                    <a:pt x="240" y="141"/>
                    <a:pt x="240" y="141"/>
                  </a:cubicBezTo>
                  <a:cubicBezTo>
                    <a:pt x="258" y="425"/>
                    <a:pt x="258" y="425"/>
                    <a:pt x="258" y="425"/>
                  </a:cubicBezTo>
                  <a:cubicBezTo>
                    <a:pt x="247" y="430"/>
                    <a:pt x="247" y="430"/>
                    <a:pt x="247" y="430"/>
                  </a:cubicBezTo>
                  <a:cubicBezTo>
                    <a:pt x="244" y="431"/>
                    <a:pt x="244" y="431"/>
                    <a:pt x="244" y="431"/>
                  </a:cubicBezTo>
                  <a:cubicBezTo>
                    <a:pt x="244" y="431"/>
                    <a:pt x="189" y="343"/>
                    <a:pt x="165" y="270"/>
                  </a:cubicBezTo>
                  <a:cubicBezTo>
                    <a:pt x="140" y="196"/>
                    <a:pt x="144" y="160"/>
                    <a:pt x="144" y="160"/>
                  </a:cubicBezTo>
                  <a:cubicBezTo>
                    <a:pt x="30" y="161"/>
                    <a:pt x="12" y="132"/>
                    <a:pt x="6" y="95"/>
                  </a:cubicBezTo>
                  <a:cubicBezTo>
                    <a:pt x="0" y="58"/>
                    <a:pt x="9" y="28"/>
                    <a:pt x="12" y="17"/>
                  </a:cubicBezTo>
                  <a:cubicBezTo>
                    <a:pt x="12" y="17"/>
                    <a:pt x="20" y="18"/>
                    <a:pt x="32" y="19"/>
                  </a:cubicBezTo>
                  <a:cubicBezTo>
                    <a:pt x="49" y="19"/>
                    <a:pt x="73" y="20"/>
                    <a:pt x="102" y="19"/>
                  </a:cubicBezTo>
                  <a:cubicBezTo>
                    <a:pt x="153" y="17"/>
                    <a:pt x="190" y="9"/>
                    <a:pt x="190" y="9"/>
                  </a:cubicBezTo>
                  <a:cubicBezTo>
                    <a:pt x="190" y="9"/>
                    <a:pt x="291" y="0"/>
                    <a:pt x="359" y="4"/>
                  </a:cubicBezTo>
                  <a:cubicBezTo>
                    <a:pt x="428" y="8"/>
                    <a:pt x="485" y="21"/>
                    <a:pt x="491" y="28"/>
                  </a:cubicBezTo>
                  <a:cubicBezTo>
                    <a:pt x="497" y="35"/>
                    <a:pt x="490" y="75"/>
                    <a:pt x="475" y="146"/>
                  </a:cubicBezTo>
                  <a:close/>
                </a:path>
              </a:pathLst>
            </a:custGeom>
            <a:solidFill>
              <a:srgbClr val="E23C37"/>
            </a:solidFill>
            <a:ln>
              <a:noFill/>
            </a:ln>
          </p:spPr>
          <p:txBody>
            <a:bodyPr vert="horz" wrap="square" lIns="91440" tIns="45720" rIns="91440" bIns="45720" numCol="1" anchor="t" anchorCtr="0" compatLnSpc="1"/>
            <a:lstStyle/>
            <a:p>
              <a:endParaRPr lang="zh-CN" altLang="en-US"/>
            </a:p>
          </p:txBody>
        </p:sp>
        <p:sp>
          <p:nvSpPr>
            <p:cNvPr id="54" name="íŝḻïḓê"/>
            <p:cNvSpPr/>
            <p:nvPr>
              <p:custDataLst>
                <p:tags r:id="rId45"/>
              </p:custDataLst>
            </p:nvPr>
          </p:nvSpPr>
          <p:spPr bwMode="auto">
            <a:xfrm>
              <a:off x="6001262" y="4040681"/>
              <a:ext cx="673276" cy="1102770"/>
            </a:xfrm>
            <a:custGeom>
              <a:avLst/>
              <a:gdLst>
                <a:gd name="T0" fmla="*/ 247 w 247"/>
                <a:gd name="T1" fmla="*/ 413 h 414"/>
                <a:gd name="T2" fmla="*/ 244 w 247"/>
                <a:gd name="T3" fmla="*/ 414 h 414"/>
                <a:gd name="T4" fmla="*/ 165 w 247"/>
                <a:gd name="T5" fmla="*/ 253 h 414"/>
                <a:gd name="T6" fmla="*/ 144 w 247"/>
                <a:gd name="T7" fmla="*/ 143 h 414"/>
                <a:gd name="T8" fmla="*/ 6 w 247"/>
                <a:gd name="T9" fmla="*/ 78 h 414"/>
                <a:gd name="T10" fmla="*/ 12 w 247"/>
                <a:gd name="T11" fmla="*/ 0 h 414"/>
                <a:gd name="T12" fmla="*/ 32 w 247"/>
                <a:gd name="T13" fmla="*/ 2 h 414"/>
                <a:gd name="T14" fmla="*/ 38 w 247"/>
                <a:gd name="T15" fmla="*/ 70 h 414"/>
                <a:gd name="T16" fmla="*/ 147 w 247"/>
                <a:gd name="T17" fmla="*/ 110 h 414"/>
                <a:gd name="T18" fmla="*/ 160 w 247"/>
                <a:gd name="T19" fmla="*/ 79 h 414"/>
                <a:gd name="T20" fmla="*/ 169 w 247"/>
                <a:gd name="T21" fmla="*/ 197 h 414"/>
                <a:gd name="T22" fmla="*/ 247 w 247"/>
                <a:gd name="T23" fmla="*/ 41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412">
                  <a:moveTo>
                    <a:pt x="247" y="413"/>
                  </a:moveTo>
                  <a:cubicBezTo>
                    <a:pt x="244" y="414"/>
                    <a:pt x="244" y="414"/>
                    <a:pt x="244" y="414"/>
                  </a:cubicBezTo>
                  <a:cubicBezTo>
                    <a:pt x="244" y="414"/>
                    <a:pt x="189" y="326"/>
                    <a:pt x="165" y="253"/>
                  </a:cubicBezTo>
                  <a:cubicBezTo>
                    <a:pt x="140" y="179"/>
                    <a:pt x="144" y="143"/>
                    <a:pt x="144" y="143"/>
                  </a:cubicBezTo>
                  <a:cubicBezTo>
                    <a:pt x="30" y="144"/>
                    <a:pt x="12" y="115"/>
                    <a:pt x="6" y="78"/>
                  </a:cubicBezTo>
                  <a:cubicBezTo>
                    <a:pt x="0" y="41"/>
                    <a:pt x="9" y="11"/>
                    <a:pt x="12" y="0"/>
                  </a:cubicBezTo>
                  <a:cubicBezTo>
                    <a:pt x="12" y="0"/>
                    <a:pt x="20" y="1"/>
                    <a:pt x="32" y="2"/>
                  </a:cubicBezTo>
                  <a:cubicBezTo>
                    <a:pt x="32" y="22"/>
                    <a:pt x="33" y="53"/>
                    <a:pt x="38" y="70"/>
                  </a:cubicBezTo>
                  <a:cubicBezTo>
                    <a:pt x="44" y="89"/>
                    <a:pt x="110" y="118"/>
                    <a:pt x="147" y="110"/>
                  </a:cubicBezTo>
                  <a:cubicBezTo>
                    <a:pt x="147" y="110"/>
                    <a:pt x="154" y="88"/>
                    <a:pt x="160" y="79"/>
                  </a:cubicBezTo>
                  <a:cubicBezTo>
                    <a:pt x="160" y="79"/>
                    <a:pt x="157" y="133"/>
                    <a:pt x="169" y="197"/>
                  </a:cubicBezTo>
                  <a:cubicBezTo>
                    <a:pt x="179" y="249"/>
                    <a:pt x="229" y="369"/>
                    <a:pt x="247" y="413"/>
                  </a:cubicBezTo>
                  <a:close/>
                </a:path>
              </a:pathLst>
            </a:custGeom>
            <a:solidFill>
              <a:srgbClr val="CC2727"/>
            </a:solidFill>
            <a:ln>
              <a:noFill/>
            </a:ln>
          </p:spPr>
          <p:txBody>
            <a:bodyPr vert="horz" wrap="square" lIns="91440" tIns="45720" rIns="91440" bIns="45720" numCol="1" anchor="t" anchorCtr="0" compatLnSpc="1"/>
            <a:lstStyle/>
            <a:p>
              <a:endParaRPr lang="zh-CN" altLang="en-US"/>
            </a:p>
          </p:txBody>
        </p:sp>
        <p:sp>
          <p:nvSpPr>
            <p:cNvPr id="55" name="ïṧḷidê"/>
            <p:cNvSpPr/>
            <p:nvPr>
              <p:custDataLst>
                <p:tags r:id="rId46"/>
              </p:custDataLst>
            </p:nvPr>
          </p:nvSpPr>
          <p:spPr bwMode="auto">
            <a:xfrm>
              <a:off x="6644717" y="4182033"/>
              <a:ext cx="560872" cy="956932"/>
            </a:xfrm>
            <a:custGeom>
              <a:avLst/>
              <a:gdLst>
                <a:gd name="T0" fmla="*/ 173 w 206"/>
                <a:gd name="T1" fmla="*/ 358 h 359"/>
                <a:gd name="T2" fmla="*/ 171 w 206"/>
                <a:gd name="T3" fmla="*/ 359 h 359"/>
                <a:gd name="T4" fmla="*/ 132 w 206"/>
                <a:gd name="T5" fmla="*/ 132 h 359"/>
                <a:gd name="T6" fmla="*/ 158 w 206"/>
                <a:gd name="T7" fmla="*/ 43 h 359"/>
                <a:gd name="T8" fmla="*/ 3 w 206"/>
                <a:gd name="T9" fmla="*/ 66 h 359"/>
                <a:gd name="T10" fmla="*/ 4 w 206"/>
                <a:gd name="T11" fmla="*/ 70 h 359"/>
                <a:gd name="T12" fmla="*/ 0 w 206"/>
                <a:gd name="T13" fmla="*/ 30 h 359"/>
                <a:gd name="T14" fmla="*/ 177 w 206"/>
                <a:gd name="T15" fmla="*/ 18 h 359"/>
                <a:gd name="T16" fmla="*/ 206 w 206"/>
                <a:gd name="T17" fmla="*/ 0 h 359"/>
                <a:gd name="T18" fmla="*/ 157 w 206"/>
                <a:gd name="T19" fmla="*/ 186 h 359"/>
                <a:gd name="T20" fmla="*/ 173 w 206"/>
                <a:gd name="T21" fmla="*/ 35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359">
                  <a:moveTo>
                    <a:pt x="173" y="358"/>
                  </a:moveTo>
                  <a:cubicBezTo>
                    <a:pt x="171" y="359"/>
                    <a:pt x="171" y="359"/>
                    <a:pt x="171" y="359"/>
                  </a:cubicBezTo>
                  <a:cubicBezTo>
                    <a:pt x="171" y="359"/>
                    <a:pt x="128" y="187"/>
                    <a:pt x="132" y="132"/>
                  </a:cubicBezTo>
                  <a:cubicBezTo>
                    <a:pt x="136" y="77"/>
                    <a:pt x="158" y="43"/>
                    <a:pt x="158" y="43"/>
                  </a:cubicBezTo>
                  <a:cubicBezTo>
                    <a:pt x="89" y="46"/>
                    <a:pt x="3" y="66"/>
                    <a:pt x="3" y="66"/>
                  </a:cubicBezTo>
                  <a:cubicBezTo>
                    <a:pt x="4" y="70"/>
                    <a:pt x="4" y="70"/>
                    <a:pt x="4" y="70"/>
                  </a:cubicBezTo>
                  <a:cubicBezTo>
                    <a:pt x="0" y="30"/>
                    <a:pt x="0" y="30"/>
                    <a:pt x="0" y="30"/>
                  </a:cubicBezTo>
                  <a:cubicBezTo>
                    <a:pt x="65" y="14"/>
                    <a:pt x="177" y="18"/>
                    <a:pt x="177" y="18"/>
                  </a:cubicBezTo>
                  <a:cubicBezTo>
                    <a:pt x="192" y="2"/>
                    <a:pt x="206" y="0"/>
                    <a:pt x="206" y="0"/>
                  </a:cubicBezTo>
                  <a:cubicBezTo>
                    <a:pt x="206" y="0"/>
                    <a:pt x="160" y="125"/>
                    <a:pt x="157" y="186"/>
                  </a:cubicBezTo>
                  <a:cubicBezTo>
                    <a:pt x="155" y="237"/>
                    <a:pt x="168" y="326"/>
                    <a:pt x="173" y="358"/>
                  </a:cubicBezTo>
                  <a:close/>
                </a:path>
              </a:pathLst>
            </a:custGeom>
            <a:solidFill>
              <a:srgbClr val="CC2727"/>
            </a:solidFill>
            <a:ln>
              <a:noFill/>
            </a:ln>
          </p:spPr>
          <p:txBody>
            <a:bodyPr vert="horz" wrap="square" lIns="91440" tIns="45720" rIns="91440" bIns="45720" numCol="1" anchor="t" anchorCtr="0" compatLnSpc="1"/>
            <a:lstStyle/>
            <a:p>
              <a:endParaRPr lang="zh-CN" altLang="en-US"/>
            </a:p>
          </p:txBody>
        </p:sp>
        <p:sp>
          <p:nvSpPr>
            <p:cNvPr id="56" name="iṣḷíḑé"/>
            <p:cNvSpPr/>
            <p:nvPr>
              <p:custDataLst>
                <p:tags r:id="rId47"/>
              </p:custDataLst>
            </p:nvPr>
          </p:nvSpPr>
          <p:spPr bwMode="auto">
            <a:xfrm>
              <a:off x="5794807" y="3264366"/>
              <a:ext cx="901525" cy="784167"/>
            </a:xfrm>
            <a:custGeom>
              <a:avLst/>
              <a:gdLst>
                <a:gd name="T0" fmla="*/ 331 w 331"/>
                <a:gd name="T1" fmla="*/ 132 h 294"/>
                <a:gd name="T2" fmla="*/ 287 w 331"/>
                <a:gd name="T3" fmla="*/ 183 h 294"/>
                <a:gd name="T4" fmla="*/ 269 w 331"/>
                <a:gd name="T5" fmla="*/ 179 h 294"/>
                <a:gd name="T6" fmla="*/ 266 w 331"/>
                <a:gd name="T7" fmla="*/ 232 h 294"/>
                <a:gd name="T8" fmla="*/ 265 w 331"/>
                <a:gd name="T9" fmla="*/ 264 h 294"/>
                <a:gd name="T10" fmla="*/ 265 w 331"/>
                <a:gd name="T11" fmla="*/ 264 h 294"/>
                <a:gd name="T12" fmla="*/ 266 w 331"/>
                <a:gd name="T13" fmla="*/ 283 h 294"/>
                <a:gd name="T14" fmla="*/ 178 w 331"/>
                <a:gd name="T15" fmla="*/ 293 h 294"/>
                <a:gd name="T16" fmla="*/ 126 w 331"/>
                <a:gd name="T17" fmla="*/ 293 h 294"/>
                <a:gd name="T18" fmla="*/ 126 w 331"/>
                <a:gd name="T19" fmla="*/ 293 h 294"/>
                <a:gd name="T20" fmla="*/ 88 w 331"/>
                <a:gd name="T21" fmla="*/ 291 h 294"/>
                <a:gd name="T22" fmla="*/ 74 w 331"/>
                <a:gd name="T23" fmla="*/ 218 h 294"/>
                <a:gd name="T24" fmla="*/ 64 w 331"/>
                <a:gd name="T25" fmla="*/ 171 h 294"/>
                <a:gd name="T26" fmla="*/ 62 w 331"/>
                <a:gd name="T27" fmla="*/ 173 h 294"/>
                <a:gd name="T28" fmla="*/ 49 w 331"/>
                <a:gd name="T29" fmla="*/ 165 h 294"/>
                <a:gd name="T30" fmla="*/ 28 w 331"/>
                <a:gd name="T31" fmla="*/ 152 h 294"/>
                <a:gd name="T32" fmla="*/ 0 w 331"/>
                <a:gd name="T33" fmla="*/ 134 h 294"/>
                <a:gd name="T34" fmla="*/ 27 w 331"/>
                <a:gd name="T35" fmla="*/ 60 h 294"/>
                <a:gd name="T36" fmla="*/ 112 w 331"/>
                <a:gd name="T37" fmla="*/ 9 h 294"/>
                <a:gd name="T38" fmla="*/ 114 w 331"/>
                <a:gd name="T39" fmla="*/ 9 h 294"/>
                <a:gd name="T40" fmla="*/ 210 w 331"/>
                <a:gd name="T41" fmla="*/ 3 h 294"/>
                <a:gd name="T42" fmla="*/ 230 w 331"/>
                <a:gd name="T43" fmla="*/ 9 h 294"/>
                <a:gd name="T44" fmla="*/ 306 w 331"/>
                <a:gd name="T45" fmla="*/ 71 h 294"/>
                <a:gd name="T46" fmla="*/ 331 w 331"/>
                <a:gd name="T47" fmla="*/ 13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1" h="294">
                  <a:moveTo>
                    <a:pt x="331" y="132"/>
                  </a:moveTo>
                  <a:cubicBezTo>
                    <a:pt x="287" y="183"/>
                    <a:pt x="287" y="183"/>
                    <a:pt x="287" y="183"/>
                  </a:cubicBezTo>
                  <a:cubicBezTo>
                    <a:pt x="269" y="179"/>
                    <a:pt x="269" y="179"/>
                    <a:pt x="269" y="179"/>
                  </a:cubicBezTo>
                  <a:cubicBezTo>
                    <a:pt x="269" y="179"/>
                    <a:pt x="267" y="205"/>
                    <a:pt x="266" y="232"/>
                  </a:cubicBezTo>
                  <a:cubicBezTo>
                    <a:pt x="265" y="243"/>
                    <a:pt x="265" y="255"/>
                    <a:pt x="265" y="264"/>
                  </a:cubicBezTo>
                  <a:cubicBezTo>
                    <a:pt x="265" y="264"/>
                    <a:pt x="265" y="264"/>
                    <a:pt x="265" y="264"/>
                  </a:cubicBezTo>
                  <a:cubicBezTo>
                    <a:pt x="265" y="272"/>
                    <a:pt x="265" y="279"/>
                    <a:pt x="266" y="283"/>
                  </a:cubicBezTo>
                  <a:cubicBezTo>
                    <a:pt x="266" y="283"/>
                    <a:pt x="229" y="291"/>
                    <a:pt x="178" y="293"/>
                  </a:cubicBezTo>
                  <a:cubicBezTo>
                    <a:pt x="158" y="294"/>
                    <a:pt x="141" y="293"/>
                    <a:pt x="126" y="293"/>
                  </a:cubicBezTo>
                  <a:cubicBezTo>
                    <a:pt x="126" y="293"/>
                    <a:pt x="126" y="293"/>
                    <a:pt x="126" y="293"/>
                  </a:cubicBezTo>
                  <a:cubicBezTo>
                    <a:pt x="103" y="293"/>
                    <a:pt x="88" y="291"/>
                    <a:pt x="88" y="291"/>
                  </a:cubicBezTo>
                  <a:cubicBezTo>
                    <a:pt x="88" y="291"/>
                    <a:pt x="77" y="243"/>
                    <a:pt x="74" y="218"/>
                  </a:cubicBezTo>
                  <a:cubicBezTo>
                    <a:pt x="70" y="193"/>
                    <a:pt x="64" y="171"/>
                    <a:pt x="64" y="171"/>
                  </a:cubicBezTo>
                  <a:cubicBezTo>
                    <a:pt x="62" y="173"/>
                    <a:pt x="62" y="173"/>
                    <a:pt x="62" y="173"/>
                  </a:cubicBezTo>
                  <a:cubicBezTo>
                    <a:pt x="62" y="173"/>
                    <a:pt x="56" y="169"/>
                    <a:pt x="49" y="165"/>
                  </a:cubicBezTo>
                  <a:cubicBezTo>
                    <a:pt x="43" y="161"/>
                    <a:pt x="35" y="156"/>
                    <a:pt x="28" y="152"/>
                  </a:cubicBezTo>
                  <a:cubicBezTo>
                    <a:pt x="14" y="142"/>
                    <a:pt x="0" y="134"/>
                    <a:pt x="0" y="134"/>
                  </a:cubicBezTo>
                  <a:cubicBezTo>
                    <a:pt x="0" y="134"/>
                    <a:pt x="7" y="93"/>
                    <a:pt x="27" y="60"/>
                  </a:cubicBezTo>
                  <a:cubicBezTo>
                    <a:pt x="46" y="27"/>
                    <a:pt x="81" y="18"/>
                    <a:pt x="112" y="9"/>
                  </a:cubicBezTo>
                  <a:cubicBezTo>
                    <a:pt x="113" y="9"/>
                    <a:pt x="114" y="9"/>
                    <a:pt x="114" y="9"/>
                  </a:cubicBezTo>
                  <a:cubicBezTo>
                    <a:pt x="145" y="0"/>
                    <a:pt x="186" y="0"/>
                    <a:pt x="210" y="3"/>
                  </a:cubicBezTo>
                  <a:cubicBezTo>
                    <a:pt x="215" y="4"/>
                    <a:pt x="222" y="6"/>
                    <a:pt x="230" y="9"/>
                  </a:cubicBezTo>
                  <a:cubicBezTo>
                    <a:pt x="256" y="20"/>
                    <a:pt x="289" y="42"/>
                    <a:pt x="306" y="71"/>
                  </a:cubicBezTo>
                  <a:cubicBezTo>
                    <a:pt x="329" y="109"/>
                    <a:pt x="331" y="132"/>
                    <a:pt x="331" y="132"/>
                  </a:cubicBez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57" name="íş1iḑê"/>
            <p:cNvSpPr/>
            <p:nvPr>
              <p:custDataLst>
                <p:tags r:id="rId48"/>
              </p:custDataLst>
            </p:nvPr>
          </p:nvSpPr>
          <p:spPr bwMode="auto">
            <a:xfrm>
              <a:off x="6540342" y="3525755"/>
              <a:ext cx="5735" cy="85260"/>
            </a:xfrm>
            <a:custGeom>
              <a:avLst/>
              <a:gdLst>
                <a:gd name="T0" fmla="*/ 0 w 2"/>
                <a:gd name="T1" fmla="*/ 32 h 32"/>
                <a:gd name="T2" fmla="*/ 0 w 2"/>
                <a:gd name="T3" fmla="*/ 32 h 32"/>
                <a:gd name="T4" fmla="*/ 0 w 2"/>
                <a:gd name="T5" fmla="*/ 31 h 32"/>
                <a:gd name="T6" fmla="*/ 0 w 2"/>
                <a:gd name="T7" fmla="*/ 1 h 32"/>
                <a:gd name="T8" fmla="*/ 1 w 2"/>
                <a:gd name="T9" fmla="*/ 0 h 32"/>
                <a:gd name="T10" fmla="*/ 2 w 2"/>
                <a:gd name="T11" fmla="*/ 1 h 32"/>
                <a:gd name="T12" fmla="*/ 1 w 2"/>
                <a:gd name="T13" fmla="*/ 31 h 32"/>
                <a:gd name="T14" fmla="*/ 0 w 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2">
                  <a:moveTo>
                    <a:pt x="0" y="32"/>
                  </a:moveTo>
                  <a:cubicBezTo>
                    <a:pt x="0" y="32"/>
                    <a:pt x="0" y="32"/>
                    <a:pt x="0" y="32"/>
                  </a:cubicBezTo>
                  <a:cubicBezTo>
                    <a:pt x="0" y="32"/>
                    <a:pt x="0" y="32"/>
                    <a:pt x="0" y="31"/>
                  </a:cubicBezTo>
                  <a:cubicBezTo>
                    <a:pt x="0" y="1"/>
                    <a:pt x="0" y="1"/>
                    <a:pt x="0" y="1"/>
                  </a:cubicBezTo>
                  <a:cubicBezTo>
                    <a:pt x="0" y="1"/>
                    <a:pt x="1" y="0"/>
                    <a:pt x="1" y="0"/>
                  </a:cubicBezTo>
                  <a:cubicBezTo>
                    <a:pt x="2" y="0"/>
                    <a:pt x="2" y="1"/>
                    <a:pt x="2" y="1"/>
                  </a:cubicBezTo>
                  <a:cubicBezTo>
                    <a:pt x="1" y="31"/>
                    <a:pt x="1" y="31"/>
                    <a:pt x="1" y="31"/>
                  </a:cubicBezTo>
                  <a:cubicBezTo>
                    <a:pt x="1" y="32"/>
                    <a:pt x="1" y="32"/>
                    <a:pt x="0" y="32"/>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58" name="îṡḻïdê"/>
            <p:cNvSpPr/>
            <p:nvPr>
              <p:custDataLst>
                <p:tags r:id="rId49"/>
              </p:custDataLst>
            </p:nvPr>
          </p:nvSpPr>
          <p:spPr bwMode="auto">
            <a:xfrm>
              <a:off x="6104491" y="3264366"/>
              <a:ext cx="316565" cy="94234"/>
            </a:xfrm>
            <a:custGeom>
              <a:avLst/>
              <a:gdLst>
                <a:gd name="T0" fmla="*/ 116 w 116"/>
                <a:gd name="T1" fmla="*/ 9 h 35"/>
                <a:gd name="T2" fmla="*/ 0 w 116"/>
                <a:gd name="T3" fmla="*/ 9 h 35"/>
                <a:gd name="T4" fmla="*/ 96 w 116"/>
                <a:gd name="T5" fmla="*/ 3 h 35"/>
                <a:gd name="T6" fmla="*/ 116 w 116"/>
                <a:gd name="T7" fmla="*/ 9 h 35"/>
              </a:gdLst>
              <a:ahLst/>
              <a:cxnLst>
                <a:cxn ang="0">
                  <a:pos x="T0" y="T1"/>
                </a:cxn>
                <a:cxn ang="0">
                  <a:pos x="T2" y="T3"/>
                </a:cxn>
                <a:cxn ang="0">
                  <a:pos x="T4" y="T5"/>
                </a:cxn>
                <a:cxn ang="0">
                  <a:pos x="T6" y="T7"/>
                </a:cxn>
              </a:cxnLst>
              <a:rect l="0" t="0" r="r" b="b"/>
              <a:pathLst>
                <a:path w="115" h="35">
                  <a:moveTo>
                    <a:pt x="116" y="9"/>
                  </a:moveTo>
                  <a:cubicBezTo>
                    <a:pt x="70" y="35"/>
                    <a:pt x="20" y="17"/>
                    <a:pt x="0" y="9"/>
                  </a:cubicBezTo>
                  <a:cubicBezTo>
                    <a:pt x="31" y="0"/>
                    <a:pt x="72" y="0"/>
                    <a:pt x="96" y="3"/>
                  </a:cubicBezTo>
                  <a:cubicBezTo>
                    <a:pt x="101" y="4"/>
                    <a:pt x="108" y="6"/>
                    <a:pt x="116" y="9"/>
                  </a:cubicBezTo>
                  <a:close/>
                </a:path>
              </a:pathLst>
            </a:custGeom>
            <a:solidFill>
              <a:srgbClr val="E2D393"/>
            </a:solidFill>
            <a:ln>
              <a:noFill/>
            </a:ln>
          </p:spPr>
          <p:txBody>
            <a:bodyPr vert="horz" wrap="square" lIns="91440" tIns="45720" rIns="91440" bIns="45720" numCol="1" anchor="t" anchorCtr="0" compatLnSpc="1"/>
            <a:lstStyle/>
            <a:p>
              <a:endParaRPr lang="zh-CN" altLang="en-US"/>
            </a:p>
          </p:txBody>
        </p:sp>
        <p:sp>
          <p:nvSpPr>
            <p:cNvPr id="59" name="íś1îḋé"/>
            <p:cNvSpPr/>
            <p:nvPr>
              <p:custDataLst>
                <p:tags r:id="rId50"/>
              </p:custDataLst>
            </p:nvPr>
          </p:nvSpPr>
          <p:spPr bwMode="auto">
            <a:xfrm>
              <a:off x="5927856" y="3515658"/>
              <a:ext cx="590694" cy="530631"/>
            </a:xfrm>
            <a:custGeom>
              <a:avLst/>
              <a:gdLst>
                <a:gd name="T0" fmla="*/ 217 w 217"/>
                <a:gd name="T1" fmla="*/ 138 h 199"/>
                <a:gd name="T2" fmla="*/ 216 w 217"/>
                <a:gd name="T3" fmla="*/ 170 h 199"/>
                <a:gd name="T4" fmla="*/ 216 w 217"/>
                <a:gd name="T5" fmla="*/ 170 h 199"/>
                <a:gd name="T6" fmla="*/ 128 w 217"/>
                <a:gd name="T7" fmla="*/ 178 h 199"/>
                <a:gd name="T8" fmla="*/ 77 w 217"/>
                <a:gd name="T9" fmla="*/ 199 h 199"/>
                <a:gd name="T10" fmla="*/ 77 w 217"/>
                <a:gd name="T11" fmla="*/ 199 h 199"/>
                <a:gd name="T12" fmla="*/ 39 w 217"/>
                <a:gd name="T13" fmla="*/ 197 h 199"/>
                <a:gd name="T14" fmla="*/ 25 w 217"/>
                <a:gd name="T15" fmla="*/ 124 h 199"/>
                <a:gd name="T16" fmla="*/ 15 w 217"/>
                <a:gd name="T17" fmla="*/ 77 h 199"/>
                <a:gd name="T18" fmla="*/ 13 w 217"/>
                <a:gd name="T19" fmla="*/ 79 h 199"/>
                <a:gd name="T20" fmla="*/ 0 w 217"/>
                <a:gd name="T21" fmla="*/ 71 h 199"/>
                <a:gd name="T22" fmla="*/ 16 w 217"/>
                <a:gd name="T23" fmla="*/ 0 h 199"/>
                <a:gd name="T24" fmla="*/ 32 w 217"/>
                <a:gd name="T25" fmla="*/ 83 h 199"/>
                <a:gd name="T26" fmla="*/ 55 w 217"/>
                <a:gd name="T27" fmla="*/ 177 h 199"/>
                <a:gd name="T28" fmla="*/ 123 w 217"/>
                <a:gd name="T29" fmla="*/ 155 h 199"/>
                <a:gd name="T30" fmla="*/ 217 w 217"/>
                <a:gd name="T31" fmla="*/ 13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199">
                  <a:moveTo>
                    <a:pt x="217" y="138"/>
                  </a:moveTo>
                  <a:cubicBezTo>
                    <a:pt x="216" y="149"/>
                    <a:pt x="216" y="161"/>
                    <a:pt x="216" y="170"/>
                  </a:cubicBezTo>
                  <a:cubicBezTo>
                    <a:pt x="216" y="170"/>
                    <a:pt x="216" y="170"/>
                    <a:pt x="216" y="170"/>
                  </a:cubicBezTo>
                  <a:cubicBezTo>
                    <a:pt x="199" y="173"/>
                    <a:pt x="162" y="178"/>
                    <a:pt x="128" y="178"/>
                  </a:cubicBezTo>
                  <a:cubicBezTo>
                    <a:pt x="77" y="199"/>
                    <a:pt x="77" y="199"/>
                    <a:pt x="77" y="199"/>
                  </a:cubicBezTo>
                  <a:cubicBezTo>
                    <a:pt x="77" y="199"/>
                    <a:pt x="77" y="199"/>
                    <a:pt x="77" y="199"/>
                  </a:cubicBezTo>
                  <a:cubicBezTo>
                    <a:pt x="54" y="199"/>
                    <a:pt x="39" y="197"/>
                    <a:pt x="39" y="197"/>
                  </a:cubicBezTo>
                  <a:cubicBezTo>
                    <a:pt x="39" y="197"/>
                    <a:pt x="28" y="149"/>
                    <a:pt x="25" y="124"/>
                  </a:cubicBezTo>
                  <a:cubicBezTo>
                    <a:pt x="21" y="99"/>
                    <a:pt x="15" y="77"/>
                    <a:pt x="15" y="77"/>
                  </a:cubicBezTo>
                  <a:cubicBezTo>
                    <a:pt x="13" y="79"/>
                    <a:pt x="13" y="79"/>
                    <a:pt x="13" y="79"/>
                  </a:cubicBezTo>
                  <a:cubicBezTo>
                    <a:pt x="13" y="79"/>
                    <a:pt x="7" y="75"/>
                    <a:pt x="0" y="71"/>
                  </a:cubicBezTo>
                  <a:cubicBezTo>
                    <a:pt x="3" y="61"/>
                    <a:pt x="14" y="23"/>
                    <a:pt x="16" y="0"/>
                  </a:cubicBezTo>
                  <a:cubicBezTo>
                    <a:pt x="16" y="0"/>
                    <a:pt x="24" y="40"/>
                    <a:pt x="32" y="83"/>
                  </a:cubicBezTo>
                  <a:cubicBezTo>
                    <a:pt x="37" y="107"/>
                    <a:pt x="47" y="146"/>
                    <a:pt x="55" y="177"/>
                  </a:cubicBezTo>
                  <a:cubicBezTo>
                    <a:pt x="77" y="173"/>
                    <a:pt x="106" y="167"/>
                    <a:pt x="123" y="155"/>
                  </a:cubicBezTo>
                  <a:cubicBezTo>
                    <a:pt x="123" y="155"/>
                    <a:pt x="185" y="143"/>
                    <a:pt x="217" y="138"/>
                  </a:cubicBezTo>
                  <a:close/>
                </a:path>
              </a:pathLst>
            </a:custGeom>
            <a:solidFill>
              <a:srgbClr val="E2D393"/>
            </a:solidFill>
            <a:ln>
              <a:noFill/>
            </a:ln>
          </p:spPr>
          <p:txBody>
            <a:bodyPr vert="horz" wrap="square" lIns="91440" tIns="45720" rIns="91440" bIns="45720" numCol="1" anchor="t" anchorCtr="0" compatLnSpc="1"/>
            <a:lstStyle/>
            <a:p>
              <a:endParaRPr lang="zh-CN" altLang="en-US"/>
            </a:p>
          </p:txBody>
        </p:sp>
        <p:sp>
          <p:nvSpPr>
            <p:cNvPr id="60" name="ísliḍe"/>
            <p:cNvSpPr/>
            <p:nvPr>
              <p:custDataLst>
                <p:tags r:id="rId51"/>
              </p:custDataLst>
            </p:nvPr>
          </p:nvSpPr>
          <p:spPr bwMode="auto">
            <a:xfrm>
              <a:off x="3914910" y="4294217"/>
              <a:ext cx="1672293" cy="895230"/>
            </a:xfrm>
            <a:custGeom>
              <a:avLst/>
              <a:gdLst>
                <a:gd name="T0" fmla="*/ 612 w 614"/>
                <a:gd name="T1" fmla="*/ 284 h 336"/>
                <a:gd name="T2" fmla="*/ 612 w 614"/>
                <a:gd name="T3" fmla="*/ 284 h 336"/>
                <a:gd name="T4" fmla="*/ 608 w 614"/>
                <a:gd name="T5" fmla="*/ 299 h 336"/>
                <a:gd name="T6" fmla="*/ 557 w 614"/>
                <a:gd name="T7" fmla="*/ 336 h 336"/>
                <a:gd name="T8" fmla="*/ 250 w 614"/>
                <a:gd name="T9" fmla="*/ 336 h 336"/>
                <a:gd name="T10" fmla="*/ 256 w 614"/>
                <a:gd name="T11" fmla="*/ 324 h 336"/>
                <a:gd name="T12" fmla="*/ 265 w 614"/>
                <a:gd name="T13" fmla="*/ 315 h 336"/>
                <a:gd name="T14" fmla="*/ 294 w 614"/>
                <a:gd name="T15" fmla="*/ 297 h 336"/>
                <a:gd name="T16" fmla="*/ 297 w 614"/>
                <a:gd name="T17" fmla="*/ 296 h 336"/>
                <a:gd name="T18" fmla="*/ 297 w 614"/>
                <a:gd name="T19" fmla="*/ 296 h 336"/>
                <a:gd name="T20" fmla="*/ 309 w 614"/>
                <a:gd name="T21" fmla="*/ 289 h 336"/>
                <a:gd name="T22" fmla="*/ 309 w 614"/>
                <a:gd name="T23" fmla="*/ 289 h 336"/>
                <a:gd name="T24" fmla="*/ 205 w 614"/>
                <a:gd name="T25" fmla="*/ 130 h 336"/>
                <a:gd name="T26" fmla="*/ 119 w 614"/>
                <a:gd name="T27" fmla="*/ 255 h 336"/>
                <a:gd name="T28" fmla="*/ 10 w 614"/>
                <a:gd name="T29" fmla="*/ 316 h 336"/>
                <a:gd name="T30" fmla="*/ 6 w 614"/>
                <a:gd name="T31" fmla="*/ 309 h 336"/>
                <a:gd name="T32" fmla="*/ 0 w 614"/>
                <a:gd name="T33" fmla="*/ 300 h 336"/>
                <a:gd name="T34" fmla="*/ 70 w 614"/>
                <a:gd name="T35" fmla="*/ 179 h 336"/>
                <a:gd name="T36" fmla="*/ 163 w 614"/>
                <a:gd name="T37" fmla="*/ 31 h 336"/>
                <a:gd name="T38" fmla="*/ 265 w 614"/>
                <a:gd name="T39" fmla="*/ 47 h 336"/>
                <a:gd name="T40" fmla="*/ 336 w 614"/>
                <a:gd name="T41" fmla="*/ 123 h 336"/>
                <a:gd name="T42" fmla="*/ 350 w 614"/>
                <a:gd name="T43" fmla="*/ 156 h 336"/>
                <a:gd name="T44" fmla="*/ 408 w 614"/>
                <a:gd name="T45" fmla="*/ 200 h 336"/>
                <a:gd name="T46" fmla="*/ 466 w 614"/>
                <a:gd name="T47" fmla="*/ 204 h 336"/>
                <a:gd name="T48" fmla="*/ 593 w 614"/>
                <a:gd name="T49" fmla="*/ 239 h 336"/>
                <a:gd name="T50" fmla="*/ 612 w 614"/>
                <a:gd name="T51" fmla="*/ 28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4" h="336">
                  <a:moveTo>
                    <a:pt x="612" y="284"/>
                  </a:moveTo>
                  <a:cubicBezTo>
                    <a:pt x="612" y="284"/>
                    <a:pt x="612" y="284"/>
                    <a:pt x="612" y="284"/>
                  </a:cubicBezTo>
                  <a:cubicBezTo>
                    <a:pt x="611" y="289"/>
                    <a:pt x="610" y="294"/>
                    <a:pt x="608" y="299"/>
                  </a:cubicBezTo>
                  <a:cubicBezTo>
                    <a:pt x="600" y="319"/>
                    <a:pt x="557" y="336"/>
                    <a:pt x="557" y="336"/>
                  </a:cubicBezTo>
                  <a:cubicBezTo>
                    <a:pt x="250" y="336"/>
                    <a:pt x="250" y="336"/>
                    <a:pt x="250" y="336"/>
                  </a:cubicBezTo>
                  <a:cubicBezTo>
                    <a:pt x="251" y="331"/>
                    <a:pt x="253" y="327"/>
                    <a:pt x="256" y="324"/>
                  </a:cubicBezTo>
                  <a:cubicBezTo>
                    <a:pt x="260" y="318"/>
                    <a:pt x="265" y="315"/>
                    <a:pt x="265" y="315"/>
                  </a:cubicBezTo>
                  <a:cubicBezTo>
                    <a:pt x="272" y="309"/>
                    <a:pt x="285" y="302"/>
                    <a:pt x="294" y="297"/>
                  </a:cubicBezTo>
                  <a:cubicBezTo>
                    <a:pt x="295" y="297"/>
                    <a:pt x="296" y="296"/>
                    <a:pt x="297" y="296"/>
                  </a:cubicBezTo>
                  <a:cubicBezTo>
                    <a:pt x="297" y="296"/>
                    <a:pt x="297" y="296"/>
                    <a:pt x="297" y="296"/>
                  </a:cubicBezTo>
                  <a:cubicBezTo>
                    <a:pt x="304" y="292"/>
                    <a:pt x="309" y="289"/>
                    <a:pt x="309" y="289"/>
                  </a:cubicBezTo>
                  <a:cubicBezTo>
                    <a:pt x="309" y="289"/>
                    <a:pt x="309" y="289"/>
                    <a:pt x="309" y="289"/>
                  </a:cubicBezTo>
                  <a:cubicBezTo>
                    <a:pt x="205" y="130"/>
                    <a:pt x="205" y="130"/>
                    <a:pt x="205" y="130"/>
                  </a:cubicBezTo>
                  <a:cubicBezTo>
                    <a:pt x="204" y="156"/>
                    <a:pt x="169" y="211"/>
                    <a:pt x="119" y="255"/>
                  </a:cubicBezTo>
                  <a:cubicBezTo>
                    <a:pt x="69" y="300"/>
                    <a:pt x="10" y="316"/>
                    <a:pt x="10" y="316"/>
                  </a:cubicBezTo>
                  <a:cubicBezTo>
                    <a:pt x="10" y="314"/>
                    <a:pt x="8" y="312"/>
                    <a:pt x="6" y="309"/>
                  </a:cubicBezTo>
                  <a:cubicBezTo>
                    <a:pt x="3" y="305"/>
                    <a:pt x="0" y="300"/>
                    <a:pt x="0" y="300"/>
                  </a:cubicBezTo>
                  <a:cubicBezTo>
                    <a:pt x="0" y="300"/>
                    <a:pt x="47" y="215"/>
                    <a:pt x="70" y="179"/>
                  </a:cubicBezTo>
                  <a:cubicBezTo>
                    <a:pt x="93" y="143"/>
                    <a:pt x="150" y="45"/>
                    <a:pt x="163" y="31"/>
                  </a:cubicBezTo>
                  <a:cubicBezTo>
                    <a:pt x="191" y="0"/>
                    <a:pt x="234" y="21"/>
                    <a:pt x="265" y="47"/>
                  </a:cubicBezTo>
                  <a:cubicBezTo>
                    <a:pt x="296" y="74"/>
                    <a:pt x="336" y="123"/>
                    <a:pt x="336" y="123"/>
                  </a:cubicBezTo>
                  <a:cubicBezTo>
                    <a:pt x="350" y="156"/>
                    <a:pt x="350" y="156"/>
                    <a:pt x="350" y="156"/>
                  </a:cubicBezTo>
                  <a:cubicBezTo>
                    <a:pt x="408" y="200"/>
                    <a:pt x="408" y="200"/>
                    <a:pt x="408" y="200"/>
                  </a:cubicBezTo>
                  <a:cubicBezTo>
                    <a:pt x="466" y="204"/>
                    <a:pt x="466" y="204"/>
                    <a:pt x="466" y="204"/>
                  </a:cubicBezTo>
                  <a:cubicBezTo>
                    <a:pt x="509" y="205"/>
                    <a:pt x="572" y="226"/>
                    <a:pt x="593" y="239"/>
                  </a:cubicBezTo>
                  <a:cubicBezTo>
                    <a:pt x="610" y="249"/>
                    <a:pt x="614" y="267"/>
                    <a:pt x="612" y="284"/>
                  </a:cubicBezTo>
                  <a:close/>
                </a:path>
              </a:pathLst>
            </a:custGeom>
            <a:solidFill>
              <a:srgbClr val="230A11"/>
            </a:solidFill>
            <a:ln>
              <a:noFill/>
            </a:ln>
          </p:spPr>
          <p:txBody>
            <a:bodyPr vert="horz" wrap="square" lIns="91440" tIns="45720" rIns="91440" bIns="45720" numCol="1" anchor="t" anchorCtr="0" compatLnSpc="1"/>
            <a:lstStyle/>
            <a:p>
              <a:endParaRPr lang="zh-CN" altLang="en-US"/>
            </a:p>
          </p:txBody>
        </p:sp>
        <p:sp>
          <p:nvSpPr>
            <p:cNvPr id="61" name="îŝļidê"/>
            <p:cNvSpPr/>
            <p:nvPr>
              <p:custDataLst>
                <p:tags r:id="rId52"/>
              </p:custDataLst>
            </p:nvPr>
          </p:nvSpPr>
          <p:spPr bwMode="auto">
            <a:xfrm>
              <a:off x="4715501" y="5082870"/>
              <a:ext cx="8029" cy="2243"/>
            </a:xfrm>
            <a:custGeom>
              <a:avLst/>
              <a:gdLst>
                <a:gd name="T0" fmla="*/ 0 w 3"/>
                <a:gd name="T1" fmla="*/ 1 h 1"/>
                <a:gd name="T2" fmla="*/ 3 w 3"/>
                <a:gd name="T3" fmla="*/ 0 h 1"/>
                <a:gd name="T4" fmla="*/ 1 w 3"/>
                <a:gd name="T5" fmla="*/ 1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2" y="0"/>
                    <a:pt x="3" y="0"/>
                  </a:cubicBezTo>
                  <a:cubicBezTo>
                    <a:pt x="2" y="0"/>
                    <a:pt x="1" y="1"/>
                    <a:pt x="1" y="1"/>
                  </a:cubicBezTo>
                  <a:lnTo>
                    <a:pt x="0" y="1"/>
                  </a:lnTo>
                  <a:close/>
                </a:path>
              </a:pathLst>
            </a:custGeom>
            <a:solidFill>
              <a:srgbClr val="110408"/>
            </a:solidFill>
            <a:ln>
              <a:noFill/>
            </a:ln>
          </p:spPr>
          <p:txBody>
            <a:bodyPr vert="horz" wrap="square" lIns="91440" tIns="45720" rIns="91440" bIns="45720" numCol="1" anchor="t" anchorCtr="0" compatLnSpc="1"/>
            <a:lstStyle/>
            <a:p>
              <a:endParaRPr lang="zh-CN" altLang="en-US"/>
            </a:p>
          </p:txBody>
        </p:sp>
        <p:sp>
          <p:nvSpPr>
            <p:cNvPr id="62" name="íṧḻîdê"/>
            <p:cNvSpPr/>
            <p:nvPr>
              <p:custDataLst>
                <p:tags r:id="rId53"/>
              </p:custDataLst>
            </p:nvPr>
          </p:nvSpPr>
          <p:spPr bwMode="auto">
            <a:xfrm>
              <a:off x="3930968" y="4501757"/>
              <a:ext cx="961167" cy="633841"/>
            </a:xfrm>
            <a:custGeom>
              <a:avLst/>
              <a:gdLst>
                <a:gd name="T0" fmla="*/ 353 w 353"/>
                <a:gd name="T1" fmla="*/ 186 h 238"/>
                <a:gd name="T2" fmla="*/ 303 w 353"/>
                <a:gd name="T3" fmla="*/ 211 h 238"/>
                <a:gd name="T4" fmla="*/ 199 w 353"/>
                <a:gd name="T5" fmla="*/ 52 h 238"/>
                <a:gd name="T6" fmla="*/ 113 w 353"/>
                <a:gd name="T7" fmla="*/ 177 h 238"/>
                <a:gd name="T8" fmla="*/ 4 w 353"/>
                <a:gd name="T9" fmla="*/ 238 h 238"/>
                <a:gd name="T10" fmla="*/ 0 w 353"/>
                <a:gd name="T11" fmla="*/ 231 h 238"/>
                <a:gd name="T12" fmla="*/ 123 w 353"/>
                <a:gd name="T13" fmla="*/ 137 h 238"/>
                <a:gd name="T14" fmla="*/ 191 w 353"/>
                <a:gd name="T15" fmla="*/ 0 h 238"/>
                <a:gd name="T16" fmla="*/ 268 w 353"/>
                <a:gd name="T17" fmla="*/ 102 h 238"/>
                <a:gd name="T18" fmla="*/ 338 w 353"/>
                <a:gd name="T19" fmla="*/ 174 h 238"/>
                <a:gd name="T20" fmla="*/ 353 w 353"/>
                <a:gd name="T21" fmla="*/ 18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238">
                  <a:moveTo>
                    <a:pt x="353" y="186"/>
                  </a:moveTo>
                  <a:cubicBezTo>
                    <a:pt x="353" y="186"/>
                    <a:pt x="322" y="201"/>
                    <a:pt x="303" y="211"/>
                  </a:cubicBezTo>
                  <a:cubicBezTo>
                    <a:pt x="199" y="52"/>
                    <a:pt x="199" y="52"/>
                    <a:pt x="199" y="52"/>
                  </a:cubicBezTo>
                  <a:cubicBezTo>
                    <a:pt x="198" y="78"/>
                    <a:pt x="163" y="133"/>
                    <a:pt x="113" y="177"/>
                  </a:cubicBezTo>
                  <a:cubicBezTo>
                    <a:pt x="63" y="222"/>
                    <a:pt x="4" y="238"/>
                    <a:pt x="4" y="238"/>
                  </a:cubicBezTo>
                  <a:cubicBezTo>
                    <a:pt x="4" y="236"/>
                    <a:pt x="2" y="234"/>
                    <a:pt x="0" y="231"/>
                  </a:cubicBezTo>
                  <a:cubicBezTo>
                    <a:pt x="19" y="221"/>
                    <a:pt x="90" y="180"/>
                    <a:pt x="123" y="137"/>
                  </a:cubicBezTo>
                  <a:cubicBezTo>
                    <a:pt x="161" y="88"/>
                    <a:pt x="191" y="0"/>
                    <a:pt x="191" y="0"/>
                  </a:cubicBezTo>
                  <a:cubicBezTo>
                    <a:pt x="191" y="0"/>
                    <a:pt x="245" y="52"/>
                    <a:pt x="268" y="102"/>
                  </a:cubicBezTo>
                  <a:cubicBezTo>
                    <a:pt x="291" y="152"/>
                    <a:pt x="338" y="174"/>
                    <a:pt x="338" y="174"/>
                  </a:cubicBezTo>
                  <a:lnTo>
                    <a:pt x="353" y="186"/>
                  </a:lnTo>
                  <a:close/>
                </a:path>
              </a:pathLst>
            </a:custGeom>
            <a:solidFill>
              <a:srgbClr val="110408"/>
            </a:solidFill>
            <a:ln>
              <a:noFill/>
            </a:ln>
          </p:spPr>
          <p:txBody>
            <a:bodyPr vert="horz" wrap="square" lIns="91440" tIns="45720" rIns="91440" bIns="45720" numCol="1" anchor="t" anchorCtr="0" compatLnSpc="1"/>
            <a:lstStyle/>
            <a:p>
              <a:endParaRPr lang="zh-CN" altLang="en-US"/>
            </a:p>
          </p:txBody>
        </p:sp>
        <p:sp>
          <p:nvSpPr>
            <p:cNvPr id="63" name="i$1ïḋè"/>
            <p:cNvSpPr/>
            <p:nvPr>
              <p:custDataLst>
                <p:tags r:id="rId54"/>
              </p:custDataLst>
            </p:nvPr>
          </p:nvSpPr>
          <p:spPr bwMode="auto">
            <a:xfrm>
              <a:off x="4596215" y="5050338"/>
              <a:ext cx="985254" cy="139109"/>
            </a:xfrm>
            <a:custGeom>
              <a:avLst/>
              <a:gdLst>
                <a:gd name="T0" fmla="*/ 362 w 362"/>
                <a:gd name="T1" fmla="*/ 0 h 52"/>
                <a:gd name="T2" fmla="*/ 358 w 362"/>
                <a:gd name="T3" fmla="*/ 15 h 52"/>
                <a:gd name="T4" fmla="*/ 307 w 362"/>
                <a:gd name="T5" fmla="*/ 52 h 52"/>
                <a:gd name="T6" fmla="*/ 0 w 362"/>
                <a:gd name="T7" fmla="*/ 52 h 52"/>
                <a:gd name="T8" fmla="*/ 6 w 362"/>
                <a:gd name="T9" fmla="*/ 40 h 52"/>
                <a:gd name="T10" fmla="*/ 210 w 362"/>
                <a:gd name="T11" fmla="*/ 35 h 52"/>
                <a:gd name="T12" fmla="*/ 362 w 36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62" h="52">
                  <a:moveTo>
                    <a:pt x="362" y="0"/>
                  </a:moveTo>
                  <a:cubicBezTo>
                    <a:pt x="361" y="5"/>
                    <a:pt x="360" y="10"/>
                    <a:pt x="358" y="15"/>
                  </a:cubicBezTo>
                  <a:cubicBezTo>
                    <a:pt x="350" y="35"/>
                    <a:pt x="307" y="52"/>
                    <a:pt x="307" y="52"/>
                  </a:cubicBezTo>
                  <a:cubicBezTo>
                    <a:pt x="0" y="52"/>
                    <a:pt x="0" y="52"/>
                    <a:pt x="0" y="52"/>
                  </a:cubicBezTo>
                  <a:cubicBezTo>
                    <a:pt x="1" y="47"/>
                    <a:pt x="3" y="43"/>
                    <a:pt x="6" y="40"/>
                  </a:cubicBezTo>
                  <a:cubicBezTo>
                    <a:pt x="47" y="41"/>
                    <a:pt x="163" y="39"/>
                    <a:pt x="210" y="35"/>
                  </a:cubicBezTo>
                  <a:cubicBezTo>
                    <a:pt x="251" y="32"/>
                    <a:pt x="329" y="10"/>
                    <a:pt x="362" y="0"/>
                  </a:cubicBezTo>
                  <a:close/>
                </a:path>
              </a:pathLst>
            </a:custGeom>
            <a:solidFill>
              <a:srgbClr val="110408"/>
            </a:solidFill>
            <a:ln>
              <a:noFill/>
            </a:ln>
          </p:spPr>
          <p:txBody>
            <a:bodyPr vert="horz" wrap="square" lIns="91440" tIns="45720" rIns="91440" bIns="45720" numCol="1" anchor="t" anchorCtr="0" compatLnSpc="1"/>
            <a:lstStyle/>
            <a:p>
              <a:endParaRPr lang="zh-CN" altLang="en-US"/>
            </a:p>
          </p:txBody>
        </p:sp>
        <p:sp>
          <p:nvSpPr>
            <p:cNvPr id="64" name="ïSḷïḓé"/>
            <p:cNvSpPr/>
            <p:nvPr>
              <p:custDataLst>
                <p:tags r:id="rId55"/>
              </p:custDataLst>
            </p:nvPr>
          </p:nvSpPr>
          <p:spPr bwMode="auto">
            <a:xfrm>
              <a:off x="4293412" y="3949811"/>
              <a:ext cx="1226119" cy="900839"/>
            </a:xfrm>
            <a:custGeom>
              <a:avLst/>
              <a:gdLst>
                <a:gd name="T0" fmla="*/ 441 w 450"/>
                <a:gd name="T1" fmla="*/ 235 h 338"/>
                <a:gd name="T2" fmla="*/ 433 w 450"/>
                <a:gd name="T3" fmla="*/ 278 h 338"/>
                <a:gd name="T4" fmla="*/ 372 w 450"/>
                <a:gd name="T5" fmla="*/ 321 h 338"/>
                <a:gd name="T6" fmla="*/ 242 w 450"/>
                <a:gd name="T7" fmla="*/ 332 h 338"/>
                <a:gd name="T8" fmla="*/ 238 w 450"/>
                <a:gd name="T9" fmla="*/ 329 h 338"/>
                <a:gd name="T10" fmla="*/ 209 w 450"/>
                <a:gd name="T11" fmla="*/ 313 h 338"/>
                <a:gd name="T12" fmla="*/ 199 w 450"/>
                <a:gd name="T13" fmla="*/ 259 h 338"/>
                <a:gd name="T14" fmla="*/ 166 w 450"/>
                <a:gd name="T15" fmla="*/ 91 h 338"/>
                <a:gd name="T16" fmla="*/ 88 w 450"/>
                <a:gd name="T17" fmla="*/ 120 h 338"/>
                <a:gd name="T18" fmla="*/ 122 w 450"/>
                <a:gd name="T19" fmla="*/ 198 h 338"/>
                <a:gd name="T20" fmla="*/ 117 w 450"/>
                <a:gd name="T21" fmla="*/ 211 h 338"/>
                <a:gd name="T22" fmla="*/ 117 w 450"/>
                <a:gd name="T23" fmla="*/ 211 h 338"/>
                <a:gd name="T24" fmla="*/ 108 w 450"/>
                <a:gd name="T25" fmla="*/ 236 h 338"/>
                <a:gd name="T26" fmla="*/ 32 w 450"/>
                <a:gd name="T27" fmla="*/ 167 h 338"/>
                <a:gd name="T28" fmla="*/ 1 w 450"/>
                <a:gd name="T29" fmla="*/ 96 h 338"/>
                <a:gd name="T30" fmla="*/ 96 w 450"/>
                <a:gd name="T31" fmla="*/ 36 h 338"/>
                <a:gd name="T32" fmla="*/ 171 w 450"/>
                <a:gd name="T33" fmla="*/ 9 h 338"/>
                <a:gd name="T34" fmla="*/ 203 w 450"/>
                <a:gd name="T35" fmla="*/ 0 h 338"/>
                <a:gd name="T36" fmla="*/ 292 w 450"/>
                <a:gd name="T37" fmla="*/ 6 h 338"/>
                <a:gd name="T38" fmla="*/ 327 w 450"/>
                <a:gd name="T39" fmla="*/ 19 h 338"/>
                <a:gd name="T40" fmla="*/ 381 w 450"/>
                <a:gd name="T41" fmla="*/ 46 h 338"/>
                <a:gd name="T42" fmla="*/ 446 w 450"/>
                <a:gd name="T43" fmla="*/ 124 h 338"/>
                <a:gd name="T44" fmla="*/ 441 w 450"/>
                <a:gd name="T45" fmla="*/ 235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0" h="338">
                  <a:moveTo>
                    <a:pt x="441" y="235"/>
                  </a:moveTo>
                  <a:cubicBezTo>
                    <a:pt x="438" y="255"/>
                    <a:pt x="435" y="271"/>
                    <a:pt x="433" y="278"/>
                  </a:cubicBezTo>
                  <a:cubicBezTo>
                    <a:pt x="426" y="296"/>
                    <a:pt x="418" y="304"/>
                    <a:pt x="372" y="321"/>
                  </a:cubicBezTo>
                  <a:cubicBezTo>
                    <a:pt x="326" y="338"/>
                    <a:pt x="242" y="332"/>
                    <a:pt x="242" y="332"/>
                  </a:cubicBezTo>
                  <a:cubicBezTo>
                    <a:pt x="238" y="329"/>
                    <a:pt x="238" y="329"/>
                    <a:pt x="238" y="329"/>
                  </a:cubicBezTo>
                  <a:cubicBezTo>
                    <a:pt x="209" y="313"/>
                    <a:pt x="209" y="313"/>
                    <a:pt x="209" y="313"/>
                  </a:cubicBezTo>
                  <a:cubicBezTo>
                    <a:pt x="199" y="259"/>
                    <a:pt x="199" y="259"/>
                    <a:pt x="199" y="259"/>
                  </a:cubicBezTo>
                  <a:cubicBezTo>
                    <a:pt x="166" y="91"/>
                    <a:pt x="166" y="91"/>
                    <a:pt x="166" y="91"/>
                  </a:cubicBezTo>
                  <a:cubicBezTo>
                    <a:pt x="150" y="109"/>
                    <a:pt x="88" y="120"/>
                    <a:pt x="88" y="120"/>
                  </a:cubicBezTo>
                  <a:cubicBezTo>
                    <a:pt x="103" y="136"/>
                    <a:pt x="122" y="198"/>
                    <a:pt x="122" y="198"/>
                  </a:cubicBezTo>
                  <a:cubicBezTo>
                    <a:pt x="121" y="201"/>
                    <a:pt x="119" y="206"/>
                    <a:pt x="117" y="211"/>
                  </a:cubicBezTo>
                  <a:cubicBezTo>
                    <a:pt x="117" y="211"/>
                    <a:pt x="117" y="211"/>
                    <a:pt x="117" y="211"/>
                  </a:cubicBezTo>
                  <a:cubicBezTo>
                    <a:pt x="113" y="223"/>
                    <a:pt x="108" y="236"/>
                    <a:pt x="108" y="236"/>
                  </a:cubicBezTo>
                  <a:cubicBezTo>
                    <a:pt x="108" y="236"/>
                    <a:pt x="64" y="213"/>
                    <a:pt x="32" y="167"/>
                  </a:cubicBezTo>
                  <a:cubicBezTo>
                    <a:pt x="0" y="120"/>
                    <a:pt x="1" y="96"/>
                    <a:pt x="1" y="96"/>
                  </a:cubicBezTo>
                  <a:cubicBezTo>
                    <a:pt x="7" y="86"/>
                    <a:pt x="48" y="55"/>
                    <a:pt x="96" y="36"/>
                  </a:cubicBezTo>
                  <a:cubicBezTo>
                    <a:pt x="121" y="26"/>
                    <a:pt x="150" y="16"/>
                    <a:pt x="171" y="9"/>
                  </a:cubicBezTo>
                  <a:cubicBezTo>
                    <a:pt x="190" y="3"/>
                    <a:pt x="203" y="0"/>
                    <a:pt x="203" y="0"/>
                  </a:cubicBezTo>
                  <a:cubicBezTo>
                    <a:pt x="292" y="6"/>
                    <a:pt x="292" y="6"/>
                    <a:pt x="292" y="6"/>
                  </a:cubicBezTo>
                  <a:cubicBezTo>
                    <a:pt x="292" y="6"/>
                    <a:pt x="308" y="11"/>
                    <a:pt x="327" y="19"/>
                  </a:cubicBezTo>
                  <a:cubicBezTo>
                    <a:pt x="345" y="26"/>
                    <a:pt x="367" y="36"/>
                    <a:pt x="381" y="46"/>
                  </a:cubicBezTo>
                  <a:cubicBezTo>
                    <a:pt x="413" y="69"/>
                    <a:pt x="440" y="91"/>
                    <a:pt x="446" y="124"/>
                  </a:cubicBezTo>
                  <a:cubicBezTo>
                    <a:pt x="450" y="145"/>
                    <a:pt x="446" y="197"/>
                    <a:pt x="441" y="235"/>
                  </a:cubicBezTo>
                  <a:close/>
                </a:path>
              </a:pathLst>
            </a:custGeom>
            <a:solidFill>
              <a:srgbClr val="EC9669"/>
            </a:solidFill>
            <a:ln>
              <a:noFill/>
            </a:ln>
          </p:spPr>
          <p:txBody>
            <a:bodyPr vert="horz" wrap="square" lIns="91440" tIns="45720" rIns="91440" bIns="45720" numCol="1" anchor="t" anchorCtr="0" compatLnSpc="1"/>
            <a:lstStyle/>
            <a:p>
              <a:endParaRPr lang="zh-CN" altLang="en-US"/>
            </a:p>
          </p:txBody>
        </p:sp>
        <p:sp>
          <p:nvSpPr>
            <p:cNvPr id="65" name="îṥlidé"/>
            <p:cNvSpPr/>
            <p:nvPr>
              <p:custDataLst>
                <p:tags r:id="rId56"/>
              </p:custDataLst>
            </p:nvPr>
          </p:nvSpPr>
          <p:spPr bwMode="auto">
            <a:xfrm>
              <a:off x="5014862" y="4306556"/>
              <a:ext cx="330330" cy="418447"/>
            </a:xfrm>
            <a:custGeom>
              <a:avLst/>
              <a:gdLst>
                <a:gd name="T0" fmla="*/ 121 w 121"/>
                <a:gd name="T1" fmla="*/ 0 h 157"/>
                <a:gd name="T2" fmla="*/ 90 w 121"/>
                <a:gd name="T3" fmla="*/ 79 h 157"/>
                <a:gd name="T4" fmla="*/ 49 w 121"/>
                <a:gd name="T5" fmla="*/ 125 h 157"/>
                <a:gd name="T6" fmla="*/ 0 w 121"/>
                <a:gd name="T7" fmla="*/ 157 h 157"/>
                <a:gd name="T8" fmla="*/ 59 w 121"/>
                <a:gd name="T9" fmla="*/ 131 h 157"/>
                <a:gd name="T10" fmla="*/ 99 w 121"/>
                <a:gd name="T11" fmla="*/ 117 h 157"/>
                <a:gd name="T12" fmla="*/ 113 w 121"/>
                <a:gd name="T13" fmla="*/ 48 h 157"/>
                <a:gd name="T14" fmla="*/ 121 w 121"/>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57">
                  <a:moveTo>
                    <a:pt x="121" y="0"/>
                  </a:moveTo>
                  <a:cubicBezTo>
                    <a:pt x="121" y="0"/>
                    <a:pt x="96" y="65"/>
                    <a:pt x="90" y="79"/>
                  </a:cubicBezTo>
                  <a:cubicBezTo>
                    <a:pt x="84" y="93"/>
                    <a:pt x="72" y="113"/>
                    <a:pt x="49" y="125"/>
                  </a:cubicBezTo>
                  <a:cubicBezTo>
                    <a:pt x="25" y="138"/>
                    <a:pt x="0" y="157"/>
                    <a:pt x="0" y="157"/>
                  </a:cubicBezTo>
                  <a:cubicBezTo>
                    <a:pt x="0" y="157"/>
                    <a:pt x="43" y="139"/>
                    <a:pt x="59" y="131"/>
                  </a:cubicBezTo>
                  <a:cubicBezTo>
                    <a:pt x="76" y="123"/>
                    <a:pt x="99" y="117"/>
                    <a:pt x="99" y="117"/>
                  </a:cubicBezTo>
                  <a:cubicBezTo>
                    <a:pt x="99" y="117"/>
                    <a:pt x="108" y="71"/>
                    <a:pt x="113" y="48"/>
                  </a:cubicBezTo>
                  <a:cubicBezTo>
                    <a:pt x="117" y="25"/>
                    <a:pt x="121" y="0"/>
                    <a:pt x="121" y="0"/>
                  </a:cubicBezTo>
                  <a:close/>
                </a:path>
              </a:pathLst>
            </a:custGeom>
            <a:solidFill>
              <a:srgbClr val="D8784E"/>
            </a:solidFill>
            <a:ln>
              <a:noFill/>
            </a:ln>
          </p:spPr>
          <p:txBody>
            <a:bodyPr vert="horz" wrap="square" lIns="91440" tIns="45720" rIns="91440" bIns="45720" numCol="1" anchor="t" anchorCtr="0" compatLnSpc="1"/>
            <a:lstStyle/>
            <a:p>
              <a:endParaRPr lang="zh-CN" altLang="en-US"/>
            </a:p>
          </p:txBody>
        </p:sp>
        <p:sp>
          <p:nvSpPr>
            <p:cNvPr id="66" name="íṩļïḑê"/>
            <p:cNvSpPr/>
            <p:nvPr>
              <p:custDataLst>
                <p:tags r:id="rId57"/>
              </p:custDataLst>
            </p:nvPr>
          </p:nvSpPr>
          <p:spPr bwMode="auto">
            <a:xfrm>
              <a:off x="4759086" y="3949811"/>
              <a:ext cx="425529" cy="170520"/>
            </a:xfrm>
            <a:custGeom>
              <a:avLst/>
              <a:gdLst>
                <a:gd name="T0" fmla="*/ 156 w 156"/>
                <a:gd name="T1" fmla="*/ 19 h 64"/>
                <a:gd name="T2" fmla="*/ 80 w 156"/>
                <a:gd name="T3" fmla="*/ 52 h 64"/>
                <a:gd name="T4" fmla="*/ 0 w 156"/>
                <a:gd name="T5" fmla="*/ 9 h 64"/>
                <a:gd name="T6" fmla="*/ 32 w 156"/>
                <a:gd name="T7" fmla="*/ 0 h 64"/>
                <a:gd name="T8" fmla="*/ 121 w 156"/>
                <a:gd name="T9" fmla="*/ 6 h 64"/>
                <a:gd name="T10" fmla="*/ 156 w 156"/>
                <a:gd name="T11" fmla="*/ 19 h 64"/>
              </a:gdLst>
              <a:ahLst/>
              <a:cxnLst>
                <a:cxn ang="0">
                  <a:pos x="T0" y="T1"/>
                </a:cxn>
                <a:cxn ang="0">
                  <a:pos x="T2" y="T3"/>
                </a:cxn>
                <a:cxn ang="0">
                  <a:pos x="T4" y="T5"/>
                </a:cxn>
                <a:cxn ang="0">
                  <a:pos x="T6" y="T7"/>
                </a:cxn>
                <a:cxn ang="0">
                  <a:pos x="T8" y="T9"/>
                </a:cxn>
                <a:cxn ang="0">
                  <a:pos x="T10" y="T11"/>
                </a:cxn>
              </a:cxnLst>
              <a:rect l="0" t="0" r="r" b="b"/>
              <a:pathLst>
                <a:path w="156" h="64">
                  <a:moveTo>
                    <a:pt x="156" y="19"/>
                  </a:moveTo>
                  <a:cubicBezTo>
                    <a:pt x="137" y="41"/>
                    <a:pt x="80" y="52"/>
                    <a:pt x="80" y="52"/>
                  </a:cubicBezTo>
                  <a:cubicBezTo>
                    <a:pt x="25" y="64"/>
                    <a:pt x="5" y="24"/>
                    <a:pt x="0" y="9"/>
                  </a:cubicBezTo>
                  <a:cubicBezTo>
                    <a:pt x="19" y="3"/>
                    <a:pt x="32" y="0"/>
                    <a:pt x="32" y="0"/>
                  </a:cubicBezTo>
                  <a:cubicBezTo>
                    <a:pt x="121" y="6"/>
                    <a:pt x="121" y="6"/>
                    <a:pt x="121" y="6"/>
                  </a:cubicBezTo>
                  <a:cubicBezTo>
                    <a:pt x="121" y="6"/>
                    <a:pt x="137" y="11"/>
                    <a:pt x="156" y="19"/>
                  </a:cubicBezTo>
                  <a:close/>
                </a:path>
              </a:pathLst>
            </a:custGeom>
            <a:solidFill>
              <a:srgbClr val="D8784E"/>
            </a:solidFill>
            <a:ln>
              <a:noFill/>
            </a:ln>
          </p:spPr>
          <p:txBody>
            <a:bodyPr vert="horz" wrap="square" lIns="91440" tIns="45720" rIns="91440" bIns="45720" numCol="1" anchor="t" anchorCtr="0" compatLnSpc="1"/>
            <a:lstStyle/>
            <a:p>
              <a:endParaRPr lang="zh-CN" altLang="en-US"/>
            </a:p>
          </p:txBody>
        </p:sp>
        <p:sp>
          <p:nvSpPr>
            <p:cNvPr id="67" name="íṩliḍè"/>
            <p:cNvSpPr/>
            <p:nvPr>
              <p:custDataLst>
                <p:tags r:id="rId58"/>
              </p:custDataLst>
            </p:nvPr>
          </p:nvSpPr>
          <p:spPr bwMode="auto">
            <a:xfrm>
              <a:off x="4941456" y="4575799"/>
              <a:ext cx="552843" cy="274852"/>
            </a:xfrm>
            <a:custGeom>
              <a:avLst/>
              <a:gdLst>
                <a:gd name="T0" fmla="*/ 203 w 203"/>
                <a:gd name="T1" fmla="*/ 0 h 103"/>
                <a:gd name="T2" fmla="*/ 195 w 203"/>
                <a:gd name="T3" fmla="*/ 43 h 103"/>
                <a:gd name="T4" fmla="*/ 134 w 203"/>
                <a:gd name="T5" fmla="*/ 86 h 103"/>
                <a:gd name="T6" fmla="*/ 4 w 203"/>
                <a:gd name="T7" fmla="*/ 97 h 103"/>
                <a:gd name="T8" fmla="*/ 0 w 203"/>
                <a:gd name="T9" fmla="*/ 94 h 103"/>
                <a:gd name="T10" fmla="*/ 0 w 203"/>
                <a:gd name="T11" fmla="*/ 85 h 103"/>
                <a:gd name="T12" fmla="*/ 109 w 203"/>
                <a:gd name="T13" fmla="*/ 79 h 103"/>
                <a:gd name="T14" fmla="*/ 188 w 203"/>
                <a:gd name="T15" fmla="*/ 31 h 103"/>
                <a:gd name="T16" fmla="*/ 203 w 20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103">
                  <a:moveTo>
                    <a:pt x="203" y="0"/>
                  </a:moveTo>
                  <a:cubicBezTo>
                    <a:pt x="200" y="20"/>
                    <a:pt x="197" y="36"/>
                    <a:pt x="195" y="43"/>
                  </a:cubicBezTo>
                  <a:cubicBezTo>
                    <a:pt x="188" y="61"/>
                    <a:pt x="180" y="69"/>
                    <a:pt x="134" y="86"/>
                  </a:cubicBezTo>
                  <a:cubicBezTo>
                    <a:pt x="88" y="103"/>
                    <a:pt x="4" y="97"/>
                    <a:pt x="4" y="97"/>
                  </a:cubicBezTo>
                  <a:cubicBezTo>
                    <a:pt x="0" y="94"/>
                    <a:pt x="0" y="94"/>
                    <a:pt x="0" y="94"/>
                  </a:cubicBezTo>
                  <a:cubicBezTo>
                    <a:pt x="0" y="85"/>
                    <a:pt x="0" y="85"/>
                    <a:pt x="0" y="85"/>
                  </a:cubicBezTo>
                  <a:cubicBezTo>
                    <a:pt x="15" y="91"/>
                    <a:pt x="78" y="87"/>
                    <a:pt x="109" y="79"/>
                  </a:cubicBezTo>
                  <a:cubicBezTo>
                    <a:pt x="141" y="70"/>
                    <a:pt x="177" y="51"/>
                    <a:pt x="188" y="31"/>
                  </a:cubicBezTo>
                  <a:cubicBezTo>
                    <a:pt x="193" y="21"/>
                    <a:pt x="199" y="9"/>
                    <a:pt x="203" y="0"/>
                  </a:cubicBezTo>
                  <a:close/>
                </a:path>
              </a:pathLst>
            </a:custGeom>
            <a:solidFill>
              <a:srgbClr val="D8784E"/>
            </a:solidFill>
            <a:ln>
              <a:noFill/>
            </a:ln>
          </p:spPr>
          <p:txBody>
            <a:bodyPr vert="horz" wrap="square" lIns="91440" tIns="45720" rIns="91440" bIns="45720" numCol="1" anchor="t" anchorCtr="0" compatLnSpc="1"/>
            <a:lstStyle/>
            <a:p>
              <a:endParaRPr lang="zh-CN" altLang="en-US"/>
            </a:p>
          </p:txBody>
        </p:sp>
        <p:sp>
          <p:nvSpPr>
            <p:cNvPr id="68" name="ïṣliḑe"/>
            <p:cNvSpPr/>
            <p:nvPr>
              <p:custDataLst>
                <p:tags r:id="rId59"/>
              </p:custDataLst>
            </p:nvPr>
          </p:nvSpPr>
          <p:spPr bwMode="auto">
            <a:xfrm>
              <a:off x="4497575" y="4128184"/>
              <a:ext cx="346387" cy="511560"/>
            </a:xfrm>
            <a:custGeom>
              <a:avLst/>
              <a:gdLst>
                <a:gd name="T0" fmla="*/ 127 w 127"/>
                <a:gd name="T1" fmla="*/ 191 h 192"/>
                <a:gd name="T2" fmla="*/ 124 w 127"/>
                <a:gd name="T3" fmla="*/ 192 h 192"/>
                <a:gd name="T4" fmla="*/ 91 w 127"/>
                <a:gd name="T5" fmla="*/ 24 h 192"/>
                <a:gd name="T6" fmla="*/ 13 w 127"/>
                <a:gd name="T7" fmla="*/ 53 h 192"/>
                <a:gd name="T8" fmla="*/ 47 w 127"/>
                <a:gd name="T9" fmla="*/ 131 h 192"/>
                <a:gd name="T10" fmla="*/ 42 w 127"/>
                <a:gd name="T11" fmla="*/ 144 h 192"/>
                <a:gd name="T12" fmla="*/ 24 w 127"/>
                <a:gd name="T13" fmla="*/ 92 h 192"/>
                <a:gd name="T14" fmla="*/ 0 w 127"/>
                <a:gd name="T15" fmla="*/ 43 h 192"/>
                <a:gd name="T16" fmla="*/ 48 w 127"/>
                <a:gd name="T17" fmla="*/ 31 h 192"/>
                <a:gd name="T18" fmla="*/ 103 w 127"/>
                <a:gd name="T19" fmla="*/ 0 h 192"/>
                <a:gd name="T20" fmla="*/ 118 w 127"/>
                <a:gd name="T21" fmla="*/ 122 h 192"/>
                <a:gd name="T22" fmla="*/ 127 w 127"/>
                <a:gd name="T23" fmla="*/ 19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92">
                  <a:moveTo>
                    <a:pt x="127" y="191"/>
                  </a:moveTo>
                  <a:cubicBezTo>
                    <a:pt x="124" y="192"/>
                    <a:pt x="124" y="192"/>
                    <a:pt x="124" y="192"/>
                  </a:cubicBezTo>
                  <a:cubicBezTo>
                    <a:pt x="91" y="24"/>
                    <a:pt x="91" y="24"/>
                    <a:pt x="91" y="24"/>
                  </a:cubicBezTo>
                  <a:cubicBezTo>
                    <a:pt x="75" y="42"/>
                    <a:pt x="13" y="53"/>
                    <a:pt x="13" y="53"/>
                  </a:cubicBezTo>
                  <a:cubicBezTo>
                    <a:pt x="28" y="69"/>
                    <a:pt x="47" y="131"/>
                    <a:pt x="47" y="131"/>
                  </a:cubicBezTo>
                  <a:cubicBezTo>
                    <a:pt x="46" y="134"/>
                    <a:pt x="44" y="139"/>
                    <a:pt x="42" y="144"/>
                  </a:cubicBezTo>
                  <a:cubicBezTo>
                    <a:pt x="40" y="135"/>
                    <a:pt x="34" y="116"/>
                    <a:pt x="24" y="92"/>
                  </a:cubicBezTo>
                  <a:cubicBezTo>
                    <a:pt x="11" y="59"/>
                    <a:pt x="0" y="43"/>
                    <a:pt x="0" y="43"/>
                  </a:cubicBezTo>
                  <a:cubicBezTo>
                    <a:pt x="0" y="43"/>
                    <a:pt x="27" y="40"/>
                    <a:pt x="48" y="31"/>
                  </a:cubicBezTo>
                  <a:cubicBezTo>
                    <a:pt x="69" y="23"/>
                    <a:pt x="103" y="0"/>
                    <a:pt x="103" y="0"/>
                  </a:cubicBezTo>
                  <a:cubicBezTo>
                    <a:pt x="103" y="0"/>
                    <a:pt x="113" y="79"/>
                    <a:pt x="118" y="122"/>
                  </a:cubicBezTo>
                  <a:cubicBezTo>
                    <a:pt x="123" y="166"/>
                    <a:pt x="127" y="191"/>
                    <a:pt x="127" y="191"/>
                  </a:cubicBezTo>
                  <a:close/>
                </a:path>
              </a:pathLst>
            </a:custGeom>
            <a:solidFill>
              <a:srgbClr val="D8784E"/>
            </a:solidFill>
            <a:ln>
              <a:noFill/>
            </a:ln>
          </p:spPr>
          <p:txBody>
            <a:bodyPr vert="horz" wrap="square" lIns="91440" tIns="45720" rIns="91440" bIns="45720" numCol="1" anchor="t" anchorCtr="0" compatLnSpc="1"/>
            <a:lstStyle/>
            <a:p>
              <a:endParaRPr lang="zh-CN" altLang="en-US"/>
            </a:p>
          </p:txBody>
        </p:sp>
        <p:sp>
          <p:nvSpPr>
            <p:cNvPr id="69" name="îṡḷïdè"/>
            <p:cNvSpPr/>
            <p:nvPr>
              <p:custDataLst>
                <p:tags r:id="rId60"/>
              </p:custDataLst>
            </p:nvPr>
          </p:nvSpPr>
          <p:spPr bwMode="auto">
            <a:xfrm>
              <a:off x="4963247" y="3928496"/>
              <a:ext cx="114697" cy="210906"/>
            </a:xfrm>
            <a:custGeom>
              <a:avLst/>
              <a:gdLst>
                <a:gd name="T0" fmla="*/ 39 w 42"/>
                <a:gd name="T1" fmla="*/ 49 h 79"/>
                <a:gd name="T2" fmla="*/ 23 w 42"/>
                <a:gd name="T3" fmla="*/ 77 h 79"/>
                <a:gd name="T4" fmla="*/ 2 w 42"/>
                <a:gd name="T5" fmla="*/ 60 h 79"/>
                <a:gd name="T6" fmla="*/ 0 w 42"/>
                <a:gd name="T7" fmla="*/ 52 h 79"/>
                <a:gd name="T8" fmla="*/ 41 w 42"/>
                <a:gd name="T9" fmla="*/ 1 h 79"/>
                <a:gd name="T10" fmla="*/ 41 w 42"/>
                <a:gd name="T11" fmla="*/ 0 h 79"/>
                <a:gd name="T12" fmla="*/ 41 w 42"/>
                <a:gd name="T13" fmla="*/ 1 h 79"/>
                <a:gd name="T14" fmla="*/ 39 w 42"/>
                <a:gd name="T15" fmla="*/ 4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39" y="49"/>
                  </a:moveTo>
                  <a:cubicBezTo>
                    <a:pt x="36" y="63"/>
                    <a:pt x="31" y="75"/>
                    <a:pt x="23" y="77"/>
                  </a:cubicBezTo>
                  <a:cubicBezTo>
                    <a:pt x="11" y="79"/>
                    <a:pt x="5" y="69"/>
                    <a:pt x="2" y="60"/>
                  </a:cubicBezTo>
                  <a:cubicBezTo>
                    <a:pt x="1" y="57"/>
                    <a:pt x="0" y="54"/>
                    <a:pt x="0" y="52"/>
                  </a:cubicBezTo>
                  <a:cubicBezTo>
                    <a:pt x="20" y="45"/>
                    <a:pt x="37" y="25"/>
                    <a:pt x="41" y="1"/>
                  </a:cubicBezTo>
                  <a:cubicBezTo>
                    <a:pt x="41" y="0"/>
                    <a:pt x="41" y="0"/>
                    <a:pt x="41" y="0"/>
                  </a:cubicBezTo>
                  <a:cubicBezTo>
                    <a:pt x="41" y="1"/>
                    <a:pt x="41" y="1"/>
                    <a:pt x="41" y="1"/>
                  </a:cubicBezTo>
                  <a:cubicBezTo>
                    <a:pt x="42" y="15"/>
                    <a:pt x="42" y="33"/>
                    <a:pt x="39" y="49"/>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70" name="íŝḻïḍé"/>
            <p:cNvSpPr/>
            <p:nvPr>
              <p:custDataLst>
                <p:tags r:id="rId61"/>
              </p:custDataLst>
            </p:nvPr>
          </p:nvSpPr>
          <p:spPr bwMode="auto">
            <a:xfrm>
              <a:off x="4963247" y="3930740"/>
              <a:ext cx="114697" cy="158180"/>
            </a:xfrm>
            <a:custGeom>
              <a:avLst/>
              <a:gdLst>
                <a:gd name="T0" fmla="*/ 39 w 42"/>
                <a:gd name="T1" fmla="*/ 48 h 59"/>
                <a:gd name="T2" fmla="*/ 2 w 42"/>
                <a:gd name="T3" fmla="*/ 59 h 59"/>
                <a:gd name="T4" fmla="*/ 0 w 42"/>
                <a:gd name="T5" fmla="*/ 51 h 59"/>
                <a:gd name="T6" fmla="*/ 41 w 42"/>
                <a:gd name="T7" fmla="*/ 0 h 59"/>
                <a:gd name="T8" fmla="*/ 41 w 42"/>
                <a:gd name="T9" fmla="*/ 0 h 59"/>
                <a:gd name="T10" fmla="*/ 39 w 42"/>
                <a:gd name="T11" fmla="*/ 48 h 59"/>
              </a:gdLst>
              <a:ahLst/>
              <a:cxnLst>
                <a:cxn ang="0">
                  <a:pos x="T0" y="T1"/>
                </a:cxn>
                <a:cxn ang="0">
                  <a:pos x="T2" y="T3"/>
                </a:cxn>
                <a:cxn ang="0">
                  <a:pos x="T4" y="T5"/>
                </a:cxn>
                <a:cxn ang="0">
                  <a:pos x="T6" y="T7"/>
                </a:cxn>
                <a:cxn ang="0">
                  <a:pos x="T8" y="T9"/>
                </a:cxn>
                <a:cxn ang="0">
                  <a:pos x="T10" y="T11"/>
                </a:cxn>
              </a:cxnLst>
              <a:rect l="0" t="0" r="r" b="b"/>
              <a:pathLst>
                <a:path w="42" h="59">
                  <a:moveTo>
                    <a:pt x="39" y="48"/>
                  </a:moveTo>
                  <a:cubicBezTo>
                    <a:pt x="28" y="55"/>
                    <a:pt x="10" y="58"/>
                    <a:pt x="2" y="59"/>
                  </a:cubicBezTo>
                  <a:cubicBezTo>
                    <a:pt x="1" y="56"/>
                    <a:pt x="0" y="53"/>
                    <a:pt x="0" y="51"/>
                  </a:cubicBezTo>
                  <a:cubicBezTo>
                    <a:pt x="20" y="44"/>
                    <a:pt x="37" y="24"/>
                    <a:pt x="41" y="0"/>
                  </a:cubicBezTo>
                  <a:cubicBezTo>
                    <a:pt x="41" y="0"/>
                    <a:pt x="41" y="0"/>
                    <a:pt x="41" y="0"/>
                  </a:cubicBezTo>
                  <a:cubicBezTo>
                    <a:pt x="42" y="14"/>
                    <a:pt x="42" y="32"/>
                    <a:pt x="39" y="48"/>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71" name="îṡļíḋé"/>
            <p:cNvSpPr/>
            <p:nvPr>
              <p:custDataLst>
                <p:tags r:id="rId62"/>
              </p:custDataLst>
            </p:nvPr>
          </p:nvSpPr>
          <p:spPr bwMode="auto">
            <a:xfrm>
              <a:off x="4693708" y="3678325"/>
              <a:ext cx="443881" cy="399376"/>
            </a:xfrm>
            <a:custGeom>
              <a:avLst/>
              <a:gdLst>
                <a:gd name="T0" fmla="*/ 139 w 163"/>
                <a:gd name="T1" fmla="*/ 72 h 150"/>
                <a:gd name="T2" fmla="*/ 140 w 163"/>
                <a:gd name="T3" fmla="*/ 94 h 150"/>
                <a:gd name="T4" fmla="*/ 133 w 163"/>
                <a:gd name="T5" fmla="*/ 116 h 150"/>
                <a:gd name="T6" fmla="*/ 99 w 163"/>
                <a:gd name="T7" fmla="*/ 146 h 150"/>
                <a:gd name="T8" fmla="*/ 85 w 163"/>
                <a:gd name="T9" fmla="*/ 148 h 150"/>
                <a:gd name="T10" fmla="*/ 21 w 163"/>
                <a:gd name="T11" fmla="*/ 95 h 150"/>
                <a:gd name="T12" fmla="*/ 3 w 163"/>
                <a:gd name="T13" fmla="*/ 47 h 150"/>
                <a:gd name="T14" fmla="*/ 3 w 163"/>
                <a:gd name="T15" fmla="*/ 47 h 150"/>
                <a:gd name="T16" fmla="*/ 9 w 163"/>
                <a:gd name="T17" fmla="*/ 27 h 150"/>
                <a:gd name="T18" fmla="*/ 61 w 163"/>
                <a:gd name="T19" fmla="*/ 32 h 150"/>
                <a:gd name="T20" fmla="*/ 93 w 163"/>
                <a:gd name="T21" fmla="*/ 10 h 150"/>
                <a:gd name="T22" fmla="*/ 95 w 163"/>
                <a:gd name="T23" fmla="*/ 5 h 150"/>
                <a:gd name="T24" fmla="*/ 107 w 163"/>
                <a:gd name="T25" fmla="*/ 10 h 150"/>
                <a:gd name="T26" fmla="*/ 129 w 163"/>
                <a:gd name="T27" fmla="*/ 59 h 150"/>
                <a:gd name="T28" fmla="*/ 134 w 163"/>
                <a:gd name="T29" fmla="*/ 33 h 150"/>
                <a:gd name="T30" fmla="*/ 147 w 163"/>
                <a:gd name="T31" fmla="*/ 13 h 150"/>
                <a:gd name="T32" fmla="*/ 162 w 163"/>
                <a:gd name="T33" fmla="*/ 36 h 150"/>
                <a:gd name="T34" fmla="*/ 139 w 163"/>
                <a:gd name="T35" fmla="*/ 7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50">
                  <a:moveTo>
                    <a:pt x="139" y="72"/>
                  </a:moveTo>
                  <a:cubicBezTo>
                    <a:pt x="141" y="79"/>
                    <a:pt x="141" y="87"/>
                    <a:pt x="140" y="94"/>
                  </a:cubicBezTo>
                  <a:cubicBezTo>
                    <a:pt x="139" y="102"/>
                    <a:pt x="136" y="109"/>
                    <a:pt x="133" y="116"/>
                  </a:cubicBezTo>
                  <a:cubicBezTo>
                    <a:pt x="125" y="130"/>
                    <a:pt x="113" y="141"/>
                    <a:pt x="99" y="146"/>
                  </a:cubicBezTo>
                  <a:cubicBezTo>
                    <a:pt x="94" y="147"/>
                    <a:pt x="90" y="148"/>
                    <a:pt x="85" y="148"/>
                  </a:cubicBezTo>
                  <a:cubicBezTo>
                    <a:pt x="53" y="150"/>
                    <a:pt x="39" y="131"/>
                    <a:pt x="21" y="95"/>
                  </a:cubicBezTo>
                  <a:cubicBezTo>
                    <a:pt x="12" y="77"/>
                    <a:pt x="6" y="60"/>
                    <a:pt x="3" y="47"/>
                  </a:cubicBezTo>
                  <a:cubicBezTo>
                    <a:pt x="3" y="47"/>
                    <a:pt x="3" y="47"/>
                    <a:pt x="3" y="47"/>
                  </a:cubicBezTo>
                  <a:cubicBezTo>
                    <a:pt x="4" y="44"/>
                    <a:pt x="0" y="24"/>
                    <a:pt x="9" y="27"/>
                  </a:cubicBezTo>
                  <a:cubicBezTo>
                    <a:pt x="18" y="30"/>
                    <a:pt x="35" y="40"/>
                    <a:pt x="61" y="32"/>
                  </a:cubicBezTo>
                  <a:cubicBezTo>
                    <a:pt x="82" y="25"/>
                    <a:pt x="90" y="16"/>
                    <a:pt x="93" y="10"/>
                  </a:cubicBezTo>
                  <a:cubicBezTo>
                    <a:pt x="94" y="8"/>
                    <a:pt x="95" y="6"/>
                    <a:pt x="95" y="5"/>
                  </a:cubicBezTo>
                  <a:cubicBezTo>
                    <a:pt x="97" y="0"/>
                    <a:pt x="104" y="1"/>
                    <a:pt x="107" y="10"/>
                  </a:cubicBezTo>
                  <a:cubicBezTo>
                    <a:pt x="110" y="19"/>
                    <a:pt x="125" y="38"/>
                    <a:pt x="129" y="59"/>
                  </a:cubicBezTo>
                  <a:cubicBezTo>
                    <a:pt x="129" y="59"/>
                    <a:pt x="131" y="43"/>
                    <a:pt x="134" y="33"/>
                  </a:cubicBezTo>
                  <a:cubicBezTo>
                    <a:pt x="137" y="23"/>
                    <a:pt x="142" y="14"/>
                    <a:pt x="147" y="13"/>
                  </a:cubicBezTo>
                  <a:cubicBezTo>
                    <a:pt x="157" y="10"/>
                    <a:pt x="160" y="19"/>
                    <a:pt x="162" y="36"/>
                  </a:cubicBezTo>
                  <a:cubicBezTo>
                    <a:pt x="163" y="53"/>
                    <a:pt x="139" y="72"/>
                    <a:pt x="139" y="72"/>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72" name="í$ḷiḑê"/>
            <p:cNvSpPr/>
            <p:nvPr>
              <p:custDataLst>
                <p:tags r:id="rId63"/>
              </p:custDataLst>
            </p:nvPr>
          </p:nvSpPr>
          <p:spPr bwMode="auto">
            <a:xfrm>
              <a:off x="4947190" y="3678325"/>
              <a:ext cx="190398" cy="308507"/>
            </a:xfrm>
            <a:custGeom>
              <a:avLst/>
              <a:gdLst>
                <a:gd name="T0" fmla="*/ 46 w 70"/>
                <a:gd name="T1" fmla="*/ 72 h 116"/>
                <a:gd name="T2" fmla="*/ 47 w 70"/>
                <a:gd name="T3" fmla="*/ 94 h 116"/>
                <a:gd name="T4" fmla="*/ 40 w 70"/>
                <a:gd name="T5" fmla="*/ 116 h 116"/>
                <a:gd name="T6" fmla="*/ 34 w 70"/>
                <a:gd name="T7" fmla="*/ 66 h 116"/>
                <a:gd name="T8" fmla="*/ 0 w 70"/>
                <a:gd name="T9" fmla="*/ 10 h 116"/>
                <a:gd name="T10" fmla="*/ 2 w 70"/>
                <a:gd name="T11" fmla="*/ 5 h 116"/>
                <a:gd name="T12" fmla="*/ 14 w 70"/>
                <a:gd name="T13" fmla="*/ 10 h 116"/>
                <a:gd name="T14" fmla="*/ 36 w 70"/>
                <a:gd name="T15" fmla="*/ 59 h 116"/>
                <a:gd name="T16" fmla="*/ 41 w 70"/>
                <a:gd name="T17" fmla="*/ 33 h 116"/>
                <a:gd name="T18" fmla="*/ 54 w 70"/>
                <a:gd name="T19" fmla="*/ 13 h 116"/>
                <a:gd name="T20" fmla="*/ 69 w 70"/>
                <a:gd name="T21" fmla="*/ 36 h 116"/>
                <a:gd name="T22" fmla="*/ 46 w 70"/>
                <a:gd name="T23" fmla="*/ 7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115">
                  <a:moveTo>
                    <a:pt x="46" y="72"/>
                  </a:moveTo>
                  <a:cubicBezTo>
                    <a:pt x="48" y="79"/>
                    <a:pt x="48" y="87"/>
                    <a:pt x="47" y="94"/>
                  </a:cubicBezTo>
                  <a:cubicBezTo>
                    <a:pt x="46" y="102"/>
                    <a:pt x="43" y="109"/>
                    <a:pt x="40" y="116"/>
                  </a:cubicBezTo>
                  <a:cubicBezTo>
                    <a:pt x="39" y="105"/>
                    <a:pt x="38" y="86"/>
                    <a:pt x="34" y="66"/>
                  </a:cubicBezTo>
                  <a:cubicBezTo>
                    <a:pt x="29" y="41"/>
                    <a:pt x="15" y="23"/>
                    <a:pt x="0" y="10"/>
                  </a:cubicBezTo>
                  <a:cubicBezTo>
                    <a:pt x="1" y="8"/>
                    <a:pt x="2" y="6"/>
                    <a:pt x="2" y="5"/>
                  </a:cubicBezTo>
                  <a:cubicBezTo>
                    <a:pt x="4" y="0"/>
                    <a:pt x="11" y="1"/>
                    <a:pt x="14" y="10"/>
                  </a:cubicBezTo>
                  <a:cubicBezTo>
                    <a:pt x="17" y="19"/>
                    <a:pt x="32" y="38"/>
                    <a:pt x="36" y="59"/>
                  </a:cubicBezTo>
                  <a:cubicBezTo>
                    <a:pt x="36" y="59"/>
                    <a:pt x="38" y="43"/>
                    <a:pt x="41" y="33"/>
                  </a:cubicBezTo>
                  <a:cubicBezTo>
                    <a:pt x="44" y="23"/>
                    <a:pt x="49" y="14"/>
                    <a:pt x="54" y="13"/>
                  </a:cubicBezTo>
                  <a:cubicBezTo>
                    <a:pt x="64" y="10"/>
                    <a:pt x="67" y="19"/>
                    <a:pt x="69" y="36"/>
                  </a:cubicBezTo>
                  <a:cubicBezTo>
                    <a:pt x="70" y="53"/>
                    <a:pt x="46" y="72"/>
                    <a:pt x="46" y="72"/>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73" name="iŝḷíďe"/>
            <p:cNvSpPr/>
            <p:nvPr>
              <p:custDataLst>
                <p:tags r:id="rId64"/>
              </p:custDataLst>
            </p:nvPr>
          </p:nvSpPr>
          <p:spPr bwMode="auto">
            <a:xfrm>
              <a:off x="6205425" y="3221736"/>
              <a:ext cx="120433" cy="149205"/>
            </a:xfrm>
            <a:custGeom>
              <a:avLst/>
              <a:gdLst>
                <a:gd name="T0" fmla="*/ 44 w 44"/>
                <a:gd name="T1" fmla="*/ 0 h 56"/>
                <a:gd name="T2" fmla="*/ 41 w 44"/>
                <a:gd name="T3" fmla="*/ 20 h 56"/>
                <a:gd name="T4" fmla="*/ 34 w 44"/>
                <a:gd name="T5" fmla="*/ 46 h 56"/>
                <a:gd name="T6" fmla="*/ 7 w 44"/>
                <a:gd name="T7" fmla="*/ 44 h 56"/>
                <a:gd name="T8" fmla="*/ 2 w 44"/>
                <a:gd name="T9" fmla="*/ 18 h 56"/>
                <a:gd name="T10" fmla="*/ 0 w 44"/>
                <a:gd name="T11" fmla="*/ 0 h 56"/>
                <a:gd name="T12" fmla="*/ 44 w 44"/>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44" h="56">
                  <a:moveTo>
                    <a:pt x="44" y="0"/>
                  </a:moveTo>
                  <a:cubicBezTo>
                    <a:pt x="44" y="0"/>
                    <a:pt x="43" y="9"/>
                    <a:pt x="41" y="20"/>
                  </a:cubicBezTo>
                  <a:cubicBezTo>
                    <a:pt x="39" y="30"/>
                    <a:pt x="37" y="41"/>
                    <a:pt x="34" y="46"/>
                  </a:cubicBezTo>
                  <a:cubicBezTo>
                    <a:pt x="28" y="56"/>
                    <a:pt x="9" y="48"/>
                    <a:pt x="7" y="44"/>
                  </a:cubicBezTo>
                  <a:cubicBezTo>
                    <a:pt x="6" y="42"/>
                    <a:pt x="4" y="29"/>
                    <a:pt x="2" y="18"/>
                  </a:cubicBezTo>
                  <a:cubicBezTo>
                    <a:pt x="1" y="8"/>
                    <a:pt x="0" y="0"/>
                    <a:pt x="0" y="0"/>
                  </a:cubicBezTo>
                  <a:lnTo>
                    <a:pt x="44" y="0"/>
                  </a:ln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74" name="îŝḻiḑê"/>
            <p:cNvSpPr/>
            <p:nvPr>
              <p:custDataLst>
                <p:tags r:id="rId65"/>
              </p:custDataLst>
            </p:nvPr>
          </p:nvSpPr>
          <p:spPr bwMode="auto">
            <a:xfrm>
              <a:off x="6205425" y="3221736"/>
              <a:ext cx="120433" cy="59458"/>
            </a:xfrm>
            <a:custGeom>
              <a:avLst/>
              <a:gdLst>
                <a:gd name="T0" fmla="*/ 44 w 44"/>
                <a:gd name="T1" fmla="*/ 0 h 22"/>
                <a:gd name="T2" fmla="*/ 41 w 44"/>
                <a:gd name="T3" fmla="*/ 20 h 22"/>
                <a:gd name="T4" fmla="*/ 2 w 44"/>
                <a:gd name="T5" fmla="*/ 18 h 22"/>
                <a:gd name="T6" fmla="*/ 0 w 44"/>
                <a:gd name="T7" fmla="*/ 0 h 22"/>
                <a:gd name="T8" fmla="*/ 44 w 44"/>
                <a:gd name="T9" fmla="*/ 0 h 22"/>
              </a:gdLst>
              <a:ahLst/>
              <a:cxnLst>
                <a:cxn ang="0">
                  <a:pos x="T0" y="T1"/>
                </a:cxn>
                <a:cxn ang="0">
                  <a:pos x="T2" y="T3"/>
                </a:cxn>
                <a:cxn ang="0">
                  <a:pos x="T4" y="T5"/>
                </a:cxn>
                <a:cxn ang="0">
                  <a:pos x="T6" y="T7"/>
                </a:cxn>
                <a:cxn ang="0">
                  <a:pos x="T8" y="T9"/>
                </a:cxn>
              </a:cxnLst>
              <a:rect l="0" t="0" r="r" b="b"/>
              <a:pathLst>
                <a:path w="44" h="22">
                  <a:moveTo>
                    <a:pt x="44" y="0"/>
                  </a:moveTo>
                  <a:cubicBezTo>
                    <a:pt x="44" y="0"/>
                    <a:pt x="43" y="9"/>
                    <a:pt x="41" y="20"/>
                  </a:cubicBezTo>
                  <a:cubicBezTo>
                    <a:pt x="29" y="22"/>
                    <a:pt x="10" y="19"/>
                    <a:pt x="2" y="18"/>
                  </a:cubicBezTo>
                  <a:cubicBezTo>
                    <a:pt x="1" y="8"/>
                    <a:pt x="0" y="0"/>
                    <a:pt x="0" y="0"/>
                  </a:cubicBezTo>
                  <a:lnTo>
                    <a:pt x="44" y="0"/>
                  </a:ln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75" name="îṡľíḑê"/>
            <p:cNvSpPr/>
            <p:nvPr>
              <p:custDataLst>
                <p:tags r:id="rId66"/>
              </p:custDataLst>
            </p:nvPr>
          </p:nvSpPr>
          <p:spPr bwMode="auto">
            <a:xfrm>
              <a:off x="6042554" y="2884061"/>
              <a:ext cx="427823" cy="370208"/>
            </a:xfrm>
            <a:custGeom>
              <a:avLst/>
              <a:gdLst>
                <a:gd name="T0" fmla="*/ 153 w 157"/>
                <a:gd name="T1" fmla="*/ 60 h 139"/>
                <a:gd name="T2" fmla="*/ 138 w 157"/>
                <a:gd name="T3" fmla="*/ 71 h 139"/>
                <a:gd name="T4" fmla="*/ 122 w 157"/>
                <a:gd name="T5" fmla="*/ 117 h 139"/>
                <a:gd name="T6" fmla="*/ 122 w 157"/>
                <a:gd name="T7" fmla="*/ 117 h 139"/>
                <a:gd name="T8" fmla="*/ 114 w 157"/>
                <a:gd name="T9" fmla="*/ 127 h 139"/>
                <a:gd name="T10" fmla="*/ 46 w 157"/>
                <a:gd name="T11" fmla="*/ 123 h 139"/>
                <a:gd name="T12" fmla="*/ 37 w 157"/>
                <a:gd name="T13" fmla="*/ 115 h 139"/>
                <a:gd name="T14" fmla="*/ 24 w 157"/>
                <a:gd name="T15" fmla="*/ 93 h 139"/>
                <a:gd name="T16" fmla="*/ 21 w 157"/>
                <a:gd name="T17" fmla="*/ 71 h 139"/>
                <a:gd name="T18" fmla="*/ 3 w 157"/>
                <a:gd name="T19" fmla="*/ 39 h 139"/>
                <a:gd name="T20" fmla="*/ 14 w 157"/>
                <a:gd name="T21" fmla="*/ 32 h 139"/>
                <a:gd name="T22" fmla="*/ 18 w 157"/>
                <a:gd name="T23" fmla="*/ 46 h 139"/>
                <a:gd name="T24" fmla="*/ 22 w 157"/>
                <a:gd name="T25" fmla="*/ 44 h 139"/>
                <a:gd name="T26" fmla="*/ 24 w 157"/>
                <a:gd name="T27" fmla="*/ 21 h 139"/>
                <a:gd name="T28" fmla="*/ 39 w 157"/>
                <a:gd name="T29" fmla="*/ 3 h 139"/>
                <a:gd name="T30" fmla="*/ 34 w 157"/>
                <a:gd name="T31" fmla="*/ 15 h 139"/>
                <a:gd name="T32" fmla="*/ 38 w 157"/>
                <a:gd name="T33" fmla="*/ 17 h 139"/>
                <a:gd name="T34" fmla="*/ 86 w 157"/>
                <a:gd name="T35" fmla="*/ 8 h 139"/>
                <a:gd name="T36" fmla="*/ 84 w 157"/>
                <a:gd name="T37" fmla="*/ 19 h 139"/>
                <a:gd name="T38" fmla="*/ 127 w 157"/>
                <a:gd name="T39" fmla="*/ 3 h 139"/>
                <a:gd name="T40" fmla="*/ 134 w 157"/>
                <a:gd name="T41" fmla="*/ 9 h 139"/>
                <a:gd name="T42" fmla="*/ 138 w 157"/>
                <a:gd name="T43" fmla="*/ 43 h 139"/>
                <a:gd name="T44" fmla="*/ 141 w 157"/>
                <a:gd name="T45" fmla="*/ 43 h 139"/>
                <a:gd name="T46" fmla="*/ 143 w 157"/>
                <a:gd name="T47" fmla="*/ 38 h 139"/>
                <a:gd name="T48" fmla="*/ 153 w 157"/>
                <a:gd name="T49" fmla="*/ 28 h 139"/>
                <a:gd name="T50" fmla="*/ 153 w 157"/>
                <a:gd name="T5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39">
                  <a:moveTo>
                    <a:pt x="153" y="60"/>
                  </a:moveTo>
                  <a:cubicBezTo>
                    <a:pt x="150" y="72"/>
                    <a:pt x="138" y="71"/>
                    <a:pt x="138" y="71"/>
                  </a:cubicBezTo>
                  <a:cubicBezTo>
                    <a:pt x="139" y="84"/>
                    <a:pt x="133" y="103"/>
                    <a:pt x="122" y="117"/>
                  </a:cubicBezTo>
                  <a:cubicBezTo>
                    <a:pt x="122" y="117"/>
                    <a:pt x="122" y="117"/>
                    <a:pt x="122" y="117"/>
                  </a:cubicBezTo>
                  <a:cubicBezTo>
                    <a:pt x="120" y="120"/>
                    <a:pt x="117" y="124"/>
                    <a:pt x="114" y="127"/>
                  </a:cubicBezTo>
                  <a:cubicBezTo>
                    <a:pt x="99" y="139"/>
                    <a:pt x="66" y="136"/>
                    <a:pt x="46" y="123"/>
                  </a:cubicBezTo>
                  <a:cubicBezTo>
                    <a:pt x="43" y="120"/>
                    <a:pt x="39" y="118"/>
                    <a:pt x="37" y="115"/>
                  </a:cubicBezTo>
                  <a:cubicBezTo>
                    <a:pt x="30" y="108"/>
                    <a:pt x="27" y="100"/>
                    <a:pt x="24" y="93"/>
                  </a:cubicBezTo>
                  <a:cubicBezTo>
                    <a:pt x="20" y="81"/>
                    <a:pt x="21" y="71"/>
                    <a:pt x="21" y="71"/>
                  </a:cubicBezTo>
                  <a:cubicBezTo>
                    <a:pt x="10" y="70"/>
                    <a:pt x="0" y="50"/>
                    <a:pt x="3" y="39"/>
                  </a:cubicBezTo>
                  <a:cubicBezTo>
                    <a:pt x="6" y="31"/>
                    <a:pt x="11" y="31"/>
                    <a:pt x="14" y="32"/>
                  </a:cubicBezTo>
                  <a:cubicBezTo>
                    <a:pt x="15" y="40"/>
                    <a:pt x="16" y="45"/>
                    <a:pt x="18" y="46"/>
                  </a:cubicBezTo>
                  <a:cubicBezTo>
                    <a:pt x="22" y="44"/>
                    <a:pt x="22" y="44"/>
                    <a:pt x="22" y="44"/>
                  </a:cubicBezTo>
                  <a:cubicBezTo>
                    <a:pt x="22" y="44"/>
                    <a:pt x="20" y="33"/>
                    <a:pt x="24" y="21"/>
                  </a:cubicBezTo>
                  <a:cubicBezTo>
                    <a:pt x="29" y="8"/>
                    <a:pt x="39" y="3"/>
                    <a:pt x="39" y="3"/>
                  </a:cubicBezTo>
                  <a:cubicBezTo>
                    <a:pt x="39" y="3"/>
                    <a:pt x="32" y="11"/>
                    <a:pt x="34" y="15"/>
                  </a:cubicBezTo>
                  <a:cubicBezTo>
                    <a:pt x="34" y="16"/>
                    <a:pt x="36" y="16"/>
                    <a:pt x="38" y="17"/>
                  </a:cubicBezTo>
                  <a:cubicBezTo>
                    <a:pt x="48" y="20"/>
                    <a:pt x="73" y="20"/>
                    <a:pt x="86" y="8"/>
                  </a:cubicBezTo>
                  <a:cubicBezTo>
                    <a:pt x="86" y="8"/>
                    <a:pt x="82" y="16"/>
                    <a:pt x="84" y="19"/>
                  </a:cubicBezTo>
                  <a:cubicBezTo>
                    <a:pt x="84" y="19"/>
                    <a:pt x="111" y="21"/>
                    <a:pt x="127" y="3"/>
                  </a:cubicBezTo>
                  <a:cubicBezTo>
                    <a:pt x="127" y="3"/>
                    <a:pt x="133" y="0"/>
                    <a:pt x="134" y="9"/>
                  </a:cubicBezTo>
                  <a:cubicBezTo>
                    <a:pt x="135" y="17"/>
                    <a:pt x="138" y="39"/>
                    <a:pt x="138" y="43"/>
                  </a:cubicBezTo>
                  <a:cubicBezTo>
                    <a:pt x="138" y="47"/>
                    <a:pt x="139" y="47"/>
                    <a:pt x="141" y="43"/>
                  </a:cubicBezTo>
                  <a:cubicBezTo>
                    <a:pt x="141" y="43"/>
                    <a:pt x="142" y="41"/>
                    <a:pt x="143" y="38"/>
                  </a:cubicBezTo>
                  <a:cubicBezTo>
                    <a:pt x="145" y="33"/>
                    <a:pt x="150" y="27"/>
                    <a:pt x="153" y="28"/>
                  </a:cubicBezTo>
                  <a:cubicBezTo>
                    <a:pt x="157" y="29"/>
                    <a:pt x="157" y="48"/>
                    <a:pt x="153" y="60"/>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76" name="ïṣḻîḑe"/>
            <p:cNvSpPr/>
            <p:nvPr>
              <p:custDataLst>
                <p:tags r:id="rId67"/>
              </p:custDataLst>
            </p:nvPr>
          </p:nvSpPr>
          <p:spPr bwMode="auto">
            <a:xfrm>
              <a:off x="6042554" y="2891915"/>
              <a:ext cx="125021" cy="319725"/>
            </a:xfrm>
            <a:custGeom>
              <a:avLst/>
              <a:gdLst>
                <a:gd name="T0" fmla="*/ 46 w 46"/>
                <a:gd name="T1" fmla="*/ 120 h 120"/>
                <a:gd name="T2" fmla="*/ 37 w 46"/>
                <a:gd name="T3" fmla="*/ 112 h 120"/>
                <a:gd name="T4" fmla="*/ 24 w 46"/>
                <a:gd name="T5" fmla="*/ 90 h 120"/>
                <a:gd name="T6" fmla="*/ 21 w 46"/>
                <a:gd name="T7" fmla="*/ 68 h 120"/>
                <a:gd name="T8" fmla="*/ 3 w 46"/>
                <a:gd name="T9" fmla="*/ 36 h 120"/>
                <a:gd name="T10" fmla="*/ 14 w 46"/>
                <a:gd name="T11" fmla="*/ 29 h 120"/>
                <a:gd name="T12" fmla="*/ 18 w 46"/>
                <a:gd name="T13" fmla="*/ 43 h 120"/>
                <a:gd name="T14" fmla="*/ 22 w 46"/>
                <a:gd name="T15" fmla="*/ 41 h 120"/>
                <a:gd name="T16" fmla="*/ 24 w 46"/>
                <a:gd name="T17" fmla="*/ 18 h 120"/>
                <a:gd name="T18" fmla="*/ 39 w 46"/>
                <a:gd name="T19" fmla="*/ 0 h 120"/>
                <a:gd name="T20" fmla="*/ 34 w 46"/>
                <a:gd name="T21" fmla="*/ 12 h 120"/>
                <a:gd name="T22" fmla="*/ 38 w 46"/>
                <a:gd name="T23" fmla="*/ 14 h 120"/>
                <a:gd name="T24" fmla="*/ 46 w 46"/>
                <a:gd name="T25"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120">
                  <a:moveTo>
                    <a:pt x="46" y="120"/>
                  </a:moveTo>
                  <a:cubicBezTo>
                    <a:pt x="43" y="117"/>
                    <a:pt x="39" y="115"/>
                    <a:pt x="37" y="112"/>
                  </a:cubicBezTo>
                  <a:cubicBezTo>
                    <a:pt x="30" y="105"/>
                    <a:pt x="27" y="97"/>
                    <a:pt x="24" y="90"/>
                  </a:cubicBezTo>
                  <a:cubicBezTo>
                    <a:pt x="20" y="78"/>
                    <a:pt x="21" y="68"/>
                    <a:pt x="21" y="68"/>
                  </a:cubicBezTo>
                  <a:cubicBezTo>
                    <a:pt x="10" y="67"/>
                    <a:pt x="0" y="47"/>
                    <a:pt x="3" y="36"/>
                  </a:cubicBezTo>
                  <a:cubicBezTo>
                    <a:pt x="6" y="28"/>
                    <a:pt x="11" y="28"/>
                    <a:pt x="14" y="29"/>
                  </a:cubicBezTo>
                  <a:cubicBezTo>
                    <a:pt x="15" y="37"/>
                    <a:pt x="16" y="42"/>
                    <a:pt x="18" y="43"/>
                  </a:cubicBezTo>
                  <a:cubicBezTo>
                    <a:pt x="22" y="41"/>
                    <a:pt x="22" y="41"/>
                    <a:pt x="22" y="41"/>
                  </a:cubicBezTo>
                  <a:cubicBezTo>
                    <a:pt x="22" y="41"/>
                    <a:pt x="20" y="30"/>
                    <a:pt x="24" y="18"/>
                  </a:cubicBezTo>
                  <a:cubicBezTo>
                    <a:pt x="29" y="5"/>
                    <a:pt x="39" y="0"/>
                    <a:pt x="39" y="0"/>
                  </a:cubicBezTo>
                  <a:cubicBezTo>
                    <a:pt x="39" y="0"/>
                    <a:pt x="32" y="8"/>
                    <a:pt x="34" y="12"/>
                  </a:cubicBezTo>
                  <a:cubicBezTo>
                    <a:pt x="34" y="13"/>
                    <a:pt x="36" y="13"/>
                    <a:pt x="38" y="14"/>
                  </a:cubicBezTo>
                  <a:cubicBezTo>
                    <a:pt x="32" y="47"/>
                    <a:pt x="29" y="88"/>
                    <a:pt x="46" y="120"/>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77" name="îṥľîḑè"/>
            <p:cNvSpPr/>
            <p:nvPr>
              <p:custDataLst>
                <p:tags r:id="rId68"/>
              </p:custDataLst>
            </p:nvPr>
          </p:nvSpPr>
          <p:spPr bwMode="auto">
            <a:xfrm>
              <a:off x="6570163" y="3616624"/>
              <a:ext cx="692774" cy="429666"/>
            </a:xfrm>
            <a:custGeom>
              <a:avLst/>
              <a:gdLst>
                <a:gd name="T0" fmla="*/ 253 w 254"/>
                <a:gd name="T1" fmla="*/ 156 h 161"/>
                <a:gd name="T2" fmla="*/ 245 w 254"/>
                <a:gd name="T3" fmla="*/ 148 h 161"/>
                <a:gd name="T4" fmla="*/ 245 w 254"/>
                <a:gd name="T5" fmla="*/ 157 h 161"/>
                <a:gd name="T6" fmla="*/ 232 w 254"/>
                <a:gd name="T7" fmla="*/ 144 h 161"/>
                <a:gd name="T8" fmla="*/ 236 w 254"/>
                <a:gd name="T9" fmla="*/ 157 h 161"/>
                <a:gd name="T10" fmla="*/ 217 w 254"/>
                <a:gd name="T11" fmla="*/ 146 h 161"/>
                <a:gd name="T12" fmla="*/ 222 w 254"/>
                <a:gd name="T13" fmla="*/ 157 h 161"/>
                <a:gd name="T14" fmla="*/ 221 w 254"/>
                <a:gd name="T15" fmla="*/ 158 h 161"/>
                <a:gd name="T16" fmla="*/ 193 w 254"/>
                <a:gd name="T17" fmla="*/ 149 h 161"/>
                <a:gd name="T18" fmla="*/ 169 w 254"/>
                <a:gd name="T19" fmla="*/ 149 h 161"/>
                <a:gd name="T20" fmla="*/ 21 w 254"/>
                <a:gd name="T21" fmla="*/ 112 h 161"/>
                <a:gd name="T22" fmla="*/ 0 w 254"/>
                <a:gd name="T23" fmla="*/ 74 h 161"/>
                <a:gd name="T24" fmla="*/ 10 w 254"/>
                <a:gd name="T25" fmla="*/ 41 h 161"/>
                <a:gd name="T26" fmla="*/ 21 w 254"/>
                <a:gd name="T27" fmla="*/ 28 h 161"/>
                <a:gd name="T28" fmla="*/ 46 w 254"/>
                <a:gd name="T29" fmla="*/ 0 h 161"/>
                <a:gd name="T30" fmla="*/ 70 w 254"/>
                <a:gd name="T31" fmla="*/ 61 h 161"/>
                <a:gd name="T32" fmla="*/ 130 w 254"/>
                <a:gd name="T33" fmla="*/ 96 h 161"/>
                <a:gd name="T34" fmla="*/ 189 w 254"/>
                <a:gd name="T35" fmla="*/ 129 h 161"/>
                <a:gd name="T36" fmla="*/ 240 w 254"/>
                <a:gd name="T37" fmla="*/ 126 h 161"/>
                <a:gd name="T38" fmla="*/ 253 w 254"/>
                <a:gd name="T3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61">
                  <a:moveTo>
                    <a:pt x="253" y="156"/>
                  </a:moveTo>
                  <a:cubicBezTo>
                    <a:pt x="251" y="157"/>
                    <a:pt x="245" y="148"/>
                    <a:pt x="245" y="148"/>
                  </a:cubicBezTo>
                  <a:cubicBezTo>
                    <a:pt x="245" y="148"/>
                    <a:pt x="248" y="156"/>
                    <a:pt x="245" y="157"/>
                  </a:cubicBezTo>
                  <a:cubicBezTo>
                    <a:pt x="242" y="159"/>
                    <a:pt x="234" y="148"/>
                    <a:pt x="232" y="144"/>
                  </a:cubicBezTo>
                  <a:cubicBezTo>
                    <a:pt x="234" y="147"/>
                    <a:pt x="238" y="155"/>
                    <a:pt x="236" y="157"/>
                  </a:cubicBezTo>
                  <a:cubicBezTo>
                    <a:pt x="234" y="160"/>
                    <a:pt x="218" y="147"/>
                    <a:pt x="217" y="146"/>
                  </a:cubicBezTo>
                  <a:cubicBezTo>
                    <a:pt x="217" y="147"/>
                    <a:pt x="225" y="153"/>
                    <a:pt x="222" y="157"/>
                  </a:cubicBezTo>
                  <a:cubicBezTo>
                    <a:pt x="221" y="158"/>
                    <a:pt x="221" y="158"/>
                    <a:pt x="221" y="158"/>
                  </a:cubicBezTo>
                  <a:cubicBezTo>
                    <a:pt x="217" y="161"/>
                    <a:pt x="193" y="149"/>
                    <a:pt x="193" y="149"/>
                  </a:cubicBezTo>
                  <a:cubicBezTo>
                    <a:pt x="169" y="149"/>
                    <a:pt x="169" y="149"/>
                    <a:pt x="169" y="149"/>
                  </a:cubicBezTo>
                  <a:cubicBezTo>
                    <a:pt x="120" y="147"/>
                    <a:pt x="29" y="118"/>
                    <a:pt x="21" y="112"/>
                  </a:cubicBezTo>
                  <a:cubicBezTo>
                    <a:pt x="13" y="106"/>
                    <a:pt x="0" y="74"/>
                    <a:pt x="0" y="74"/>
                  </a:cubicBezTo>
                  <a:cubicBezTo>
                    <a:pt x="10" y="41"/>
                    <a:pt x="10" y="41"/>
                    <a:pt x="10" y="41"/>
                  </a:cubicBezTo>
                  <a:cubicBezTo>
                    <a:pt x="13" y="37"/>
                    <a:pt x="17" y="33"/>
                    <a:pt x="21" y="28"/>
                  </a:cubicBezTo>
                  <a:cubicBezTo>
                    <a:pt x="32" y="15"/>
                    <a:pt x="46" y="0"/>
                    <a:pt x="46" y="0"/>
                  </a:cubicBezTo>
                  <a:cubicBezTo>
                    <a:pt x="48" y="7"/>
                    <a:pt x="70" y="61"/>
                    <a:pt x="70" y="61"/>
                  </a:cubicBezTo>
                  <a:cubicBezTo>
                    <a:pt x="70" y="61"/>
                    <a:pt x="100" y="78"/>
                    <a:pt x="130" y="96"/>
                  </a:cubicBezTo>
                  <a:cubicBezTo>
                    <a:pt x="161" y="115"/>
                    <a:pt x="189" y="129"/>
                    <a:pt x="189" y="129"/>
                  </a:cubicBezTo>
                  <a:cubicBezTo>
                    <a:pt x="189" y="129"/>
                    <a:pt x="226" y="117"/>
                    <a:pt x="240" y="126"/>
                  </a:cubicBezTo>
                  <a:cubicBezTo>
                    <a:pt x="254" y="135"/>
                    <a:pt x="254" y="156"/>
                    <a:pt x="253" y="156"/>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78" name="íśḷïďè"/>
            <p:cNvSpPr/>
            <p:nvPr>
              <p:custDataLst>
                <p:tags r:id="rId69"/>
              </p:custDataLst>
            </p:nvPr>
          </p:nvSpPr>
          <p:spPr bwMode="auto">
            <a:xfrm>
              <a:off x="6570163" y="3691787"/>
              <a:ext cx="602164" cy="354502"/>
            </a:xfrm>
            <a:custGeom>
              <a:avLst/>
              <a:gdLst>
                <a:gd name="T0" fmla="*/ 221 w 221"/>
                <a:gd name="T1" fmla="*/ 130 h 133"/>
                <a:gd name="T2" fmla="*/ 193 w 221"/>
                <a:gd name="T3" fmla="*/ 121 h 133"/>
                <a:gd name="T4" fmla="*/ 169 w 221"/>
                <a:gd name="T5" fmla="*/ 121 h 133"/>
                <a:gd name="T6" fmla="*/ 21 w 221"/>
                <a:gd name="T7" fmla="*/ 84 h 133"/>
                <a:gd name="T8" fmla="*/ 0 w 221"/>
                <a:gd name="T9" fmla="*/ 46 h 133"/>
                <a:gd name="T10" fmla="*/ 10 w 221"/>
                <a:gd name="T11" fmla="*/ 13 h 133"/>
                <a:gd name="T12" fmla="*/ 21 w 221"/>
                <a:gd name="T13" fmla="*/ 0 h 133"/>
                <a:gd name="T14" fmla="*/ 40 w 221"/>
                <a:gd name="T15" fmla="*/ 67 h 133"/>
                <a:gd name="T16" fmla="*/ 147 w 221"/>
                <a:gd name="T17" fmla="*/ 109 h 133"/>
                <a:gd name="T18" fmla="*/ 196 w 221"/>
                <a:gd name="T19" fmla="*/ 118 h 133"/>
                <a:gd name="T20" fmla="*/ 221 w 221"/>
                <a:gd name="T21" fmla="*/ 13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133">
                  <a:moveTo>
                    <a:pt x="221" y="130"/>
                  </a:moveTo>
                  <a:cubicBezTo>
                    <a:pt x="217" y="133"/>
                    <a:pt x="193" y="121"/>
                    <a:pt x="193" y="121"/>
                  </a:cubicBezTo>
                  <a:cubicBezTo>
                    <a:pt x="169" y="121"/>
                    <a:pt x="169" y="121"/>
                    <a:pt x="169" y="121"/>
                  </a:cubicBezTo>
                  <a:cubicBezTo>
                    <a:pt x="120" y="119"/>
                    <a:pt x="29" y="90"/>
                    <a:pt x="21" y="84"/>
                  </a:cubicBezTo>
                  <a:cubicBezTo>
                    <a:pt x="13" y="78"/>
                    <a:pt x="0" y="46"/>
                    <a:pt x="0" y="46"/>
                  </a:cubicBezTo>
                  <a:cubicBezTo>
                    <a:pt x="10" y="13"/>
                    <a:pt x="10" y="13"/>
                    <a:pt x="10" y="13"/>
                  </a:cubicBezTo>
                  <a:cubicBezTo>
                    <a:pt x="13" y="9"/>
                    <a:pt x="17" y="5"/>
                    <a:pt x="21" y="0"/>
                  </a:cubicBezTo>
                  <a:cubicBezTo>
                    <a:pt x="22" y="24"/>
                    <a:pt x="31" y="55"/>
                    <a:pt x="40" y="67"/>
                  </a:cubicBezTo>
                  <a:cubicBezTo>
                    <a:pt x="50" y="81"/>
                    <a:pt x="112" y="101"/>
                    <a:pt x="147" y="109"/>
                  </a:cubicBezTo>
                  <a:cubicBezTo>
                    <a:pt x="183" y="117"/>
                    <a:pt x="193" y="118"/>
                    <a:pt x="196" y="118"/>
                  </a:cubicBezTo>
                  <a:cubicBezTo>
                    <a:pt x="198" y="118"/>
                    <a:pt x="214" y="127"/>
                    <a:pt x="221" y="130"/>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79" name="îşḻïḋé"/>
            <p:cNvSpPr/>
            <p:nvPr>
              <p:custDataLst>
                <p:tags r:id="rId70"/>
              </p:custDataLst>
            </p:nvPr>
          </p:nvSpPr>
          <p:spPr bwMode="auto">
            <a:xfrm>
              <a:off x="4729264" y="3837627"/>
              <a:ext cx="89464" cy="34778"/>
            </a:xfrm>
            <a:custGeom>
              <a:avLst/>
              <a:gdLst>
                <a:gd name="T0" fmla="*/ 32 w 33"/>
                <a:gd name="T1" fmla="*/ 9 h 13"/>
                <a:gd name="T2" fmla="*/ 12 w 33"/>
                <a:gd name="T3" fmla="*/ 2 h 13"/>
                <a:gd name="T4" fmla="*/ 0 w 33"/>
                <a:gd name="T5" fmla="*/ 13 h 13"/>
                <a:gd name="T6" fmla="*/ 17 w 33"/>
                <a:gd name="T7" fmla="*/ 11 h 13"/>
                <a:gd name="T8" fmla="*/ 32 w 33"/>
                <a:gd name="T9" fmla="*/ 9 h 13"/>
              </a:gdLst>
              <a:ahLst/>
              <a:cxnLst>
                <a:cxn ang="0">
                  <a:pos x="T0" y="T1"/>
                </a:cxn>
                <a:cxn ang="0">
                  <a:pos x="T2" y="T3"/>
                </a:cxn>
                <a:cxn ang="0">
                  <a:pos x="T4" y="T5"/>
                </a:cxn>
                <a:cxn ang="0">
                  <a:pos x="T6" y="T7"/>
                </a:cxn>
                <a:cxn ang="0">
                  <a:pos x="T8" y="T9"/>
                </a:cxn>
              </a:cxnLst>
              <a:rect l="0" t="0" r="r" b="b"/>
              <a:pathLst>
                <a:path w="33" h="13">
                  <a:moveTo>
                    <a:pt x="32" y="9"/>
                  </a:moveTo>
                  <a:cubicBezTo>
                    <a:pt x="33" y="6"/>
                    <a:pt x="20" y="0"/>
                    <a:pt x="12" y="2"/>
                  </a:cubicBezTo>
                  <a:cubicBezTo>
                    <a:pt x="4" y="4"/>
                    <a:pt x="0" y="13"/>
                    <a:pt x="0" y="13"/>
                  </a:cubicBezTo>
                  <a:cubicBezTo>
                    <a:pt x="0" y="13"/>
                    <a:pt x="9" y="10"/>
                    <a:pt x="17" y="11"/>
                  </a:cubicBezTo>
                  <a:cubicBezTo>
                    <a:pt x="25" y="11"/>
                    <a:pt x="31" y="11"/>
                    <a:pt x="32" y="9"/>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80" name="îṡḷïḑê"/>
            <p:cNvSpPr/>
            <p:nvPr>
              <p:custDataLst>
                <p:tags r:id="rId71"/>
              </p:custDataLst>
            </p:nvPr>
          </p:nvSpPr>
          <p:spPr bwMode="auto">
            <a:xfrm>
              <a:off x="4881812" y="3777047"/>
              <a:ext cx="95199" cy="60580"/>
            </a:xfrm>
            <a:custGeom>
              <a:avLst/>
              <a:gdLst>
                <a:gd name="T0" fmla="*/ 4 w 35"/>
                <a:gd name="T1" fmla="*/ 23 h 23"/>
                <a:gd name="T2" fmla="*/ 8 w 35"/>
                <a:gd name="T3" fmla="*/ 10 h 23"/>
                <a:gd name="T4" fmla="*/ 35 w 35"/>
                <a:gd name="T5" fmla="*/ 3 h 23"/>
                <a:gd name="T6" fmla="*/ 20 w 35"/>
                <a:gd name="T7" fmla="*/ 12 h 23"/>
                <a:gd name="T8" fmla="*/ 4 w 35"/>
                <a:gd name="T9" fmla="*/ 23 h 23"/>
              </a:gdLst>
              <a:ahLst/>
              <a:cxnLst>
                <a:cxn ang="0">
                  <a:pos x="T0" y="T1"/>
                </a:cxn>
                <a:cxn ang="0">
                  <a:pos x="T2" y="T3"/>
                </a:cxn>
                <a:cxn ang="0">
                  <a:pos x="T4" y="T5"/>
                </a:cxn>
                <a:cxn ang="0">
                  <a:pos x="T6" y="T7"/>
                </a:cxn>
                <a:cxn ang="0">
                  <a:pos x="T8" y="T9"/>
                </a:cxn>
              </a:cxnLst>
              <a:rect l="0" t="0" r="r" b="b"/>
              <a:pathLst>
                <a:path w="35" h="23">
                  <a:moveTo>
                    <a:pt x="4" y="23"/>
                  </a:moveTo>
                  <a:cubicBezTo>
                    <a:pt x="2" y="22"/>
                    <a:pt x="0" y="16"/>
                    <a:pt x="8" y="10"/>
                  </a:cubicBezTo>
                  <a:cubicBezTo>
                    <a:pt x="15" y="4"/>
                    <a:pt x="33" y="0"/>
                    <a:pt x="35" y="3"/>
                  </a:cubicBezTo>
                  <a:cubicBezTo>
                    <a:pt x="35" y="3"/>
                    <a:pt x="28" y="7"/>
                    <a:pt x="20" y="12"/>
                  </a:cubicBezTo>
                  <a:cubicBezTo>
                    <a:pt x="13" y="17"/>
                    <a:pt x="7" y="23"/>
                    <a:pt x="4" y="23"/>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81" name="ísḷïḋê"/>
            <p:cNvSpPr/>
            <p:nvPr>
              <p:custDataLst>
                <p:tags r:id="rId72"/>
              </p:custDataLst>
            </p:nvPr>
          </p:nvSpPr>
          <p:spPr bwMode="auto">
            <a:xfrm>
              <a:off x="6143488" y="2985027"/>
              <a:ext cx="83730" cy="29168"/>
            </a:xfrm>
            <a:custGeom>
              <a:avLst/>
              <a:gdLst>
                <a:gd name="T0" fmla="*/ 30 w 31"/>
                <a:gd name="T1" fmla="*/ 9 h 11"/>
                <a:gd name="T2" fmla="*/ 14 w 31"/>
                <a:gd name="T3" fmla="*/ 1 h 11"/>
                <a:gd name="T4" fmla="*/ 0 w 31"/>
                <a:gd name="T5" fmla="*/ 9 h 11"/>
                <a:gd name="T6" fmla="*/ 30 w 31"/>
                <a:gd name="T7" fmla="*/ 9 h 11"/>
              </a:gdLst>
              <a:ahLst/>
              <a:cxnLst>
                <a:cxn ang="0">
                  <a:pos x="T0" y="T1"/>
                </a:cxn>
                <a:cxn ang="0">
                  <a:pos x="T2" y="T3"/>
                </a:cxn>
                <a:cxn ang="0">
                  <a:pos x="T4" y="T5"/>
                </a:cxn>
                <a:cxn ang="0">
                  <a:pos x="T6" y="T7"/>
                </a:cxn>
              </a:cxnLst>
              <a:rect l="0" t="0" r="r" b="b"/>
              <a:pathLst>
                <a:path w="31" h="11">
                  <a:moveTo>
                    <a:pt x="30" y="9"/>
                  </a:moveTo>
                  <a:cubicBezTo>
                    <a:pt x="31" y="7"/>
                    <a:pt x="22" y="0"/>
                    <a:pt x="14" y="1"/>
                  </a:cubicBezTo>
                  <a:cubicBezTo>
                    <a:pt x="7" y="1"/>
                    <a:pt x="0" y="6"/>
                    <a:pt x="0" y="9"/>
                  </a:cubicBezTo>
                  <a:cubicBezTo>
                    <a:pt x="1" y="11"/>
                    <a:pt x="29" y="11"/>
                    <a:pt x="30" y="9"/>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82" name="ïś1îďè"/>
            <p:cNvSpPr/>
            <p:nvPr>
              <p:custDataLst>
                <p:tags r:id="rId73"/>
              </p:custDataLst>
            </p:nvPr>
          </p:nvSpPr>
          <p:spPr bwMode="auto">
            <a:xfrm>
              <a:off x="6298329" y="2982784"/>
              <a:ext cx="79141" cy="29168"/>
            </a:xfrm>
            <a:custGeom>
              <a:avLst/>
              <a:gdLst>
                <a:gd name="T0" fmla="*/ 2 w 29"/>
                <a:gd name="T1" fmla="*/ 10 h 11"/>
                <a:gd name="T2" fmla="*/ 11 w 29"/>
                <a:gd name="T3" fmla="*/ 1 h 11"/>
                <a:gd name="T4" fmla="*/ 29 w 29"/>
                <a:gd name="T5" fmla="*/ 5 h 11"/>
                <a:gd name="T6" fmla="*/ 18 w 29"/>
                <a:gd name="T7" fmla="*/ 8 h 11"/>
                <a:gd name="T8" fmla="*/ 2 w 29"/>
                <a:gd name="T9" fmla="*/ 10 h 11"/>
              </a:gdLst>
              <a:ahLst/>
              <a:cxnLst>
                <a:cxn ang="0">
                  <a:pos x="T0" y="T1"/>
                </a:cxn>
                <a:cxn ang="0">
                  <a:pos x="T2" y="T3"/>
                </a:cxn>
                <a:cxn ang="0">
                  <a:pos x="T4" y="T5"/>
                </a:cxn>
                <a:cxn ang="0">
                  <a:pos x="T6" y="T7"/>
                </a:cxn>
                <a:cxn ang="0">
                  <a:pos x="T8" y="T9"/>
                </a:cxn>
              </a:cxnLst>
              <a:rect l="0" t="0" r="r" b="b"/>
              <a:pathLst>
                <a:path w="28" h="11">
                  <a:moveTo>
                    <a:pt x="2" y="10"/>
                  </a:moveTo>
                  <a:cubicBezTo>
                    <a:pt x="0" y="8"/>
                    <a:pt x="5" y="2"/>
                    <a:pt x="11" y="1"/>
                  </a:cubicBezTo>
                  <a:cubicBezTo>
                    <a:pt x="18" y="0"/>
                    <a:pt x="29" y="2"/>
                    <a:pt x="29" y="5"/>
                  </a:cubicBezTo>
                  <a:cubicBezTo>
                    <a:pt x="29" y="8"/>
                    <a:pt x="25" y="7"/>
                    <a:pt x="18" y="8"/>
                  </a:cubicBezTo>
                  <a:cubicBezTo>
                    <a:pt x="11" y="8"/>
                    <a:pt x="3" y="11"/>
                    <a:pt x="2" y="10"/>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83" name="ïS1îḓè"/>
            <p:cNvSpPr/>
            <p:nvPr>
              <p:custDataLst>
                <p:tags r:id="rId74"/>
              </p:custDataLst>
            </p:nvPr>
          </p:nvSpPr>
          <p:spPr bwMode="auto">
            <a:xfrm>
              <a:off x="3713042" y="5092968"/>
              <a:ext cx="242012" cy="149205"/>
            </a:xfrm>
            <a:custGeom>
              <a:avLst/>
              <a:gdLst>
                <a:gd name="T0" fmla="*/ 74 w 89"/>
                <a:gd name="T1" fmla="*/ 0 h 56"/>
                <a:gd name="T2" fmla="*/ 0 w 89"/>
                <a:gd name="T3" fmla="*/ 56 h 56"/>
                <a:gd name="T4" fmla="*/ 89 w 89"/>
                <a:gd name="T5" fmla="*/ 51 h 56"/>
                <a:gd name="T6" fmla="*/ 86 w 89"/>
                <a:gd name="T7" fmla="*/ 14 h 56"/>
                <a:gd name="T8" fmla="*/ 74 w 89"/>
                <a:gd name="T9" fmla="*/ 0 h 56"/>
              </a:gdLst>
              <a:ahLst/>
              <a:cxnLst>
                <a:cxn ang="0">
                  <a:pos x="T0" y="T1"/>
                </a:cxn>
                <a:cxn ang="0">
                  <a:pos x="T2" y="T3"/>
                </a:cxn>
                <a:cxn ang="0">
                  <a:pos x="T4" y="T5"/>
                </a:cxn>
                <a:cxn ang="0">
                  <a:pos x="T6" y="T7"/>
                </a:cxn>
                <a:cxn ang="0">
                  <a:pos x="T8" y="T9"/>
                </a:cxn>
              </a:cxnLst>
              <a:rect l="0" t="0" r="r" b="b"/>
              <a:pathLst>
                <a:path w="89" h="56">
                  <a:moveTo>
                    <a:pt x="74" y="0"/>
                  </a:moveTo>
                  <a:cubicBezTo>
                    <a:pt x="0" y="56"/>
                    <a:pt x="0" y="56"/>
                    <a:pt x="0" y="56"/>
                  </a:cubicBezTo>
                  <a:cubicBezTo>
                    <a:pt x="0" y="56"/>
                    <a:pt x="75" y="55"/>
                    <a:pt x="89" y="51"/>
                  </a:cubicBezTo>
                  <a:cubicBezTo>
                    <a:pt x="89" y="51"/>
                    <a:pt x="88" y="25"/>
                    <a:pt x="86" y="14"/>
                  </a:cubicBezTo>
                  <a:lnTo>
                    <a:pt x="74" y="0"/>
                  </a:lnTo>
                  <a:close/>
                </a:path>
              </a:pathLst>
            </a:custGeom>
            <a:solidFill>
              <a:srgbClr val="E23C37"/>
            </a:solidFill>
            <a:ln>
              <a:noFill/>
            </a:ln>
          </p:spPr>
          <p:txBody>
            <a:bodyPr vert="horz" wrap="square" lIns="91440" tIns="45720" rIns="91440" bIns="45720" numCol="1" anchor="t" anchorCtr="0" compatLnSpc="1"/>
            <a:lstStyle/>
            <a:p>
              <a:endParaRPr lang="zh-CN" altLang="en-US"/>
            </a:p>
          </p:txBody>
        </p:sp>
        <p:sp>
          <p:nvSpPr>
            <p:cNvPr id="84" name="ïṧľiḑé"/>
            <p:cNvSpPr/>
            <p:nvPr>
              <p:custDataLst>
                <p:tags r:id="rId75"/>
              </p:custDataLst>
            </p:nvPr>
          </p:nvSpPr>
          <p:spPr bwMode="auto">
            <a:xfrm>
              <a:off x="4339292" y="5090724"/>
              <a:ext cx="297067" cy="98722"/>
            </a:xfrm>
            <a:custGeom>
              <a:avLst/>
              <a:gdLst>
                <a:gd name="T0" fmla="*/ 109 w 109"/>
                <a:gd name="T1" fmla="*/ 16 h 37"/>
                <a:gd name="T2" fmla="*/ 69 w 109"/>
                <a:gd name="T3" fmla="*/ 1 h 37"/>
                <a:gd name="T4" fmla="*/ 0 w 109"/>
                <a:gd name="T5" fmla="*/ 37 h 37"/>
                <a:gd name="T6" fmla="*/ 94 w 109"/>
                <a:gd name="T7" fmla="*/ 37 h 37"/>
                <a:gd name="T8" fmla="*/ 109 w 109"/>
                <a:gd name="T9" fmla="*/ 16 h 37"/>
              </a:gdLst>
              <a:ahLst/>
              <a:cxnLst>
                <a:cxn ang="0">
                  <a:pos x="T0" y="T1"/>
                </a:cxn>
                <a:cxn ang="0">
                  <a:pos x="T2" y="T3"/>
                </a:cxn>
                <a:cxn ang="0">
                  <a:pos x="T4" y="T5"/>
                </a:cxn>
                <a:cxn ang="0">
                  <a:pos x="T6" y="T7"/>
                </a:cxn>
                <a:cxn ang="0">
                  <a:pos x="T8" y="T9"/>
                </a:cxn>
              </a:cxnLst>
              <a:rect l="0" t="0" r="r" b="b"/>
              <a:pathLst>
                <a:path w="109" h="37">
                  <a:moveTo>
                    <a:pt x="109" y="16"/>
                  </a:moveTo>
                  <a:cubicBezTo>
                    <a:pt x="109" y="16"/>
                    <a:pt x="94" y="0"/>
                    <a:pt x="69" y="1"/>
                  </a:cubicBezTo>
                  <a:cubicBezTo>
                    <a:pt x="45" y="2"/>
                    <a:pt x="0" y="37"/>
                    <a:pt x="0" y="37"/>
                  </a:cubicBezTo>
                  <a:cubicBezTo>
                    <a:pt x="94" y="37"/>
                    <a:pt x="94" y="37"/>
                    <a:pt x="94" y="37"/>
                  </a:cubicBezTo>
                  <a:cubicBezTo>
                    <a:pt x="94" y="37"/>
                    <a:pt x="103" y="22"/>
                    <a:pt x="109" y="16"/>
                  </a:cubicBezTo>
                  <a:close/>
                </a:path>
              </a:pathLst>
            </a:custGeom>
            <a:solidFill>
              <a:srgbClr val="E23C37"/>
            </a:solidFill>
            <a:ln>
              <a:noFill/>
            </a:ln>
          </p:spPr>
          <p:txBody>
            <a:bodyPr vert="horz" wrap="square" lIns="91440" tIns="45720" rIns="91440" bIns="45720" numCol="1" anchor="t" anchorCtr="0" compatLnSpc="1"/>
            <a:lstStyle/>
            <a:p>
              <a:endParaRPr lang="zh-CN" altLang="en-US"/>
            </a:p>
          </p:txBody>
        </p:sp>
        <p:sp>
          <p:nvSpPr>
            <p:cNvPr id="85" name="ïSľide"/>
            <p:cNvSpPr/>
            <p:nvPr>
              <p:custDataLst>
                <p:tags r:id="rId76"/>
              </p:custDataLst>
            </p:nvPr>
          </p:nvSpPr>
          <p:spPr bwMode="auto">
            <a:xfrm>
              <a:off x="6595397" y="3632330"/>
              <a:ext cx="81436" cy="96479"/>
            </a:xfrm>
            <a:custGeom>
              <a:avLst/>
              <a:gdLst>
                <a:gd name="T0" fmla="*/ 1 w 30"/>
                <a:gd name="T1" fmla="*/ 36 h 36"/>
                <a:gd name="T2" fmla="*/ 0 w 30"/>
                <a:gd name="T3" fmla="*/ 36 h 36"/>
                <a:gd name="T4" fmla="*/ 0 w 30"/>
                <a:gd name="T5" fmla="*/ 34 h 36"/>
                <a:gd name="T6" fmla="*/ 29 w 30"/>
                <a:gd name="T7" fmla="*/ 0 h 36"/>
                <a:gd name="T8" fmla="*/ 30 w 30"/>
                <a:gd name="T9" fmla="*/ 0 h 36"/>
                <a:gd name="T10" fmla="*/ 30 w 30"/>
                <a:gd name="T11" fmla="*/ 1 h 36"/>
                <a:gd name="T12" fmla="*/ 2 w 30"/>
                <a:gd name="T13" fmla="*/ 36 h 36"/>
                <a:gd name="T14" fmla="*/ 1 w 30"/>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6">
                  <a:moveTo>
                    <a:pt x="1" y="36"/>
                  </a:moveTo>
                  <a:cubicBezTo>
                    <a:pt x="0" y="36"/>
                    <a:pt x="0" y="36"/>
                    <a:pt x="0" y="36"/>
                  </a:cubicBezTo>
                  <a:cubicBezTo>
                    <a:pt x="0" y="34"/>
                    <a:pt x="0" y="34"/>
                    <a:pt x="0" y="34"/>
                  </a:cubicBezTo>
                  <a:cubicBezTo>
                    <a:pt x="1" y="34"/>
                    <a:pt x="20" y="11"/>
                    <a:pt x="29" y="0"/>
                  </a:cubicBezTo>
                  <a:cubicBezTo>
                    <a:pt x="30" y="0"/>
                    <a:pt x="30" y="0"/>
                    <a:pt x="30" y="0"/>
                  </a:cubicBezTo>
                  <a:cubicBezTo>
                    <a:pt x="30" y="1"/>
                    <a:pt x="30" y="1"/>
                    <a:pt x="30" y="1"/>
                  </a:cubicBezTo>
                  <a:cubicBezTo>
                    <a:pt x="21" y="12"/>
                    <a:pt x="2" y="35"/>
                    <a:pt x="2" y="36"/>
                  </a:cubicBezTo>
                  <a:lnTo>
                    <a:pt x="1" y="36"/>
                  </a:ln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86" name="íŝḻíḋè"/>
            <p:cNvSpPr/>
            <p:nvPr>
              <p:custDataLst>
                <p:tags r:id="rId77"/>
              </p:custDataLst>
            </p:nvPr>
          </p:nvSpPr>
          <p:spPr bwMode="auto">
            <a:xfrm>
              <a:off x="6666509" y="5085115"/>
              <a:ext cx="198427" cy="79651"/>
            </a:xfrm>
            <a:custGeom>
              <a:avLst/>
              <a:gdLst>
                <a:gd name="T0" fmla="*/ 73 w 73"/>
                <a:gd name="T1" fmla="*/ 30 h 30"/>
                <a:gd name="T2" fmla="*/ 4 w 73"/>
                <a:gd name="T3" fmla="*/ 29 h 30"/>
                <a:gd name="T4" fmla="*/ 0 w 73"/>
                <a:gd name="T5" fmla="*/ 22 h 30"/>
                <a:gd name="T6" fmla="*/ 14 w 73"/>
                <a:gd name="T7" fmla="*/ 11 h 30"/>
                <a:gd name="T8" fmla="*/ 46 w 73"/>
                <a:gd name="T9" fmla="*/ 4 h 30"/>
                <a:gd name="T10" fmla="*/ 73 w 73"/>
                <a:gd name="T11" fmla="*/ 30 h 30"/>
              </a:gdLst>
              <a:ahLst/>
              <a:cxnLst>
                <a:cxn ang="0">
                  <a:pos x="T0" y="T1"/>
                </a:cxn>
                <a:cxn ang="0">
                  <a:pos x="T2" y="T3"/>
                </a:cxn>
                <a:cxn ang="0">
                  <a:pos x="T4" y="T5"/>
                </a:cxn>
                <a:cxn ang="0">
                  <a:pos x="T6" y="T7"/>
                </a:cxn>
                <a:cxn ang="0">
                  <a:pos x="T8" y="T9"/>
                </a:cxn>
                <a:cxn ang="0">
                  <a:pos x="T10" y="T11"/>
                </a:cxn>
              </a:cxnLst>
              <a:rect l="0" t="0" r="r" b="b"/>
              <a:pathLst>
                <a:path w="73" h="30">
                  <a:moveTo>
                    <a:pt x="73" y="30"/>
                  </a:moveTo>
                  <a:cubicBezTo>
                    <a:pt x="4" y="29"/>
                    <a:pt x="4" y="29"/>
                    <a:pt x="4" y="29"/>
                  </a:cubicBezTo>
                  <a:cubicBezTo>
                    <a:pt x="0" y="22"/>
                    <a:pt x="0" y="22"/>
                    <a:pt x="0" y="22"/>
                  </a:cubicBezTo>
                  <a:cubicBezTo>
                    <a:pt x="14" y="11"/>
                    <a:pt x="14" y="11"/>
                    <a:pt x="14" y="11"/>
                  </a:cubicBezTo>
                  <a:cubicBezTo>
                    <a:pt x="14" y="11"/>
                    <a:pt x="33" y="0"/>
                    <a:pt x="46" y="4"/>
                  </a:cubicBezTo>
                  <a:cubicBezTo>
                    <a:pt x="60" y="7"/>
                    <a:pt x="73" y="30"/>
                    <a:pt x="73" y="30"/>
                  </a:cubicBezTo>
                  <a:close/>
                </a:path>
              </a:pathLst>
            </a:custGeom>
            <a:solidFill>
              <a:srgbClr val="FC9F30"/>
            </a:solidFill>
            <a:ln>
              <a:noFill/>
            </a:ln>
          </p:spPr>
          <p:txBody>
            <a:bodyPr vert="horz" wrap="square" lIns="91440" tIns="45720" rIns="91440" bIns="45720" numCol="1" anchor="t" anchorCtr="0" compatLnSpc="1"/>
            <a:lstStyle/>
            <a:p>
              <a:endParaRPr lang="zh-CN" altLang="en-US"/>
            </a:p>
          </p:txBody>
        </p:sp>
        <p:sp>
          <p:nvSpPr>
            <p:cNvPr id="87" name="îṩ1ïdé"/>
            <p:cNvSpPr/>
            <p:nvPr>
              <p:custDataLst>
                <p:tags r:id="rId78"/>
              </p:custDataLst>
            </p:nvPr>
          </p:nvSpPr>
          <p:spPr bwMode="auto">
            <a:xfrm>
              <a:off x="7110389" y="5100820"/>
              <a:ext cx="182370" cy="67311"/>
            </a:xfrm>
            <a:custGeom>
              <a:avLst/>
              <a:gdLst>
                <a:gd name="T0" fmla="*/ 3 w 67"/>
                <a:gd name="T1" fmla="*/ 25 h 25"/>
                <a:gd name="T2" fmla="*/ 67 w 67"/>
                <a:gd name="T3" fmla="*/ 24 h 25"/>
                <a:gd name="T4" fmla="*/ 36 w 67"/>
                <a:gd name="T5" fmla="*/ 1 h 25"/>
                <a:gd name="T6" fmla="*/ 0 w 67"/>
                <a:gd name="T7" fmla="*/ 14 h 25"/>
                <a:gd name="T8" fmla="*/ 3 w 67"/>
                <a:gd name="T9" fmla="*/ 25 h 25"/>
              </a:gdLst>
              <a:ahLst/>
              <a:cxnLst>
                <a:cxn ang="0">
                  <a:pos x="T0" y="T1"/>
                </a:cxn>
                <a:cxn ang="0">
                  <a:pos x="T2" y="T3"/>
                </a:cxn>
                <a:cxn ang="0">
                  <a:pos x="T4" y="T5"/>
                </a:cxn>
                <a:cxn ang="0">
                  <a:pos x="T6" y="T7"/>
                </a:cxn>
                <a:cxn ang="0">
                  <a:pos x="T8" y="T9"/>
                </a:cxn>
              </a:cxnLst>
              <a:rect l="0" t="0" r="r" b="b"/>
              <a:pathLst>
                <a:path w="67" h="25">
                  <a:moveTo>
                    <a:pt x="3" y="25"/>
                  </a:moveTo>
                  <a:cubicBezTo>
                    <a:pt x="67" y="24"/>
                    <a:pt x="67" y="24"/>
                    <a:pt x="67" y="24"/>
                  </a:cubicBezTo>
                  <a:cubicBezTo>
                    <a:pt x="67" y="24"/>
                    <a:pt x="56" y="2"/>
                    <a:pt x="36" y="1"/>
                  </a:cubicBezTo>
                  <a:cubicBezTo>
                    <a:pt x="17" y="0"/>
                    <a:pt x="0" y="14"/>
                    <a:pt x="0" y="14"/>
                  </a:cubicBezTo>
                  <a:lnTo>
                    <a:pt x="3" y="25"/>
                  </a:lnTo>
                  <a:close/>
                </a:path>
              </a:pathLst>
            </a:custGeom>
            <a:solidFill>
              <a:srgbClr val="FC9F30"/>
            </a:solidFill>
            <a:ln>
              <a:noFill/>
            </a:ln>
          </p:spPr>
          <p:txBody>
            <a:bodyPr vert="horz" wrap="square" lIns="91440" tIns="45720" rIns="91440" bIns="45720" numCol="1" anchor="t" anchorCtr="0" compatLnSpc="1"/>
            <a:lstStyle/>
            <a:p>
              <a:endParaRPr lang="zh-CN" altLang="en-US"/>
            </a:p>
          </p:txBody>
        </p:sp>
        <p:sp>
          <p:nvSpPr>
            <p:cNvPr id="88" name="iş1íde"/>
            <p:cNvSpPr/>
            <p:nvPr>
              <p:custDataLst>
                <p:tags r:id="rId79"/>
              </p:custDataLst>
            </p:nvPr>
          </p:nvSpPr>
          <p:spPr bwMode="auto">
            <a:xfrm>
              <a:off x="6064346" y="3593065"/>
              <a:ext cx="576930" cy="358989"/>
            </a:xfrm>
            <a:custGeom>
              <a:avLst/>
              <a:gdLst>
                <a:gd name="T0" fmla="*/ 212 w 212"/>
                <a:gd name="T1" fmla="*/ 0 h 135"/>
                <a:gd name="T2" fmla="*/ 183 w 212"/>
                <a:gd name="T3" fmla="*/ 96 h 135"/>
                <a:gd name="T4" fmla="*/ 172 w 212"/>
                <a:gd name="T5" fmla="*/ 131 h 135"/>
                <a:gd name="T6" fmla="*/ 0 w 212"/>
                <a:gd name="T7" fmla="*/ 135 h 135"/>
                <a:gd name="T8" fmla="*/ 11 w 212"/>
                <a:gd name="T9" fmla="*/ 80 h 135"/>
                <a:gd name="T10" fmla="*/ 25 w 212"/>
                <a:gd name="T11" fmla="*/ 8 h 135"/>
                <a:gd name="T12" fmla="*/ 212 w 212"/>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211" h="135">
                  <a:moveTo>
                    <a:pt x="212" y="0"/>
                  </a:moveTo>
                  <a:cubicBezTo>
                    <a:pt x="183" y="96"/>
                    <a:pt x="183" y="96"/>
                    <a:pt x="183" y="96"/>
                  </a:cubicBezTo>
                  <a:cubicBezTo>
                    <a:pt x="172" y="131"/>
                    <a:pt x="172" y="131"/>
                    <a:pt x="172" y="131"/>
                  </a:cubicBezTo>
                  <a:cubicBezTo>
                    <a:pt x="0" y="135"/>
                    <a:pt x="0" y="135"/>
                    <a:pt x="0" y="135"/>
                  </a:cubicBezTo>
                  <a:cubicBezTo>
                    <a:pt x="0" y="135"/>
                    <a:pt x="5" y="109"/>
                    <a:pt x="11" y="80"/>
                  </a:cubicBezTo>
                  <a:cubicBezTo>
                    <a:pt x="17" y="46"/>
                    <a:pt x="25" y="10"/>
                    <a:pt x="25" y="8"/>
                  </a:cubicBezTo>
                  <a:cubicBezTo>
                    <a:pt x="25" y="11"/>
                    <a:pt x="212" y="0"/>
                    <a:pt x="212" y="0"/>
                  </a:cubicBezTo>
                  <a:close/>
                </a:path>
              </a:pathLst>
            </a:custGeom>
            <a:solidFill>
              <a:srgbClr val="99642B"/>
            </a:solidFill>
            <a:ln>
              <a:noFill/>
            </a:ln>
          </p:spPr>
          <p:txBody>
            <a:bodyPr vert="horz" wrap="square" lIns="91440" tIns="45720" rIns="91440" bIns="45720" numCol="1" anchor="t" anchorCtr="0" compatLnSpc="1"/>
            <a:lstStyle/>
            <a:p>
              <a:endParaRPr lang="zh-CN" altLang="en-US"/>
            </a:p>
          </p:txBody>
        </p:sp>
        <p:sp>
          <p:nvSpPr>
            <p:cNvPr id="89" name="î$ļíďê"/>
            <p:cNvSpPr/>
            <p:nvPr>
              <p:custDataLst>
                <p:tags r:id="rId80"/>
              </p:custDataLst>
            </p:nvPr>
          </p:nvSpPr>
          <p:spPr bwMode="auto">
            <a:xfrm>
              <a:off x="5069917" y="3736661"/>
              <a:ext cx="24087" cy="93113"/>
            </a:xfrm>
            <a:custGeom>
              <a:avLst/>
              <a:gdLst>
                <a:gd name="T0" fmla="*/ 1 w 9"/>
                <a:gd name="T1" fmla="*/ 35 h 35"/>
                <a:gd name="T2" fmla="*/ 0 w 9"/>
                <a:gd name="T3" fmla="*/ 35 h 35"/>
                <a:gd name="T4" fmla="*/ 8 w 9"/>
                <a:gd name="T5" fmla="*/ 0 h 35"/>
                <a:gd name="T6" fmla="*/ 9 w 9"/>
                <a:gd name="T7" fmla="*/ 0 h 35"/>
                <a:gd name="T8" fmla="*/ 9 w 9"/>
                <a:gd name="T9" fmla="*/ 1 h 35"/>
                <a:gd name="T10" fmla="*/ 2 w 9"/>
                <a:gd name="T11" fmla="*/ 35 h 35"/>
                <a:gd name="T12" fmla="*/ 1 w 9"/>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9" h="35">
                  <a:moveTo>
                    <a:pt x="1" y="35"/>
                  </a:moveTo>
                  <a:cubicBezTo>
                    <a:pt x="1" y="35"/>
                    <a:pt x="0" y="35"/>
                    <a:pt x="0" y="35"/>
                  </a:cubicBezTo>
                  <a:cubicBezTo>
                    <a:pt x="0" y="20"/>
                    <a:pt x="8" y="0"/>
                    <a:pt x="8" y="0"/>
                  </a:cubicBezTo>
                  <a:cubicBezTo>
                    <a:pt x="8" y="0"/>
                    <a:pt x="8" y="0"/>
                    <a:pt x="9" y="0"/>
                  </a:cubicBezTo>
                  <a:cubicBezTo>
                    <a:pt x="9" y="0"/>
                    <a:pt x="9" y="0"/>
                    <a:pt x="9" y="1"/>
                  </a:cubicBezTo>
                  <a:cubicBezTo>
                    <a:pt x="9" y="1"/>
                    <a:pt x="2" y="20"/>
                    <a:pt x="2" y="35"/>
                  </a:cubicBezTo>
                  <a:cubicBezTo>
                    <a:pt x="2" y="35"/>
                    <a:pt x="1" y="35"/>
                    <a:pt x="1" y="35"/>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0" name="î$ļiďe"/>
            <p:cNvSpPr/>
            <p:nvPr>
              <p:custDataLst>
                <p:tags r:id="rId81"/>
              </p:custDataLst>
            </p:nvPr>
          </p:nvSpPr>
          <p:spPr bwMode="auto">
            <a:xfrm>
              <a:off x="5072210" y="3771438"/>
              <a:ext cx="33263" cy="37021"/>
            </a:xfrm>
            <a:custGeom>
              <a:avLst/>
              <a:gdLst>
                <a:gd name="T0" fmla="*/ 1 w 12"/>
                <a:gd name="T1" fmla="*/ 14 h 14"/>
                <a:gd name="T2" fmla="*/ 0 w 12"/>
                <a:gd name="T3" fmla="*/ 13 h 14"/>
                <a:gd name="T4" fmla="*/ 1 w 12"/>
                <a:gd name="T5" fmla="*/ 13 h 14"/>
                <a:gd name="T6" fmla="*/ 10 w 12"/>
                <a:gd name="T7" fmla="*/ 7 h 14"/>
                <a:gd name="T8" fmla="*/ 9 w 12"/>
                <a:gd name="T9" fmla="*/ 3 h 14"/>
                <a:gd name="T10" fmla="*/ 4 w 12"/>
                <a:gd name="T11" fmla="*/ 1 h 14"/>
                <a:gd name="T12" fmla="*/ 3 w 12"/>
                <a:gd name="T13" fmla="*/ 1 h 14"/>
                <a:gd name="T14" fmla="*/ 4 w 12"/>
                <a:gd name="T15" fmla="*/ 0 h 14"/>
                <a:gd name="T16" fmla="*/ 10 w 12"/>
                <a:gd name="T17" fmla="*/ 2 h 14"/>
                <a:gd name="T18" fmla="*/ 12 w 12"/>
                <a:gd name="T19" fmla="*/ 7 h 14"/>
                <a:gd name="T20" fmla="*/ 1 w 12"/>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4">
                  <a:moveTo>
                    <a:pt x="1" y="14"/>
                  </a:moveTo>
                  <a:cubicBezTo>
                    <a:pt x="1" y="14"/>
                    <a:pt x="0" y="14"/>
                    <a:pt x="0" y="13"/>
                  </a:cubicBezTo>
                  <a:cubicBezTo>
                    <a:pt x="0" y="13"/>
                    <a:pt x="1" y="13"/>
                    <a:pt x="1" y="13"/>
                  </a:cubicBezTo>
                  <a:cubicBezTo>
                    <a:pt x="1" y="13"/>
                    <a:pt x="10" y="13"/>
                    <a:pt x="10" y="7"/>
                  </a:cubicBezTo>
                  <a:cubicBezTo>
                    <a:pt x="10" y="5"/>
                    <a:pt x="10" y="4"/>
                    <a:pt x="9" y="3"/>
                  </a:cubicBezTo>
                  <a:cubicBezTo>
                    <a:pt x="7" y="1"/>
                    <a:pt x="4" y="1"/>
                    <a:pt x="4" y="1"/>
                  </a:cubicBezTo>
                  <a:cubicBezTo>
                    <a:pt x="3" y="1"/>
                    <a:pt x="3" y="1"/>
                    <a:pt x="3" y="1"/>
                  </a:cubicBezTo>
                  <a:cubicBezTo>
                    <a:pt x="3" y="0"/>
                    <a:pt x="3" y="0"/>
                    <a:pt x="4" y="0"/>
                  </a:cubicBezTo>
                  <a:cubicBezTo>
                    <a:pt x="4" y="0"/>
                    <a:pt x="8" y="0"/>
                    <a:pt x="10" y="2"/>
                  </a:cubicBezTo>
                  <a:cubicBezTo>
                    <a:pt x="11" y="3"/>
                    <a:pt x="12" y="5"/>
                    <a:pt x="12" y="7"/>
                  </a:cubicBezTo>
                  <a:cubicBezTo>
                    <a:pt x="12" y="13"/>
                    <a:pt x="5" y="14"/>
                    <a:pt x="1" y="14"/>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1" name="îṣlïḍe"/>
            <p:cNvSpPr/>
            <p:nvPr>
              <p:custDataLst>
                <p:tags r:id="rId82"/>
              </p:custDataLst>
            </p:nvPr>
          </p:nvSpPr>
          <p:spPr bwMode="auto">
            <a:xfrm>
              <a:off x="4826757" y="3878013"/>
              <a:ext cx="68819" cy="108819"/>
            </a:xfrm>
            <a:custGeom>
              <a:avLst/>
              <a:gdLst>
                <a:gd name="T0" fmla="*/ 12 w 25"/>
                <a:gd name="T1" fmla="*/ 41 h 41"/>
                <a:gd name="T2" fmla="*/ 8 w 25"/>
                <a:gd name="T3" fmla="*/ 40 h 41"/>
                <a:gd name="T4" fmla="*/ 7 w 25"/>
                <a:gd name="T5" fmla="*/ 39 h 41"/>
                <a:gd name="T6" fmla="*/ 0 w 25"/>
                <a:gd name="T7" fmla="*/ 2 h 41"/>
                <a:gd name="T8" fmla="*/ 0 w 25"/>
                <a:gd name="T9" fmla="*/ 1 h 41"/>
                <a:gd name="T10" fmla="*/ 1 w 25"/>
                <a:gd name="T11" fmla="*/ 1 h 41"/>
                <a:gd name="T12" fmla="*/ 9 w 25"/>
                <a:gd name="T13" fmla="*/ 39 h 41"/>
                <a:gd name="T14" fmla="*/ 23 w 25"/>
                <a:gd name="T15" fmla="*/ 33 h 41"/>
                <a:gd name="T16" fmla="*/ 24 w 25"/>
                <a:gd name="T17" fmla="*/ 33 h 41"/>
                <a:gd name="T18" fmla="*/ 25 w 25"/>
                <a:gd name="T19" fmla="*/ 34 h 41"/>
                <a:gd name="T20" fmla="*/ 12 w 25"/>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1">
                  <a:moveTo>
                    <a:pt x="12" y="41"/>
                  </a:moveTo>
                  <a:cubicBezTo>
                    <a:pt x="10" y="41"/>
                    <a:pt x="8" y="40"/>
                    <a:pt x="8" y="40"/>
                  </a:cubicBezTo>
                  <a:cubicBezTo>
                    <a:pt x="8" y="40"/>
                    <a:pt x="7" y="40"/>
                    <a:pt x="7" y="39"/>
                  </a:cubicBezTo>
                  <a:cubicBezTo>
                    <a:pt x="10" y="24"/>
                    <a:pt x="0" y="2"/>
                    <a:pt x="0" y="2"/>
                  </a:cubicBezTo>
                  <a:cubicBezTo>
                    <a:pt x="0" y="1"/>
                    <a:pt x="0" y="1"/>
                    <a:pt x="0" y="1"/>
                  </a:cubicBezTo>
                  <a:cubicBezTo>
                    <a:pt x="1" y="0"/>
                    <a:pt x="1" y="1"/>
                    <a:pt x="1" y="1"/>
                  </a:cubicBezTo>
                  <a:cubicBezTo>
                    <a:pt x="2" y="2"/>
                    <a:pt x="12" y="23"/>
                    <a:pt x="9" y="39"/>
                  </a:cubicBezTo>
                  <a:cubicBezTo>
                    <a:pt x="12" y="39"/>
                    <a:pt x="20" y="39"/>
                    <a:pt x="23" y="33"/>
                  </a:cubicBezTo>
                  <a:cubicBezTo>
                    <a:pt x="23" y="33"/>
                    <a:pt x="24" y="33"/>
                    <a:pt x="24" y="33"/>
                  </a:cubicBezTo>
                  <a:cubicBezTo>
                    <a:pt x="25" y="33"/>
                    <a:pt x="25" y="34"/>
                    <a:pt x="25" y="34"/>
                  </a:cubicBezTo>
                  <a:cubicBezTo>
                    <a:pt x="21" y="40"/>
                    <a:pt x="15" y="41"/>
                    <a:pt x="12" y="41"/>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2" name="îṡḷîḓè"/>
            <p:cNvSpPr/>
            <p:nvPr>
              <p:custDataLst>
                <p:tags r:id="rId83"/>
              </p:custDataLst>
            </p:nvPr>
          </p:nvSpPr>
          <p:spPr bwMode="auto">
            <a:xfrm>
              <a:off x="4873783" y="3982344"/>
              <a:ext cx="71112" cy="37021"/>
            </a:xfrm>
            <a:custGeom>
              <a:avLst/>
              <a:gdLst>
                <a:gd name="T0" fmla="*/ 7 w 26"/>
                <a:gd name="T1" fmla="*/ 12 h 14"/>
                <a:gd name="T2" fmla="*/ 1 w 26"/>
                <a:gd name="T3" fmla="*/ 12 h 14"/>
                <a:gd name="T4" fmla="*/ 0 w 26"/>
                <a:gd name="T5" fmla="*/ 11 h 14"/>
                <a:gd name="T6" fmla="*/ 1 w 26"/>
                <a:gd name="T7" fmla="*/ 10 h 14"/>
                <a:gd name="T8" fmla="*/ 25 w 26"/>
                <a:gd name="T9" fmla="*/ 1 h 14"/>
                <a:gd name="T10" fmla="*/ 26 w 26"/>
                <a:gd name="T11" fmla="*/ 1 h 14"/>
                <a:gd name="T12" fmla="*/ 26 w 26"/>
                <a:gd name="T13" fmla="*/ 2 h 14"/>
                <a:gd name="T14" fmla="*/ 7 w 26"/>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4">
                  <a:moveTo>
                    <a:pt x="7" y="12"/>
                  </a:moveTo>
                  <a:cubicBezTo>
                    <a:pt x="3" y="12"/>
                    <a:pt x="1" y="12"/>
                    <a:pt x="1" y="12"/>
                  </a:cubicBezTo>
                  <a:cubicBezTo>
                    <a:pt x="1" y="12"/>
                    <a:pt x="0" y="12"/>
                    <a:pt x="0" y="11"/>
                  </a:cubicBezTo>
                  <a:cubicBezTo>
                    <a:pt x="0" y="11"/>
                    <a:pt x="1" y="10"/>
                    <a:pt x="1" y="10"/>
                  </a:cubicBezTo>
                  <a:cubicBezTo>
                    <a:pt x="1" y="10"/>
                    <a:pt x="19" y="14"/>
                    <a:pt x="25" y="1"/>
                  </a:cubicBezTo>
                  <a:cubicBezTo>
                    <a:pt x="25" y="1"/>
                    <a:pt x="25" y="0"/>
                    <a:pt x="26" y="1"/>
                  </a:cubicBezTo>
                  <a:cubicBezTo>
                    <a:pt x="26" y="1"/>
                    <a:pt x="26" y="1"/>
                    <a:pt x="26" y="2"/>
                  </a:cubicBezTo>
                  <a:cubicBezTo>
                    <a:pt x="22" y="11"/>
                    <a:pt x="13" y="12"/>
                    <a:pt x="7" y="12"/>
                  </a:cubicBezTo>
                  <a:close/>
                </a:path>
              </a:pathLst>
            </a:custGeom>
            <a:solidFill>
              <a:srgbClr val="DD4B4B"/>
            </a:solidFill>
            <a:ln>
              <a:noFill/>
            </a:ln>
          </p:spPr>
          <p:txBody>
            <a:bodyPr vert="horz" wrap="square" lIns="91440" tIns="45720" rIns="91440" bIns="45720" numCol="1" anchor="t" anchorCtr="0" compatLnSpc="1"/>
            <a:lstStyle/>
            <a:p>
              <a:endParaRPr lang="zh-CN" altLang="en-US"/>
            </a:p>
          </p:txBody>
        </p:sp>
        <p:sp>
          <p:nvSpPr>
            <p:cNvPr id="93" name="i$ḷïḓé"/>
            <p:cNvSpPr/>
            <p:nvPr>
              <p:custDataLst>
                <p:tags r:id="rId84"/>
              </p:custDataLst>
            </p:nvPr>
          </p:nvSpPr>
          <p:spPr bwMode="auto">
            <a:xfrm>
              <a:off x="4949484" y="3920643"/>
              <a:ext cx="128461" cy="151449"/>
            </a:xfrm>
            <a:custGeom>
              <a:avLst/>
              <a:gdLst>
                <a:gd name="T0" fmla="*/ 1 w 47"/>
                <a:gd name="T1" fmla="*/ 57 h 57"/>
                <a:gd name="T2" fmla="*/ 0 w 47"/>
                <a:gd name="T3" fmla="*/ 56 h 57"/>
                <a:gd name="T4" fmla="*/ 1 w 47"/>
                <a:gd name="T5" fmla="*/ 55 h 57"/>
                <a:gd name="T6" fmla="*/ 45 w 47"/>
                <a:gd name="T7" fmla="*/ 1 h 57"/>
                <a:gd name="T8" fmla="*/ 46 w 47"/>
                <a:gd name="T9" fmla="*/ 0 h 57"/>
                <a:gd name="T10" fmla="*/ 47 w 47"/>
                <a:gd name="T11" fmla="*/ 1 h 57"/>
                <a:gd name="T12" fmla="*/ 1 w 4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47" h="57">
                  <a:moveTo>
                    <a:pt x="1" y="57"/>
                  </a:moveTo>
                  <a:cubicBezTo>
                    <a:pt x="1" y="57"/>
                    <a:pt x="0" y="57"/>
                    <a:pt x="0" y="56"/>
                  </a:cubicBezTo>
                  <a:cubicBezTo>
                    <a:pt x="0" y="56"/>
                    <a:pt x="0" y="55"/>
                    <a:pt x="1" y="55"/>
                  </a:cubicBezTo>
                  <a:cubicBezTo>
                    <a:pt x="40" y="45"/>
                    <a:pt x="45" y="1"/>
                    <a:pt x="45" y="1"/>
                  </a:cubicBezTo>
                  <a:cubicBezTo>
                    <a:pt x="45" y="0"/>
                    <a:pt x="46" y="0"/>
                    <a:pt x="46" y="0"/>
                  </a:cubicBezTo>
                  <a:cubicBezTo>
                    <a:pt x="47" y="0"/>
                    <a:pt x="47" y="0"/>
                    <a:pt x="47" y="1"/>
                  </a:cubicBezTo>
                  <a:cubicBezTo>
                    <a:pt x="47" y="1"/>
                    <a:pt x="41" y="47"/>
                    <a:pt x="1" y="57"/>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4" name="íṩḻiḑê"/>
            <p:cNvSpPr/>
            <p:nvPr>
              <p:custDataLst>
                <p:tags r:id="rId85"/>
              </p:custDataLst>
            </p:nvPr>
          </p:nvSpPr>
          <p:spPr bwMode="auto">
            <a:xfrm>
              <a:off x="6064346" y="2990637"/>
              <a:ext cx="24087" cy="56092"/>
            </a:xfrm>
            <a:custGeom>
              <a:avLst/>
              <a:gdLst>
                <a:gd name="T0" fmla="*/ 8 w 9"/>
                <a:gd name="T1" fmla="*/ 21 h 21"/>
                <a:gd name="T2" fmla="*/ 7 w 9"/>
                <a:gd name="T3" fmla="*/ 20 h 21"/>
                <a:gd name="T4" fmla="*/ 1 w 9"/>
                <a:gd name="T5" fmla="*/ 1 h 21"/>
                <a:gd name="T6" fmla="*/ 1 w 9"/>
                <a:gd name="T7" fmla="*/ 0 h 21"/>
                <a:gd name="T8" fmla="*/ 2 w 9"/>
                <a:gd name="T9" fmla="*/ 0 h 21"/>
                <a:gd name="T10" fmla="*/ 9 w 9"/>
                <a:gd name="T11" fmla="*/ 20 h 21"/>
                <a:gd name="T12" fmla="*/ 8 w 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9" h="21">
                  <a:moveTo>
                    <a:pt x="8" y="21"/>
                  </a:moveTo>
                  <a:cubicBezTo>
                    <a:pt x="7" y="21"/>
                    <a:pt x="7" y="21"/>
                    <a:pt x="7" y="20"/>
                  </a:cubicBezTo>
                  <a:cubicBezTo>
                    <a:pt x="7" y="11"/>
                    <a:pt x="1" y="1"/>
                    <a:pt x="1" y="1"/>
                  </a:cubicBezTo>
                  <a:cubicBezTo>
                    <a:pt x="0" y="1"/>
                    <a:pt x="0" y="0"/>
                    <a:pt x="1" y="0"/>
                  </a:cubicBezTo>
                  <a:cubicBezTo>
                    <a:pt x="1" y="0"/>
                    <a:pt x="2" y="0"/>
                    <a:pt x="2" y="0"/>
                  </a:cubicBezTo>
                  <a:cubicBezTo>
                    <a:pt x="2" y="1"/>
                    <a:pt x="8" y="11"/>
                    <a:pt x="9" y="20"/>
                  </a:cubicBezTo>
                  <a:cubicBezTo>
                    <a:pt x="9" y="20"/>
                    <a:pt x="8" y="21"/>
                    <a:pt x="8" y="21"/>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5" name="îṧḷïďe"/>
            <p:cNvSpPr/>
            <p:nvPr>
              <p:custDataLst>
                <p:tags r:id="rId86"/>
              </p:custDataLst>
            </p:nvPr>
          </p:nvSpPr>
          <p:spPr bwMode="auto">
            <a:xfrm>
              <a:off x="6064346" y="3011951"/>
              <a:ext cx="21793" cy="25803"/>
            </a:xfrm>
            <a:custGeom>
              <a:avLst/>
              <a:gdLst>
                <a:gd name="T0" fmla="*/ 5 w 8"/>
                <a:gd name="T1" fmla="*/ 10 h 10"/>
                <a:gd name="T2" fmla="*/ 3 w 8"/>
                <a:gd name="T3" fmla="*/ 10 h 10"/>
                <a:gd name="T4" fmla="*/ 1 w 8"/>
                <a:gd name="T5" fmla="*/ 8 h 10"/>
                <a:gd name="T6" fmla="*/ 4 w 8"/>
                <a:gd name="T7" fmla="*/ 0 h 10"/>
                <a:gd name="T8" fmla="*/ 5 w 8"/>
                <a:gd name="T9" fmla="*/ 0 h 10"/>
                <a:gd name="T10" fmla="*/ 5 w 8"/>
                <a:gd name="T11" fmla="*/ 2 h 10"/>
                <a:gd name="T12" fmla="*/ 3 w 8"/>
                <a:gd name="T13" fmla="*/ 7 h 10"/>
                <a:gd name="T14" fmla="*/ 4 w 8"/>
                <a:gd name="T15" fmla="*/ 8 h 10"/>
                <a:gd name="T16" fmla="*/ 7 w 8"/>
                <a:gd name="T17" fmla="*/ 8 h 10"/>
                <a:gd name="T18" fmla="*/ 8 w 8"/>
                <a:gd name="T19" fmla="*/ 8 h 10"/>
                <a:gd name="T20" fmla="*/ 7 w 8"/>
                <a:gd name="T21" fmla="*/ 10 h 10"/>
                <a:gd name="T22" fmla="*/ 5 w 8"/>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10"/>
                  </a:moveTo>
                  <a:cubicBezTo>
                    <a:pt x="4" y="10"/>
                    <a:pt x="4" y="10"/>
                    <a:pt x="3" y="10"/>
                  </a:cubicBezTo>
                  <a:cubicBezTo>
                    <a:pt x="2" y="9"/>
                    <a:pt x="2" y="9"/>
                    <a:pt x="1" y="8"/>
                  </a:cubicBezTo>
                  <a:cubicBezTo>
                    <a:pt x="0" y="5"/>
                    <a:pt x="4" y="1"/>
                    <a:pt x="4" y="0"/>
                  </a:cubicBezTo>
                  <a:cubicBezTo>
                    <a:pt x="5" y="0"/>
                    <a:pt x="5" y="0"/>
                    <a:pt x="5" y="0"/>
                  </a:cubicBezTo>
                  <a:cubicBezTo>
                    <a:pt x="5" y="2"/>
                    <a:pt x="5" y="2"/>
                    <a:pt x="5" y="2"/>
                  </a:cubicBezTo>
                  <a:cubicBezTo>
                    <a:pt x="4" y="2"/>
                    <a:pt x="2" y="5"/>
                    <a:pt x="3" y="7"/>
                  </a:cubicBezTo>
                  <a:cubicBezTo>
                    <a:pt x="3" y="8"/>
                    <a:pt x="3" y="8"/>
                    <a:pt x="4" y="8"/>
                  </a:cubicBezTo>
                  <a:cubicBezTo>
                    <a:pt x="5" y="9"/>
                    <a:pt x="7" y="8"/>
                    <a:pt x="7" y="8"/>
                  </a:cubicBezTo>
                  <a:cubicBezTo>
                    <a:pt x="7" y="8"/>
                    <a:pt x="8" y="8"/>
                    <a:pt x="8" y="8"/>
                  </a:cubicBezTo>
                  <a:cubicBezTo>
                    <a:pt x="8" y="9"/>
                    <a:pt x="8" y="9"/>
                    <a:pt x="7" y="10"/>
                  </a:cubicBezTo>
                  <a:cubicBezTo>
                    <a:pt x="7" y="10"/>
                    <a:pt x="6" y="10"/>
                    <a:pt x="5" y="10"/>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6" name="ïṥļïḋè"/>
            <p:cNvSpPr/>
            <p:nvPr>
              <p:custDataLst>
                <p:tags r:id="rId87"/>
              </p:custDataLst>
            </p:nvPr>
          </p:nvSpPr>
          <p:spPr bwMode="auto">
            <a:xfrm>
              <a:off x="6429085" y="2979418"/>
              <a:ext cx="27527" cy="53849"/>
            </a:xfrm>
            <a:custGeom>
              <a:avLst/>
              <a:gdLst>
                <a:gd name="T0" fmla="*/ 1 w 10"/>
                <a:gd name="T1" fmla="*/ 20 h 20"/>
                <a:gd name="T2" fmla="*/ 1 w 10"/>
                <a:gd name="T3" fmla="*/ 20 h 20"/>
                <a:gd name="T4" fmla="*/ 0 w 10"/>
                <a:gd name="T5" fmla="*/ 19 h 20"/>
                <a:gd name="T6" fmla="*/ 8 w 10"/>
                <a:gd name="T7" fmla="*/ 0 h 20"/>
                <a:gd name="T8" fmla="*/ 10 w 10"/>
                <a:gd name="T9" fmla="*/ 0 h 20"/>
                <a:gd name="T10" fmla="*/ 10 w 10"/>
                <a:gd name="T11" fmla="*/ 1 h 20"/>
                <a:gd name="T12" fmla="*/ 2 w 10"/>
                <a:gd name="T13" fmla="*/ 20 h 20"/>
                <a:gd name="T14" fmla="*/ 1 w 10"/>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0">
                  <a:moveTo>
                    <a:pt x="1" y="20"/>
                  </a:moveTo>
                  <a:cubicBezTo>
                    <a:pt x="1" y="20"/>
                    <a:pt x="1" y="20"/>
                    <a:pt x="1" y="20"/>
                  </a:cubicBezTo>
                  <a:cubicBezTo>
                    <a:pt x="0" y="20"/>
                    <a:pt x="0" y="20"/>
                    <a:pt x="0" y="19"/>
                  </a:cubicBezTo>
                  <a:cubicBezTo>
                    <a:pt x="1" y="6"/>
                    <a:pt x="8" y="0"/>
                    <a:pt x="8" y="0"/>
                  </a:cubicBezTo>
                  <a:cubicBezTo>
                    <a:pt x="10" y="0"/>
                    <a:pt x="10" y="0"/>
                    <a:pt x="10" y="0"/>
                  </a:cubicBezTo>
                  <a:cubicBezTo>
                    <a:pt x="10" y="1"/>
                    <a:pt x="10" y="1"/>
                    <a:pt x="10" y="1"/>
                  </a:cubicBezTo>
                  <a:cubicBezTo>
                    <a:pt x="9" y="1"/>
                    <a:pt x="3" y="7"/>
                    <a:pt x="2" y="20"/>
                  </a:cubicBezTo>
                  <a:cubicBezTo>
                    <a:pt x="2" y="20"/>
                    <a:pt x="1" y="20"/>
                    <a:pt x="1" y="20"/>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7" name="íṡļiďé"/>
            <p:cNvSpPr/>
            <p:nvPr>
              <p:custDataLst>
                <p:tags r:id="rId88"/>
              </p:custDataLst>
            </p:nvPr>
          </p:nvSpPr>
          <p:spPr bwMode="auto">
            <a:xfrm>
              <a:off x="6249010" y="3019804"/>
              <a:ext cx="57349" cy="114428"/>
            </a:xfrm>
            <a:custGeom>
              <a:avLst/>
              <a:gdLst>
                <a:gd name="T0" fmla="*/ 11 w 21"/>
                <a:gd name="T1" fmla="*/ 42 h 43"/>
                <a:gd name="T2" fmla="*/ 0 w 21"/>
                <a:gd name="T3" fmla="*/ 37 h 43"/>
                <a:gd name="T4" fmla="*/ 0 w 21"/>
                <a:gd name="T5" fmla="*/ 36 h 43"/>
                <a:gd name="T6" fmla="*/ 1 w 21"/>
                <a:gd name="T7" fmla="*/ 36 h 43"/>
                <a:gd name="T8" fmla="*/ 19 w 21"/>
                <a:gd name="T9" fmla="*/ 39 h 43"/>
                <a:gd name="T10" fmla="*/ 15 w 21"/>
                <a:gd name="T11" fmla="*/ 2 h 43"/>
                <a:gd name="T12" fmla="*/ 15 w 21"/>
                <a:gd name="T13" fmla="*/ 0 h 43"/>
                <a:gd name="T14" fmla="*/ 16 w 21"/>
                <a:gd name="T15" fmla="*/ 0 h 43"/>
                <a:gd name="T16" fmla="*/ 17 w 21"/>
                <a:gd name="T17" fmla="*/ 0 h 43"/>
                <a:gd name="T18" fmla="*/ 17 w 21"/>
                <a:gd name="T19" fmla="*/ 2 h 43"/>
                <a:gd name="T20" fmla="*/ 21 w 21"/>
                <a:gd name="T21" fmla="*/ 39 h 43"/>
                <a:gd name="T22" fmla="*/ 20 w 21"/>
                <a:gd name="T23" fmla="*/ 40 h 43"/>
                <a:gd name="T24" fmla="*/ 11 w 21"/>
                <a:gd name="T2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43">
                  <a:moveTo>
                    <a:pt x="11" y="42"/>
                  </a:moveTo>
                  <a:cubicBezTo>
                    <a:pt x="8" y="42"/>
                    <a:pt x="4" y="41"/>
                    <a:pt x="0" y="37"/>
                  </a:cubicBezTo>
                  <a:cubicBezTo>
                    <a:pt x="0" y="36"/>
                    <a:pt x="0" y="36"/>
                    <a:pt x="0" y="36"/>
                  </a:cubicBezTo>
                  <a:cubicBezTo>
                    <a:pt x="1" y="36"/>
                    <a:pt x="1" y="36"/>
                    <a:pt x="1" y="36"/>
                  </a:cubicBezTo>
                  <a:cubicBezTo>
                    <a:pt x="8" y="43"/>
                    <a:pt x="16" y="40"/>
                    <a:pt x="19" y="39"/>
                  </a:cubicBezTo>
                  <a:cubicBezTo>
                    <a:pt x="16" y="33"/>
                    <a:pt x="13" y="21"/>
                    <a:pt x="15" y="2"/>
                  </a:cubicBezTo>
                  <a:cubicBezTo>
                    <a:pt x="15" y="1"/>
                    <a:pt x="15" y="1"/>
                    <a:pt x="15" y="0"/>
                  </a:cubicBezTo>
                  <a:cubicBezTo>
                    <a:pt x="15" y="0"/>
                    <a:pt x="16" y="0"/>
                    <a:pt x="16" y="0"/>
                  </a:cubicBezTo>
                  <a:cubicBezTo>
                    <a:pt x="17" y="0"/>
                    <a:pt x="17" y="0"/>
                    <a:pt x="17" y="0"/>
                  </a:cubicBezTo>
                  <a:cubicBezTo>
                    <a:pt x="17" y="1"/>
                    <a:pt x="17" y="1"/>
                    <a:pt x="17" y="2"/>
                  </a:cubicBezTo>
                  <a:cubicBezTo>
                    <a:pt x="15" y="22"/>
                    <a:pt x="18" y="33"/>
                    <a:pt x="21" y="39"/>
                  </a:cubicBezTo>
                  <a:cubicBezTo>
                    <a:pt x="21" y="39"/>
                    <a:pt x="21" y="40"/>
                    <a:pt x="20" y="40"/>
                  </a:cubicBezTo>
                  <a:cubicBezTo>
                    <a:pt x="20" y="40"/>
                    <a:pt x="16" y="42"/>
                    <a:pt x="11" y="42"/>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98" name="îşľiḋé"/>
            <p:cNvSpPr/>
            <p:nvPr>
              <p:custDataLst>
                <p:tags r:id="rId89"/>
              </p:custDataLst>
            </p:nvPr>
          </p:nvSpPr>
          <p:spPr bwMode="auto">
            <a:xfrm>
              <a:off x="6232952" y="3161156"/>
              <a:ext cx="87170" cy="21315"/>
            </a:xfrm>
            <a:custGeom>
              <a:avLst/>
              <a:gdLst>
                <a:gd name="T0" fmla="*/ 13 w 32"/>
                <a:gd name="T1" fmla="*/ 6 h 8"/>
                <a:gd name="T2" fmla="*/ 0 w 32"/>
                <a:gd name="T3" fmla="*/ 5 h 8"/>
                <a:gd name="T4" fmla="*/ 0 w 32"/>
                <a:gd name="T5" fmla="*/ 4 h 8"/>
                <a:gd name="T6" fmla="*/ 1 w 32"/>
                <a:gd name="T7" fmla="*/ 3 h 8"/>
                <a:gd name="T8" fmla="*/ 30 w 32"/>
                <a:gd name="T9" fmla="*/ 1 h 8"/>
                <a:gd name="T10" fmla="*/ 32 w 32"/>
                <a:gd name="T11" fmla="*/ 1 h 8"/>
                <a:gd name="T12" fmla="*/ 31 w 32"/>
                <a:gd name="T13" fmla="*/ 2 h 8"/>
                <a:gd name="T14" fmla="*/ 13 w 32"/>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13" y="6"/>
                  </a:moveTo>
                  <a:cubicBezTo>
                    <a:pt x="6" y="6"/>
                    <a:pt x="1" y="5"/>
                    <a:pt x="0" y="5"/>
                  </a:cubicBezTo>
                  <a:cubicBezTo>
                    <a:pt x="0" y="5"/>
                    <a:pt x="0" y="4"/>
                    <a:pt x="0" y="4"/>
                  </a:cubicBezTo>
                  <a:cubicBezTo>
                    <a:pt x="0" y="4"/>
                    <a:pt x="0" y="3"/>
                    <a:pt x="1" y="3"/>
                  </a:cubicBezTo>
                  <a:cubicBezTo>
                    <a:pt x="1" y="3"/>
                    <a:pt x="19" y="8"/>
                    <a:pt x="30" y="1"/>
                  </a:cubicBezTo>
                  <a:cubicBezTo>
                    <a:pt x="31" y="0"/>
                    <a:pt x="31" y="0"/>
                    <a:pt x="32" y="1"/>
                  </a:cubicBezTo>
                  <a:cubicBezTo>
                    <a:pt x="32" y="1"/>
                    <a:pt x="32" y="2"/>
                    <a:pt x="31" y="2"/>
                  </a:cubicBezTo>
                  <a:cubicBezTo>
                    <a:pt x="26" y="5"/>
                    <a:pt x="19" y="6"/>
                    <a:pt x="13" y="6"/>
                  </a:cubicBezTo>
                  <a:close/>
                </a:path>
              </a:pathLst>
            </a:custGeom>
            <a:solidFill>
              <a:srgbClr val="DD4B4B"/>
            </a:solidFill>
            <a:ln>
              <a:noFill/>
            </a:ln>
          </p:spPr>
          <p:txBody>
            <a:bodyPr vert="horz" wrap="square" lIns="91440" tIns="45720" rIns="91440" bIns="45720" numCol="1" anchor="t" anchorCtr="0" compatLnSpc="1"/>
            <a:lstStyle/>
            <a:p>
              <a:endParaRPr lang="zh-CN" altLang="en-US"/>
            </a:p>
          </p:txBody>
        </p:sp>
        <p:sp>
          <p:nvSpPr>
            <p:cNvPr id="99" name="iŝľïḓè"/>
            <p:cNvSpPr/>
            <p:nvPr>
              <p:custDataLst>
                <p:tags r:id="rId90"/>
              </p:custDataLst>
            </p:nvPr>
          </p:nvSpPr>
          <p:spPr bwMode="auto">
            <a:xfrm>
              <a:off x="6183632" y="3221736"/>
              <a:ext cx="158283" cy="45996"/>
            </a:xfrm>
            <a:custGeom>
              <a:avLst/>
              <a:gdLst>
                <a:gd name="T0" fmla="*/ 32 w 58"/>
                <a:gd name="T1" fmla="*/ 10 h 17"/>
                <a:gd name="T2" fmla="*/ 1 w 58"/>
                <a:gd name="T3" fmla="*/ 2 h 17"/>
                <a:gd name="T4" fmla="*/ 0 w 58"/>
                <a:gd name="T5" fmla="*/ 0 h 17"/>
                <a:gd name="T6" fmla="*/ 2 w 58"/>
                <a:gd name="T7" fmla="*/ 0 h 17"/>
                <a:gd name="T8" fmla="*/ 56 w 58"/>
                <a:gd name="T9" fmla="*/ 1 h 17"/>
                <a:gd name="T10" fmla="*/ 57 w 58"/>
                <a:gd name="T11" fmla="*/ 1 h 17"/>
                <a:gd name="T12" fmla="*/ 57 w 58"/>
                <a:gd name="T13" fmla="*/ 2 h 17"/>
                <a:gd name="T14" fmla="*/ 32 w 58"/>
                <a:gd name="T15" fmla="*/ 1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7">
                  <a:moveTo>
                    <a:pt x="32" y="10"/>
                  </a:moveTo>
                  <a:cubicBezTo>
                    <a:pt x="15" y="10"/>
                    <a:pt x="1" y="2"/>
                    <a:pt x="1" y="2"/>
                  </a:cubicBezTo>
                  <a:cubicBezTo>
                    <a:pt x="0" y="1"/>
                    <a:pt x="0" y="1"/>
                    <a:pt x="0" y="0"/>
                  </a:cubicBezTo>
                  <a:cubicBezTo>
                    <a:pt x="1" y="0"/>
                    <a:pt x="1" y="0"/>
                    <a:pt x="2" y="0"/>
                  </a:cubicBezTo>
                  <a:cubicBezTo>
                    <a:pt x="2" y="0"/>
                    <a:pt x="32" y="17"/>
                    <a:pt x="56" y="1"/>
                  </a:cubicBezTo>
                  <a:cubicBezTo>
                    <a:pt x="57" y="1"/>
                    <a:pt x="57" y="1"/>
                    <a:pt x="57" y="1"/>
                  </a:cubicBezTo>
                  <a:cubicBezTo>
                    <a:pt x="58" y="2"/>
                    <a:pt x="57" y="2"/>
                    <a:pt x="57" y="2"/>
                  </a:cubicBezTo>
                  <a:cubicBezTo>
                    <a:pt x="49" y="8"/>
                    <a:pt x="40" y="10"/>
                    <a:pt x="32" y="10"/>
                  </a:cubicBezTo>
                  <a:close/>
                </a:path>
              </a:pathLst>
            </a:custGeom>
            <a:solidFill>
              <a:srgbClr val="993022"/>
            </a:solidFill>
            <a:ln>
              <a:noFill/>
            </a:ln>
          </p:spPr>
          <p:txBody>
            <a:bodyPr vert="horz" wrap="square" lIns="91440" tIns="45720" rIns="91440" bIns="45720" numCol="1" anchor="t" anchorCtr="0" compatLnSpc="1"/>
            <a:lstStyle/>
            <a:p>
              <a:endParaRPr lang="zh-CN" altLang="en-US"/>
            </a:p>
          </p:txBody>
        </p:sp>
        <p:sp>
          <p:nvSpPr>
            <p:cNvPr id="13" name="iṩ1íḋé"/>
            <p:cNvSpPr/>
            <p:nvPr>
              <p:custDataLst>
                <p:tags r:id="rId91"/>
              </p:custDataLst>
            </p:nvPr>
          </p:nvSpPr>
          <p:spPr bwMode="auto">
            <a:xfrm>
              <a:off x="6366002" y="4093406"/>
              <a:ext cx="291332" cy="282704"/>
            </a:xfrm>
            <a:custGeom>
              <a:avLst/>
              <a:gdLst>
                <a:gd name="T0" fmla="*/ 106 w 107"/>
                <a:gd name="T1" fmla="*/ 106 h 106"/>
                <a:gd name="T2" fmla="*/ 105 w 107"/>
                <a:gd name="T3" fmla="*/ 105 h 106"/>
                <a:gd name="T4" fmla="*/ 99 w 107"/>
                <a:gd name="T5" fmla="*/ 40 h 106"/>
                <a:gd name="T6" fmla="*/ 1 w 107"/>
                <a:gd name="T7" fmla="*/ 2 h 106"/>
                <a:gd name="T8" fmla="*/ 0 w 107"/>
                <a:gd name="T9" fmla="*/ 1 h 106"/>
                <a:gd name="T10" fmla="*/ 1 w 107"/>
                <a:gd name="T11" fmla="*/ 0 h 106"/>
                <a:gd name="T12" fmla="*/ 101 w 107"/>
                <a:gd name="T13" fmla="*/ 39 h 106"/>
                <a:gd name="T14" fmla="*/ 101 w 107"/>
                <a:gd name="T15" fmla="*/ 39 h 106"/>
                <a:gd name="T16" fmla="*/ 107 w 107"/>
                <a:gd name="T17" fmla="*/ 105 h 106"/>
                <a:gd name="T18" fmla="*/ 106 w 107"/>
                <a:gd name="T1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105">
                  <a:moveTo>
                    <a:pt x="106" y="106"/>
                  </a:moveTo>
                  <a:cubicBezTo>
                    <a:pt x="105" y="106"/>
                    <a:pt x="105" y="105"/>
                    <a:pt x="105" y="105"/>
                  </a:cubicBezTo>
                  <a:cubicBezTo>
                    <a:pt x="99" y="40"/>
                    <a:pt x="99" y="40"/>
                    <a:pt x="99" y="40"/>
                  </a:cubicBezTo>
                  <a:cubicBezTo>
                    <a:pt x="81" y="26"/>
                    <a:pt x="1" y="2"/>
                    <a:pt x="1" y="2"/>
                  </a:cubicBezTo>
                  <a:cubicBezTo>
                    <a:pt x="0" y="2"/>
                    <a:pt x="0" y="1"/>
                    <a:pt x="0" y="1"/>
                  </a:cubicBezTo>
                  <a:cubicBezTo>
                    <a:pt x="0" y="1"/>
                    <a:pt x="1" y="0"/>
                    <a:pt x="1" y="0"/>
                  </a:cubicBezTo>
                  <a:cubicBezTo>
                    <a:pt x="4" y="1"/>
                    <a:pt x="82" y="25"/>
                    <a:pt x="101" y="39"/>
                  </a:cubicBezTo>
                  <a:cubicBezTo>
                    <a:pt x="101" y="39"/>
                    <a:pt x="101" y="39"/>
                    <a:pt x="101" y="39"/>
                  </a:cubicBezTo>
                  <a:cubicBezTo>
                    <a:pt x="107" y="105"/>
                    <a:pt x="107" y="105"/>
                    <a:pt x="107" y="105"/>
                  </a:cubicBezTo>
                  <a:cubicBezTo>
                    <a:pt x="107" y="105"/>
                    <a:pt x="106" y="106"/>
                    <a:pt x="106" y="106"/>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02" name="íṥļîḓe"/>
            <p:cNvSpPr/>
            <p:nvPr>
              <p:custDataLst>
                <p:tags r:id="rId92"/>
              </p:custDataLst>
            </p:nvPr>
          </p:nvSpPr>
          <p:spPr bwMode="auto">
            <a:xfrm>
              <a:off x="6391235" y="4224663"/>
              <a:ext cx="61937" cy="213150"/>
            </a:xfrm>
            <a:custGeom>
              <a:avLst/>
              <a:gdLst>
                <a:gd name="T0" fmla="*/ 1 w 23"/>
                <a:gd name="T1" fmla="*/ 80 h 80"/>
                <a:gd name="T2" fmla="*/ 1 w 23"/>
                <a:gd name="T3" fmla="*/ 80 h 80"/>
                <a:gd name="T4" fmla="*/ 0 w 23"/>
                <a:gd name="T5" fmla="*/ 79 h 80"/>
                <a:gd name="T6" fmla="*/ 21 w 23"/>
                <a:gd name="T7" fmla="*/ 1 h 80"/>
                <a:gd name="T8" fmla="*/ 23 w 23"/>
                <a:gd name="T9" fmla="*/ 0 h 80"/>
                <a:gd name="T10" fmla="*/ 23 w 23"/>
                <a:gd name="T11" fmla="*/ 2 h 80"/>
                <a:gd name="T12" fmla="*/ 2 w 23"/>
                <a:gd name="T13" fmla="*/ 79 h 80"/>
                <a:gd name="T14" fmla="*/ 1 w 23"/>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0">
                  <a:moveTo>
                    <a:pt x="1" y="80"/>
                  </a:moveTo>
                  <a:cubicBezTo>
                    <a:pt x="1" y="80"/>
                    <a:pt x="1" y="80"/>
                    <a:pt x="1" y="80"/>
                  </a:cubicBezTo>
                  <a:cubicBezTo>
                    <a:pt x="1" y="80"/>
                    <a:pt x="0" y="79"/>
                    <a:pt x="0" y="79"/>
                  </a:cubicBezTo>
                  <a:cubicBezTo>
                    <a:pt x="1" y="33"/>
                    <a:pt x="21" y="1"/>
                    <a:pt x="21" y="1"/>
                  </a:cubicBezTo>
                  <a:cubicBezTo>
                    <a:pt x="22" y="0"/>
                    <a:pt x="22" y="0"/>
                    <a:pt x="23" y="0"/>
                  </a:cubicBezTo>
                  <a:cubicBezTo>
                    <a:pt x="23" y="1"/>
                    <a:pt x="23" y="1"/>
                    <a:pt x="23" y="2"/>
                  </a:cubicBezTo>
                  <a:cubicBezTo>
                    <a:pt x="23" y="2"/>
                    <a:pt x="2" y="33"/>
                    <a:pt x="2" y="79"/>
                  </a:cubicBezTo>
                  <a:cubicBezTo>
                    <a:pt x="2" y="79"/>
                    <a:pt x="2" y="80"/>
                    <a:pt x="1" y="80"/>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03" name="ïṡ1iḑè"/>
            <p:cNvSpPr/>
            <p:nvPr>
              <p:custDataLst>
                <p:tags r:id="rId93"/>
              </p:custDataLst>
            </p:nvPr>
          </p:nvSpPr>
          <p:spPr bwMode="auto">
            <a:xfrm>
              <a:off x="6989957" y="4199982"/>
              <a:ext cx="164018" cy="755000"/>
            </a:xfrm>
            <a:custGeom>
              <a:avLst/>
              <a:gdLst>
                <a:gd name="T0" fmla="*/ 28 w 60"/>
                <a:gd name="T1" fmla="*/ 283 h 283"/>
                <a:gd name="T2" fmla="*/ 27 w 60"/>
                <a:gd name="T3" fmla="*/ 282 h 283"/>
                <a:gd name="T4" fmla="*/ 4 w 60"/>
                <a:gd name="T5" fmla="*/ 115 h 283"/>
                <a:gd name="T6" fmla="*/ 29 w 60"/>
                <a:gd name="T7" fmla="*/ 39 h 283"/>
                <a:gd name="T8" fmla="*/ 31 w 60"/>
                <a:gd name="T9" fmla="*/ 36 h 283"/>
                <a:gd name="T10" fmla="*/ 33 w 60"/>
                <a:gd name="T11" fmla="*/ 33 h 283"/>
                <a:gd name="T12" fmla="*/ 59 w 60"/>
                <a:gd name="T13" fmla="*/ 0 h 283"/>
                <a:gd name="T14" fmla="*/ 60 w 60"/>
                <a:gd name="T15" fmla="*/ 0 h 283"/>
                <a:gd name="T16" fmla="*/ 60 w 60"/>
                <a:gd name="T17" fmla="*/ 1 h 283"/>
                <a:gd name="T18" fmla="*/ 34 w 60"/>
                <a:gd name="T19" fmla="*/ 34 h 283"/>
                <a:gd name="T20" fmla="*/ 32 w 60"/>
                <a:gd name="T21" fmla="*/ 37 h 283"/>
                <a:gd name="T22" fmla="*/ 30 w 60"/>
                <a:gd name="T23" fmla="*/ 39 h 283"/>
                <a:gd name="T24" fmla="*/ 5 w 60"/>
                <a:gd name="T25" fmla="*/ 115 h 283"/>
                <a:gd name="T26" fmla="*/ 28 w 60"/>
                <a:gd name="T27" fmla="*/ 282 h 283"/>
                <a:gd name="T28" fmla="*/ 28 w 60"/>
                <a:gd name="T2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83">
                  <a:moveTo>
                    <a:pt x="28" y="283"/>
                  </a:moveTo>
                  <a:cubicBezTo>
                    <a:pt x="27" y="283"/>
                    <a:pt x="27" y="283"/>
                    <a:pt x="27" y="282"/>
                  </a:cubicBezTo>
                  <a:cubicBezTo>
                    <a:pt x="27" y="281"/>
                    <a:pt x="0" y="152"/>
                    <a:pt x="4" y="115"/>
                  </a:cubicBezTo>
                  <a:cubicBezTo>
                    <a:pt x="8" y="79"/>
                    <a:pt x="29" y="39"/>
                    <a:pt x="29" y="39"/>
                  </a:cubicBezTo>
                  <a:cubicBezTo>
                    <a:pt x="30" y="38"/>
                    <a:pt x="30" y="37"/>
                    <a:pt x="31" y="36"/>
                  </a:cubicBezTo>
                  <a:cubicBezTo>
                    <a:pt x="31" y="35"/>
                    <a:pt x="32" y="34"/>
                    <a:pt x="33" y="33"/>
                  </a:cubicBezTo>
                  <a:cubicBezTo>
                    <a:pt x="37" y="26"/>
                    <a:pt x="46" y="13"/>
                    <a:pt x="59" y="0"/>
                  </a:cubicBezTo>
                  <a:cubicBezTo>
                    <a:pt x="60" y="0"/>
                    <a:pt x="60" y="0"/>
                    <a:pt x="60" y="0"/>
                  </a:cubicBezTo>
                  <a:cubicBezTo>
                    <a:pt x="60" y="1"/>
                    <a:pt x="60" y="1"/>
                    <a:pt x="60" y="1"/>
                  </a:cubicBezTo>
                  <a:cubicBezTo>
                    <a:pt x="47" y="14"/>
                    <a:pt x="39" y="27"/>
                    <a:pt x="34" y="34"/>
                  </a:cubicBezTo>
                  <a:cubicBezTo>
                    <a:pt x="33" y="35"/>
                    <a:pt x="33" y="36"/>
                    <a:pt x="32" y="37"/>
                  </a:cubicBezTo>
                  <a:cubicBezTo>
                    <a:pt x="31" y="38"/>
                    <a:pt x="31" y="39"/>
                    <a:pt x="30" y="39"/>
                  </a:cubicBezTo>
                  <a:cubicBezTo>
                    <a:pt x="30" y="40"/>
                    <a:pt x="10" y="79"/>
                    <a:pt x="5" y="115"/>
                  </a:cubicBezTo>
                  <a:cubicBezTo>
                    <a:pt x="1" y="152"/>
                    <a:pt x="28" y="281"/>
                    <a:pt x="28" y="282"/>
                  </a:cubicBezTo>
                  <a:cubicBezTo>
                    <a:pt x="29" y="282"/>
                    <a:pt x="28" y="283"/>
                    <a:pt x="28" y="283"/>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04" name="iṡļíḑé"/>
            <p:cNvSpPr/>
            <p:nvPr>
              <p:custDataLst>
                <p:tags r:id="rId94"/>
              </p:custDataLst>
            </p:nvPr>
          </p:nvSpPr>
          <p:spPr bwMode="auto">
            <a:xfrm>
              <a:off x="6333886" y="3701884"/>
              <a:ext cx="53908" cy="96479"/>
            </a:xfrm>
            <a:custGeom>
              <a:avLst/>
              <a:gdLst>
                <a:gd name="T0" fmla="*/ 5 w 20"/>
                <a:gd name="T1" fmla="*/ 36 h 36"/>
                <a:gd name="T2" fmla="*/ 5 w 20"/>
                <a:gd name="T3" fmla="*/ 36 h 36"/>
                <a:gd name="T4" fmla="*/ 4 w 20"/>
                <a:gd name="T5" fmla="*/ 36 h 36"/>
                <a:gd name="T6" fmla="*/ 0 w 20"/>
                <a:gd name="T7" fmla="*/ 27 h 36"/>
                <a:gd name="T8" fmla="*/ 14 w 20"/>
                <a:gd name="T9" fmla="*/ 0 h 36"/>
                <a:gd name="T10" fmla="*/ 15 w 20"/>
                <a:gd name="T11" fmla="*/ 0 h 36"/>
                <a:gd name="T12" fmla="*/ 20 w 20"/>
                <a:gd name="T13" fmla="*/ 9 h 36"/>
                <a:gd name="T14" fmla="*/ 5 w 20"/>
                <a:gd name="T15" fmla="*/ 36 h 36"/>
                <a:gd name="T16" fmla="*/ 14 w 20"/>
                <a:gd name="T17" fmla="*/ 2 h 36"/>
                <a:gd name="T18" fmla="*/ 2 w 20"/>
                <a:gd name="T19" fmla="*/ 27 h 36"/>
                <a:gd name="T20" fmla="*/ 4 w 20"/>
                <a:gd name="T21" fmla="*/ 34 h 36"/>
                <a:gd name="T22" fmla="*/ 5 w 20"/>
                <a:gd name="T23" fmla="*/ 35 h 36"/>
                <a:gd name="T24" fmla="*/ 18 w 20"/>
                <a:gd name="T25" fmla="*/ 9 h 36"/>
                <a:gd name="T26" fmla="*/ 15 w 20"/>
                <a:gd name="T27" fmla="*/ 2 h 36"/>
                <a:gd name="T28" fmla="*/ 14 w 20"/>
                <a:gd name="T2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36">
                  <a:moveTo>
                    <a:pt x="5" y="36"/>
                  </a:moveTo>
                  <a:cubicBezTo>
                    <a:pt x="5" y="36"/>
                    <a:pt x="5" y="36"/>
                    <a:pt x="5" y="36"/>
                  </a:cubicBezTo>
                  <a:cubicBezTo>
                    <a:pt x="4" y="36"/>
                    <a:pt x="4" y="36"/>
                    <a:pt x="4" y="36"/>
                  </a:cubicBezTo>
                  <a:cubicBezTo>
                    <a:pt x="1" y="36"/>
                    <a:pt x="0" y="33"/>
                    <a:pt x="0" y="27"/>
                  </a:cubicBezTo>
                  <a:cubicBezTo>
                    <a:pt x="1" y="18"/>
                    <a:pt x="7" y="0"/>
                    <a:pt x="14" y="0"/>
                  </a:cubicBezTo>
                  <a:cubicBezTo>
                    <a:pt x="15" y="0"/>
                    <a:pt x="15" y="0"/>
                    <a:pt x="15" y="0"/>
                  </a:cubicBezTo>
                  <a:cubicBezTo>
                    <a:pt x="17" y="0"/>
                    <a:pt x="20" y="2"/>
                    <a:pt x="20" y="9"/>
                  </a:cubicBezTo>
                  <a:cubicBezTo>
                    <a:pt x="19" y="19"/>
                    <a:pt x="12" y="36"/>
                    <a:pt x="5" y="36"/>
                  </a:cubicBezTo>
                  <a:close/>
                  <a:moveTo>
                    <a:pt x="14" y="2"/>
                  </a:moveTo>
                  <a:cubicBezTo>
                    <a:pt x="8" y="2"/>
                    <a:pt x="3" y="17"/>
                    <a:pt x="2" y="27"/>
                  </a:cubicBezTo>
                  <a:cubicBezTo>
                    <a:pt x="2" y="32"/>
                    <a:pt x="3" y="34"/>
                    <a:pt x="4" y="34"/>
                  </a:cubicBezTo>
                  <a:cubicBezTo>
                    <a:pt x="5" y="35"/>
                    <a:pt x="5" y="35"/>
                    <a:pt x="5" y="35"/>
                  </a:cubicBezTo>
                  <a:cubicBezTo>
                    <a:pt x="10" y="35"/>
                    <a:pt x="17" y="20"/>
                    <a:pt x="18" y="9"/>
                  </a:cubicBezTo>
                  <a:cubicBezTo>
                    <a:pt x="18" y="6"/>
                    <a:pt x="18" y="2"/>
                    <a:pt x="15" y="2"/>
                  </a:cubicBezTo>
                  <a:lnTo>
                    <a:pt x="14" y="2"/>
                  </a:ln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05" name="íṥļiḓe"/>
            <p:cNvSpPr/>
            <p:nvPr>
              <p:custDataLst>
                <p:tags r:id="rId95"/>
              </p:custDataLst>
            </p:nvPr>
          </p:nvSpPr>
          <p:spPr bwMode="auto">
            <a:xfrm>
              <a:off x="6195101" y="3033267"/>
              <a:ext cx="13764" cy="48240"/>
            </a:xfrm>
            <a:prstGeom prst="ellipse">
              <a:avLst/>
            </a:prstGeom>
            <a:solidFill>
              <a:srgbClr val="601111"/>
            </a:solidFill>
            <a:ln>
              <a:noFill/>
            </a:ln>
          </p:spPr>
          <p:txBody>
            <a:bodyPr vert="horz" wrap="square" lIns="91440" tIns="45720" rIns="91440" bIns="45720" numCol="1" anchor="t" anchorCtr="0" compatLnSpc="1"/>
            <a:lstStyle/>
            <a:p>
              <a:endParaRPr lang="zh-CN" altLang="en-US"/>
            </a:p>
          </p:txBody>
        </p:sp>
        <p:sp>
          <p:nvSpPr>
            <p:cNvPr id="106" name="îSḷiḓé"/>
            <p:cNvSpPr/>
            <p:nvPr>
              <p:custDataLst>
                <p:tags r:id="rId96"/>
              </p:custDataLst>
            </p:nvPr>
          </p:nvSpPr>
          <p:spPr bwMode="auto">
            <a:xfrm>
              <a:off x="6328151" y="3033267"/>
              <a:ext cx="13764" cy="44873"/>
            </a:xfrm>
            <a:prstGeom prst="ellipse">
              <a:avLst/>
            </a:prstGeom>
            <a:solidFill>
              <a:srgbClr val="601111"/>
            </a:solidFill>
            <a:ln>
              <a:noFill/>
            </a:ln>
          </p:spPr>
          <p:txBody>
            <a:bodyPr vert="horz" wrap="square" lIns="91440" tIns="45720" rIns="91440" bIns="45720" numCol="1" anchor="t" anchorCtr="0" compatLnSpc="1"/>
            <a:lstStyle/>
            <a:p>
              <a:endParaRPr lang="zh-CN" altLang="en-US"/>
            </a:p>
          </p:txBody>
        </p:sp>
        <p:sp>
          <p:nvSpPr>
            <p:cNvPr id="107" name="íṧliḓè"/>
            <p:cNvSpPr/>
            <p:nvPr>
              <p:custDataLst>
                <p:tags r:id="rId97"/>
              </p:custDataLst>
            </p:nvPr>
          </p:nvSpPr>
          <p:spPr bwMode="auto">
            <a:xfrm>
              <a:off x="4909339" y="3851089"/>
              <a:ext cx="26381" cy="48240"/>
            </a:xfrm>
            <a:custGeom>
              <a:avLst/>
              <a:gdLst>
                <a:gd name="T0" fmla="*/ 9 w 10"/>
                <a:gd name="T1" fmla="*/ 8 h 18"/>
                <a:gd name="T2" fmla="*/ 8 w 10"/>
                <a:gd name="T3" fmla="*/ 18 h 18"/>
                <a:gd name="T4" fmla="*/ 1 w 10"/>
                <a:gd name="T5" fmla="*/ 10 h 18"/>
                <a:gd name="T6" fmla="*/ 3 w 10"/>
                <a:gd name="T7" fmla="*/ 0 h 18"/>
                <a:gd name="T8" fmla="*/ 9 w 10"/>
                <a:gd name="T9" fmla="*/ 8 h 18"/>
              </a:gdLst>
              <a:ahLst/>
              <a:cxnLst>
                <a:cxn ang="0">
                  <a:pos x="T0" y="T1"/>
                </a:cxn>
                <a:cxn ang="0">
                  <a:pos x="T2" y="T3"/>
                </a:cxn>
                <a:cxn ang="0">
                  <a:pos x="T4" y="T5"/>
                </a:cxn>
                <a:cxn ang="0">
                  <a:pos x="T6" y="T7"/>
                </a:cxn>
                <a:cxn ang="0">
                  <a:pos x="T8" y="T9"/>
                </a:cxn>
              </a:cxnLst>
              <a:rect l="0" t="0" r="r" b="b"/>
              <a:pathLst>
                <a:path w="10" h="18">
                  <a:moveTo>
                    <a:pt x="9" y="8"/>
                  </a:moveTo>
                  <a:cubicBezTo>
                    <a:pt x="10" y="13"/>
                    <a:pt x="10" y="17"/>
                    <a:pt x="8" y="18"/>
                  </a:cubicBezTo>
                  <a:cubicBezTo>
                    <a:pt x="6" y="18"/>
                    <a:pt x="3" y="15"/>
                    <a:pt x="1" y="10"/>
                  </a:cubicBezTo>
                  <a:cubicBezTo>
                    <a:pt x="0" y="5"/>
                    <a:pt x="1" y="1"/>
                    <a:pt x="3" y="0"/>
                  </a:cubicBezTo>
                  <a:cubicBezTo>
                    <a:pt x="5" y="0"/>
                    <a:pt x="7" y="3"/>
                    <a:pt x="9" y="8"/>
                  </a:cubicBezTo>
                  <a:close/>
                </a:path>
              </a:pathLst>
            </a:custGeom>
            <a:solidFill>
              <a:srgbClr val="601111"/>
            </a:solidFill>
            <a:ln>
              <a:noFill/>
            </a:ln>
          </p:spPr>
          <p:txBody>
            <a:bodyPr vert="horz" wrap="square" lIns="91440" tIns="45720" rIns="91440" bIns="45720" numCol="1" anchor="t" anchorCtr="0" compatLnSpc="1"/>
            <a:lstStyle/>
            <a:p>
              <a:endParaRPr lang="zh-CN" altLang="en-US"/>
            </a:p>
          </p:txBody>
        </p:sp>
        <p:sp>
          <p:nvSpPr>
            <p:cNvPr id="108" name="išliḍê"/>
            <p:cNvSpPr/>
            <p:nvPr>
              <p:custDataLst>
                <p:tags r:id="rId98"/>
              </p:custDataLst>
            </p:nvPr>
          </p:nvSpPr>
          <p:spPr bwMode="auto">
            <a:xfrm>
              <a:off x="4783172" y="3885866"/>
              <a:ext cx="27527" cy="48240"/>
            </a:xfrm>
            <a:custGeom>
              <a:avLst/>
              <a:gdLst>
                <a:gd name="T0" fmla="*/ 9 w 10"/>
                <a:gd name="T1" fmla="*/ 8 h 18"/>
                <a:gd name="T2" fmla="*/ 8 w 10"/>
                <a:gd name="T3" fmla="*/ 17 h 18"/>
                <a:gd name="T4" fmla="*/ 1 w 10"/>
                <a:gd name="T5" fmla="*/ 10 h 18"/>
                <a:gd name="T6" fmla="*/ 3 w 10"/>
                <a:gd name="T7" fmla="*/ 0 h 18"/>
                <a:gd name="T8" fmla="*/ 9 w 10"/>
                <a:gd name="T9" fmla="*/ 8 h 18"/>
              </a:gdLst>
              <a:ahLst/>
              <a:cxnLst>
                <a:cxn ang="0">
                  <a:pos x="T0" y="T1"/>
                </a:cxn>
                <a:cxn ang="0">
                  <a:pos x="T2" y="T3"/>
                </a:cxn>
                <a:cxn ang="0">
                  <a:pos x="T4" y="T5"/>
                </a:cxn>
                <a:cxn ang="0">
                  <a:pos x="T6" y="T7"/>
                </a:cxn>
                <a:cxn ang="0">
                  <a:pos x="T8" y="T9"/>
                </a:cxn>
              </a:cxnLst>
              <a:rect l="0" t="0" r="r" b="b"/>
              <a:pathLst>
                <a:path w="10" h="18">
                  <a:moveTo>
                    <a:pt x="9" y="8"/>
                  </a:moveTo>
                  <a:cubicBezTo>
                    <a:pt x="10" y="13"/>
                    <a:pt x="10" y="17"/>
                    <a:pt x="8" y="17"/>
                  </a:cubicBezTo>
                  <a:cubicBezTo>
                    <a:pt x="6" y="18"/>
                    <a:pt x="3" y="15"/>
                    <a:pt x="1" y="10"/>
                  </a:cubicBezTo>
                  <a:cubicBezTo>
                    <a:pt x="0" y="5"/>
                    <a:pt x="1" y="1"/>
                    <a:pt x="3" y="0"/>
                  </a:cubicBezTo>
                  <a:cubicBezTo>
                    <a:pt x="5" y="0"/>
                    <a:pt x="7" y="3"/>
                    <a:pt x="9" y="8"/>
                  </a:cubicBezTo>
                  <a:close/>
                </a:path>
              </a:pathLst>
            </a:custGeom>
            <a:solidFill>
              <a:srgbClr val="601111"/>
            </a:solidFill>
            <a:ln>
              <a:noFill/>
            </a:ln>
          </p:spPr>
          <p:txBody>
            <a:bodyPr vert="horz" wrap="square" lIns="91440" tIns="45720" rIns="91440" bIns="45720" numCol="1" anchor="t" anchorCtr="0" compatLnSpc="1"/>
            <a:lstStyle/>
            <a:p>
              <a:endParaRPr lang="zh-CN" altLang="en-US"/>
            </a:p>
          </p:txBody>
        </p:sp>
        <p:sp>
          <p:nvSpPr>
            <p:cNvPr id="109" name="îş1iḓè"/>
            <p:cNvSpPr/>
            <p:nvPr>
              <p:custDataLst>
                <p:tags r:id="rId99"/>
              </p:custDataLst>
            </p:nvPr>
          </p:nvSpPr>
          <p:spPr bwMode="auto">
            <a:xfrm>
              <a:off x="4745321" y="4895524"/>
              <a:ext cx="566607" cy="173886"/>
            </a:xfrm>
            <a:custGeom>
              <a:avLst/>
              <a:gdLst>
                <a:gd name="T0" fmla="*/ 1 w 208"/>
                <a:gd name="T1" fmla="*/ 65 h 65"/>
                <a:gd name="T2" fmla="*/ 1 w 208"/>
                <a:gd name="T3" fmla="*/ 65 h 65"/>
                <a:gd name="T4" fmla="*/ 1 w 208"/>
                <a:gd name="T5" fmla="*/ 64 h 65"/>
                <a:gd name="T6" fmla="*/ 7 w 208"/>
                <a:gd name="T7" fmla="*/ 60 h 65"/>
                <a:gd name="T8" fmla="*/ 207 w 208"/>
                <a:gd name="T9" fmla="*/ 21 h 65"/>
                <a:gd name="T10" fmla="*/ 207 w 208"/>
                <a:gd name="T11" fmla="*/ 22 h 65"/>
                <a:gd name="T12" fmla="*/ 207 w 208"/>
                <a:gd name="T13" fmla="*/ 22 h 65"/>
                <a:gd name="T14" fmla="*/ 8 w 208"/>
                <a:gd name="T15" fmla="*/ 62 h 65"/>
                <a:gd name="T16" fmla="*/ 2 w 208"/>
                <a:gd name="T17" fmla="*/ 65 h 65"/>
                <a:gd name="T18" fmla="*/ 1 w 208"/>
                <a:gd name="T1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65">
                  <a:moveTo>
                    <a:pt x="1" y="65"/>
                  </a:moveTo>
                  <a:cubicBezTo>
                    <a:pt x="1" y="65"/>
                    <a:pt x="1" y="65"/>
                    <a:pt x="1" y="65"/>
                  </a:cubicBezTo>
                  <a:cubicBezTo>
                    <a:pt x="0" y="64"/>
                    <a:pt x="1" y="64"/>
                    <a:pt x="1" y="64"/>
                  </a:cubicBezTo>
                  <a:cubicBezTo>
                    <a:pt x="2" y="63"/>
                    <a:pt x="4" y="62"/>
                    <a:pt x="7" y="60"/>
                  </a:cubicBezTo>
                  <a:cubicBezTo>
                    <a:pt x="35" y="46"/>
                    <a:pt x="119" y="0"/>
                    <a:pt x="207" y="21"/>
                  </a:cubicBezTo>
                  <a:cubicBezTo>
                    <a:pt x="207" y="21"/>
                    <a:pt x="208" y="21"/>
                    <a:pt x="207" y="22"/>
                  </a:cubicBezTo>
                  <a:cubicBezTo>
                    <a:pt x="207" y="22"/>
                    <a:pt x="207" y="23"/>
                    <a:pt x="207" y="22"/>
                  </a:cubicBezTo>
                  <a:cubicBezTo>
                    <a:pt x="119" y="2"/>
                    <a:pt x="35" y="47"/>
                    <a:pt x="8" y="62"/>
                  </a:cubicBezTo>
                  <a:cubicBezTo>
                    <a:pt x="5" y="63"/>
                    <a:pt x="3" y="64"/>
                    <a:pt x="2" y="65"/>
                  </a:cubicBezTo>
                  <a:lnTo>
                    <a:pt x="1" y="65"/>
                  </a:lnTo>
                  <a:close/>
                </a:path>
              </a:pathLst>
            </a:custGeom>
            <a:solidFill>
              <a:srgbClr val="B76969"/>
            </a:solidFill>
            <a:ln>
              <a:noFill/>
            </a:ln>
          </p:spPr>
          <p:txBody>
            <a:bodyPr vert="horz" wrap="square" lIns="91440" tIns="45720" rIns="91440" bIns="45720" numCol="1" anchor="t" anchorCtr="0" compatLnSpc="1"/>
            <a:lstStyle/>
            <a:p>
              <a:endParaRPr lang="zh-CN" altLang="en-US"/>
            </a:p>
          </p:txBody>
        </p:sp>
        <p:sp>
          <p:nvSpPr>
            <p:cNvPr id="110" name="ïšḻídé"/>
            <p:cNvSpPr/>
            <p:nvPr>
              <p:custDataLst>
                <p:tags r:id="rId100"/>
              </p:custDataLst>
            </p:nvPr>
          </p:nvSpPr>
          <p:spPr bwMode="auto">
            <a:xfrm>
              <a:off x="4824464" y="4413131"/>
              <a:ext cx="408324" cy="131256"/>
            </a:xfrm>
            <a:custGeom>
              <a:avLst/>
              <a:gdLst>
                <a:gd name="T0" fmla="*/ 139 w 150"/>
                <a:gd name="T1" fmla="*/ 44 h 49"/>
                <a:gd name="T2" fmla="*/ 1 w 150"/>
                <a:gd name="T3" fmla="*/ 2 h 49"/>
                <a:gd name="T4" fmla="*/ 0 w 150"/>
                <a:gd name="T5" fmla="*/ 0 h 49"/>
                <a:gd name="T6" fmla="*/ 1 w 150"/>
                <a:gd name="T7" fmla="*/ 0 h 49"/>
                <a:gd name="T8" fmla="*/ 149 w 150"/>
                <a:gd name="T9" fmla="*/ 41 h 49"/>
                <a:gd name="T10" fmla="*/ 150 w 150"/>
                <a:gd name="T11" fmla="*/ 42 h 49"/>
                <a:gd name="T12" fmla="*/ 149 w 150"/>
                <a:gd name="T13" fmla="*/ 43 h 49"/>
                <a:gd name="T14" fmla="*/ 139 w 150"/>
                <a:gd name="T15" fmla="*/ 44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49">
                  <a:moveTo>
                    <a:pt x="139" y="44"/>
                  </a:moveTo>
                  <a:cubicBezTo>
                    <a:pt x="95" y="44"/>
                    <a:pt x="5" y="3"/>
                    <a:pt x="1" y="2"/>
                  </a:cubicBezTo>
                  <a:cubicBezTo>
                    <a:pt x="0" y="1"/>
                    <a:pt x="0" y="1"/>
                    <a:pt x="0" y="0"/>
                  </a:cubicBezTo>
                  <a:cubicBezTo>
                    <a:pt x="0" y="0"/>
                    <a:pt x="1" y="0"/>
                    <a:pt x="1" y="0"/>
                  </a:cubicBezTo>
                  <a:cubicBezTo>
                    <a:pt x="2" y="1"/>
                    <a:pt x="112" y="49"/>
                    <a:pt x="149" y="41"/>
                  </a:cubicBezTo>
                  <a:cubicBezTo>
                    <a:pt x="149" y="41"/>
                    <a:pt x="150" y="41"/>
                    <a:pt x="150" y="42"/>
                  </a:cubicBezTo>
                  <a:cubicBezTo>
                    <a:pt x="150" y="42"/>
                    <a:pt x="150" y="43"/>
                    <a:pt x="149" y="43"/>
                  </a:cubicBezTo>
                  <a:cubicBezTo>
                    <a:pt x="146" y="43"/>
                    <a:pt x="143" y="44"/>
                    <a:pt x="139" y="44"/>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11" name="ïśḷídé"/>
            <p:cNvSpPr/>
            <p:nvPr>
              <p:custDataLst>
                <p:tags r:id="rId101"/>
              </p:custDataLst>
            </p:nvPr>
          </p:nvSpPr>
          <p:spPr bwMode="auto">
            <a:xfrm>
              <a:off x="4497575" y="4232515"/>
              <a:ext cx="71112" cy="87503"/>
            </a:xfrm>
            <a:custGeom>
              <a:avLst/>
              <a:gdLst>
                <a:gd name="T0" fmla="*/ 25 w 26"/>
                <a:gd name="T1" fmla="*/ 33 h 33"/>
                <a:gd name="T2" fmla="*/ 24 w 26"/>
                <a:gd name="T3" fmla="*/ 33 h 33"/>
                <a:gd name="T4" fmla="*/ 2 w 26"/>
                <a:gd name="T5" fmla="*/ 2 h 33"/>
                <a:gd name="T6" fmla="*/ 0 w 26"/>
                <a:gd name="T7" fmla="*/ 1 h 33"/>
                <a:gd name="T8" fmla="*/ 0 w 26"/>
                <a:gd name="T9" fmla="*/ 0 h 33"/>
                <a:gd name="T10" fmla="*/ 2 w 26"/>
                <a:gd name="T11" fmla="*/ 0 h 33"/>
                <a:gd name="T12" fmla="*/ 3 w 26"/>
                <a:gd name="T13" fmla="*/ 1 h 33"/>
                <a:gd name="T14" fmla="*/ 26 w 26"/>
                <a:gd name="T15" fmla="*/ 32 h 33"/>
                <a:gd name="T16" fmla="*/ 25 w 26"/>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3">
                  <a:moveTo>
                    <a:pt x="25" y="33"/>
                  </a:moveTo>
                  <a:cubicBezTo>
                    <a:pt x="24" y="33"/>
                    <a:pt x="24" y="33"/>
                    <a:pt x="24" y="33"/>
                  </a:cubicBezTo>
                  <a:cubicBezTo>
                    <a:pt x="18" y="17"/>
                    <a:pt x="6" y="6"/>
                    <a:pt x="2" y="2"/>
                  </a:cubicBezTo>
                  <a:cubicBezTo>
                    <a:pt x="1" y="2"/>
                    <a:pt x="1" y="2"/>
                    <a:pt x="0" y="1"/>
                  </a:cubicBezTo>
                  <a:cubicBezTo>
                    <a:pt x="0" y="0"/>
                    <a:pt x="0" y="0"/>
                    <a:pt x="0" y="0"/>
                  </a:cubicBezTo>
                  <a:cubicBezTo>
                    <a:pt x="2" y="0"/>
                    <a:pt x="2" y="0"/>
                    <a:pt x="2" y="0"/>
                  </a:cubicBezTo>
                  <a:cubicBezTo>
                    <a:pt x="2" y="0"/>
                    <a:pt x="2" y="1"/>
                    <a:pt x="3" y="1"/>
                  </a:cubicBezTo>
                  <a:cubicBezTo>
                    <a:pt x="7" y="5"/>
                    <a:pt x="19" y="16"/>
                    <a:pt x="26" y="32"/>
                  </a:cubicBezTo>
                  <a:cubicBezTo>
                    <a:pt x="26" y="33"/>
                    <a:pt x="26" y="33"/>
                    <a:pt x="25" y="33"/>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12" name="íŝļíḓê"/>
            <p:cNvSpPr/>
            <p:nvPr>
              <p:custDataLst>
                <p:tags r:id="rId102"/>
              </p:custDataLst>
            </p:nvPr>
          </p:nvSpPr>
          <p:spPr bwMode="auto">
            <a:xfrm>
              <a:off x="4533132" y="4192128"/>
              <a:ext cx="247747" cy="154814"/>
            </a:xfrm>
            <a:custGeom>
              <a:avLst/>
              <a:gdLst>
                <a:gd name="T0" fmla="*/ 90 w 91"/>
                <a:gd name="T1" fmla="*/ 58 h 58"/>
                <a:gd name="T2" fmla="*/ 89 w 91"/>
                <a:gd name="T3" fmla="*/ 57 h 58"/>
                <a:gd name="T4" fmla="*/ 78 w 91"/>
                <a:gd name="T5" fmla="*/ 2 h 58"/>
                <a:gd name="T6" fmla="*/ 1 w 91"/>
                <a:gd name="T7" fmla="*/ 30 h 58"/>
                <a:gd name="T8" fmla="*/ 0 w 91"/>
                <a:gd name="T9" fmla="*/ 29 h 58"/>
                <a:gd name="T10" fmla="*/ 0 w 91"/>
                <a:gd name="T11" fmla="*/ 28 h 58"/>
                <a:gd name="T12" fmla="*/ 78 w 91"/>
                <a:gd name="T13" fmla="*/ 0 h 58"/>
                <a:gd name="T14" fmla="*/ 78 w 91"/>
                <a:gd name="T15" fmla="*/ 0 h 58"/>
                <a:gd name="T16" fmla="*/ 79 w 91"/>
                <a:gd name="T17" fmla="*/ 0 h 58"/>
                <a:gd name="T18" fmla="*/ 91 w 91"/>
                <a:gd name="T19" fmla="*/ 57 h 58"/>
                <a:gd name="T20" fmla="*/ 90 w 91"/>
                <a:gd name="T21"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57">
                  <a:moveTo>
                    <a:pt x="90" y="58"/>
                  </a:moveTo>
                  <a:cubicBezTo>
                    <a:pt x="90" y="58"/>
                    <a:pt x="89" y="57"/>
                    <a:pt x="89" y="57"/>
                  </a:cubicBezTo>
                  <a:cubicBezTo>
                    <a:pt x="78" y="2"/>
                    <a:pt x="78" y="2"/>
                    <a:pt x="78" y="2"/>
                  </a:cubicBezTo>
                  <a:cubicBezTo>
                    <a:pt x="58" y="22"/>
                    <a:pt x="3" y="29"/>
                    <a:pt x="1" y="30"/>
                  </a:cubicBezTo>
                  <a:cubicBezTo>
                    <a:pt x="0" y="30"/>
                    <a:pt x="0" y="29"/>
                    <a:pt x="0" y="29"/>
                  </a:cubicBezTo>
                  <a:cubicBezTo>
                    <a:pt x="0" y="28"/>
                    <a:pt x="0" y="28"/>
                    <a:pt x="0" y="28"/>
                  </a:cubicBezTo>
                  <a:cubicBezTo>
                    <a:pt x="1" y="28"/>
                    <a:pt x="60" y="20"/>
                    <a:pt x="78" y="0"/>
                  </a:cubicBezTo>
                  <a:cubicBezTo>
                    <a:pt x="78" y="0"/>
                    <a:pt x="78" y="0"/>
                    <a:pt x="78" y="0"/>
                  </a:cubicBezTo>
                  <a:cubicBezTo>
                    <a:pt x="79" y="0"/>
                    <a:pt x="79" y="0"/>
                    <a:pt x="79" y="0"/>
                  </a:cubicBezTo>
                  <a:cubicBezTo>
                    <a:pt x="91" y="57"/>
                    <a:pt x="91" y="57"/>
                    <a:pt x="91" y="57"/>
                  </a:cubicBezTo>
                  <a:cubicBezTo>
                    <a:pt x="91" y="57"/>
                    <a:pt x="91" y="57"/>
                    <a:pt x="90" y="58"/>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13" name="íşḷidé"/>
            <p:cNvSpPr/>
            <p:nvPr>
              <p:custDataLst>
                <p:tags r:id="rId103"/>
              </p:custDataLst>
            </p:nvPr>
          </p:nvSpPr>
          <p:spPr bwMode="auto">
            <a:xfrm>
              <a:off x="6652746" y="4296460"/>
              <a:ext cx="424382" cy="61702"/>
            </a:xfrm>
            <a:custGeom>
              <a:avLst/>
              <a:gdLst>
                <a:gd name="T0" fmla="*/ 0 w 156"/>
                <a:gd name="T1" fmla="*/ 23 h 23"/>
                <a:gd name="T2" fmla="*/ 0 w 156"/>
                <a:gd name="T3" fmla="*/ 23 h 23"/>
                <a:gd name="T4" fmla="*/ 0 w 156"/>
                <a:gd name="T5" fmla="*/ 22 h 23"/>
                <a:gd name="T6" fmla="*/ 155 w 156"/>
                <a:gd name="T7" fmla="*/ 0 h 23"/>
                <a:gd name="T8" fmla="*/ 156 w 156"/>
                <a:gd name="T9" fmla="*/ 1 h 23"/>
                <a:gd name="T10" fmla="*/ 155 w 156"/>
                <a:gd name="T11" fmla="*/ 1 h 23"/>
                <a:gd name="T12" fmla="*/ 1 w 156"/>
                <a:gd name="T13" fmla="*/ 23 h 23"/>
                <a:gd name="T14" fmla="*/ 0 w 156"/>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23">
                  <a:moveTo>
                    <a:pt x="0" y="23"/>
                  </a:moveTo>
                  <a:cubicBezTo>
                    <a:pt x="0" y="23"/>
                    <a:pt x="0" y="23"/>
                    <a:pt x="0" y="23"/>
                  </a:cubicBezTo>
                  <a:cubicBezTo>
                    <a:pt x="0" y="22"/>
                    <a:pt x="0" y="22"/>
                    <a:pt x="0" y="22"/>
                  </a:cubicBezTo>
                  <a:cubicBezTo>
                    <a:pt x="69" y="6"/>
                    <a:pt x="154" y="0"/>
                    <a:pt x="155" y="0"/>
                  </a:cubicBezTo>
                  <a:cubicBezTo>
                    <a:pt x="156" y="0"/>
                    <a:pt x="156" y="0"/>
                    <a:pt x="156" y="1"/>
                  </a:cubicBezTo>
                  <a:cubicBezTo>
                    <a:pt x="156" y="1"/>
                    <a:pt x="156" y="1"/>
                    <a:pt x="155" y="1"/>
                  </a:cubicBezTo>
                  <a:cubicBezTo>
                    <a:pt x="154" y="2"/>
                    <a:pt x="69" y="7"/>
                    <a:pt x="1" y="23"/>
                  </a:cubicBezTo>
                  <a:lnTo>
                    <a:pt x="0" y="23"/>
                  </a:ln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14" name="íś1îḍê"/>
            <p:cNvSpPr/>
            <p:nvPr>
              <p:custDataLst>
                <p:tags r:id="rId104"/>
              </p:custDataLst>
            </p:nvPr>
          </p:nvSpPr>
          <p:spPr bwMode="auto">
            <a:xfrm>
              <a:off x="4587039" y="4477077"/>
              <a:ext cx="150255" cy="214272"/>
            </a:xfrm>
            <a:custGeom>
              <a:avLst/>
              <a:gdLst>
                <a:gd name="T0" fmla="*/ 38 w 55"/>
                <a:gd name="T1" fmla="*/ 35 h 80"/>
                <a:gd name="T2" fmla="*/ 23 w 55"/>
                <a:gd name="T3" fmla="*/ 38 h 80"/>
                <a:gd name="T4" fmla="*/ 33 w 55"/>
                <a:gd name="T5" fmla="*/ 80 h 80"/>
                <a:gd name="T6" fmla="*/ 0 w 55"/>
                <a:gd name="T7" fmla="*/ 38 h 80"/>
                <a:gd name="T8" fmla="*/ 12 w 55"/>
                <a:gd name="T9" fmla="*/ 4 h 80"/>
                <a:gd name="T10" fmla="*/ 14 w 55"/>
                <a:gd name="T11" fmla="*/ 0 h 80"/>
                <a:gd name="T12" fmla="*/ 32 w 55"/>
                <a:gd name="T13" fmla="*/ 15 h 80"/>
                <a:gd name="T14" fmla="*/ 55 w 55"/>
                <a:gd name="T15" fmla="*/ 33 h 80"/>
                <a:gd name="T16" fmla="*/ 38 w 55"/>
                <a:gd name="T17"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80">
                  <a:moveTo>
                    <a:pt x="38" y="35"/>
                  </a:moveTo>
                  <a:cubicBezTo>
                    <a:pt x="28" y="37"/>
                    <a:pt x="23" y="38"/>
                    <a:pt x="23" y="38"/>
                  </a:cubicBezTo>
                  <a:cubicBezTo>
                    <a:pt x="33" y="80"/>
                    <a:pt x="33" y="80"/>
                    <a:pt x="33" y="80"/>
                  </a:cubicBezTo>
                  <a:cubicBezTo>
                    <a:pt x="11" y="63"/>
                    <a:pt x="0" y="38"/>
                    <a:pt x="0" y="38"/>
                  </a:cubicBezTo>
                  <a:cubicBezTo>
                    <a:pt x="12" y="4"/>
                    <a:pt x="12" y="4"/>
                    <a:pt x="12" y="4"/>
                  </a:cubicBezTo>
                  <a:cubicBezTo>
                    <a:pt x="14" y="0"/>
                    <a:pt x="14" y="0"/>
                    <a:pt x="14" y="0"/>
                  </a:cubicBezTo>
                  <a:cubicBezTo>
                    <a:pt x="32" y="15"/>
                    <a:pt x="32" y="15"/>
                    <a:pt x="32" y="15"/>
                  </a:cubicBezTo>
                  <a:cubicBezTo>
                    <a:pt x="46" y="13"/>
                    <a:pt x="53" y="27"/>
                    <a:pt x="55" y="33"/>
                  </a:cubicBezTo>
                  <a:cubicBezTo>
                    <a:pt x="48" y="34"/>
                    <a:pt x="43" y="35"/>
                    <a:pt x="38" y="35"/>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115" name="iṥlídê"/>
            <p:cNvSpPr/>
            <p:nvPr>
              <p:custDataLst>
                <p:tags r:id="rId105"/>
              </p:custDataLst>
            </p:nvPr>
          </p:nvSpPr>
          <p:spPr bwMode="auto">
            <a:xfrm>
              <a:off x="4620301" y="4477077"/>
              <a:ext cx="116992" cy="94234"/>
            </a:xfrm>
            <a:custGeom>
              <a:avLst/>
              <a:gdLst>
                <a:gd name="T0" fmla="*/ 43 w 43"/>
                <a:gd name="T1" fmla="*/ 33 h 35"/>
                <a:gd name="T2" fmla="*/ 26 w 43"/>
                <a:gd name="T3" fmla="*/ 35 h 35"/>
                <a:gd name="T4" fmla="*/ 0 w 43"/>
                <a:gd name="T5" fmla="*/ 4 h 35"/>
                <a:gd name="T6" fmla="*/ 2 w 43"/>
                <a:gd name="T7" fmla="*/ 0 h 35"/>
                <a:gd name="T8" fmla="*/ 20 w 43"/>
                <a:gd name="T9" fmla="*/ 15 h 35"/>
                <a:gd name="T10" fmla="*/ 43 w 43"/>
                <a:gd name="T11" fmla="*/ 33 h 35"/>
              </a:gdLst>
              <a:ahLst/>
              <a:cxnLst>
                <a:cxn ang="0">
                  <a:pos x="T0" y="T1"/>
                </a:cxn>
                <a:cxn ang="0">
                  <a:pos x="T2" y="T3"/>
                </a:cxn>
                <a:cxn ang="0">
                  <a:pos x="T4" y="T5"/>
                </a:cxn>
                <a:cxn ang="0">
                  <a:pos x="T6" y="T7"/>
                </a:cxn>
                <a:cxn ang="0">
                  <a:pos x="T8" y="T9"/>
                </a:cxn>
                <a:cxn ang="0">
                  <a:pos x="T10" y="T11"/>
                </a:cxn>
              </a:cxnLst>
              <a:rect l="0" t="0" r="r" b="b"/>
              <a:pathLst>
                <a:path w="43" h="35">
                  <a:moveTo>
                    <a:pt x="43" y="33"/>
                  </a:moveTo>
                  <a:cubicBezTo>
                    <a:pt x="36" y="34"/>
                    <a:pt x="31" y="35"/>
                    <a:pt x="26" y="35"/>
                  </a:cubicBezTo>
                  <a:cubicBezTo>
                    <a:pt x="20" y="26"/>
                    <a:pt x="9" y="18"/>
                    <a:pt x="0" y="4"/>
                  </a:cubicBezTo>
                  <a:cubicBezTo>
                    <a:pt x="2" y="0"/>
                    <a:pt x="2" y="0"/>
                    <a:pt x="2" y="0"/>
                  </a:cubicBezTo>
                  <a:cubicBezTo>
                    <a:pt x="20" y="15"/>
                    <a:pt x="20" y="15"/>
                    <a:pt x="20" y="15"/>
                  </a:cubicBezTo>
                  <a:cubicBezTo>
                    <a:pt x="34" y="13"/>
                    <a:pt x="41" y="27"/>
                    <a:pt x="43" y="33"/>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116" name="ïSḷîdè"/>
            <p:cNvSpPr/>
            <p:nvPr>
              <p:custDataLst>
                <p:tags r:id="rId106"/>
              </p:custDataLst>
            </p:nvPr>
          </p:nvSpPr>
          <p:spPr bwMode="auto">
            <a:xfrm>
              <a:off x="4990775" y="4263926"/>
              <a:ext cx="364739" cy="470052"/>
            </a:xfrm>
            <a:custGeom>
              <a:avLst/>
              <a:gdLst>
                <a:gd name="T0" fmla="*/ 1 w 134"/>
                <a:gd name="T1" fmla="*/ 176 h 176"/>
                <a:gd name="T2" fmla="*/ 0 w 134"/>
                <a:gd name="T3" fmla="*/ 176 h 176"/>
                <a:gd name="T4" fmla="*/ 1 w 134"/>
                <a:gd name="T5" fmla="*/ 175 h 176"/>
                <a:gd name="T6" fmla="*/ 56 w 134"/>
                <a:gd name="T7" fmla="*/ 151 h 176"/>
                <a:gd name="T8" fmla="*/ 108 w 134"/>
                <a:gd name="T9" fmla="*/ 132 h 176"/>
                <a:gd name="T10" fmla="*/ 132 w 134"/>
                <a:gd name="T11" fmla="*/ 1 h 176"/>
                <a:gd name="T12" fmla="*/ 133 w 134"/>
                <a:gd name="T13" fmla="*/ 0 h 176"/>
                <a:gd name="T14" fmla="*/ 134 w 134"/>
                <a:gd name="T15" fmla="*/ 1 h 176"/>
                <a:gd name="T16" fmla="*/ 109 w 134"/>
                <a:gd name="T17" fmla="*/ 133 h 176"/>
                <a:gd name="T18" fmla="*/ 109 w 134"/>
                <a:gd name="T19" fmla="*/ 134 h 176"/>
                <a:gd name="T20" fmla="*/ 57 w 134"/>
                <a:gd name="T21" fmla="*/ 153 h 176"/>
                <a:gd name="T22" fmla="*/ 2 w 134"/>
                <a:gd name="T23" fmla="*/ 176 h 176"/>
                <a:gd name="T24" fmla="*/ 1 w 134"/>
                <a:gd name="T25"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76">
                  <a:moveTo>
                    <a:pt x="1" y="176"/>
                  </a:moveTo>
                  <a:cubicBezTo>
                    <a:pt x="0" y="176"/>
                    <a:pt x="0" y="176"/>
                    <a:pt x="0" y="176"/>
                  </a:cubicBezTo>
                  <a:cubicBezTo>
                    <a:pt x="0" y="175"/>
                    <a:pt x="1" y="175"/>
                    <a:pt x="1" y="175"/>
                  </a:cubicBezTo>
                  <a:cubicBezTo>
                    <a:pt x="1" y="175"/>
                    <a:pt x="30" y="164"/>
                    <a:pt x="56" y="151"/>
                  </a:cubicBezTo>
                  <a:cubicBezTo>
                    <a:pt x="80" y="140"/>
                    <a:pt x="104" y="133"/>
                    <a:pt x="108" y="132"/>
                  </a:cubicBezTo>
                  <a:cubicBezTo>
                    <a:pt x="112" y="99"/>
                    <a:pt x="128" y="17"/>
                    <a:pt x="132" y="1"/>
                  </a:cubicBezTo>
                  <a:cubicBezTo>
                    <a:pt x="132" y="0"/>
                    <a:pt x="133" y="0"/>
                    <a:pt x="133" y="0"/>
                  </a:cubicBezTo>
                  <a:cubicBezTo>
                    <a:pt x="134" y="0"/>
                    <a:pt x="134" y="1"/>
                    <a:pt x="134" y="1"/>
                  </a:cubicBezTo>
                  <a:cubicBezTo>
                    <a:pt x="130" y="18"/>
                    <a:pt x="114" y="100"/>
                    <a:pt x="109" y="133"/>
                  </a:cubicBezTo>
                  <a:cubicBezTo>
                    <a:pt x="109" y="134"/>
                    <a:pt x="109" y="134"/>
                    <a:pt x="109" y="134"/>
                  </a:cubicBezTo>
                  <a:cubicBezTo>
                    <a:pt x="108" y="134"/>
                    <a:pt x="83" y="140"/>
                    <a:pt x="57" y="153"/>
                  </a:cubicBezTo>
                  <a:cubicBezTo>
                    <a:pt x="30" y="165"/>
                    <a:pt x="2" y="176"/>
                    <a:pt x="2" y="176"/>
                  </a:cubicBezTo>
                  <a:lnTo>
                    <a:pt x="1" y="176"/>
                  </a:ln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17" name="îṧḻîḓé"/>
            <p:cNvSpPr/>
            <p:nvPr>
              <p:custDataLst>
                <p:tags r:id="rId107"/>
              </p:custDataLst>
            </p:nvPr>
          </p:nvSpPr>
          <p:spPr bwMode="auto">
            <a:xfrm>
              <a:off x="6064346" y="3806215"/>
              <a:ext cx="497788" cy="145840"/>
            </a:xfrm>
            <a:custGeom>
              <a:avLst/>
              <a:gdLst>
                <a:gd name="T0" fmla="*/ 183 w 183"/>
                <a:gd name="T1" fmla="*/ 16 h 55"/>
                <a:gd name="T2" fmla="*/ 172 w 183"/>
                <a:gd name="T3" fmla="*/ 51 h 55"/>
                <a:gd name="T4" fmla="*/ 0 w 183"/>
                <a:gd name="T5" fmla="*/ 55 h 55"/>
                <a:gd name="T6" fmla="*/ 11 w 183"/>
                <a:gd name="T7" fmla="*/ 0 h 55"/>
                <a:gd name="T8" fmla="*/ 183 w 183"/>
                <a:gd name="T9" fmla="*/ 16 h 55"/>
              </a:gdLst>
              <a:ahLst/>
              <a:cxnLst>
                <a:cxn ang="0">
                  <a:pos x="T0" y="T1"/>
                </a:cxn>
                <a:cxn ang="0">
                  <a:pos x="T2" y="T3"/>
                </a:cxn>
                <a:cxn ang="0">
                  <a:pos x="T4" y="T5"/>
                </a:cxn>
                <a:cxn ang="0">
                  <a:pos x="T6" y="T7"/>
                </a:cxn>
                <a:cxn ang="0">
                  <a:pos x="T8" y="T9"/>
                </a:cxn>
              </a:cxnLst>
              <a:rect l="0" t="0" r="r" b="b"/>
              <a:pathLst>
                <a:path w="183" h="55">
                  <a:moveTo>
                    <a:pt x="183" y="16"/>
                  </a:moveTo>
                  <a:cubicBezTo>
                    <a:pt x="172" y="51"/>
                    <a:pt x="172" y="51"/>
                    <a:pt x="172" y="51"/>
                  </a:cubicBezTo>
                  <a:cubicBezTo>
                    <a:pt x="0" y="55"/>
                    <a:pt x="0" y="55"/>
                    <a:pt x="0" y="55"/>
                  </a:cubicBezTo>
                  <a:cubicBezTo>
                    <a:pt x="0" y="55"/>
                    <a:pt x="5" y="29"/>
                    <a:pt x="11" y="0"/>
                  </a:cubicBezTo>
                  <a:cubicBezTo>
                    <a:pt x="33" y="9"/>
                    <a:pt x="115" y="37"/>
                    <a:pt x="183" y="16"/>
                  </a:cubicBezTo>
                  <a:close/>
                </a:path>
              </a:pathLst>
            </a:custGeom>
            <a:solidFill>
              <a:srgbClr val="8E5A25"/>
            </a:solidFill>
            <a:ln>
              <a:noFill/>
            </a:ln>
          </p:spPr>
          <p:txBody>
            <a:bodyPr vert="horz" wrap="square" lIns="91440" tIns="45720" rIns="91440" bIns="45720" numCol="1" anchor="t" anchorCtr="0" compatLnSpc="1"/>
            <a:lstStyle/>
            <a:p>
              <a:endParaRPr lang="zh-CN" altLang="en-US"/>
            </a:p>
          </p:txBody>
        </p:sp>
        <p:sp>
          <p:nvSpPr>
            <p:cNvPr id="118" name="íṡlíḓê"/>
            <p:cNvSpPr/>
            <p:nvPr>
              <p:custDataLst>
                <p:tags r:id="rId108"/>
              </p:custDataLst>
            </p:nvPr>
          </p:nvSpPr>
          <p:spPr bwMode="auto">
            <a:xfrm>
              <a:off x="5734016" y="3622233"/>
              <a:ext cx="635425" cy="407229"/>
            </a:xfrm>
            <a:custGeom>
              <a:avLst/>
              <a:gdLst>
                <a:gd name="T0" fmla="*/ 232 w 233"/>
                <a:gd name="T1" fmla="*/ 108 h 153"/>
                <a:gd name="T2" fmla="*/ 232 w 233"/>
                <a:gd name="T3" fmla="*/ 108 h 153"/>
                <a:gd name="T4" fmla="*/ 212 w 233"/>
                <a:gd name="T5" fmla="*/ 120 h 153"/>
                <a:gd name="T6" fmla="*/ 186 w 233"/>
                <a:gd name="T7" fmla="*/ 126 h 153"/>
                <a:gd name="T8" fmla="*/ 123 w 233"/>
                <a:gd name="T9" fmla="*/ 146 h 153"/>
                <a:gd name="T10" fmla="*/ 15 w 233"/>
                <a:gd name="T11" fmla="*/ 143 h 153"/>
                <a:gd name="T12" fmla="*/ 0 w 233"/>
                <a:gd name="T13" fmla="*/ 118 h 153"/>
                <a:gd name="T14" fmla="*/ 1 w 233"/>
                <a:gd name="T15" fmla="*/ 92 h 153"/>
                <a:gd name="T16" fmla="*/ 22 w 233"/>
                <a:gd name="T17" fmla="*/ 0 h 153"/>
                <a:gd name="T18" fmla="*/ 54 w 233"/>
                <a:gd name="T19" fmla="*/ 17 h 153"/>
                <a:gd name="T20" fmla="*/ 70 w 233"/>
                <a:gd name="T21" fmla="*/ 28 h 153"/>
                <a:gd name="T22" fmla="*/ 84 w 233"/>
                <a:gd name="T23" fmla="*/ 39 h 153"/>
                <a:gd name="T24" fmla="*/ 70 w 233"/>
                <a:gd name="T25" fmla="*/ 80 h 153"/>
                <a:gd name="T26" fmla="*/ 70 w 233"/>
                <a:gd name="T27" fmla="*/ 81 h 153"/>
                <a:gd name="T28" fmla="*/ 119 w 233"/>
                <a:gd name="T29" fmla="*/ 99 h 153"/>
                <a:gd name="T30" fmla="*/ 176 w 233"/>
                <a:gd name="T31" fmla="*/ 103 h 153"/>
                <a:gd name="T32" fmla="*/ 195 w 233"/>
                <a:gd name="T33" fmla="*/ 78 h 153"/>
                <a:gd name="T34" fmla="*/ 192 w 233"/>
                <a:gd name="T35" fmla="*/ 92 h 153"/>
                <a:gd name="T36" fmla="*/ 215 w 233"/>
                <a:gd name="T37" fmla="*/ 79 h 153"/>
                <a:gd name="T38" fmla="*/ 207 w 233"/>
                <a:gd name="T39" fmla="*/ 92 h 153"/>
                <a:gd name="T40" fmla="*/ 227 w 233"/>
                <a:gd name="T41" fmla="*/ 81 h 153"/>
                <a:gd name="T42" fmla="*/ 211 w 233"/>
                <a:gd name="T43" fmla="*/ 100 h 153"/>
                <a:gd name="T44" fmla="*/ 232 w 233"/>
                <a:gd name="T45" fmla="*/ 94 h 153"/>
                <a:gd name="T46" fmla="*/ 215 w 233"/>
                <a:gd name="T47" fmla="*/ 108 h 153"/>
                <a:gd name="T48" fmla="*/ 232 w 233"/>
                <a:gd name="T49" fmla="*/ 10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3" h="153">
                  <a:moveTo>
                    <a:pt x="232" y="108"/>
                  </a:moveTo>
                  <a:cubicBezTo>
                    <a:pt x="232" y="108"/>
                    <a:pt x="232" y="108"/>
                    <a:pt x="232" y="108"/>
                  </a:cubicBezTo>
                  <a:cubicBezTo>
                    <a:pt x="233" y="113"/>
                    <a:pt x="212" y="120"/>
                    <a:pt x="212" y="120"/>
                  </a:cubicBezTo>
                  <a:cubicBezTo>
                    <a:pt x="206" y="126"/>
                    <a:pt x="186" y="126"/>
                    <a:pt x="186" y="126"/>
                  </a:cubicBezTo>
                  <a:cubicBezTo>
                    <a:pt x="186" y="126"/>
                    <a:pt x="166" y="139"/>
                    <a:pt x="123" y="146"/>
                  </a:cubicBezTo>
                  <a:cubicBezTo>
                    <a:pt x="80" y="153"/>
                    <a:pt x="27" y="148"/>
                    <a:pt x="15" y="143"/>
                  </a:cubicBezTo>
                  <a:cubicBezTo>
                    <a:pt x="7" y="140"/>
                    <a:pt x="2" y="133"/>
                    <a:pt x="0" y="118"/>
                  </a:cubicBezTo>
                  <a:cubicBezTo>
                    <a:pt x="0" y="111"/>
                    <a:pt x="0" y="103"/>
                    <a:pt x="1" y="92"/>
                  </a:cubicBezTo>
                  <a:cubicBezTo>
                    <a:pt x="5" y="58"/>
                    <a:pt x="18" y="9"/>
                    <a:pt x="22" y="0"/>
                  </a:cubicBezTo>
                  <a:cubicBezTo>
                    <a:pt x="22" y="0"/>
                    <a:pt x="39" y="7"/>
                    <a:pt x="54" y="17"/>
                  </a:cubicBezTo>
                  <a:cubicBezTo>
                    <a:pt x="60" y="21"/>
                    <a:pt x="66" y="25"/>
                    <a:pt x="70" y="28"/>
                  </a:cubicBezTo>
                  <a:cubicBezTo>
                    <a:pt x="78" y="34"/>
                    <a:pt x="84" y="39"/>
                    <a:pt x="84" y="39"/>
                  </a:cubicBezTo>
                  <a:cubicBezTo>
                    <a:pt x="78" y="51"/>
                    <a:pt x="72" y="75"/>
                    <a:pt x="70" y="80"/>
                  </a:cubicBezTo>
                  <a:cubicBezTo>
                    <a:pt x="70" y="81"/>
                    <a:pt x="70" y="81"/>
                    <a:pt x="70" y="81"/>
                  </a:cubicBezTo>
                  <a:cubicBezTo>
                    <a:pt x="70" y="81"/>
                    <a:pt x="91" y="94"/>
                    <a:pt x="119" y="99"/>
                  </a:cubicBezTo>
                  <a:cubicBezTo>
                    <a:pt x="146" y="104"/>
                    <a:pt x="176" y="103"/>
                    <a:pt x="176" y="103"/>
                  </a:cubicBezTo>
                  <a:cubicBezTo>
                    <a:pt x="176" y="103"/>
                    <a:pt x="190" y="78"/>
                    <a:pt x="195" y="78"/>
                  </a:cubicBezTo>
                  <a:cubicBezTo>
                    <a:pt x="200" y="78"/>
                    <a:pt x="193" y="91"/>
                    <a:pt x="192" y="92"/>
                  </a:cubicBezTo>
                  <a:cubicBezTo>
                    <a:pt x="194" y="91"/>
                    <a:pt x="213" y="76"/>
                    <a:pt x="215" y="79"/>
                  </a:cubicBezTo>
                  <a:cubicBezTo>
                    <a:pt x="217" y="82"/>
                    <a:pt x="209" y="90"/>
                    <a:pt x="207" y="92"/>
                  </a:cubicBezTo>
                  <a:cubicBezTo>
                    <a:pt x="210" y="90"/>
                    <a:pt x="224" y="77"/>
                    <a:pt x="227" y="81"/>
                  </a:cubicBezTo>
                  <a:cubicBezTo>
                    <a:pt x="230" y="86"/>
                    <a:pt x="212" y="99"/>
                    <a:pt x="211" y="100"/>
                  </a:cubicBezTo>
                  <a:cubicBezTo>
                    <a:pt x="212" y="99"/>
                    <a:pt x="232" y="91"/>
                    <a:pt x="232" y="94"/>
                  </a:cubicBezTo>
                  <a:cubicBezTo>
                    <a:pt x="232" y="97"/>
                    <a:pt x="219" y="106"/>
                    <a:pt x="215" y="108"/>
                  </a:cubicBezTo>
                  <a:cubicBezTo>
                    <a:pt x="219" y="107"/>
                    <a:pt x="231" y="104"/>
                    <a:pt x="232" y="108"/>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119" name="îšḷiďê"/>
            <p:cNvSpPr/>
            <p:nvPr>
              <p:custDataLst>
                <p:tags r:id="rId109"/>
              </p:custDataLst>
            </p:nvPr>
          </p:nvSpPr>
          <p:spPr bwMode="auto">
            <a:xfrm>
              <a:off x="5911798" y="3696275"/>
              <a:ext cx="51614" cy="139109"/>
            </a:xfrm>
            <a:custGeom>
              <a:avLst/>
              <a:gdLst>
                <a:gd name="T0" fmla="*/ 19 w 19"/>
                <a:gd name="T1" fmla="*/ 11 h 52"/>
                <a:gd name="T2" fmla="*/ 5 w 19"/>
                <a:gd name="T3" fmla="*/ 52 h 52"/>
                <a:gd name="T4" fmla="*/ 0 w 19"/>
                <a:gd name="T5" fmla="*/ 52 h 52"/>
                <a:gd name="T6" fmla="*/ 5 w 19"/>
                <a:gd name="T7" fmla="*/ 0 h 52"/>
                <a:gd name="T8" fmla="*/ 19 w 19"/>
                <a:gd name="T9" fmla="*/ 11 h 52"/>
              </a:gdLst>
              <a:ahLst/>
              <a:cxnLst>
                <a:cxn ang="0">
                  <a:pos x="T0" y="T1"/>
                </a:cxn>
                <a:cxn ang="0">
                  <a:pos x="T2" y="T3"/>
                </a:cxn>
                <a:cxn ang="0">
                  <a:pos x="T4" y="T5"/>
                </a:cxn>
                <a:cxn ang="0">
                  <a:pos x="T6" y="T7"/>
                </a:cxn>
                <a:cxn ang="0">
                  <a:pos x="T8" y="T9"/>
                </a:cxn>
              </a:cxnLst>
              <a:rect l="0" t="0" r="r" b="b"/>
              <a:pathLst>
                <a:path w="19" h="52">
                  <a:moveTo>
                    <a:pt x="19" y="11"/>
                  </a:moveTo>
                  <a:cubicBezTo>
                    <a:pt x="13" y="23"/>
                    <a:pt x="7" y="47"/>
                    <a:pt x="5" y="52"/>
                  </a:cubicBezTo>
                  <a:cubicBezTo>
                    <a:pt x="2" y="52"/>
                    <a:pt x="0" y="52"/>
                    <a:pt x="0" y="52"/>
                  </a:cubicBezTo>
                  <a:cubicBezTo>
                    <a:pt x="0" y="52"/>
                    <a:pt x="3" y="23"/>
                    <a:pt x="5" y="0"/>
                  </a:cubicBezTo>
                  <a:cubicBezTo>
                    <a:pt x="13" y="6"/>
                    <a:pt x="19" y="11"/>
                    <a:pt x="19" y="11"/>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120" name="îśḻïḋè"/>
            <p:cNvSpPr/>
            <p:nvPr>
              <p:custDataLst>
                <p:tags r:id="rId110"/>
              </p:custDataLst>
            </p:nvPr>
          </p:nvSpPr>
          <p:spPr bwMode="auto">
            <a:xfrm>
              <a:off x="5734016" y="3909424"/>
              <a:ext cx="635425" cy="120037"/>
            </a:xfrm>
            <a:custGeom>
              <a:avLst/>
              <a:gdLst>
                <a:gd name="T0" fmla="*/ 232 w 233"/>
                <a:gd name="T1" fmla="*/ 0 h 45"/>
                <a:gd name="T2" fmla="*/ 212 w 233"/>
                <a:gd name="T3" fmla="*/ 12 h 45"/>
                <a:gd name="T4" fmla="*/ 186 w 233"/>
                <a:gd name="T5" fmla="*/ 18 h 45"/>
                <a:gd name="T6" fmla="*/ 123 w 233"/>
                <a:gd name="T7" fmla="*/ 38 h 45"/>
                <a:gd name="T8" fmla="*/ 15 w 233"/>
                <a:gd name="T9" fmla="*/ 35 h 45"/>
                <a:gd name="T10" fmla="*/ 0 w 233"/>
                <a:gd name="T11" fmla="*/ 10 h 45"/>
                <a:gd name="T12" fmla="*/ 63 w 233"/>
                <a:gd name="T13" fmla="*/ 30 h 45"/>
                <a:gd name="T14" fmla="*/ 184 w 233"/>
                <a:gd name="T15" fmla="*/ 13 h 45"/>
                <a:gd name="T16" fmla="*/ 232 w 233"/>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45">
                  <a:moveTo>
                    <a:pt x="232" y="0"/>
                  </a:moveTo>
                  <a:cubicBezTo>
                    <a:pt x="233" y="5"/>
                    <a:pt x="212" y="12"/>
                    <a:pt x="212" y="12"/>
                  </a:cubicBezTo>
                  <a:cubicBezTo>
                    <a:pt x="206" y="18"/>
                    <a:pt x="186" y="18"/>
                    <a:pt x="186" y="18"/>
                  </a:cubicBezTo>
                  <a:cubicBezTo>
                    <a:pt x="186" y="18"/>
                    <a:pt x="166" y="31"/>
                    <a:pt x="123" y="38"/>
                  </a:cubicBezTo>
                  <a:cubicBezTo>
                    <a:pt x="80" y="45"/>
                    <a:pt x="27" y="40"/>
                    <a:pt x="15" y="35"/>
                  </a:cubicBezTo>
                  <a:cubicBezTo>
                    <a:pt x="7" y="32"/>
                    <a:pt x="2" y="25"/>
                    <a:pt x="0" y="10"/>
                  </a:cubicBezTo>
                  <a:cubicBezTo>
                    <a:pt x="13" y="20"/>
                    <a:pt x="36" y="26"/>
                    <a:pt x="63" y="30"/>
                  </a:cubicBezTo>
                  <a:cubicBezTo>
                    <a:pt x="96" y="36"/>
                    <a:pt x="170" y="21"/>
                    <a:pt x="184" y="13"/>
                  </a:cubicBezTo>
                  <a:cubicBezTo>
                    <a:pt x="184" y="13"/>
                    <a:pt x="219" y="10"/>
                    <a:pt x="232" y="0"/>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121" name="íşļïḑé"/>
            <p:cNvSpPr/>
            <p:nvPr>
              <p:custDataLst>
                <p:tags r:id="rId111"/>
              </p:custDataLst>
            </p:nvPr>
          </p:nvSpPr>
          <p:spPr bwMode="auto">
            <a:xfrm>
              <a:off x="5900328" y="3829774"/>
              <a:ext cx="73407" cy="34778"/>
            </a:xfrm>
            <a:custGeom>
              <a:avLst/>
              <a:gdLst>
                <a:gd name="T0" fmla="*/ 26 w 27"/>
                <a:gd name="T1" fmla="*/ 13 h 13"/>
                <a:gd name="T2" fmla="*/ 26 w 27"/>
                <a:gd name="T3" fmla="*/ 13 h 13"/>
                <a:gd name="T4" fmla="*/ 0 w 27"/>
                <a:gd name="T5" fmla="*/ 1 h 13"/>
                <a:gd name="T6" fmla="*/ 0 w 27"/>
                <a:gd name="T7" fmla="*/ 0 h 13"/>
                <a:gd name="T8" fmla="*/ 1 w 27"/>
                <a:gd name="T9" fmla="*/ 0 h 13"/>
                <a:gd name="T10" fmla="*/ 27 w 27"/>
                <a:gd name="T11" fmla="*/ 11 h 13"/>
                <a:gd name="T12" fmla="*/ 27 w 27"/>
                <a:gd name="T13" fmla="*/ 12 h 13"/>
                <a:gd name="T14" fmla="*/ 26 w 27"/>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3">
                  <a:moveTo>
                    <a:pt x="26" y="13"/>
                  </a:moveTo>
                  <a:cubicBezTo>
                    <a:pt x="26" y="13"/>
                    <a:pt x="26" y="13"/>
                    <a:pt x="26" y="13"/>
                  </a:cubicBezTo>
                  <a:cubicBezTo>
                    <a:pt x="13" y="6"/>
                    <a:pt x="1" y="1"/>
                    <a:pt x="0" y="1"/>
                  </a:cubicBezTo>
                  <a:cubicBezTo>
                    <a:pt x="0" y="1"/>
                    <a:pt x="0" y="1"/>
                    <a:pt x="0" y="0"/>
                  </a:cubicBezTo>
                  <a:cubicBezTo>
                    <a:pt x="0" y="0"/>
                    <a:pt x="1" y="0"/>
                    <a:pt x="1" y="0"/>
                  </a:cubicBezTo>
                  <a:cubicBezTo>
                    <a:pt x="1" y="0"/>
                    <a:pt x="13" y="4"/>
                    <a:pt x="27" y="11"/>
                  </a:cubicBezTo>
                  <a:cubicBezTo>
                    <a:pt x="27" y="11"/>
                    <a:pt x="27" y="12"/>
                    <a:pt x="27" y="12"/>
                  </a:cubicBezTo>
                  <a:lnTo>
                    <a:pt x="26" y="13"/>
                  </a:ln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22" name="iŝḻíḍè"/>
            <p:cNvSpPr/>
            <p:nvPr>
              <p:custDataLst>
                <p:tags r:id="rId112"/>
              </p:custDataLst>
            </p:nvPr>
          </p:nvSpPr>
          <p:spPr bwMode="auto">
            <a:xfrm>
              <a:off x="5829216" y="3558288"/>
              <a:ext cx="158283" cy="167155"/>
            </a:xfrm>
            <a:custGeom>
              <a:avLst/>
              <a:gdLst>
                <a:gd name="T0" fmla="*/ 49 w 58"/>
                <a:gd name="T1" fmla="*/ 63 h 63"/>
                <a:gd name="T2" fmla="*/ 48 w 58"/>
                <a:gd name="T3" fmla="*/ 63 h 63"/>
                <a:gd name="T4" fmla="*/ 1 w 58"/>
                <a:gd name="T5" fmla="*/ 32 h 63"/>
                <a:gd name="T6" fmla="*/ 0 w 58"/>
                <a:gd name="T7" fmla="*/ 31 h 63"/>
                <a:gd name="T8" fmla="*/ 1 w 58"/>
                <a:gd name="T9" fmla="*/ 31 h 63"/>
                <a:gd name="T10" fmla="*/ 48 w 58"/>
                <a:gd name="T11" fmla="*/ 61 h 63"/>
                <a:gd name="T12" fmla="*/ 49 w 58"/>
                <a:gd name="T13" fmla="*/ 58 h 63"/>
                <a:gd name="T14" fmla="*/ 57 w 58"/>
                <a:gd name="T15" fmla="*/ 1 h 63"/>
                <a:gd name="T16" fmla="*/ 58 w 58"/>
                <a:gd name="T17" fmla="*/ 0 h 63"/>
                <a:gd name="T18" fmla="*/ 58 w 58"/>
                <a:gd name="T19" fmla="*/ 0 h 63"/>
                <a:gd name="T20" fmla="*/ 58 w 58"/>
                <a:gd name="T21" fmla="*/ 1 h 63"/>
                <a:gd name="T22" fmla="*/ 50 w 58"/>
                <a:gd name="T23" fmla="*/ 58 h 63"/>
                <a:gd name="T24" fmla="*/ 49 w 58"/>
                <a:gd name="T25" fmla="*/ 63 h 63"/>
                <a:gd name="T26" fmla="*/ 49 w 58"/>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62">
                  <a:moveTo>
                    <a:pt x="49" y="63"/>
                  </a:moveTo>
                  <a:cubicBezTo>
                    <a:pt x="48" y="63"/>
                    <a:pt x="48" y="63"/>
                    <a:pt x="48" y="63"/>
                  </a:cubicBezTo>
                  <a:cubicBezTo>
                    <a:pt x="48" y="63"/>
                    <a:pt x="20" y="43"/>
                    <a:pt x="1" y="32"/>
                  </a:cubicBezTo>
                  <a:cubicBezTo>
                    <a:pt x="0" y="32"/>
                    <a:pt x="0" y="31"/>
                    <a:pt x="0" y="31"/>
                  </a:cubicBezTo>
                  <a:cubicBezTo>
                    <a:pt x="0" y="30"/>
                    <a:pt x="1" y="30"/>
                    <a:pt x="1" y="31"/>
                  </a:cubicBezTo>
                  <a:cubicBezTo>
                    <a:pt x="19" y="40"/>
                    <a:pt x="43" y="57"/>
                    <a:pt x="48" y="61"/>
                  </a:cubicBezTo>
                  <a:cubicBezTo>
                    <a:pt x="48" y="60"/>
                    <a:pt x="48" y="59"/>
                    <a:pt x="49" y="58"/>
                  </a:cubicBezTo>
                  <a:cubicBezTo>
                    <a:pt x="51" y="47"/>
                    <a:pt x="57" y="19"/>
                    <a:pt x="57" y="1"/>
                  </a:cubicBezTo>
                  <a:cubicBezTo>
                    <a:pt x="57" y="0"/>
                    <a:pt x="57" y="0"/>
                    <a:pt x="58" y="0"/>
                  </a:cubicBezTo>
                  <a:cubicBezTo>
                    <a:pt x="58" y="0"/>
                    <a:pt x="58" y="0"/>
                    <a:pt x="58" y="0"/>
                  </a:cubicBezTo>
                  <a:cubicBezTo>
                    <a:pt x="58" y="0"/>
                    <a:pt x="58" y="0"/>
                    <a:pt x="58" y="1"/>
                  </a:cubicBezTo>
                  <a:cubicBezTo>
                    <a:pt x="58" y="19"/>
                    <a:pt x="52" y="47"/>
                    <a:pt x="50" y="58"/>
                  </a:cubicBezTo>
                  <a:cubicBezTo>
                    <a:pt x="50" y="60"/>
                    <a:pt x="49" y="62"/>
                    <a:pt x="49" y="63"/>
                  </a:cubicBezTo>
                  <a:cubicBezTo>
                    <a:pt x="49" y="63"/>
                    <a:pt x="49" y="63"/>
                    <a:pt x="49" y="63"/>
                  </a:cubicBezTo>
                  <a:close/>
                </a:path>
              </a:pathLst>
            </a:custGeom>
            <a:solidFill>
              <a:srgbClr val="0A0000"/>
            </a:solidFill>
            <a:ln>
              <a:noFill/>
            </a:ln>
          </p:spPr>
          <p:txBody>
            <a:bodyPr vert="horz" wrap="square" lIns="91440" tIns="45720" rIns="91440" bIns="45720" numCol="1" anchor="t" anchorCtr="0" compatLnSpc="1"/>
            <a:lstStyle/>
            <a:p>
              <a:endParaRPr lang="zh-CN" altLang="en-US"/>
            </a:p>
          </p:txBody>
        </p:sp>
        <p:sp>
          <p:nvSpPr>
            <p:cNvPr id="123" name="ïšļíḍê"/>
            <p:cNvSpPr/>
            <p:nvPr>
              <p:custDataLst>
                <p:tags r:id="rId113"/>
              </p:custDataLst>
            </p:nvPr>
          </p:nvSpPr>
          <p:spPr bwMode="auto">
            <a:xfrm>
              <a:off x="4677651" y="3560532"/>
              <a:ext cx="386531" cy="274852"/>
            </a:xfrm>
            <a:custGeom>
              <a:avLst/>
              <a:gdLst>
                <a:gd name="T0" fmla="*/ 142 w 142"/>
                <a:gd name="T1" fmla="*/ 71 h 103"/>
                <a:gd name="T2" fmla="*/ 140 w 142"/>
                <a:gd name="T3" fmla="*/ 77 h 103"/>
                <a:gd name="T4" fmla="*/ 135 w 142"/>
                <a:gd name="T5" fmla="*/ 103 h 103"/>
                <a:gd name="T6" fmla="*/ 113 w 142"/>
                <a:gd name="T7" fmla="*/ 54 h 103"/>
                <a:gd name="T8" fmla="*/ 101 w 142"/>
                <a:gd name="T9" fmla="*/ 49 h 103"/>
                <a:gd name="T10" fmla="*/ 100 w 142"/>
                <a:gd name="T11" fmla="*/ 53 h 103"/>
                <a:gd name="T12" fmla="*/ 67 w 142"/>
                <a:gd name="T13" fmla="*/ 76 h 103"/>
                <a:gd name="T14" fmla="*/ 15 w 142"/>
                <a:gd name="T15" fmla="*/ 71 h 103"/>
                <a:gd name="T16" fmla="*/ 9 w 142"/>
                <a:gd name="T17" fmla="*/ 91 h 103"/>
                <a:gd name="T18" fmla="*/ 9 w 142"/>
                <a:gd name="T19" fmla="*/ 91 h 103"/>
                <a:gd name="T20" fmla="*/ 0 w 142"/>
                <a:gd name="T21" fmla="*/ 72 h 103"/>
                <a:gd name="T22" fmla="*/ 18 w 142"/>
                <a:gd name="T23" fmla="*/ 29 h 103"/>
                <a:gd name="T24" fmla="*/ 69 w 142"/>
                <a:gd name="T25" fmla="*/ 1 h 103"/>
                <a:gd name="T26" fmla="*/ 88 w 142"/>
                <a:gd name="T27" fmla="*/ 0 h 103"/>
                <a:gd name="T28" fmla="*/ 125 w 142"/>
                <a:gd name="T29" fmla="*/ 21 h 103"/>
                <a:gd name="T30" fmla="*/ 142 w 142"/>
                <a:gd name="T31" fmla="*/ 7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2" h="103">
                  <a:moveTo>
                    <a:pt x="142" y="71"/>
                  </a:moveTo>
                  <a:cubicBezTo>
                    <a:pt x="141" y="72"/>
                    <a:pt x="141" y="74"/>
                    <a:pt x="140" y="77"/>
                  </a:cubicBezTo>
                  <a:cubicBezTo>
                    <a:pt x="137" y="87"/>
                    <a:pt x="135" y="103"/>
                    <a:pt x="135" y="103"/>
                  </a:cubicBezTo>
                  <a:cubicBezTo>
                    <a:pt x="131" y="82"/>
                    <a:pt x="116" y="63"/>
                    <a:pt x="113" y="54"/>
                  </a:cubicBezTo>
                  <a:cubicBezTo>
                    <a:pt x="110" y="45"/>
                    <a:pt x="103" y="44"/>
                    <a:pt x="101" y="49"/>
                  </a:cubicBezTo>
                  <a:cubicBezTo>
                    <a:pt x="101" y="50"/>
                    <a:pt x="100" y="51"/>
                    <a:pt x="100" y="53"/>
                  </a:cubicBezTo>
                  <a:cubicBezTo>
                    <a:pt x="97" y="59"/>
                    <a:pt x="89" y="69"/>
                    <a:pt x="67" y="76"/>
                  </a:cubicBezTo>
                  <a:cubicBezTo>
                    <a:pt x="41" y="84"/>
                    <a:pt x="24" y="74"/>
                    <a:pt x="15" y="71"/>
                  </a:cubicBezTo>
                  <a:cubicBezTo>
                    <a:pt x="6" y="68"/>
                    <a:pt x="10" y="88"/>
                    <a:pt x="9" y="91"/>
                  </a:cubicBezTo>
                  <a:cubicBezTo>
                    <a:pt x="9" y="91"/>
                    <a:pt x="9" y="91"/>
                    <a:pt x="9" y="91"/>
                  </a:cubicBezTo>
                  <a:cubicBezTo>
                    <a:pt x="8" y="94"/>
                    <a:pt x="1" y="86"/>
                    <a:pt x="0" y="72"/>
                  </a:cubicBezTo>
                  <a:cubicBezTo>
                    <a:pt x="0" y="58"/>
                    <a:pt x="5" y="42"/>
                    <a:pt x="18" y="29"/>
                  </a:cubicBezTo>
                  <a:cubicBezTo>
                    <a:pt x="31" y="16"/>
                    <a:pt x="52" y="3"/>
                    <a:pt x="69" y="1"/>
                  </a:cubicBezTo>
                  <a:cubicBezTo>
                    <a:pt x="75" y="0"/>
                    <a:pt x="82" y="0"/>
                    <a:pt x="88" y="0"/>
                  </a:cubicBezTo>
                  <a:cubicBezTo>
                    <a:pt x="102" y="2"/>
                    <a:pt x="115" y="8"/>
                    <a:pt x="125" y="21"/>
                  </a:cubicBezTo>
                  <a:cubicBezTo>
                    <a:pt x="141" y="39"/>
                    <a:pt x="142" y="71"/>
                    <a:pt x="142" y="71"/>
                  </a:cubicBezTo>
                  <a:close/>
                </a:path>
              </a:pathLst>
            </a:custGeom>
            <a:solidFill>
              <a:srgbClr val="591712"/>
            </a:solidFill>
            <a:ln>
              <a:noFill/>
            </a:ln>
          </p:spPr>
          <p:txBody>
            <a:bodyPr vert="horz" wrap="square" lIns="91440" tIns="45720" rIns="91440" bIns="45720" numCol="1" anchor="t" anchorCtr="0" compatLnSpc="1"/>
            <a:lstStyle/>
            <a:p>
              <a:endParaRPr lang="zh-CN" altLang="en-US"/>
            </a:p>
          </p:txBody>
        </p:sp>
        <p:sp>
          <p:nvSpPr>
            <p:cNvPr id="124" name="îŝḷíḓè"/>
            <p:cNvSpPr/>
            <p:nvPr>
              <p:custDataLst>
                <p:tags r:id="rId114"/>
              </p:custDataLst>
            </p:nvPr>
          </p:nvSpPr>
          <p:spPr bwMode="auto">
            <a:xfrm>
              <a:off x="4917369" y="3560532"/>
              <a:ext cx="146813" cy="274852"/>
            </a:xfrm>
            <a:custGeom>
              <a:avLst/>
              <a:gdLst>
                <a:gd name="T0" fmla="*/ 54 w 54"/>
                <a:gd name="T1" fmla="*/ 71 h 103"/>
                <a:gd name="T2" fmla="*/ 52 w 54"/>
                <a:gd name="T3" fmla="*/ 77 h 103"/>
                <a:gd name="T4" fmla="*/ 47 w 54"/>
                <a:gd name="T5" fmla="*/ 103 h 103"/>
                <a:gd name="T6" fmla="*/ 25 w 54"/>
                <a:gd name="T7" fmla="*/ 54 h 103"/>
                <a:gd name="T8" fmla="*/ 13 w 54"/>
                <a:gd name="T9" fmla="*/ 49 h 103"/>
                <a:gd name="T10" fmla="*/ 12 w 54"/>
                <a:gd name="T11" fmla="*/ 53 h 103"/>
                <a:gd name="T12" fmla="*/ 0 w 54"/>
                <a:gd name="T13" fmla="*/ 0 h 103"/>
                <a:gd name="T14" fmla="*/ 37 w 54"/>
                <a:gd name="T15" fmla="*/ 21 h 103"/>
                <a:gd name="T16" fmla="*/ 54 w 54"/>
                <a:gd name="T17" fmla="*/ 7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03">
                  <a:moveTo>
                    <a:pt x="54" y="71"/>
                  </a:moveTo>
                  <a:cubicBezTo>
                    <a:pt x="53" y="72"/>
                    <a:pt x="53" y="74"/>
                    <a:pt x="52" y="77"/>
                  </a:cubicBezTo>
                  <a:cubicBezTo>
                    <a:pt x="49" y="87"/>
                    <a:pt x="47" y="103"/>
                    <a:pt x="47" y="103"/>
                  </a:cubicBezTo>
                  <a:cubicBezTo>
                    <a:pt x="43" y="82"/>
                    <a:pt x="28" y="63"/>
                    <a:pt x="25" y="54"/>
                  </a:cubicBezTo>
                  <a:cubicBezTo>
                    <a:pt x="22" y="45"/>
                    <a:pt x="15" y="44"/>
                    <a:pt x="13" y="49"/>
                  </a:cubicBezTo>
                  <a:cubicBezTo>
                    <a:pt x="13" y="50"/>
                    <a:pt x="12" y="51"/>
                    <a:pt x="12" y="53"/>
                  </a:cubicBezTo>
                  <a:cubicBezTo>
                    <a:pt x="13" y="34"/>
                    <a:pt x="7" y="13"/>
                    <a:pt x="0" y="0"/>
                  </a:cubicBezTo>
                  <a:cubicBezTo>
                    <a:pt x="14" y="2"/>
                    <a:pt x="27" y="8"/>
                    <a:pt x="37" y="21"/>
                  </a:cubicBezTo>
                  <a:cubicBezTo>
                    <a:pt x="53" y="39"/>
                    <a:pt x="54" y="71"/>
                    <a:pt x="54" y="71"/>
                  </a:cubicBezTo>
                  <a:close/>
                </a:path>
              </a:pathLst>
            </a:custGeom>
            <a:solidFill>
              <a:srgbClr val="490F0E"/>
            </a:solidFill>
            <a:ln>
              <a:noFill/>
            </a:ln>
          </p:spPr>
          <p:txBody>
            <a:bodyPr vert="horz" wrap="square" lIns="91440" tIns="45720" rIns="91440" bIns="45720" numCol="1" anchor="t" anchorCtr="0" compatLnSpc="1"/>
            <a:lstStyle/>
            <a:p>
              <a:endParaRPr lang="zh-CN" altLang="en-US"/>
            </a:p>
          </p:txBody>
        </p:sp>
        <p:sp>
          <p:nvSpPr>
            <p:cNvPr id="125" name="ïŝ1ïďê"/>
            <p:cNvSpPr/>
            <p:nvPr>
              <p:custDataLst>
                <p:tags r:id="rId115"/>
              </p:custDataLst>
            </p:nvPr>
          </p:nvSpPr>
          <p:spPr bwMode="auto">
            <a:xfrm>
              <a:off x="4650123" y="4538778"/>
              <a:ext cx="384238" cy="394888"/>
            </a:xfrm>
            <a:custGeom>
              <a:avLst/>
              <a:gdLst>
                <a:gd name="T0" fmla="*/ 141 w 141"/>
                <a:gd name="T1" fmla="*/ 139 h 148"/>
                <a:gd name="T2" fmla="*/ 31 w 141"/>
                <a:gd name="T3" fmla="*/ 148 h 148"/>
                <a:gd name="T4" fmla="*/ 23 w 141"/>
                <a:gd name="T5" fmla="*/ 114 h 148"/>
                <a:gd name="T6" fmla="*/ 10 w 141"/>
                <a:gd name="T7" fmla="*/ 57 h 148"/>
                <a:gd name="T8" fmla="*/ 0 w 141"/>
                <a:gd name="T9" fmla="*/ 15 h 148"/>
                <a:gd name="T10" fmla="*/ 32 w 141"/>
                <a:gd name="T11" fmla="*/ 10 h 148"/>
                <a:gd name="T12" fmla="*/ 131 w 141"/>
                <a:gd name="T13" fmla="*/ 0 h 148"/>
                <a:gd name="T14" fmla="*/ 135 w 141"/>
                <a:gd name="T15" fmla="*/ 54 h 148"/>
                <a:gd name="T16" fmla="*/ 141 w 141"/>
                <a:gd name="T17" fmla="*/ 13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48">
                  <a:moveTo>
                    <a:pt x="141" y="139"/>
                  </a:moveTo>
                  <a:cubicBezTo>
                    <a:pt x="31" y="148"/>
                    <a:pt x="31" y="148"/>
                    <a:pt x="31" y="148"/>
                  </a:cubicBezTo>
                  <a:cubicBezTo>
                    <a:pt x="23" y="114"/>
                    <a:pt x="23" y="114"/>
                    <a:pt x="23" y="114"/>
                  </a:cubicBezTo>
                  <a:cubicBezTo>
                    <a:pt x="10" y="57"/>
                    <a:pt x="10" y="57"/>
                    <a:pt x="10" y="57"/>
                  </a:cubicBezTo>
                  <a:cubicBezTo>
                    <a:pt x="0" y="15"/>
                    <a:pt x="0" y="15"/>
                    <a:pt x="0" y="15"/>
                  </a:cubicBezTo>
                  <a:cubicBezTo>
                    <a:pt x="0" y="15"/>
                    <a:pt x="12" y="13"/>
                    <a:pt x="32" y="10"/>
                  </a:cubicBezTo>
                  <a:cubicBezTo>
                    <a:pt x="57" y="6"/>
                    <a:pt x="94" y="2"/>
                    <a:pt x="131" y="0"/>
                  </a:cubicBezTo>
                  <a:cubicBezTo>
                    <a:pt x="135" y="54"/>
                    <a:pt x="135" y="54"/>
                    <a:pt x="135" y="54"/>
                  </a:cubicBezTo>
                  <a:lnTo>
                    <a:pt x="141" y="139"/>
                  </a:lnTo>
                  <a:close/>
                </a:path>
              </a:pathLst>
            </a:custGeom>
            <a:solidFill>
              <a:srgbClr val="FAF0BD"/>
            </a:solidFill>
            <a:ln>
              <a:noFill/>
            </a:ln>
          </p:spPr>
          <p:txBody>
            <a:bodyPr vert="horz" wrap="square" lIns="91440" tIns="45720" rIns="91440" bIns="45720" numCol="1" anchor="t" anchorCtr="0" compatLnSpc="1"/>
            <a:lstStyle/>
            <a:p>
              <a:endParaRPr lang="zh-CN" altLang="en-US"/>
            </a:p>
          </p:txBody>
        </p:sp>
        <p:sp>
          <p:nvSpPr>
            <p:cNvPr id="126" name="íṧļídê"/>
            <p:cNvSpPr/>
            <p:nvPr>
              <p:custDataLst>
                <p:tags r:id="rId116"/>
              </p:custDataLst>
            </p:nvPr>
          </p:nvSpPr>
          <p:spPr bwMode="auto">
            <a:xfrm>
              <a:off x="4713206" y="4682374"/>
              <a:ext cx="321154" cy="251293"/>
            </a:xfrm>
            <a:custGeom>
              <a:avLst/>
              <a:gdLst>
                <a:gd name="T0" fmla="*/ 118 w 118"/>
                <a:gd name="T1" fmla="*/ 85 h 94"/>
                <a:gd name="T2" fmla="*/ 8 w 118"/>
                <a:gd name="T3" fmla="*/ 94 h 94"/>
                <a:gd name="T4" fmla="*/ 0 w 118"/>
                <a:gd name="T5" fmla="*/ 60 h 94"/>
                <a:gd name="T6" fmla="*/ 112 w 118"/>
                <a:gd name="T7" fmla="*/ 0 h 94"/>
                <a:gd name="T8" fmla="*/ 118 w 118"/>
                <a:gd name="T9" fmla="*/ 85 h 94"/>
              </a:gdLst>
              <a:ahLst/>
              <a:cxnLst>
                <a:cxn ang="0">
                  <a:pos x="T0" y="T1"/>
                </a:cxn>
                <a:cxn ang="0">
                  <a:pos x="T2" y="T3"/>
                </a:cxn>
                <a:cxn ang="0">
                  <a:pos x="T4" y="T5"/>
                </a:cxn>
                <a:cxn ang="0">
                  <a:pos x="T6" y="T7"/>
                </a:cxn>
                <a:cxn ang="0">
                  <a:pos x="T8" y="T9"/>
                </a:cxn>
              </a:cxnLst>
              <a:rect l="0" t="0" r="r" b="b"/>
              <a:pathLst>
                <a:path w="118" h="94">
                  <a:moveTo>
                    <a:pt x="118" y="85"/>
                  </a:moveTo>
                  <a:cubicBezTo>
                    <a:pt x="8" y="94"/>
                    <a:pt x="8" y="94"/>
                    <a:pt x="8" y="94"/>
                  </a:cubicBezTo>
                  <a:cubicBezTo>
                    <a:pt x="0" y="60"/>
                    <a:pt x="0" y="60"/>
                    <a:pt x="0" y="60"/>
                  </a:cubicBezTo>
                  <a:cubicBezTo>
                    <a:pt x="37" y="46"/>
                    <a:pt x="90" y="14"/>
                    <a:pt x="112" y="0"/>
                  </a:cubicBezTo>
                  <a:lnTo>
                    <a:pt x="118" y="85"/>
                  </a:lnTo>
                  <a:close/>
                </a:path>
              </a:pathLst>
            </a:custGeom>
            <a:solidFill>
              <a:srgbClr val="E2D393"/>
            </a:solidFill>
            <a:ln>
              <a:noFill/>
            </a:ln>
          </p:spPr>
          <p:txBody>
            <a:bodyPr vert="horz" wrap="square" lIns="91440" tIns="45720" rIns="91440" bIns="45720" numCol="1" anchor="t" anchorCtr="0" compatLnSpc="1"/>
            <a:lstStyle/>
            <a:p>
              <a:endParaRPr lang="zh-CN" altLang="en-US"/>
            </a:p>
          </p:txBody>
        </p:sp>
        <p:sp>
          <p:nvSpPr>
            <p:cNvPr id="127" name="iṡḻíḍe"/>
            <p:cNvSpPr/>
            <p:nvPr>
              <p:custDataLst>
                <p:tags r:id="rId117"/>
              </p:custDataLst>
            </p:nvPr>
          </p:nvSpPr>
          <p:spPr bwMode="auto">
            <a:xfrm>
              <a:off x="4808406" y="4581408"/>
              <a:ext cx="29822" cy="50483"/>
            </a:xfrm>
            <a:custGeom>
              <a:avLst/>
              <a:gdLst>
                <a:gd name="T0" fmla="*/ 10 w 11"/>
                <a:gd name="T1" fmla="*/ 8 h 19"/>
                <a:gd name="T2" fmla="*/ 7 w 11"/>
                <a:gd name="T3" fmla="*/ 18 h 19"/>
                <a:gd name="T4" fmla="*/ 1 w 11"/>
                <a:gd name="T5" fmla="*/ 10 h 19"/>
                <a:gd name="T6" fmla="*/ 4 w 11"/>
                <a:gd name="T7" fmla="*/ 0 h 19"/>
                <a:gd name="T8" fmla="*/ 10 w 11"/>
                <a:gd name="T9" fmla="*/ 8 h 19"/>
              </a:gdLst>
              <a:ahLst/>
              <a:cxnLst>
                <a:cxn ang="0">
                  <a:pos x="T0" y="T1"/>
                </a:cxn>
                <a:cxn ang="0">
                  <a:pos x="T2" y="T3"/>
                </a:cxn>
                <a:cxn ang="0">
                  <a:pos x="T4" y="T5"/>
                </a:cxn>
                <a:cxn ang="0">
                  <a:pos x="T6" y="T7"/>
                </a:cxn>
                <a:cxn ang="0">
                  <a:pos x="T8" y="T9"/>
                </a:cxn>
              </a:cxnLst>
              <a:rect l="0" t="0" r="r" b="b"/>
              <a:pathLst>
                <a:path w="11" h="19">
                  <a:moveTo>
                    <a:pt x="10" y="8"/>
                  </a:moveTo>
                  <a:cubicBezTo>
                    <a:pt x="11" y="13"/>
                    <a:pt x="10" y="18"/>
                    <a:pt x="7" y="18"/>
                  </a:cubicBezTo>
                  <a:cubicBezTo>
                    <a:pt x="5" y="19"/>
                    <a:pt x="2" y="15"/>
                    <a:pt x="1" y="10"/>
                  </a:cubicBezTo>
                  <a:cubicBezTo>
                    <a:pt x="0" y="5"/>
                    <a:pt x="2" y="1"/>
                    <a:pt x="4" y="0"/>
                  </a:cubicBezTo>
                  <a:cubicBezTo>
                    <a:pt x="7" y="0"/>
                    <a:pt x="9" y="4"/>
                    <a:pt x="10" y="8"/>
                  </a:cubicBezTo>
                  <a:close/>
                </a:path>
              </a:pathLst>
            </a:custGeom>
            <a:solidFill>
              <a:srgbClr val="EF8A1B"/>
            </a:solidFill>
            <a:ln>
              <a:noFill/>
            </a:ln>
          </p:spPr>
          <p:txBody>
            <a:bodyPr vert="horz" wrap="square" lIns="91440" tIns="45720" rIns="91440" bIns="45720" numCol="1" anchor="t" anchorCtr="0" compatLnSpc="1"/>
            <a:lstStyle/>
            <a:p>
              <a:endParaRPr lang="zh-CN" altLang="en-US"/>
            </a:p>
          </p:txBody>
        </p:sp>
        <p:sp>
          <p:nvSpPr>
            <p:cNvPr id="128" name="iṡľíḋe"/>
            <p:cNvSpPr/>
            <p:nvPr>
              <p:custDataLst>
                <p:tags r:id="rId118"/>
              </p:custDataLst>
            </p:nvPr>
          </p:nvSpPr>
          <p:spPr bwMode="auto">
            <a:xfrm>
              <a:off x="4775143" y="4661059"/>
              <a:ext cx="191545" cy="173886"/>
            </a:xfrm>
            <a:custGeom>
              <a:avLst/>
              <a:gdLst>
                <a:gd name="T0" fmla="*/ 70 w 70"/>
                <a:gd name="T1" fmla="*/ 30 h 65"/>
                <a:gd name="T2" fmla="*/ 68 w 70"/>
                <a:gd name="T3" fmla="*/ 55 h 65"/>
                <a:gd name="T4" fmla="*/ 65 w 70"/>
                <a:gd name="T5" fmla="*/ 65 h 65"/>
                <a:gd name="T6" fmla="*/ 26 w 70"/>
                <a:gd name="T7" fmla="*/ 58 h 65"/>
                <a:gd name="T8" fmla="*/ 6 w 70"/>
                <a:gd name="T9" fmla="*/ 42 h 65"/>
                <a:gd name="T10" fmla="*/ 12 w 70"/>
                <a:gd name="T11" fmla="*/ 41 h 65"/>
                <a:gd name="T12" fmla="*/ 27 w 70"/>
                <a:gd name="T13" fmla="*/ 46 h 65"/>
                <a:gd name="T14" fmla="*/ 1 w 70"/>
                <a:gd name="T15" fmla="*/ 25 h 65"/>
                <a:gd name="T16" fmla="*/ 27 w 70"/>
                <a:gd name="T17" fmla="*/ 31 h 65"/>
                <a:gd name="T18" fmla="*/ 1 w 70"/>
                <a:gd name="T19" fmla="*/ 6 h 65"/>
                <a:gd name="T20" fmla="*/ 39 w 70"/>
                <a:gd name="T21" fmla="*/ 24 h 65"/>
                <a:gd name="T22" fmla="*/ 23 w 70"/>
                <a:gd name="T23" fmla="*/ 4 h 65"/>
                <a:gd name="T24" fmla="*/ 60 w 70"/>
                <a:gd name="T25" fmla="*/ 24 h 65"/>
                <a:gd name="T26" fmla="*/ 61 w 70"/>
                <a:gd name="T27" fmla="*/ 6 h 65"/>
                <a:gd name="T28" fmla="*/ 70 w 70"/>
                <a:gd name="T29" fmla="*/ 3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5">
                  <a:moveTo>
                    <a:pt x="70" y="30"/>
                  </a:moveTo>
                  <a:cubicBezTo>
                    <a:pt x="70" y="30"/>
                    <a:pt x="70" y="44"/>
                    <a:pt x="68" y="55"/>
                  </a:cubicBezTo>
                  <a:cubicBezTo>
                    <a:pt x="67" y="59"/>
                    <a:pt x="66" y="62"/>
                    <a:pt x="65" y="65"/>
                  </a:cubicBezTo>
                  <a:cubicBezTo>
                    <a:pt x="65" y="65"/>
                    <a:pt x="42" y="65"/>
                    <a:pt x="26" y="58"/>
                  </a:cubicBezTo>
                  <a:cubicBezTo>
                    <a:pt x="12" y="52"/>
                    <a:pt x="6" y="47"/>
                    <a:pt x="6" y="42"/>
                  </a:cubicBezTo>
                  <a:cubicBezTo>
                    <a:pt x="6" y="41"/>
                    <a:pt x="9" y="40"/>
                    <a:pt x="12" y="41"/>
                  </a:cubicBezTo>
                  <a:cubicBezTo>
                    <a:pt x="18" y="42"/>
                    <a:pt x="26" y="45"/>
                    <a:pt x="27" y="46"/>
                  </a:cubicBezTo>
                  <a:cubicBezTo>
                    <a:pt x="25" y="45"/>
                    <a:pt x="0" y="31"/>
                    <a:pt x="1" y="25"/>
                  </a:cubicBezTo>
                  <a:cubicBezTo>
                    <a:pt x="2" y="19"/>
                    <a:pt x="26" y="30"/>
                    <a:pt x="27" y="31"/>
                  </a:cubicBezTo>
                  <a:cubicBezTo>
                    <a:pt x="26" y="30"/>
                    <a:pt x="0" y="12"/>
                    <a:pt x="1" y="6"/>
                  </a:cubicBezTo>
                  <a:cubicBezTo>
                    <a:pt x="2" y="0"/>
                    <a:pt x="35" y="22"/>
                    <a:pt x="39" y="24"/>
                  </a:cubicBezTo>
                  <a:cubicBezTo>
                    <a:pt x="37" y="22"/>
                    <a:pt x="20" y="8"/>
                    <a:pt x="23" y="4"/>
                  </a:cubicBezTo>
                  <a:cubicBezTo>
                    <a:pt x="26" y="0"/>
                    <a:pt x="60" y="24"/>
                    <a:pt x="60" y="24"/>
                  </a:cubicBezTo>
                  <a:cubicBezTo>
                    <a:pt x="60" y="24"/>
                    <a:pt x="56" y="4"/>
                    <a:pt x="61" y="6"/>
                  </a:cubicBezTo>
                  <a:cubicBezTo>
                    <a:pt x="68" y="7"/>
                    <a:pt x="70" y="30"/>
                    <a:pt x="70" y="30"/>
                  </a:cubicBezTo>
                  <a:close/>
                </a:path>
              </a:pathLst>
            </a:custGeom>
            <a:solidFill>
              <a:srgbClr val="F3B6AB"/>
            </a:solidFill>
            <a:ln>
              <a:noFill/>
            </a:ln>
          </p:spPr>
          <p:txBody>
            <a:bodyPr vert="horz" wrap="square" lIns="91440" tIns="45720" rIns="91440" bIns="45720" numCol="1" anchor="t" anchorCtr="0" compatLnSpc="1"/>
            <a:lstStyle/>
            <a:p>
              <a:endParaRPr lang="zh-CN" altLang="en-US"/>
            </a:p>
          </p:txBody>
        </p:sp>
        <p:sp>
          <p:nvSpPr>
            <p:cNvPr id="129" name="iśḻïḋé"/>
            <p:cNvSpPr/>
            <p:nvPr>
              <p:custDataLst>
                <p:tags r:id="rId119"/>
              </p:custDataLst>
            </p:nvPr>
          </p:nvSpPr>
          <p:spPr bwMode="auto">
            <a:xfrm>
              <a:off x="4792348" y="4767634"/>
              <a:ext cx="168606" cy="67311"/>
            </a:xfrm>
            <a:custGeom>
              <a:avLst/>
              <a:gdLst>
                <a:gd name="T0" fmla="*/ 62 w 62"/>
                <a:gd name="T1" fmla="*/ 15 h 25"/>
                <a:gd name="T2" fmla="*/ 59 w 62"/>
                <a:gd name="T3" fmla="*/ 25 h 25"/>
                <a:gd name="T4" fmla="*/ 20 w 62"/>
                <a:gd name="T5" fmla="*/ 18 h 25"/>
                <a:gd name="T6" fmla="*/ 0 w 62"/>
                <a:gd name="T7" fmla="*/ 2 h 25"/>
                <a:gd name="T8" fmla="*/ 6 w 62"/>
                <a:gd name="T9" fmla="*/ 1 h 25"/>
                <a:gd name="T10" fmla="*/ 62 w 62"/>
                <a:gd name="T11" fmla="*/ 15 h 25"/>
              </a:gdLst>
              <a:ahLst/>
              <a:cxnLst>
                <a:cxn ang="0">
                  <a:pos x="T0" y="T1"/>
                </a:cxn>
                <a:cxn ang="0">
                  <a:pos x="T2" y="T3"/>
                </a:cxn>
                <a:cxn ang="0">
                  <a:pos x="T4" y="T5"/>
                </a:cxn>
                <a:cxn ang="0">
                  <a:pos x="T6" y="T7"/>
                </a:cxn>
                <a:cxn ang="0">
                  <a:pos x="T8" y="T9"/>
                </a:cxn>
                <a:cxn ang="0">
                  <a:pos x="T10" y="T11"/>
                </a:cxn>
              </a:cxnLst>
              <a:rect l="0" t="0" r="r" b="b"/>
              <a:pathLst>
                <a:path w="62" h="25">
                  <a:moveTo>
                    <a:pt x="62" y="15"/>
                  </a:moveTo>
                  <a:cubicBezTo>
                    <a:pt x="61" y="19"/>
                    <a:pt x="60" y="22"/>
                    <a:pt x="59" y="25"/>
                  </a:cubicBezTo>
                  <a:cubicBezTo>
                    <a:pt x="59" y="25"/>
                    <a:pt x="36" y="25"/>
                    <a:pt x="20" y="18"/>
                  </a:cubicBezTo>
                  <a:cubicBezTo>
                    <a:pt x="6" y="12"/>
                    <a:pt x="0" y="7"/>
                    <a:pt x="0" y="2"/>
                  </a:cubicBezTo>
                  <a:cubicBezTo>
                    <a:pt x="0" y="1"/>
                    <a:pt x="3" y="0"/>
                    <a:pt x="6" y="1"/>
                  </a:cubicBezTo>
                  <a:cubicBezTo>
                    <a:pt x="24" y="11"/>
                    <a:pt x="46" y="17"/>
                    <a:pt x="62" y="15"/>
                  </a:cubicBezTo>
                  <a:close/>
                </a:path>
              </a:pathLst>
            </a:custGeom>
            <a:solidFill>
              <a:srgbClr val="F4948E"/>
            </a:solidFill>
            <a:ln>
              <a:noFill/>
            </a:ln>
          </p:spPr>
          <p:txBody>
            <a:bodyPr vert="horz" wrap="square" lIns="91440" tIns="45720" rIns="91440" bIns="45720" numCol="1" anchor="t" anchorCtr="0" compatLnSpc="1"/>
            <a:lstStyle/>
            <a:p>
              <a:endParaRPr lang="zh-CN" altLang="en-US"/>
            </a:p>
          </p:txBody>
        </p:sp>
        <p:sp>
          <p:nvSpPr>
            <p:cNvPr id="130" name="îsliďê"/>
            <p:cNvSpPr/>
            <p:nvPr>
              <p:custDataLst>
                <p:tags r:id="rId120"/>
              </p:custDataLst>
            </p:nvPr>
          </p:nvSpPr>
          <p:spPr bwMode="auto">
            <a:xfrm>
              <a:off x="4952925" y="4714906"/>
              <a:ext cx="89464" cy="127890"/>
            </a:xfrm>
            <a:custGeom>
              <a:avLst/>
              <a:gdLst>
                <a:gd name="T0" fmla="*/ 33 w 33"/>
                <a:gd name="T1" fmla="*/ 0 h 48"/>
                <a:gd name="T2" fmla="*/ 29 w 33"/>
                <a:gd name="T3" fmla="*/ 36 h 48"/>
                <a:gd name="T4" fmla="*/ 28 w 33"/>
                <a:gd name="T5" fmla="*/ 46 h 48"/>
                <a:gd name="T6" fmla="*/ 0 w 33"/>
                <a:gd name="T7" fmla="*/ 45 h 48"/>
                <a:gd name="T8" fmla="*/ 3 w 33"/>
                <a:gd name="T9" fmla="*/ 34 h 48"/>
                <a:gd name="T10" fmla="*/ 5 w 33"/>
                <a:gd name="T11" fmla="*/ 10 h 48"/>
                <a:gd name="T12" fmla="*/ 33 w 33"/>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3" h="48">
                  <a:moveTo>
                    <a:pt x="33" y="0"/>
                  </a:moveTo>
                  <a:cubicBezTo>
                    <a:pt x="29" y="36"/>
                    <a:pt x="29" y="36"/>
                    <a:pt x="29" y="36"/>
                  </a:cubicBezTo>
                  <a:cubicBezTo>
                    <a:pt x="28" y="46"/>
                    <a:pt x="28" y="46"/>
                    <a:pt x="28" y="46"/>
                  </a:cubicBezTo>
                  <a:cubicBezTo>
                    <a:pt x="28" y="46"/>
                    <a:pt x="9" y="48"/>
                    <a:pt x="0" y="45"/>
                  </a:cubicBezTo>
                  <a:cubicBezTo>
                    <a:pt x="0" y="45"/>
                    <a:pt x="2" y="40"/>
                    <a:pt x="3" y="34"/>
                  </a:cubicBezTo>
                  <a:cubicBezTo>
                    <a:pt x="4" y="27"/>
                    <a:pt x="6" y="18"/>
                    <a:pt x="5" y="10"/>
                  </a:cubicBezTo>
                  <a:lnTo>
                    <a:pt x="33" y="0"/>
                  </a:lnTo>
                  <a:close/>
                </a:path>
              </a:pathLst>
            </a:custGeom>
            <a:solidFill>
              <a:srgbClr val="EC9669"/>
            </a:solidFill>
            <a:ln>
              <a:noFill/>
            </a:ln>
          </p:spPr>
          <p:txBody>
            <a:bodyPr vert="horz" wrap="square" lIns="91440" tIns="45720" rIns="91440" bIns="45720" numCol="1" anchor="t" anchorCtr="0" compatLnSpc="1"/>
            <a:lstStyle/>
            <a:p>
              <a:endParaRPr lang="zh-CN" altLang="en-US"/>
            </a:p>
          </p:txBody>
        </p:sp>
        <p:sp>
          <p:nvSpPr>
            <p:cNvPr id="131" name="îSḻiḓé"/>
            <p:cNvSpPr/>
            <p:nvPr>
              <p:custDataLst>
                <p:tags r:id="rId121"/>
              </p:custDataLst>
            </p:nvPr>
          </p:nvSpPr>
          <p:spPr bwMode="auto">
            <a:xfrm>
              <a:off x="4952925" y="4805776"/>
              <a:ext cx="79141" cy="37021"/>
            </a:xfrm>
            <a:custGeom>
              <a:avLst/>
              <a:gdLst>
                <a:gd name="T0" fmla="*/ 29 w 29"/>
                <a:gd name="T1" fmla="*/ 2 h 14"/>
                <a:gd name="T2" fmla="*/ 28 w 29"/>
                <a:gd name="T3" fmla="*/ 12 h 14"/>
                <a:gd name="T4" fmla="*/ 0 w 29"/>
                <a:gd name="T5" fmla="*/ 11 h 14"/>
                <a:gd name="T6" fmla="*/ 3 w 29"/>
                <a:gd name="T7" fmla="*/ 0 h 14"/>
                <a:gd name="T8" fmla="*/ 29 w 29"/>
                <a:gd name="T9" fmla="*/ 2 h 14"/>
              </a:gdLst>
              <a:ahLst/>
              <a:cxnLst>
                <a:cxn ang="0">
                  <a:pos x="T0" y="T1"/>
                </a:cxn>
                <a:cxn ang="0">
                  <a:pos x="T2" y="T3"/>
                </a:cxn>
                <a:cxn ang="0">
                  <a:pos x="T4" y="T5"/>
                </a:cxn>
                <a:cxn ang="0">
                  <a:pos x="T6" y="T7"/>
                </a:cxn>
                <a:cxn ang="0">
                  <a:pos x="T8" y="T9"/>
                </a:cxn>
              </a:cxnLst>
              <a:rect l="0" t="0" r="r" b="b"/>
              <a:pathLst>
                <a:path w="28" h="14">
                  <a:moveTo>
                    <a:pt x="29" y="2"/>
                  </a:moveTo>
                  <a:cubicBezTo>
                    <a:pt x="28" y="12"/>
                    <a:pt x="28" y="12"/>
                    <a:pt x="28" y="12"/>
                  </a:cubicBezTo>
                  <a:cubicBezTo>
                    <a:pt x="28" y="12"/>
                    <a:pt x="9" y="14"/>
                    <a:pt x="0" y="11"/>
                  </a:cubicBezTo>
                  <a:cubicBezTo>
                    <a:pt x="0" y="11"/>
                    <a:pt x="2" y="6"/>
                    <a:pt x="3" y="0"/>
                  </a:cubicBezTo>
                  <a:cubicBezTo>
                    <a:pt x="12" y="1"/>
                    <a:pt x="23" y="2"/>
                    <a:pt x="29" y="2"/>
                  </a:cubicBezTo>
                  <a:close/>
                </a:path>
              </a:pathLst>
            </a:custGeom>
            <a:solidFill>
              <a:srgbClr val="D8784E"/>
            </a:solidFill>
            <a:ln>
              <a:noFill/>
            </a:ln>
          </p:spPr>
          <p:txBody>
            <a:bodyPr vert="horz" wrap="square" lIns="91440" tIns="45720" rIns="91440" bIns="45720" numCol="1" anchor="t" anchorCtr="0" compatLnSpc="1"/>
            <a:lstStyle/>
            <a:p>
              <a:endParaRPr lang="zh-CN" altLang="en-US"/>
            </a:p>
          </p:txBody>
        </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活动四：精选案例，以事写人</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122045" y="1426845"/>
            <a:ext cx="9708515"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以《再塑生命的人》为例，学习通过几件事表现人物精神品质和性格特点的写法。</a:t>
            </a:r>
            <a:endParaRPr lang="zh-CN" sz="2400">
              <a:solidFill>
                <a:srgbClr val="000000"/>
              </a:solidFill>
              <a:latin typeface="宋体" panose="02010600030101010101" pitchFamily="2" charset="-122"/>
              <a:ea typeface="宋体" panose="02010600030101010101" pitchFamily="2" charset="-122"/>
              <a:sym typeface="+mn-ea"/>
            </a:endParaRPr>
          </a:p>
        </p:txBody>
      </p:sp>
      <p:sp>
        <p:nvSpPr>
          <p:cNvPr id="5" name="文本框 4"/>
          <p:cNvSpPr txBox="1"/>
          <p:nvPr/>
        </p:nvSpPr>
        <p:spPr>
          <a:xfrm>
            <a:off x="1122045" y="5938520"/>
            <a:ext cx="9392285" cy="460375"/>
          </a:xfrm>
          <a:prstGeom prst="rect">
            <a:avLst/>
          </a:prstGeom>
          <a:noFill/>
          <a:ln w="9525">
            <a:noFill/>
          </a:ln>
        </p:spPr>
        <p:txBody>
          <a:bodyPr wrap="square">
            <a:spAutoFit/>
          </a:bodyPr>
          <a:lstStyle/>
          <a:p>
            <a:pPr indent="304800"/>
            <a:r>
              <a:rPr lang="zh-CN" sz="2400" b="0">
                <a:solidFill>
                  <a:srgbClr val="FF0000"/>
                </a:solidFill>
                <a:latin typeface="楷体" panose="02010609060101010101" charset="-122"/>
                <a:ea typeface="楷体" panose="02010609060101010101" charset="-122"/>
              </a:rPr>
              <a:t>总结：莎莉文老师的耐心、爱心和高超的教育艺术。</a:t>
            </a:r>
            <a:endParaRPr lang="zh-CN" altLang="en-US" sz="2400" b="0">
              <a:solidFill>
                <a:srgbClr val="FF0000"/>
              </a:solidFill>
              <a:latin typeface="楷体" panose="02010609060101010101" charset="-122"/>
              <a:ea typeface="楷体" panose="02010609060101010101" charset="-122"/>
            </a:endParaRPr>
          </a:p>
        </p:txBody>
      </p:sp>
      <p:sp>
        <p:nvSpPr>
          <p:cNvPr id="6" name="文本框 5"/>
          <p:cNvSpPr txBox="1"/>
          <p:nvPr/>
        </p:nvSpPr>
        <p:spPr>
          <a:xfrm>
            <a:off x="1122045" y="2917825"/>
            <a:ext cx="2186305" cy="1310492"/>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cs typeface="楷体" panose="02010609060101010101" charset="-122"/>
              </a:rPr>
              <a:t>给海伦布娃</a:t>
            </a:r>
            <a:endParaRPr lang="zh-CN" altLang="en-US" sz="2400">
              <a:latin typeface="楷体" panose="02010609060101010101" charset="-122"/>
              <a:ea typeface="楷体" panose="02010609060101010101" charset="-122"/>
              <a:cs typeface="楷体" panose="02010609060101010101" charset="-122"/>
            </a:endParaRPr>
          </a:p>
          <a:p>
            <a:pPr algn="ctr"/>
            <a:r>
              <a:rPr lang="zh-CN" altLang="en-US" sz="2400">
                <a:latin typeface="楷体" panose="02010609060101010101" charset="-122"/>
                <a:ea typeface="楷体" panose="02010609060101010101" charset="-122"/>
                <a:cs typeface="楷体" panose="02010609060101010101" charset="-122"/>
              </a:rPr>
              <a:t>娃，教她拼</a:t>
            </a:r>
            <a:endParaRPr lang="zh-CN" altLang="en-US" sz="2400">
              <a:latin typeface="楷体" panose="02010609060101010101" charset="-122"/>
              <a:ea typeface="楷体" panose="02010609060101010101" charset="-122"/>
              <a:cs typeface="楷体" panose="02010609060101010101" charset="-122"/>
            </a:endParaRPr>
          </a:p>
          <a:p>
            <a:pPr algn="ctr"/>
            <a:r>
              <a:rPr lang="zh-CN" altLang="en-US" sz="2400">
                <a:latin typeface="楷体" panose="02010609060101010101" charset="-122"/>
                <a:ea typeface="楷体" panose="02010609060101010101" charset="-122"/>
                <a:cs typeface="楷体" panose="02010609060101010101" charset="-122"/>
              </a:rPr>
              <a:t>写“doll”</a:t>
            </a:r>
            <a:endParaRPr lang="zh-CN" altLang="en-US" sz="2400">
              <a:latin typeface="楷体" panose="02010609060101010101" charset="-122"/>
              <a:ea typeface="楷体" panose="02010609060101010101" charset="-122"/>
              <a:cs typeface="楷体" panose="02010609060101010101" charset="-122"/>
            </a:endParaRPr>
          </a:p>
        </p:txBody>
      </p:sp>
      <p:sp>
        <p:nvSpPr>
          <p:cNvPr id="7" name="文本框 6"/>
          <p:cNvSpPr txBox="1"/>
          <p:nvPr/>
        </p:nvSpPr>
        <p:spPr>
          <a:xfrm>
            <a:off x="4102100" y="3792855"/>
            <a:ext cx="1908175" cy="504125"/>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rPr>
              <a:t>莎莉文老师</a:t>
            </a:r>
            <a:endParaRPr lang="zh-CN" altLang="en-US" sz="2400">
              <a:latin typeface="楷体" panose="02010609060101010101" charset="-122"/>
              <a:ea typeface="楷体" panose="02010609060101010101" charset="-122"/>
            </a:endParaRPr>
          </a:p>
        </p:txBody>
      </p:sp>
      <p:sp>
        <p:nvSpPr>
          <p:cNvPr id="9" name="文本框 8"/>
          <p:cNvSpPr txBox="1"/>
          <p:nvPr/>
        </p:nvSpPr>
        <p:spPr>
          <a:xfrm>
            <a:off x="4112260" y="2586355"/>
            <a:ext cx="1791970" cy="504203"/>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rPr>
              <a:t>拥抱海伦</a:t>
            </a:r>
            <a:endParaRPr lang="zh-CN" altLang="en-US" sz="2400">
              <a:latin typeface="楷体" panose="02010609060101010101" charset="-122"/>
              <a:ea typeface="楷体" panose="02010609060101010101" charset="-122"/>
            </a:endParaRPr>
          </a:p>
        </p:txBody>
      </p:sp>
      <p:sp>
        <p:nvSpPr>
          <p:cNvPr id="10" name="文本框 9"/>
          <p:cNvSpPr txBox="1"/>
          <p:nvPr/>
        </p:nvSpPr>
        <p:spPr>
          <a:xfrm>
            <a:off x="1541780" y="4806315"/>
            <a:ext cx="3278505" cy="907629"/>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rPr>
              <a:t>扫布娃娃的碎布，带海伦外出</a:t>
            </a:r>
            <a:endParaRPr lang="zh-CN" altLang="en-US" sz="2400">
              <a:latin typeface="楷体" panose="02010609060101010101" charset="-122"/>
              <a:ea typeface="楷体" panose="02010609060101010101" charset="-122"/>
            </a:endParaRPr>
          </a:p>
        </p:txBody>
      </p:sp>
      <p:sp>
        <p:nvSpPr>
          <p:cNvPr id="11" name="文本框 10"/>
          <p:cNvSpPr txBox="1"/>
          <p:nvPr/>
        </p:nvSpPr>
        <p:spPr>
          <a:xfrm>
            <a:off x="6513830" y="2477135"/>
            <a:ext cx="3498215" cy="1280424"/>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cs typeface="楷体" panose="02010609060101010101" charset="-122"/>
              </a:rPr>
              <a:t>暂时避开关于“杯”和“水”的争执，重新练习“doll”</a:t>
            </a:r>
            <a:endParaRPr lang="zh-CN" altLang="en-US" sz="2400">
              <a:latin typeface="楷体" panose="02010609060101010101" charset="-122"/>
              <a:ea typeface="楷体" panose="02010609060101010101" charset="-122"/>
              <a:cs typeface="楷体" panose="02010609060101010101" charset="-122"/>
            </a:endParaRPr>
          </a:p>
        </p:txBody>
      </p:sp>
      <p:sp>
        <p:nvSpPr>
          <p:cNvPr id="12" name="文本框 11"/>
          <p:cNvSpPr txBox="1"/>
          <p:nvPr/>
        </p:nvSpPr>
        <p:spPr>
          <a:xfrm>
            <a:off x="6320155" y="4638040"/>
            <a:ext cx="3422015" cy="907629"/>
          </a:xfrm>
          <a:prstGeom prst="roundRect">
            <a:avLst/>
          </a:prstGeom>
          <a:noFill/>
          <a:ln w="19050">
            <a:solidFill>
              <a:schemeClr val="accent6"/>
            </a:solidFill>
          </a:ln>
        </p:spPr>
        <p:txBody>
          <a:bodyPr wrap="square" rtlCol="0" anchor="t">
            <a:spAutoFit/>
          </a:bodyPr>
          <a:lstStyle/>
          <a:p>
            <a:pPr algn="ctr"/>
            <a:r>
              <a:rPr lang="zh-CN" altLang="en-US" sz="2400">
                <a:latin typeface="楷体" panose="02010609060101010101" charset="-122"/>
                <a:ea typeface="楷体" panose="02010609060101010101" charset="-122"/>
                <a:cs typeface="楷体" panose="02010609060101010101" charset="-122"/>
              </a:rPr>
              <a:t>让水从海伦手上流过，使海伦理解“水”</a:t>
            </a:r>
            <a:endParaRPr lang="zh-CN" altLang="en-US" sz="2400">
              <a:latin typeface="楷体" panose="02010609060101010101" charset="-122"/>
              <a:ea typeface="楷体" panose="02010609060101010101" charset="-122"/>
              <a:cs typeface="楷体" panose="02010609060101010101" charset="-122"/>
            </a:endParaRPr>
          </a:p>
        </p:txBody>
      </p:sp>
      <p:cxnSp>
        <p:nvCxnSpPr>
          <p:cNvPr id="15" name="直接箭头连接符 14"/>
          <p:cNvCxnSpPr/>
          <p:nvPr/>
        </p:nvCxnSpPr>
        <p:spPr>
          <a:xfrm>
            <a:off x="6077490" y="4272855"/>
            <a:ext cx="558800" cy="365125"/>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3633375" y="4412555"/>
            <a:ext cx="558800" cy="365125"/>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flipV="1">
            <a:off x="3350165" y="3776285"/>
            <a:ext cx="709930" cy="155575"/>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H="1" flipV="1">
            <a:off x="5021485" y="3200975"/>
            <a:ext cx="15875" cy="558165"/>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5851430" y="3261300"/>
            <a:ext cx="468630" cy="495935"/>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inVertical)">
                                      <p:cBhvr>
                                        <p:cTn id="28" dur="500"/>
                                        <p:tgtEl>
                                          <p:spTgt spid="1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inVertical)">
                                      <p:cBhvr>
                                        <p:cTn id="44" dur="500"/>
                                        <p:tgtEl>
                                          <p:spTgt spid="13"/>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ppt_x"/>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9" grpId="0" animBg="1"/>
      <p:bldP spid="11" grpId="0" animBg="1"/>
      <p:bldP spid="12" grpId="0" animBg="1"/>
      <p:bldP spid="10"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活动五：抓住细节，事中显神</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1127760" y="3877945"/>
            <a:ext cx="9719310" cy="1366520"/>
          </a:xfrm>
          <a:prstGeom prst="rect">
            <a:avLst/>
          </a:prstGeom>
          <a:noFill/>
          <a:ln w="9525">
            <a:noFill/>
          </a:ln>
        </p:spPr>
        <p:txBody>
          <a:bodyPr wrap="square">
            <a:no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以作文《我的老师》为例(见《教师教学用书》P161、162)，学习多件事情叙述的详略安排，学习用细节刻画表现人物形象。</a:t>
            </a:r>
            <a:endParaRPr lang="zh-CN" sz="2400">
              <a:solidFill>
                <a:srgbClr val="000000"/>
              </a:solidFill>
              <a:latin typeface="宋体" panose="02010600030101010101" pitchFamily="2" charset="-122"/>
              <a:ea typeface="宋体" panose="02010600030101010101" pitchFamily="2" charset="-122"/>
              <a:sym typeface="+mn-ea"/>
            </a:endParaRPr>
          </a:p>
        </p:txBody>
      </p:sp>
      <p:sp>
        <p:nvSpPr>
          <p:cNvPr id="101" name="文本框 100"/>
          <p:cNvSpPr txBox="1"/>
          <p:nvPr/>
        </p:nvSpPr>
        <p:spPr>
          <a:xfrm>
            <a:off x="1138555" y="1842135"/>
            <a:ext cx="9708515" cy="1753235"/>
          </a:xfrm>
          <a:prstGeom prst="rect">
            <a:avLst/>
          </a:prstGeom>
          <a:noFill/>
          <a:ln w="9525">
            <a:noFill/>
          </a:ln>
        </p:spPr>
        <p:txBody>
          <a:bodyPr wrap="square">
            <a:spAutoFit/>
          </a:bodyPr>
          <a:lstStyle/>
          <a:p>
            <a:pPr indent="304800">
              <a:lnSpc>
                <a:spcPct val="150000"/>
              </a:lnSpc>
            </a:pPr>
            <a:r>
              <a:rPr lang="zh-CN" sz="2400" b="0">
                <a:solidFill>
                  <a:srgbClr val="000000"/>
                </a:solidFill>
                <a:latin typeface="宋体" panose="02010600030101010101" pitchFamily="2" charset="-122"/>
                <a:ea typeface="宋体" panose="02010600030101010101" pitchFamily="2" charset="-122"/>
              </a:rPr>
              <a:t>当我们通过多件事情表现人物时，要处理好叙事的详略，详写的事情不能面面俱到地展开叙述，而应该突出重点，将概括叙述与具体叙述相结合，力求通过一些具体而微小的细节表现人物特点。</a:t>
            </a:r>
            <a:endParaRPr lang="zh-CN" altLang="en-US" sz="2400" b="0">
              <a:solidFill>
                <a:srgbClr val="000000"/>
              </a:solidFill>
              <a:latin typeface="宋体" panose="02010600030101010101" pitchFamily="2" charset="-122"/>
              <a:ea typeface="宋体" panose="02010600030101010101"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活动五：抓住细节，事中显神</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129030" y="1477010"/>
            <a:ext cx="9707880" cy="2861310"/>
          </a:xfrm>
          <a:prstGeom prst="rect">
            <a:avLst/>
          </a:prstGeom>
          <a:noFill/>
          <a:ln w="19050">
            <a:noFill/>
            <a:prstDash val="dash"/>
          </a:ln>
          <a:extLst>
            <a:ext uri="{909E8E84-426E-40DD-AFC4-6F175D3DCCD1}">
              <a14:hiddenFill xmlns:a14="http://schemas.microsoft.com/office/drawing/2010/main">
                <a:solidFill>
                  <a:schemeClr val="accent6">
                    <a:lumMod val="20000"/>
                    <a:lumOff val="80000"/>
                  </a:schemeClr>
                </a:solidFill>
              </a14:hiddenFill>
            </a:ext>
          </a:extLst>
        </p:spPr>
        <p:txBody>
          <a:bodyPr wrap="square">
            <a:spAutoFit/>
          </a:bodyPr>
          <a:lstStyle/>
          <a:p>
            <a:pPr marL="342900" indent="-342900" fontAlgn="auto">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楷体" panose="02010609060101010101" charset="-122"/>
              </a:rPr>
              <a:t>七件小事：</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①蔡老师假装发怒（</a:t>
            </a:r>
            <a:r>
              <a:rPr lang="zh-CN" sz="2400" b="0">
                <a:solidFill>
                  <a:srgbClr val="FF0000"/>
                </a:solidFill>
                <a:latin typeface="楷体" panose="02010609060101010101" charset="-122"/>
                <a:ea typeface="楷体" panose="02010609060101010101" charset="-122"/>
                <a:cs typeface="楷体" panose="02010609060101010101" charset="-122"/>
              </a:rPr>
              <a:t>详</a:t>
            </a:r>
            <a:r>
              <a:rPr lang="zh-CN" sz="2400" b="0">
                <a:solidFill>
                  <a:srgbClr val="000000"/>
                </a:solidFill>
                <a:latin typeface="楷体" panose="02010609060101010101" charset="-122"/>
                <a:ea typeface="楷体" panose="02010609060101010101" charset="-122"/>
                <a:cs typeface="楷体" panose="02010609060101010101" charset="-122"/>
              </a:rPr>
              <a:t>）；</a:t>
            </a: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zh-CN" sz="2400" b="0">
                <a:solidFill>
                  <a:srgbClr val="000000"/>
                </a:solidFill>
                <a:latin typeface="楷体" panose="02010609060101010101" charset="-122"/>
                <a:ea typeface="楷体" panose="02010609060101010101" charset="-122"/>
                <a:cs typeface="楷体" panose="02010609060101010101" charset="-122"/>
              </a:rPr>
              <a:t>②教“我们”跳舞（</a:t>
            </a:r>
            <a:r>
              <a:rPr lang="zh-CN" sz="2400" b="0">
                <a:solidFill>
                  <a:srgbClr val="FF0000"/>
                </a:solidFill>
                <a:latin typeface="楷体" panose="02010609060101010101" charset="-122"/>
                <a:ea typeface="楷体" panose="02010609060101010101" charset="-122"/>
                <a:cs typeface="楷体" panose="02010609060101010101" charset="-122"/>
              </a:rPr>
              <a:t>略</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③带“我们”观察蜜蜂（</a:t>
            </a:r>
            <a:r>
              <a:rPr lang="zh-CN" sz="2400" b="0">
                <a:solidFill>
                  <a:srgbClr val="FF0000"/>
                </a:solidFill>
                <a:latin typeface="楷体" panose="02010609060101010101" charset="-122"/>
                <a:ea typeface="楷体" panose="02010609060101010101" charset="-122"/>
                <a:cs typeface="楷体" panose="02010609060101010101" charset="-122"/>
              </a:rPr>
              <a:t>略</a:t>
            </a:r>
            <a:r>
              <a:rPr lang="zh-CN" sz="2400" b="0">
                <a:solidFill>
                  <a:srgbClr val="000000"/>
                </a:solidFill>
                <a:latin typeface="楷体" panose="02010609060101010101" charset="-122"/>
                <a:ea typeface="楷体" panose="02010609060101010101" charset="-122"/>
                <a:cs typeface="楷体" panose="02010609060101010101" charset="-122"/>
              </a:rPr>
              <a:t>）；</a:t>
            </a: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zh-CN" sz="2400" b="0">
                <a:solidFill>
                  <a:srgbClr val="000000"/>
                </a:solidFill>
                <a:latin typeface="楷体" panose="02010609060101010101" charset="-122"/>
                <a:ea typeface="楷体" panose="02010609060101010101" charset="-122"/>
                <a:cs typeface="楷体" panose="02010609060101010101" charset="-122"/>
              </a:rPr>
              <a:t>④教“我们”读诗（</a:t>
            </a:r>
            <a:r>
              <a:rPr lang="zh-CN" sz="2400" b="0">
                <a:solidFill>
                  <a:srgbClr val="FF0000"/>
                </a:solidFill>
                <a:latin typeface="楷体" panose="02010609060101010101" charset="-122"/>
                <a:ea typeface="楷体" panose="02010609060101010101" charset="-122"/>
                <a:cs typeface="楷体" panose="02010609060101010101" charset="-122"/>
              </a:rPr>
              <a:t>详</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⑤“我”看老师写字（</a:t>
            </a:r>
            <a:r>
              <a:rPr lang="zh-CN" sz="2400" b="0">
                <a:solidFill>
                  <a:srgbClr val="FF0000"/>
                </a:solidFill>
                <a:latin typeface="楷体" panose="02010609060101010101" charset="-122"/>
                <a:ea typeface="楷体" panose="02010609060101010101" charset="-122"/>
                <a:cs typeface="楷体" panose="02010609060101010101" charset="-122"/>
              </a:rPr>
              <a:t>略</a:t>
            </a:r>
            <a:r>
              <a:rPr lang="zh-CN" sz="2400" b="0">
                <a:solidFill>
                  <a:srgbClr val="000000"/>
                </a:solidFill>
                <a:latin typeface="楷体" panose="02010609060101010101" charset="-122"/>
                <a:ea typeface="楷体" panose="02010609060101010101" charset="-122"/>
                <a:cs typeface="楷体" panose="02010609060101010101" charset="-122"/>
              </a:rPr>
              <a:t>）；</a:t>
            </a: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zh-CN" sz="2400" b="0">
                <a:solidFill>
                  <a:srgbClr val="000000"/>
                </a:solidFill>
                <a:latin typeface="楷体" panose="02010609060101010101" charset="-122"/>
                <a:ea typeface="楷体" panose="02010609060101010101" charset="-122"/>
                <a:cs typeface="楷体" panose="02010609060101010101" charset="-122"/>
              </a:rPr>
              <a:t>⑥看老师收拾东西（</a:t>
            </a:r>
            <a:r>
              <a:rPr lang="zh-CN" sz="2400" b="0">
                <a:solidFill>
                  <a:srgbClr val="FF0000"/>
                </a:solidFill>
                <a:latin typeface="楷体" panose="02010609060101010101" charset="-122"/>
                <a:ea typeface="楷体" panose="02010609060101010101" charset="-122"/>
                <a:cs typeface="楷体" panose="02010609060101010101" charset="-122"/>
              </a:rPr>
              <a:t>略</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sz="2400" b="0">
              <a:solidFill>
                <a:srgbClr val="000000"/>
              </a:solidFill>
              <a:latin typeface="楷体" panose="02010609060101010101" charset="-122"/>
              <a:ea typeface="楷体" panose="02010609060101010101" charset="-122"/>
              <a:cs typeface="楷体" panose="02010609060101010101" charset="-122"/>
            </a:endParaRPr>
          </a:p>
          <a:p>
            <a:pPr indent="609600" fontAlgn="auto">
              <a:lnSpc>
                <a:spcPct val="150000"/>
              </a:lnSpc>
            </a:pPr>
            <a:r>
              <a:rPr lang="zh-CN" sz="2400" b="0">
                <a:solidFill>
                  <a:srgbClr val="000000"/>
                </a:solidFill>
                <a:latin typeface="楷体" panose="02010609060101010101" charset="-122"/>
                <a:ea typeface="楷体" panose="02010609060101010101" charset="-122"/>
                <a:cs typeface="楷体" panose="02010609060101010101" charset="-122"/>
              </a:rPr>
              <a:t>⑦梦里寻师（</a:t>
            </a:r>
            <a:r>
              <a:rPr lang="zh-CN" sz="2400" b="0">
                <a:solidFill>
                  <a:srgbClr val="FF0000"/>
                </a:solidFill>
                <a:latin typeface="楷体" panose="02010609060101010101" charset="-122"/>
                <a:ea typeface="楷体" panose="02010609060101010101" charset="-122"/>
                <a:cs typeface="楷体" panose="02010609060101010101" charset="-122"/>
              </a:rPr>
              <a:t>详</a:t>
            </a:r>
            <a:r>
              <a:rPr lang="zh-CN" sz="2400" b="0">
                <a:solidFill>
                  <a:srgbClr val="000000"/>
                </a:solidFill>
                <a:latin typeface="楷体" panose="02010609060101010101" charset="-122"/>
                <a:ea typeface="楷体" panose="02010609060101010101" charset="-122"/>
                <a:cs typeface="楷体" panose="02010609060101010101" charset="-122"/>
              </a:rPr>
              <a:t>）。</a:t>
            </a:r>
            <a:endParaRPr lang="zh-CN" sz="2400" b="0">
              <a:solidFill>
                <a:srgbClr val="00000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1129030" y="4399280"/>
            <a:ext cx="9707880" cy="1753235"/>
          </a:xfrm>
          <a:prstGeom prst="rect">
            <a:avLst/>
          </a:prstGeom>
          <a:noFill/>
          <a:ln w="19050">
            <a:noFill/>
            <a:prstDash val="dash"/>
          </a:ln>
          <a:extLst>
            <a:ext uri="{909E8E84-426E-40DD-AFC4-6F175D3DCCD1}">
              <a14:hiddenFill xmlns:a14="http://schemas.microsoft.com/office/drawing/2010/main">
                <a:solidFill>
                  <a:schemeClr val="accent6">
                    <a:lumMod val="20000"/>
                    <a:lumOff val="80000"/>
                  </a:schemeClr>
                </a:solidFill>
              </a14:hiddenFill>
            </a:ext>
          </a:extLst>
        </p:spPr>
        <p:txBody>
          <a:bodyPr wrap="square">
            <a:spAutoFit/>
          </a:bodyPr>
          <a:lstStyle/>
          <a:p>
            <a:pPr marL="342900" indent="-342900" fontAlgn="auto">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楷体" panose="02010609060101010101" charset="-122"/>
              </a:rPr>
              <a:t>通过写七件具体的事情表现蔡老师的精神品质和性格特点；</a:t>
            </a:r>
            <a:endParaRPr lang="zh-CN" sz="2400" b="0">
              <a:solidFill>
                <a:srgbClr val="000000"/>
              </a:solidFill>
              <a:latin typeface="楷体" panose="02010609060101010101" charset="-122"/>
              <a:ea typeface="楷体" panose="02010609060101010101" charset="-122"/>
              <a:cs typeface="楷体" panose="02010609060101010101" charset="-122"/>
            </a:endParaRPr>
          </a:p>
          <a:p>
            <a:pPr marL="342900" indent="-342900" fontAlgn="auto">
              <a:lnSpc>
                <a:spcPct val="150000"/>
              </a:lnSpc>
              <a:buFont typeface="Wingdings" panose="05000000000000000000" charset="0"/>
              <a:buChar char="u"/>
            </a:pPr>
            <a:r>
              <a:rPr lang="zh-CN" sz="2400" b="0">
                <a:solidFill>
                  <a:srgbClr val="000000"/>
                </a:solidFill>
                <a:latin typeface="楷体" panose="02010609060101010101" charset="-122"/>
                <a:ea typeface="楷体" panose="02010609060101010101" charset="-122"/>
                <a:cs typeface="楷体" panose="02010609060101010101" charset="-122"/>
              </a:rPr>
              <a:t>通过对蔡老师的</a:t>
            </a:r>
            <a:r>
              <a:rPr lang="zh-CN" sz="2400" b="0" u="sng">
                <a:solidFill>
                  <a:srgbClr val="000000"/>
                </a:solidFill>
                <a:latin typeface="楷体" panose="02010609060101010101" charset="-122"/>
                <a:ea typeface="楷体" panose="02010609060101010101" charset="-122"/>
                <a:cs typeface="楷体" panose="02010609060101010101" charset="-122"/>
              </a:rPr>
              <a:t>外貌、语言、动作、神态、心理</a:t>
            </a:r>
            <a:r>
              <a:rPr lang="zh-CN" sz="2400" b="0">
                <a:solidFill>
                  <a:srgbClr val="000000"/>
                </a:solidFill>
                <a:latin typeface="楷体" panose="02010609060101010101" charset="-122"/>
                <a:ea typeface="楷体" panose="02010609060101010101" charset="-122"/>
                <a:cs typeface="楷体" panose="02010609060101010101" charset="-122"/>
              </a:rPr>
              <a:t>的细致描写，表现了蔡老师</a:t>
            </a:r>
            <a:r>
              <a:rPr lang="zh-CN" sz="2400" b="0">
                <a:solidFill>
                  <a:srgbClr val="FF0000"/>
                </a:solidFill>
                <a:latin typeface="楷体" panose="02010609060101010101" charset="-122"/>
                <a:ea typeface="楷体" panose="02010609060101010101" charset="-122"/>
                <a:cs typeface="楷体" panose="02010609060101010101" charset="-122"/>
              </a:rPr>
              <a:t>温柔美丽、善于观察孩子内心</a:t>
            </a:r>
            <a:r>
              <a:rPr lang="zh-CN" sz="2400" b="0">
                <a:solidFill>
                  <a:srgbClr val="000000"/>
                </a:solidFill>
                <a:latin typeface="楷体" panose="02010609060101010101" charset="-122"/>
                <a:ea typeface="楷体" panose="02010609060101010101" charset="-122"/>
                <a:cs typeface="楷体" panose="02010609060101010101" charset="-122"/>
              </a:rPr>
              <a:t>的性格特点。</a:t>
            </a:r>
            <a:endParaRPr lang="zh-CN" sz="2400" b="0">
              <a:solidFill>
                <a:srgbClr val="00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活动五：抓住细节，事中显神</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1" name="文本框 100"/>
          <p:cNvSpPr txBox="1"/>
          <p:nvPr/>
        </p:nvSpPr>
        <p:spPr>
          <a:xfrm>
            <a:off x="1062990" y="1371600"/>
            <a:ext cx="9478645" cy="64516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课堂实践，完善写作对象的思维导图并作文。</a:t>
            </a:r>
            <a:endParaRPr lang="zh-CN" sz="2400">
              <a:solidFill>
                <a:srgbClr val="000000"/>
              </a:solidFill>
              <a:latin typeface="宋体" panose="02010600030101010101" pitchFamily="2" charset="-122"/>
              <a:ea typeface="宋体" panose="02010600030101010101" pitchFamily="2" charset="-122"/>
              <a:sym typeface="+mn-ea"/>
            </a:endParaRPr>
          </a:p>
        </p:txBody>
      </p:sp>
      <p:sp>
        <p:nvSpPr>
          <p:cNvPr id="3" name="文本框 2"/>
          <p:cNvSpPr txBox="1"/>
          <p:nvPr/>
        </p:nvSpPr>
        <p:spPr>
          <a:xfrm>
            <a:off x="1062990" y="2194560"/>
            <a:ext cx="9766935" cy="3415030"/>
          </a:xfrm>
          <a:prstGeom prst="rect">
            <a:avLst/>
          </a:prstGeom>
          <a:noFill/>
          <a:ln w="19050">
            <a:noFill/>
            <a:prstDash val="dash"/>
          </a:ln>
          <a:extLst>
            <a:ext uri="{909E8E84-426E-40DD-AFC4-6F175D3DCCD1}">
              <a14:hiddenFill xmlns:a14="http://schemas.microsoft.com/office/drawing/2010/main">
                <a:solidFill>
                  <a:schemeClr val="accent6">
                    <a:lumMod val="20000"/>
                    <a:lumOff val="80000"/>
                  </a:schemeClr>
                </a:solidFill>
              </a14:hiddenFill>
            </a:ext>
          </a:extLst>
        </p:spPr>
        <p:txBody>
          <a:bodyPr wrap="square">
            <a:spAutoFit/>
          </a:bodyPr>
          <a:lstStyle/>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完善思维导图：</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①在你的中心部分标注你要表现的人物的精神品质和性格特点，如：我的老师——幽默风趣，知识渊博，爱生如子。</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②围绕你想表现的人物的精神品质和性格特点，标注出事例的详略及顺序安排。</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③在详写的事件旁标注：用150字左右，写出其中一个小细节。</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1073785" y="2340610"/>
            <a:ext cx="9690100" cy="460375"/>
          </a:xfrm>
          <a:prstGeom prst="rect">
            <a:avLst/>
          </a:prstGeom>
          <a:noFill/>
          <a:ln w="9525">
            <a:noFill/>
          </a:ln>
        </p:spPr>
        <p:txBody>
          <a:bodyPr wrap="square">
            <a:spAutoFit/>
          </a:bodyPr>
          <a:lstStyle/>
          <a:p>
            <a:pPr indent="306070" algn="ctr"/>
            <a:r>
              <a:rPr lang="zh-CN" sz="2400" b="1">
                <a:solidFill>
                  <a:srgbClr val="000000"/>
                </a:solidFill>
                <a:ea typeface="宋体" panose="02010600030101010101" pitchFamily="2" charset="-122"/>
              </a:rPr>
              <a:t>“写人要抓住特点”写作评价表</a:t>
            </a:r>
            <a:endParaRPr lang="zh-CN" altLang="en-US" sz="2400" b="1">
              <a:solidFill>
                <a:srgbClr val="000000"/>
              </a:solidFill>
              <a:ea typeface="宋体" panose="02010600030101010101" pitchFamily="2" charset="-122"/>
            </a:endParaRPr>
          </a:p>
        </p:txBody>
      </p:sp>
      <p:graphicFrame>
        <p:nvGraphicFramePr>
          <p:cNvPr id="4" name="表格 3"/>
          <p:cNvGraphicFramePr>
            <a:graphicFrameLocks noGrp="1"/>
          </p:cNvGraphicFramePr>
          <p:nvPr>
            <p:custDataLst>
              <p:tags r:id="rId1"/>
            </p:custDataLst>
          </p:nvPr>
        </p:nvGraphicFramePr>
        <p:xfrm>
          <a:off x="1931670" y="2800985"/>
          <a:ext cx="8329295" cy="3702050"/>
        </p:xfrm>
        <a:graphic>
          <a:graphicData uri="http://schemas.openxmlformats.org/drawingml/2006/table">
            <a:tbl>
              <a:tblPr/>
              <a:tblGrid>
                <a:gridCol w="1717040"/>
                <a:gridCol w="4455795"/>
                <a:gridCol w="2156460"/>
              </a:tblGrid>
              <a:tr h="37846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评价角度</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评价标准</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评价星级</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985">
                <a:tc rowSpan="2">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人物特征</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是否让人一看就猜出写的是谁</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v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wrap="square"/>
                    <a:lstStyle/>
                    <a:p>
                      <a:pPr indent="0">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是否能让未来的我回忆起写的是谁</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典型事件</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是否选取最能体现人物性格的事件</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862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外貌描写</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4">
                  <a:txBody>
                    <a:bodyPr wrap="square"/>
                    <a:lstStyle/>
                    <a:p>
                      <a:pPr indent="0">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是否准确、精练、生动、幽默是否能传递出人物内心思想</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语言描写</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动作描写</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985">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神态描写</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9600">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作品价值</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a:noFill/>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是否能引起同学们的共鸣是否能从人物身上获得感触或收获</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wrap="square"/>
                    <a:lstStyle/>
                    <a:p>
                      <a:pPr indent="0" algn="ctr">
                        <a:buNone/>
                      </a:pPr>
                      <a:r>
                        <a:rPr lang="en-US" sz="2000" b="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custDataLst>
              <p:tags r:id="rId2"/>
            </p:custDataLst>
          </p:nvPr>
        </p:nvSpPr>
        <p:spPr>
          <a:xfrm>
            <a:off x="1073785" y="1218565"/>
            <a:ext cx="9690100"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sym typeface="+mn-ea"/>
              </a:rPr>
              <a:t>参照下面的“写作评价表”，给作文进行星级评价，先自评，再同桌互评，然后小组交流。</a:t>
            </a:r>
            <a:endParaRPr lang="zh-CN" sz="2400">
              <a:solidFill>
                <a:srgbClr val="000000"/>
              </a:solidFill>
              <a:latin typeface="宋体" panose="02010600030101010101" pitchFamily="2" charset="-122"/>
              <a:ea typeface="宋体" panose="02010600030101010101" pitchFamily="2" charset="-122"/>
              <a:sym typeface="+mn-ea"/>
            </a:endParaRPr>
          </a:p>
        </p:txBody>
      </p:sp>
      <p:sp>
        <p:nvSpPr>
          <p:cNvPr id="6" name="文本框 5"/>
          <p:cNvSpPr txBox="1"/>
          <p:nvPr>
            <p:custDataLst>
              <p:tags r:id="rId3"/>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活动五：抓住细节，事中显神</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作业布置</a:t>
            </a:r>
            <a:endPar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endParaRPr>
          </a:p>
        </p:txBody>
      </p:sp>
      <p:sp>
        <p:nvSpPr>
          <p:cNvPr id="100" name="文本框 99"/>
          <p:cNvSpPr txBox="1"/>
          <p:nvPr/>
        </p:nvSpPr>
        <p:spPr>
          <a:xfrm>
            <a:off x="3359785" y="2225040"/>
            <a:ext cx="6649720" cy="2861310"/>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围绕“我的偶像”这个话题，自拟题目，完成一篇以写人为主的记叙文。不少于500字。</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提示：围绕人物特征选择典型事件，并安排好详略；叙事中运用人物语言、神态、动作、外貌等细节描写，使人物特征更鲜明。</a:t>
            </a:r>
            <a:endPar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4" name="图片 3"/>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770255" y="1935480"/>
            <a:ext cx="2651760" cy="3314700"/>
          </a:xfrm>
          <a:prstGeom prst="rect">
            <a:avLst/>
          </a:prstGeom>
        </p:spPr>
      </p:pic>
    </p:spTree>
  </p:cSld>
  <p:clrMapOvr>
    <a:masterClrMapping/>
  </p:clrMapOvr>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 name="KSO_WM_UNIT_PLACING_PICTURE_USER_VIEWPORT" val="{&quot;height&quot;:1719,&quot;width&quot;:1884}"/>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ISLIDE.VECTOR" val="670fecd6-1fdb-46cf-85cc-2cf334c0e691"/>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UNIT_TABLE_BEAUTIFY" val="smartTable{ea66298b-de75-4602-b4e3-65807b8b3911}"/>
  <p:tag name="TABLE_ENDDRAG_ORIGIN_RECT" val="750*289"/>
  <p:tag name="TABLE_ENDDRAG_RECT" val="84*213*750*289"/>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AS_NET" val="4.0.30319.42000"/>
  <p:tag name="AS_OS" val="Microsoft Windows NT 6.2.9200.0"/>
  <p:tag name="AS_RELEASE_DATE" val="2023.05.14"/>
  <p:tag name="AS_TITLE" val="Aspose.Slides for .NET 4.0 Client Profile"/>
  <p:tag name="AS_VERSION" val="23.5"/>
  <p:tag name="COMMONDATA" val="eyJoZGlkIjoiNzY2OTg0OTRlZDZhYzQzMDIyOWE5M2M1MDk0ZjFlYjYifQ=="/>
  <p:tag name="KSO_WPP_MARK_KEY" val="119681c1-cfde-447f-afb1-1b29f1049be7"/>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3835</Words>
  <Application>WPS 演示</Application>
  <PresentationFormat/>
  <Paragraphs>229</Paragraphs>
  <Slides>23</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Arial</vt:lpstr>
      <vt:lpstr>宋体</vt:lpstr>
      <vt:lpstr>Wingdings</vt:lpstr>
      <vt:lpstr>微软雅黑</vt:lpstr>
      <vt:lpstr>Aa楷体</vt:lpstr>
      <vt:lpstr>楷体</vt:lpstr>
      <vt:lpstr>Wingdings</vt:lpstr>
      <vt:lpstr>Calibri</vt:lpstr>
      <vt:lpstr>Arial Unicode MS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2</cp:revision>
  <cp:lastPrinted>2023-08-15T16:05:00Z</cp:lastPrinted>
  <dcterms:created xsi:type="dcterms:W3CDTF">2023-08-15T16:05:00Z</dcterms:created>
  <dcterms:modified xsi:type="dcterms:W3CDTF">2023-10-07T07:24:05Z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4AD72FA973E44BAE98D3A76EFAF48EFB_12</vt:lpwstr>
  </property>
  <property fmtid="{D5CDD505-2E9C-101B-9397-08002B2CF9AE}" pid="3" name="KSOProductBuildVer">
    <vt:lpwstr>2052-11.1.0.14309</vt:lpwstr>
  </property>
</Properties>
</file>