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195" r:id="rId1"/>
    <p:sldMasterId id="2147492232" r:id="rId2"/>
  </p:sldMasterIdLst>
  <p:notesMasterIdLst>
    <p:notesMasterId r:id="rId3"/>
  </p:notesMasterIdLst>
  <p:sldIdLst>
    <p:sldId id="4259" r:id="rId4"/>
    <p:sldId id="4262" r:id="rId5"/>
    <p:sldId id="4265" r:id="rId6"/>
    <p:sldId id="4268" r:id="rId7"/>
    <p:sldId id="4274" r:id="rId9"/>
    <p:sldId id="4277" r:id="rId10"/>
    <p:sldId id="4280" r:id="rId11"/>
    <p:sldId id="4283" r:id="rId12"/>
    <p:sldId id="4289" r:id="rId14"/>
    <p:sldId id="4292" r:id="rId15"/>
    <p:sldId id="4295" r:id="rId16"/>
    <p:sldId id="4298" r:id="rId17"/>
    <p:sldId id="4304" r:id="rId19"/>
    <p:sldId id="4307" r:id="rId20"/>
    <p:sldId id="4310" r:id="rId21"/>
    <p:sldId id="4313" r:id="rId22"/>
    <p:sldId id="4319" r:id="rId24"/>
    <p:sldId id="4322" r:id="rId25"/>
    <p:sldId id="4325" r:id="rId26"/>
    <p:sldId id="4328" r:id="rId27"/>
    <p:sldId id="4331" r:id="rId28"/>
    <p:sldId id="4337" r:id="rId30"/>
    <p:sldId id="4340" r:id="rId31"/>
    <p:sldId id="4343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tags" Target="../tags/tag18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1.pn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1.pn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3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5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66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68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正文"/>
          <p:cNvSpPr txBox="1">
            <a:spLocks noGrp="1"/>
          </p:cNvSpPr>
          <p:nvPr>
            <p:ph type="body" idx="2"/>
            <p:custDataLst>
              <p:tags r:id="rId8"/>
            </p:custDataLst>
          </p:nvPr>
        </p:nvSpPr>
        <p:spPr>
          <a:xfrm>
            <a:off x="1929130" y="3429000"/>
            <a:ext cx="8334375" cy="432995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929130" y="1586230"/>
            <a:ext cx="8334375" cy="167640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zh-CN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309245" latinLnBrk="0" lvl="0" marL="309245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9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4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82182" y="1122981"/>
            <a:ext cx="9613231" cy="0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854243" y="699376"/>
            <a:ext cx="2656708" cy="8316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0" name="燕尾形 56"/>
          <p:cNvSpPr/>
          <p:nvPr>
            <p:custDataLst>
              <p:tags r:id="rId3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2" name="燕尾形 57"/>
          <p:cNvSpPr/>
          <p:nvPr>
            <p:custDataLst>
              <p:tags r:id="rId4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4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500489" y="2426407"/>
            <a:ext cx="7191021" cy="6430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1" kern="1200" kumimoji="0" lang="en-US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+mn-ea"/>
                <a:ea typeface="+mn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6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2500489" y="3180306"/>
            <a:ext cx="7191022" cy="7683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1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8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3" name="直接连接符 11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"/>
          <p:cNvSpPr txBox="1">
            <a:spLocks noGrp="1"/>
          </p:cNvSpPr>
          <p:nvPr>
            <p:ph type="title" idx="7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7" name="直接连接符 14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9" name="直接连接符 13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8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"/>
          <p:cNvSpPr txBox="1"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51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5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7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cxnSp>
        <p:nvCxnSpPr>
          <p:cNvPr id="3145759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1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副标题"/>
          <p:cNvSpPr txBox="1">
            <a:spLocks noGrp="1"/>
          </p:cNvSpPr>
          <p:nvPr>
            <p:ph type="body" idx="4" hasCustomPrompt="1"/>
            <p:custDataLst>
              <p:tags r:id="rId1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6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5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67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9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74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6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2233930" y="1696085"/>
            <a:ext cx="7724140" cy="23431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en-US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80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196" r:id="rId1"/>
    <p:sldLayoutId id="2147492197" r:id="rId2"/>
    <p:sldLayoutId id="2147492198" r:id="rId3"/>
    <p:sldLayoutId id="2147492199" r:id="rId4"/>
    <p:sldLayoutId id="2147492200" r:id="rId5"/>
    <p:sldLayoutId id="2147492201" r:id="rId6"/>
    <p:sldLayoutId id="2147492202" r:id="rId7"/>
    <p:sldLayoutId id="2147492203" r:id="rId8"/>
    <p:sldLayoutId id="2147492204" r:id="rId9"/>
    <p:sldLayoutId id="2147492205" r:id="rId10"/>
    <p:sldLayoutId id="214749220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"/>
          <p:cNvSpPr txBox="1">
            <a:spLocks noGrp="1"/>
          </p:cNvSpPr>
          <p:nvPr>
            <p:ph type="title" idx="3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29" name="直接连接符 6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1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75117"/>
            <a:ext cx="10969200" cy="470184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indent="-309245" lvl="0" marL="309245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2233" r:id="rId1"/>
    <p:sldLayoutId id="2147492234" r:id="rId2"/>
    <p:sldLayoutId id="2147492235" r:id="rId3"/>
    <p:sldLayoutId id="2147492236" r:id="rId4"/>
    <p:sldLayoutId id="2147492237" r:id="rId5"/>
    <p:sldLayoutId id="2147492238" r:id="rId6"/>
    <p:sldLayoutId id="2147492239" r:id="rId7"/>
    <p:sldLayoutId id="2147492240" r:id="rId8"/>
    <p:sldLayoutId id="2147492241" r:id="rId9"/>
    <p:sldLayoutId id="2147492242" r:id="rId10"/>
    <p:sldLayoutId id="214749224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tags" Target="../tags/tag109.xml"/><Relationship Id="rId14" Type="http://schemas.openxmlformats.org/officeDocument/2006/relationships/tags" Target="../tags/tag110.xml"/><Relationship Id="rId15" Type="http://schemas.openxmlformats.org/officeDocument/2006/relationships/tags" Target="../tags/tag111.xml"/><Relationship Id="rId16" Type="http://schemas.openxmlformats.org/officeDocument/2006/relationships/tags" Target="../tags/tag112.xml"/><Relationship Id="rId17" Type="http://schemas.openxmlformats.org/officeDocument/2006/relationships/tags" Target="../tags/tag113.xml"/><Relationship Id="rId18" Type="http://schemas.openxmlformats.org/officeDocument/2006/relationships/tags" Target="../tags/tag114.xml"/><Relationship Id="rId19" Type="http://schemas.openxmlformats.org/officeDocument/2006/relationships/tags" Target="../tags/tag115.xml"/><Relationship Id="rId20" Type="http://schemas.openxmlformats.org/officeDocument/2006/relationships/tags" Target="../tags/tag116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tags" Target="../tags/tag147.xml"/><Relationship Id="rId14" Type="http://schemas.openxmlformats.org/officeDocument/2006/relationships/tags" Target="../tags/tag148.xml"/><Relationship Id="rId15" Type="http://schemas.openxmlformats.org/officeDocument/2006/relationships/tags" Target="../tags/tag149.xml"/><Relationship Id="rId16" Type="http://schemas.openxmlformats.org/officeDocument/2006/relationships/tags" Target="../tags/tag150.xml"/><Relationship Id="rId17" Type="http://schemas.openxmlformats.org/officeDocument/2006/relationships/tags" Target="../tags/tag151.xml"/><Relationship Id="rId18" Type="http://schemas.openxmlformats.org/officeDocument/2006/relationships/tags" Target="../tags/tag152.xml"/><Relationship Id="rId19" Type="http://schemas.openxmlformats.org/officeDocument/2006/relationships/tags" Target="../tags/tag153.xml"/><Relationship Id="rId20" Type="http://schemas.openxmlformats.org/officeDocument/2006/relationships/tags" Target="../tags/tag154.xml"/><Relationship Id="rId21" Type="http://schemas.openxmlformats.org/officeDocument/2006/relationships/tags" Target="../tags/tag155.xml"/><Relationship Id="rId22" Type="http://schemas.openxmlformats.org/officeDocument/2006/relationships/tags" Target="../tags/tag156.xml"/><Relationship Id="rId23" Type="http://schemas.openxmlformats.org/officeDocument/2006/relationships/tags" Target="../tags/tag157.xml"/><Relationship Id="rId24" Type="http://schemas.openxmlformats.org/officeDocument/2006/relationships/tags" Target="../tags/tag158.xml"/><Relationship Id="rId25" Type="http://schemas.openxmlformats.org/officeDocument/2006/relationships/tags" Target="../tags/tag159.xml"/><Relationship Id="rId26" Type="http://schemas.openxmlformats.org/officeDocument/2006/relationships/tags" Target="../tags/tag160.xml"/><Relationship Id="rId27" Type="http://schemas.openxmlformats.org/officeDocument/2006/relationships/tags" Target="../tags/tag161.xml"/><Relationship Id="rId28" Type="http://schemas.openxmlformats.org/officeDocument/2006/relationships/tags" Target="../tags/tag162.xml"/><Relationship Id="rId29" Type="http://schemas.openxmlformats.org/officeDocument/2006/relationships/tags" Target="../tags/tag163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tags" Target="../tags/tag222.xml"/><Relationship Id="rId14" Type="http://schemas.openxmlformats.org/officeDocument/2006/relationships/tags" Target="../tags/tag223.xml"/><Relationship Id="rId15" Type="http://schemas.openxmlformats.org/officeDocument/2006/relationships/tags" Target="../tags/tag224.xml"/><Relationship Id="rId16" Type="http://schemas.openxmlformats.org/officeDocument/2006/relationships/tags" Target="../tags/tag225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tags" Target="../tags/tag268.xml"/><Relationship Id="rId14" Type="http://schemas.openxmlformats.org/officeDocument/2006/relationships/tags" Target="../tags/tag269.xml"/><Relationship Id="rId15" Type="http://schemas.openxmlformats.org/officeDocument/2006/relationships/tags" Target="../tags/tag270.xml"/><Relationship Id="rId16" Type="http://schemas.openxmlformats.org/officeDocument/2006/relationships/tags" Target="../tags/tag271.xml"/><Relationship Id="rId17" Type="http://schemas.openxmlformats.org/officeDocument/2006/relationships/tags" Target="../tags/tag272.xml"/><Relationship Id="rId18" Type="http://schemas.openxmlformats.org/officeDocument/2006/relationships/tags" Target="../tags/tag273.xml"/><Relationship Id="rId19" Type="http://schemas.openxmlformats.org/officeDocument/2006/relationships/tags" Target="../tags/tag274.xml"/><Relationship Id="rId20" Type="http://schemas.openxmlformats.org/officeDocument/2006/relationships/tags" Target="../tags/tag275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tags" Target="../tags/tag315.xml"/><Relationship Id="rId14" Type="http://schemas.openxmlformats.org/officeDocument/2006/relationships/tags" Target="../tags/tag316.xml"/><Relationship Id="rId15" Type="http://schemas.openxmlformats.org/officeDocument/2006/relationships/tags" Target="../tags/tag317.xml"/><Relationship Id="rId16" Type="http://schemas.openxmlformats.org/officeDocument/2006/relationships/tags" Target="../tags/tag318.xml"/><Relationship Id="rId17" Type="http://schemas.openxmlformats.org/officeDocument/2006/relationships/tags" Target="../tags/tag319.xml"/><Relationship Id="rId18" Type="http://schemas.openxmlformats.org/officeDocument/2006/relationships/tags" Target="../tags/tag320.xml"/><Relationship Id="rId19" Type="http://schemas.openxmlformats.org/officeDocument/2006/relationships/tags" Target="../tags/tag321.xml"/><Relationship Id="rId20" Type="http://schemas.openxmlformats.org/officeDocument/2006/relationships/tags" Target="../tags/tag322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xxx,a click to unlimited possibilities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2024年农业科技研究行业工作总结及展望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标题 3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6" name="序号"/>
          <p:cNvSpPr txBox="1"/>
          <p:nvPr>
            <p:custDataLst>
              <p:tags r:id="rId2"/>
            </p:custDataLst>
          </p:nvPr>
        </p:nvSpPr>
        <p:spPr>
          <a:xfrm>
            <a:off x="580914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01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08" name="标题"/>
          <p:cNvSpPr txBox="1"/>
          <p:nvPr>
            <p:custDataLst>
              <p:tags r:id="rId3"/>
            </p:custDataLst>
          </p:nvPr>
        </p:nvSpPr>
        <p:spPr>
          <a:xfrm>
            <a:off x="1102174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添加</a:t>
            </a:r>
            <a:endParaRPr altLang="en-US" dirty="0" lang="zh-CN"/>
          </a:p>
          <a:p>
            <a:r>
              <a:rPr altLang="en-US" dirty="0" lang="zh-CN"/>
              <a:t>目录标题</a:t>
            </a:r>
            <a:endParaRPr altLang="en-US" dirty="0" lang="zh-CN"/>
          </a:p>
        </p:txBody>
      </p:sp>
      <p:cxnSp>
        <p:nvCxnSpPr>
          <p:cNvPr id="3145775" name="直接连接符 2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922363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0" name="序号"/>
          <p:cNvSpPr txBox="1"/>
          <p:nvPr>
            <p:custDataLst>
              <p:tags r:id="rId5"/>
            </p:custDataLst>
          </p:nvPr>
        </p:nvSpPr>
        <p:spPr>
          <a:xfrm>
            <a:off x="2388552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02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2" name="标题"/>
          <p:cNvSpPr txBox="1"/>
          <p:nvPr>
            <p:custDataLst>
              <p:tags r:id="rId6"/>
            </p:custDataLst>
          </p:nvPr>
        </p:nvSpPr>
        <p:spPr>
          <a:xfrm>
            <a:off x="2909606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农业科技研究行业概述</a:t>
            </a:r>
            <a:endParaRPr altLang="en-US" dirty="0" lang="zh-CN"/>
          </a:p>
        </p:txBody>
      </p:sp>
      <p:cxnSp>
        <p:nvCxnSpPr>
          <p:cNvPr id="3145777" name="直接连接符 50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730001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4" name="序号"/>
          <p:cNvSpPr txBox="1"/>
          <p:nvPr>
            <p:custDataLst>
              <p:tags r:id="rId8"/>
            </p:custDataLst>
          </p:nvPr>
        </p:nvSpPr>
        <p:spPr>
          <a:xfrm>
            <a:off x="4196190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03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9"/>
            </p:custDataLst>
          </p:nvPr>
        </p:nvSpPr>
        <p:spPr>
          <a:xfrm>
            <a:off x="4717627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100000" lnSpcReduction="2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2024年农业科技研究工作总结</a:t>
            </a:r>
            <a:endParaRPr altLang="en-US" dirty="0" lang="zh-CN"/>
          </a:p>
        </p:txBody>
      </p:sp>
      <p:cxnSp>
        <p:nvCxnSpPr>
          <p:cNvPr id="3145779" name="直接连接符 55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4537639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8" name="序号"/>
          <p:cNvSpPr txBox="1"/>
          <p:nvPr>
            <p:custDataLst>
              <p:tags r:id="rId11"/>
            </p:custDataLst>
          </p:nvPr>
        </p:nvSpPr>
        <p:spPr>
          <a:xfrm>
            <a:off x="6003828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04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0" name="标题"/>
          <p:cNvSpPr txBox="1"/>
          <p:nvPr>
            <p:custDataLst>
              <p:tags r:id="rId12"/>
            </p:custDataLst>
          </p:nvPr>
        </p:nvSpPr>
        <p:spPr>
          <a:xfrm>
            <a:off x="6525059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100000" lnSpcReduction="2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农业科技研究行业面临的挑战与机遇</a:t>
            </a:r>
            <a:endParaRPr altLang="en-US" dirty="0" lang="zh-CN"/>
          </a:p>
        </p:txBody>
      </p:sp>
      <p:cxnSp>
        <p:nvCxnSpPr>
          <p:cNvPr id="3145781" name="直接连接符 6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6345277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2" name="序号"/>
          <p:cNvSpPr txBox="1"/>
          <p:nvPr>
            <p:custDataLst>
              <p:tags r:id="rId14"/>
            </p:custDataLst>
          </p:nvPr>
        </p:nvSpPr>
        <p:spPr>
          <a:xfrm>
            <a:off x="7811466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05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4" name="标题"/>
          <p:cNvSpPr txBox="1"/>
          <p:nvPr>
            <p:custDataLst>
              <p:tags r:id="rId15"/>
            </p:custDataLst>
          </p:nvPr>
        </p:nvSpPr>
        <p:spPr>
          <a:xfrm>
            <a:off x="8332491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农业科技研究行业未来展望</a:t>
            </a:r>
            <a:endParaRPr altLang="en-US" dirty="0" lang="zh-CN"/>
          </a:p>
        </p:txBody>
      </p:sp>
      <p:cxnSp>
        <p:nvCxnSpPr>
          <p:cNvPr id="3145783" name="直接连接符 6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8152915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6" name="序号"/>
          <p:cNvSpPr txBox="1"/>
          <p:nvPr>
            <p:custDataLst>
              <p:tags r:id="rId17"/>
            </p:custDataLst>
          </p:nvPr>
        </p:nvSpPr>
        <p:spPr>
          <a:xfrm>
            <a:off x="9619105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06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8"/>
            </p:custDataLst>
          </p:nvPr>
        </p:nvSpPr>
        <p:spPr>
          <a:xfrm>
            <a:off x="10140512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结论与建议</a:t>
            </a:r>
            <a:endParaRPr altLang="en-US" dirty="0" lang="zh-CN"/>
          </a:p>
        </p:txBody>
      </p:sp>
      <p:cxnSp>
        <p:nvCxnSpPr>
          <p:cNvPr id="3145785" name="直接连接符 7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960554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农业科技研究行业概述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行业定义与发展历程</a:t>
            </a:r>
            <a:endParaRPr altLang="en-US" lang="zh-CN"/>
          </a:p>
        </p:txBody>
      </p:sp>
      <p:sp>
        <p:nvSpPr>
          <p:cNvPr id="104897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7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农业科技研究行业的定义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8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8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农业科技研究行业的发展历程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8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9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农业科技研究行业的重要性和意义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9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9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农业科技研究行业的未来发展趋势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行业现状与特点</a:t>
            </a:r>
            <a:endParaRPr altLang="en-US" lang="zh-CN"/>
          </a:p>
        </p:txBody>
      </p:sp>
      <p:sp>
        <p:nvSpPr>
          <p:cNvPr id="104903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3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6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6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6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7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农业科技研究行业的定义、分类和范围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行业面临的挑战和机遇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行业的主要特点和发展趋势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行业的发展历程和现状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11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行业发展趋势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农业科技研究行业概述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农业科技研究行业存在的问题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农业科技研究行业的发展前景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62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2024年农业科技研究工作总结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工作成果与亮点</a:t>
            </a:r>
            <a:endParaRPr altLang="en-US" lang="zh-CN"/>
          </a:p>
        </p:txBody>
      </p:sp>
      <p:sp>
        <p:nvSpPr>
          <p:cNvPr id="104923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3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3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农业科技成果转化应用取得显著成效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农业科技创新取得显著进展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农业科技人才队伍建设得到加强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农业科技合作与交流取得新进展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工作不足与问题</a:t>
            </a:r>
            <a:endParaRPr altLang="en-US" lang="zh-CN"/>
          </a:p>
        </p:txBody>
      </p:sp>
      <p:sp>
        <p:nvSpPr>
          <p:cNvPr id="104928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农业科技研究投入不足，缺乏资金支持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农业科技研究人才短缺，缺乏专业人才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农业科技研究成果转化率低，缺乏市场竞争力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农业科技研究与农业生产脱节，缺乏实际应用价值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工作经验与教训</a:t>
            </a:r>
            <a:endParaRPr altLang="en-US" lang="zh-CN"/>
          </a:p>
        </p:txBody>
      </p:sp>
      <p:sp>
        <p:nvSpPr>
          <p:cNvPr id="104934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工作经验：通过实践积累，总结出有效的农业科技研究方法和技术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教训：在工作中遇到的问题和困难，以及如何克服的经验教训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未来展望：基于工作经验和教训，提出对未来农业科技研究的展望和建议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总结：总结本次农业科技研究工作的成果和不足，以及未来的努力方向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0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农业科技研究行业面临的挑战与机遇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面临的挑战</a:t>
            </a:r>
            <a:endParaRPr altLang="en-US" lang="zh-CN"/>
          </a:p>
        </p:txBody>
      </p:sp>
      <p:sp>
        <p:nvSpPr>
          <p:cNvPr id="104947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农业科技研究投入不足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气候变化对农业生产的影响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农业劳动力短缺和老龄化问题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农业科技研究与实际应用脱节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面临的机遇</a:t>
            </a:r>
            <a:endParaRPr altLang="en-US" lang="zh-CN"/>
          </a:p>
        </p:txBody>
      </p:sp>
      <p:sp>
        <p:nvSpPr>
          <p:cNvPr id="104953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政策支持：政府加大对农业科技研究的投入和支持力度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技术创新：农业科技研究领域不断涌现出新的技术和方法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市场需求：随着人们对食品安全和健康的要求不断提高，农业科技研究市场需求不断增长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国际合作：加强国际合作，引进国外先进技术和经验，提高我国农业科技研究水平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应对策略与建议</a:t>
            </a:r>
            <a:endParaRPr altLang="en-US" lang="zh-CN"/>
          </a:p>
        </p:txBody>
      </p:sp>
      <p:sp>
        <p:nvSpPr>
          <p:cNvPr id="104958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推广绿色农业，促进可持续发展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加强科技创新，提高农业生产效率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加强人才培养，提高农业科技水平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加强政策支持，推动农业科技创新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63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农业科技研究行业未来展望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技术创新方向与发展趋势</a:t>
            </a:r>
            <a:endParaRPr altLang="en-US" lang="zh-CN"/>
          </a:p>
        </p:txBody>
      </p:sp>
      <p:sp>
        <p:nvSpPr>
          <p:cNvPr id="104970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智能化技术：利用人工智能、大数据等技术提高农业生产效率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生物技术：通过基因编辑、生物育种等技术提高农产品品质和产量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可持续技术：推广环保、节能技术，促进农业可持续发展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农业机器人：研发和应用农业机器人，减轻人力负担，提高生产效率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市场需求变化与拓展方向</a:t>
            </a:r>
            <a:endParaRPr altLang="en-US" lang="zh-CN"/>
          </a:p>
        </p:txBody>
      </p:sp>
      <p:sp>
        <p:nvSpPr>
          <p:cNvPr id="1049744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08400" y="1894045"/>
            <a:ext cx="2149867" cy="1823393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746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8400" y="2978074"/>
            <a:ext cx="2149867" cy="182808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748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8400" y="2980614"/>
            <a:ext cx="2149867" cy="736809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50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08400" y="4067183"/>
            <a:ext cx="2149867" cy="182808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752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08400" y="5155656"/>
            <a:ext cx="2149867" cy="739216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54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08400" y="4069723"/>
            <a:ext cx="2149867" cy="736809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56" name="正文"/>
          <p:cNvSpPr txBox="1"/>
          <p:nvPr>
            <p:custDataLst>
              <p:tags r:id="rId7"/>
            </p:custDataLst>
          </p:nvPr>
        </p:nvSpPr>
        <p:spPr>
          <a:xfrm>
            <a:off x="2836787" y="1805773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市场需求变化：随着消费者对健康、环保、品质等方面要求的提高，农业科技研究行业需要不断满足市场需求，提高农产品品质和安全性。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58" name="正文"/>
          <p:cNvSpPr txBox="1"/>
          <p:nvPr>
            <p:custDataLst>
              <p:tags r:id="rId8"/>
            </p:custDataLst>
          </p:nvPr>
        </p:nvSpPr>
        <p:spPr>
          <a:xfrm>
            <a:off x="2836787" y="2902503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拓展方向：农业科技研究行业需要不断拓展新的领域和应用场景，如智能化农业机械、高效节水灌溉、精准施肥等，以推动农业现代化和可持续发展。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60" name="正文"/>
          <p:cNvSpPr txBox="1"/>
          <p:nvPr>
            <p:custDataLst>
              <p:tags r:id="rId9"/>
            </p:custDataLst>
          </p:nvPr>
        </p:nvSpPr>
        <p:spPr>
          <a:xfrm>
            <a:off x="2836787" y="3999232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技术创新：农业科技研究行业需要不断加强技术创新和研发，提高农业生产的技术水平和效益，为农业发展提供更好的技术支持。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62" name="正文"/>
          <p:cNvSpPr txBox="1"/>
          <p:nvPr>
            <p:custDataLst>
              <p:tags r:id="rId10"/>
            </p:custDataLst>
          </p:nvPr>
        </p:nvSpPr>
        <p:spPr>
          <a:xfrm>
            <a:off x="2836787" y="5095962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人才培养：农业科技研究行业需要加强人才培养和引进，培养更多的高素质、专业化人才，为行业发展提供更好的人才保障。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64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08400" y="1871183"/>
            <a:ext cx="2149867" cy="739216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政策法规影响与应对策略</a:t>
            </a:r>
            <a:endParaRPr altLang="en-US" lang="zh-CN"/>
          </a:p>
        </p:txBody>
      </p:sp>
      <p:sp>
        <p:nvSpPr>
          <p:cNvPr id="104980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政策法规对农业科技研究行业的影响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未来展望：政策法规不断完善，推动农业科技研究行业持续发展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2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应对策略：加强与政府部门的沟通与合作，争取更多的政策支持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应对策略：加强政策法规研究，提高行业竞争力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行业未来发展前景与展望</a:t>
            </a:r>
            <a:endParaRPr altLang="en-US" lang="zh-CN"/>
          </a:p>
        </p:txBody>
      </p:sp>
      <p:sp>
        <p:nvSpPr>
          <p:cNvPr id="104987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7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8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政策支持与市场机遇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9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行业挑战与应对策略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9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农业科技研究行业发展趋势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9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未来技术应用与创新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932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结论与建议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研究结论</a:t>
            </a:r>
            <a:endParaRPr altLang="en-US" lang="zh-CN"/>
          </a:p>
        </p:txBody>
      </p:sp>
      <p:sp>
        <p:nvSpPr>
          <p:cNvPr id="105000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农业科技研究行业发展趋势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1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农业科技研究行业存在的问题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1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农业科技研究行业发展的建议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2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未来农业科技研究行业的展望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研究建议</a:t>
            </a:r>
            <a:endParaRPr altLang="en-US" lang="zh-CN"/>
          </a:p>
        </p:txBody>
      </p:sp>
      <p:sp>
        <p:nvSpPr>
          <p:cNvPr id="105006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加强农业科技创新，提高农业生产效率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加强农业人才培养，提高农业科技水平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8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加强政策支持，推动农业科技发展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推广新型农业技术，促进农业可持续发展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4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136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PRESET_TEXT" val="单击此处编辑母版文本样式"/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96"/>
  <p:tag name="KSO_WM_TEMPLATE_THUMBS_INDEX" val="1、9"/>
</p:tagLst>
</file>

<file path=ppt/tags/tag9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1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9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0296_1*b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VALUE" val="35"/>
  <p:tag name="KSO_WM_UNIT_TYPE" val="b"/>
  <p:tag name="KSO_WM_UNIT_INDEX" val="1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1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6.xml><?xml version="1.0" encoding="utf-8"?>
<p:tagLst xmlns:p="http://schemas.openxmlformats.org/presentationml/2006/main">
  <p:tag name="KSO_WM_SLIDE_ID" val="custom20230296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6"/>
  <p:tag name="KSO_WM_SLIDE_LAYOUT" val="a_b_f"/>
  <p:tag name="KSO_WM_SLIDE_LAYOUT_CNT" val="1_1_1"/>
  <p:tag name="KSO_WM_TEMPLATE_THUMBS_INDEX" val="1、9"/>
  <p:tag name="KSO_WM_SLIDE_CONTENT_AREA" val="{&quot;left&quot;:&quot;140.25&quot;,&quot;top&quot;:&quot;121.15&quot;,&quot;width&quot;:&quot;679.5&quot;,&quot;height&quot;:&quot;208.75&quot;}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6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6_6*l_h_i*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1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1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6_6*l_h_i*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2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6_6*l_h_i*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3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3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6_6*l_h_i*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4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4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6_6*l_h_i*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5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5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6_6*l_h_i*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6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6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SLIDE_ID" val="custom202302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2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4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40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2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90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9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32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9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325.xml><?xml version="1.0" encoding="utf-8"?>
<p:tagLst xmlns:p="http://schemas.openxmlformats.org/presentationml/2006/main">
  <p:tag name="KSO_WM_SLIDE_ID" val="custom202302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6"/>
  <p:tag name="KSO_WM_SLIDE_LAYOUT" val="a_f"/>
  <p:tag name="KSO_WM_SLIDE_LAYOUT_CNT" val="1_1"/>
  <p:tag name="KSO_WM_SLIDE_TYPE" val="endPage"/>
  <p:tag name="KSO_WM_SLIDE_SUBTYPE" val="pureTxt"/>
  <p:tag name="KSO_WM_SLIDE_CONTENT_AREA" val="{&quot;left&quot;:&quot;140.25&quot;,&quot;top&quot;:&quot;121.15&quot;,&quot;width&quot;:&quot;679.5&quot;,&quot;height&quot;:&quot;208.7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9">
      <a:dk1>
        <a:srgbClr val="000000"/>
      </a:dk1>
      <a:lt1>
        <a:srgbClr val="FFFFFF"/>
      </a:lt1>
      <a:dk2>
        <a:srgbClr val="043460"/>
      </a:dk2>
      <a:lt2>
        <a:srgbClr val="EFFFFF"/>
      </a:lt2>
      <a:accent1>
        <a:srgbClr val="09FFFF"/>
      </a:accent1>
      <a:accent2>
        <a:srgbClr val="1ADCFF"/>
      </a:accent2>
      <a:accent3>
        <a:srgbClr val="2CB9FF"/>
      </a:accent3>
      <a:accent4>
        <a:srgbClr val="3D97FF"/>
      </a:accent4>
      <a:accent5>
        <a:srgbClr val="4F74FF"/>
      </a:accent5>
      <a:accent6>
        <a:srgbClr val="6051FF"/>
      </a:accent6>
      <a:hlink>
        <a:srgbClr val="4472C4"/>
      </a:hlink>
      <a:folHlink>
        <a:srgbClr val="BFBFBF"/>
      </a:folHlink>
    </a:clrScheme>
    <a:fontScheme name="自定义 7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2023-12-17T12:24:33Z</dcterms:created>
  <dcterms:modified xsi:type="dcterms:W3CDTF">2023-12-17T12:24:33Z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cf1b2a89d04e45e69dc5910694f430ff_21</vt:lpwstr>
  </property>
</Properties>
</file>