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tags/tag412.xml" ContentType="application/vnd.openxmlformats-officedocument.presentationml.tags+xml"/>
  <Override PartName="/ppt/tags/tag413.xml" ContentType="application/vnd.openxmlformats-officedocument.presentationml.tags+xml"/>
  <Override PartName="/ppt/tags/tag414.xml" ContentType="application/vnd.openxmlformats-officedocument.presentationml.tags+xml"/>
  <Override PartName="/ppt/tags/tag415.xml" ContentType="application/vnd.openxmlformats-officedocument.presentationml.tags+xml"/>
  <Override PartName="/ppt/tags/tag416.xml" ContentType="application/vnd.openxmlformats-officedocument.presentationml.tags+xml"/>
  <Override PartName="/ppt/tags/tag417.xml" ContentType="application/vnd.openxmlformats-officedocument.presentationml.tags+xml"/>
  <Override PartName="/ppt/tags/tag418.xml" ContentType="application/vnd.openxmlformats-officedocument.presentationml.tags+xml"/>
  <Override PartName="/ppt/tags/tag419.xml" ContentType="application/vnd.openxmlformats-officedocument.presentationml.tags+xml"/>
  <Override PartName="/ppt/tags/tag42.xml" ContentType="application/vnd.openxmlformats-officedocument.presentationml.tags+xml"/>
  <Override PartName="/ppt/tags/tag420.xml" ContentType="application/vnd.openxmlformats-officedocument.presentationml.tags+xml"/>
  <Override PartName="/ppt/tags/tag421.xml" ContentType="application/vnd.openxmlformats-officedocument.presentationml.tags+xml"/>
  <Override PartName="/ppt/tags/tag422.xml" ContentType="application/vnd.openxmlformats-officedocument.presentationml.tags+xml"/>
  <Override PartName="/ppt/tags/tag423.xml" ContentType="application/vnd.openxmlformats-officedocument.presentationml.tags+xml"/>
  <Override PartName="/ppt/tags/tag424.xml" ContentType="application/vnd.openxmlformats-officedocument.presentationml.tags+xml"/>
  <Override PartName="/ppt/tags/tag425.xml" ContentType="application/vnd.openxmlformats-officedocument.presentationml.tags+xml"/>
  <Override PartName="/ppt/tags/tag426.xml" ContentType="application/vnd.openxmlformats-officedocument.presentationml.tags+xml"/>
  <Override PartName="/ppt/tags/tag427.xml" ContentType="application/vnd.openxmlformats-officedocument.presentationml.tags+xml"/>
  <Override PartName="/ppt/tags/tag428.xml" ContentType="application/vnd.openxmlformats-officedocument.presentationml.tags+xml"/>
  <Override PartName="/ppt/tags/tag429.xml" ContentType="application/vnd.openxmlformats-officedocument.presentationml.tags+xml"/>
  <Override PartName="/ppt/tags/tag43.xml" ContentType="application/vnd.openxmlformats-officedocument.presentationml.tags+xml"/>
  <Override PartName="/ppt/tags/tag430.xml" ContentType="application/vnd.openxmlformats-officedocument.presentationml.tags+xml"/>
  <Override PartName="/ppt/tags/tag431.xml" ContentType="application/vnd.openxmlformats-officedocument.presentationml.tags+xml"/>
  <Override PartName="/ppt/tags/tag432.xml" ContentType="application/vnd.openxmlformats-officedocument.presentationml.tags+xml"/>
  <Override PartName="/ppt/tags/tag433.xml" ContentType="application/vnd.openxmlformats-officedocument.presentationml.tags+xml"/>
  <Override PartName="/ppt/tags/tag434.xml" ContentType="application/vnd.openxmlformats-officedocument.presentationml.tags+xml"/>
  <Override PartName="/ppt/tags/tag435.xml" ContentType="application/vnd.openxmlformats-officedocument.presentationml.tags+xml"/>
  <Override PartName="/ppt/tags/tag436.xml" ContentType="application/vnd.openxmlformats-officedocument.presentationml.tags+xml"/>
  <Override PartName="/ppt/tags/tag437.xml" ContentType="application/vnd.openxmlformats-officedocument.presentationml.tags+xml"/>
  <Override PartName="/ppt/tags/tag438.xml" ContentType="application/vnd.openxmlformats-officedocument.presentationml.tags+xml"/>
  <Override PartName="/ppt/tags/tag439.xml" ContentType="application/vnd.openxmlformats-officedocument.presentationml.tags+xml"/>
  <Override PartName="/ppt/tags/tag44.xml" ContentType="application/vnd.openxmlformats-officedocument.presentationml.tags+xml"/>
  <Override PartName="/ppt/tags/tag440.xml" ContentType="application/vnd.openxmlformats-officedocument.presentationml.tags+xml"/>
  <Override PartName="/ppt/tags/tag441.xml" ContentType="application/vnd.openxmlformats-officedocument.presentationml.tags+xml"/>
  <Override PartName="/ppt/tags/tag442.xml" ContentType="application/vnd.openxmlformats-officedocument.presentationml.tags+xml"/>
  <Override PartName="/ppt/tags/tag443.xml" ContentType="application/vnd.openxmlformats-officedocument.presentationml.tags+xml"/>
  <Override PartName="/ppt/tags/tag444.xml" ContentType="application/vnd.openxmlformats-officedocument.presentationml.tags+xml"/>
  <Override PartName="/ppt/tags/tag445.xml" ContentType="application/vnd.openxmlformats-officedocument.presentationml.tags+xml"/>
  <Override PartName="/ppt/tags/tag446.xml" ContentType="application/vnd.openxmlformats-officedocument.presentationml.tags+xml"/>
  <Override PartName="/ppt/tags/tag447.xml" ContentType="application/vnd.openxmlformats-officedocument.presentationml.tags+xml"/>
  <Override PartName="/ppt/tags/tag448.xml" ContentType="application/vnd.openxmlformats-officedocument.presentationml.tags+xml"/>
  <Override PartName="/ppt/tags/tag449.xml" ContentType="application/vnd.openxmlformats-officedocument.presentationml.tags+xml"/>
  <Override PartName="/ppt/tags/tag45.xml" ContentType="application/vnd.openxmlformats-officedocument.presentationml.tags+xml"/>
  <Override PartName="/ppt/tags/tag450.xml" ContentType="application/vnd.openxmlformats-officedocument.presentationml.tags+xml"/>
  <Override PartName="/ppt/tags/tag451.xml" ContentType="application/vnd.openxmlformats-officedocument.presentationml.tags+xml"/>
  <Override PartName="/ppt/tags/tag452.xml" ContentType="application/vnd.openxmlformats-officedocument.presentationml.tags+xml"/>
  <Override PartName="/ppt/tags/tag453.xml" ContentType="application/vnd.openxmlformats-officedocument.presentationml.tags+xml"/>
  <Override PartName="/ppt/tags/tag454.xml" ContentType="application/vnd.openxmlformats-officedocument.presentationml.tags+xml"/>
  <Override PartName="/ppt/tags/tag45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511302" r:id="rId1"/>
    <p:sldMasterId id="2147511339" r:id="rId2"/>
  </p:sldMasterIdLst>
  <p:notesMasterIdLst>
    <p:notesMasterId r:id="rId3"/>
  </p:notesMasterIdLst>
  <p:sldIdLst>
    <p:sldId id="13299" r:id="rId4"/>
    <p:sldId id="13302" r:id="rId5"/>
    <p:sldId id="13305" r:id="rId6"/>
    <p:sldId id="13308" r:id="rId7"/>
    <p:sldId id="13311" r:id="rId8"/>
    <p:sldId id="13314" r:id="rId9"/>
    <p:sldId id="13317" r:id="rId10"/>
    <p:sldId id="13320" r:id="rId11"/>
    <p:sldId id="13323" r:id="rId12"/>
    <p:sldId id="13326" r:id="rId13"/>
    <p:sldId id="13329" r:id="rId14"/>
    <p:sldId id="13332" r:id="rId15"/>
    <p:sldId id="13335" r:id="rId16"/>
    <p:sldId id="13338" r:id="rId17"/>
    <p:sldId id="13341" r:id="rId18"/>
    <p:sldId id="13344" r:id="rId19"/>
    <p:sldId id="13347" r:id="rId20"/>
    <p:sldId id="13350" r:id="rId21"/>
    <p:sldId id="13353" r:id="rId22"/>
    <p:sldId id="13356" r:id="rId23"/>
    <p:sldId id="13359" r:id="rId24"/>
    <p:sldId id="13362" r:id="rId25"/>
    <p:sldId id="13365" r:id="rId26"/>
    <p:sldId id="13368" r:id="rId27"/>
    <p:sldId id="13371" r:id="rId28"/>
    <p:sldId id="13374" r:id="rId29"/>
    <p:sldId id="13377" r:id="rId30"/>
    <p:sldId id="13380" r:id="rId31"/>
    <p:sldId id="13383" r:id="rId32"/>
    <p:sldId id="13386" r:id="rId33"/>
    <p:sldId id="13389" r:id="rId34"/>
    <p:sldId id="13392" r:id="rId35"/>
    <p:sldId id="13395" r:id="rId36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slide" Target="slides/slide24.xml"/><Relationship Id="rId28" Type="http://schemas.openxmlformats.org/officeDocument/2006/relationships/slide" Target="slides/slide25.xml"/><Relationship Id="rId29" Type="http://schemas.openxmlformats.org/officeDocument/2006/relationships/slide" Target="slides/slide26.xml"/><Relationship Id="rId30" Type="http://schemas.openxmlformats.org/officeDocument/2006/relationships/slide" Target="slides/slide27.xml"/><Relationship Id="rId31" Type="http://schemas.openxmlformats.org/officeDocument/2006/relationships/slide" Target="slides/slide28.xml"/><Relationship Id="rId32" Type="http://schemas.openxmlformats.org/officeDocument/2006/relationships/slide" Target="slides/slide29.xml"/><Relationship Id="rId33" Type="http://schemas.openxmlformats.org/officeDocument/2006/relationships/slide" Target="slides/slide30.xml"/><Relationship Id="rId34" Type="http://schemas.openxmlformats.org/officeDocument/2006/relationships/slide" Target="slides/slide31.xml"/><Relationship Id="rId35" Type="http://schemas.openxmlformats.org/officeDocument/2006/relationships/slide" Target="slides/slide32.xml"/><Relationship Id="rId36" Type="http://schemas.openxmlformats.org/officeDocument/2006/relationships/slide" Target="slides/slide33.xml"/><Relationship Id="rId37" Type="http://schemas.openxmlformats.org/officeDocument/2006/relationships/tableStyles" Target="tableStyles.xml"/><Relationship Id="rId38" Type="http://schemas.openxmlformats.org/officeDocument/2006/relationships/presProps" Target="presProps.xml"/><Relationship Id="rId39" Type="http://schemas.openxmlformats.org/officeDocument/2006/relationships/viewProps" Target="viewProps.xml"/><Relationship Id="rId40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tags" Target="../tags/tag2.xml"/><Relationship Id="rId3" Type="http://schemas.openxmlformats.org/officeDocument/2006/relationships/image" Target="../media/image1.png"/><Relationship Id="rId4" Type="http://schemas.openxmlformats.org/officeDocument/2006/relationships/tags" Target="../tags/tag3.xml"/><Relationship Id="rId5" Type="http://schemas.openxmlformats.org/officeDocument/2006/relationships/image" Target="../media/image2.png"/><Relationship Id="rId6" Type="http://schemas.openxmlformats.org/officeDocument/2006/relationships/tags" Target="../tags/tag4.xml"/><Relationship Id="rId7" Type="http://schemas.openxmlformats.org/officeDocument/2006/relationships/tags" Target="../tags/tag5.xml"/><Relationship Id="rId8" Type="http://schemas.openxmlformats.org/officeDocument/2006/relationships/tags" Target="../tags/tag6.xml"/><Relationship Id="rId9" Type="http://schemas.openxmlformats.org/officeDocument/2006/relationships/tags" Target="../tags/tag7.xml"/><Relationship Id="rId10" Type="http://schemas.openxmlformats.org/officeDocument/2006/relationships/tags" Target="../tags/tag8.xml"/><Relationship Id="rId11" Type="http://schemas.openxmlformats.org/officeDocument/2006/relationships/tags" Target="../tags/tag9.xml"/><Relationship Id="rId12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0.xml"/><Relationship Id="rId2" Type="http://schemas.openxmlformats.org/officeDocument/2006/relationships/tags" Target="../tags/tag11.xml"/><Relationship Id="rId3" Type="http://schemas.openxmlformats.org/officeDocument/2006/relationships/tags" Target="../tags/tag12.xml"/><Relationship Id="rId4" Type="http://schemas.openxmlformats.org/officeDocument/2006/relationships/tags" Target="../tags/tag13.xml"/><Relationship Id="rId5" Type="http://schemas.openxmlformats.org/officeDocument/2006/relationships/tags" Target="../tags/tag14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5.xml"/><Relationship Id="rId2" Type="http://schemas.openxmlformats.org/officeDocument/2006/relationships/tags" Target="../tags/tag16.xml"/><Relationship Id="rId3" Type="http://schemas.openxmlformats.org/officeDocument/2006/relationships/image" Target="../media/image3.png"/><Relationship Id="rId4" Type="http://schemas.openxmlformats.org/officeDocument/2006/relationships/tags" Target="../tags/tag17.xml"/><Relationship Id="rId5" Type="http://schemas.openxmlformats.org/officeDocument/2006/relationships/tags" Target="../tags/tag18.xml"/><Relationship Id="rId6" Type="http://schemas.openxmlformats.org/officeDocument/2006/relationships/tags" Target="../tags/tag19.xml"/><Relationship Id="rId7" Type="http://schemas.openxmlformats.org/officeDocument/2006/relationships/tags" Target="../tags/tag20.xml"/><Relationship Id="rId8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1.xml"/><Relationship Id="rId2" Type="http://schemas.openxmlformats.org/officeDocument/2006/relationships/tags" Target="../tags/tag22.xml"/><Relationship Id="rId3" Type="http://schemas.openxmlformats.org/officeDocument/2006/relationships/image" Target="../media/image1.png"/><Relationship Id="rId4" Type="http://schemas.openxmlformats.org/officeDocument/2006/relationships/tags" Target="../tags/tag23.xml"/><Relationship Id="rId5" Type="http://schemas.openxmlformats.org/officeDocument/2006/relationships/image" Target="../media/image4.png"/><Relationship Id="rId6" Type="http://schemas.openxmlformats.org/officeDocument/2006/relationships/tags" Target="../tags/tag24.xml"/><Relationship Id="rId7" Type="http://schemas.openxmlformats.org/officeDocument/2006/relationships/tags" Target="../tags/tag25.xml"/><Relationship Id="rId8" Type="http://schemas.openxmlformats.org/officeDocument/2006/relationships/tags" Target="../tags/tag26.xml"/><Relationship Id="rId9" Type="http://schemas.openxmlformats.org/officeDocument/2006/relationships/tags" Target="../tags/tag27.xml"/><Relationship Id="rId10" Type="http://schemas.openxmlformats.org/officeDocument/2006/relationships/tags" Target="../tags/tag28.xml"/><Relationship Id="rId11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29.xml"/><Relationship Id="rId2" Type="http://schemas.openxmlformats.org/officeDocument/2006/relationships/tags" Target="../tags/tag30.xml"/><Relationship Id="rId3" Type="http://schemas.openxmlformats.org/officeDocument/2006/relationships/tags" Target="../tags/tag31.xml"/><Relationship Id="rId4" Type="http://schemas.openxmlformats.org/officeDocument/2006/relationships/tags" Target="../tags/tag32.xml"/><Relationship Id="rId5" Type="http://schemas.openxmlformats.org/officeDocument/2006/relationships/tags" Target="../tags/tag33.xml"/><Relationship Id="rId6" Type="http://schemas.openxmlformats.org/officeDocument/2006/relationships/tags" Target="../tags/tag34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35.xml"/><Relationship Id="rId2" Type="http://schemas.openxmlformats.org/officeDocument/2006/relationships/tags" Target="../tags/tag36.xml"/><Relationship Id="rId3" Type="http://schemas.openxmlformats.org/officeDocument/2006/relationships/tags" Target="../tags/tag37.xml"/><Relationship Id="rId4" Type="http://schemas.openxmlformats.org/officeDocument/2006/relationships/tags" Target="../tags/tag38.xml"/><Relationship Id="rId5" Type="http://schemas.openxmlformats.org/officeDocument/2006/relationships/tags" Target="../tags/tag39.xml"/><Relationship Id="rId6" Type="http://schemas.openxmlformats.org/officeDocument/2006/relationships/tags" Target="../tags/tag40.xml"/><Relationship Id="rId7" Type="http://schemas.openxmlformats.org/officeDocument/2006/relationships/tags" Target="../tags/tag41.xml"/><Relationship Id="rId8" Type="http://schemas.openxmlformats.org/officeDocument/2006/relationships/tags" Target="../tags/tag42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43.xml"/><Relationship Id="rId2" Type="http://schemas.openxmlformats.org/officeDocument/2006/relationships/tags" Target="../tags/tag44.xml"/><Relationship Id="rId3" Type="http://schemas.openxmlformats.org/officeDocument/2006/relationships/tags" Target="../tags/tag45.xml"/><Relationship Id="rId4" Type="http://schemas.openxmlformats.org/officeDocument/2006/relationships/tags" Target="../tags/tag46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47.xml"/><Relationship Id="rId2" Type="http://schemas.openxmlformats.org/officeDocument/2006/relationships/tags" Target="../tags/tag48.xml"/><Relationship Id="rId3" Type="http://schemas.openxmlformats.org/officeDocument/2006/relationships/tags" Target="../tags/tag49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50.xml"/><Relationship Id="rId2" Type="http://schemas.openxmlformats.org/officeDocument/2006/relationships/tags" Target="../tags/tag51.xml"/><Relationship Id="rId3" Type="http://schemas.openxmlformats.org/officeDocument/2006/relationships/tags" Target="../tags/tag52.xml"/><Relationship Id="rId4" Type="http://schemas.openxmlformats.org/officeDocument/2006/relationships/tags" Target="../tags/tag53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54.xml"/><Relationship Id="rId2" Type="http://schemas.openxmlformats.org/officeDocument/2006/relationships/tags" Target="../tags/tag55.xml"/><Relationship Id="rId3" Type="http://schemas.openxmlformats.org/officeDocument/2006/relationships/tags" Target="../tags/tag56.xml"/><Relationship Id="rId4" Type="http://schemas.openxmlformats.org/officeDocument/2006/relationships/tags" Target="../tags/tag57.xml"/><Relationship Id="rId5" Type="http://schemas.openxmlformats.org/officeDocument/2006/relationships/tags" Target="../tags/tag58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59.xml"/><Relationship Id="rId2" Type="http://schemas.openxmlformats.org/officeDocument/2006/relationships/tags" Target="../tags/tag60.xml"/><Relationship Id="rId3" Type="http://schemas.openxmlformats.org/officeDocument/2006/relationships/image" Target="../media/image1.png"/><Relationship Id="rId4" Type="http://schemas.openxmlformats.org/officeDocument/2006/relationships/tags" Target="../tags/tag61.xml"/><Relationship Id="rId5" Type="http://schemas.openxmlformats.org/officeDocument/2006/relationships/image" Target="../media/image4.png"/><Relationship Id="rId6" Type="http://schemas.openxmlformats.org/officeDocument/2006/relationships/tags" Target="../tags/tag62.xml"/><Relationship Id="rId7" Type="http://schemas.openxmlformats.org/officeDocument/2006/relationships/tags" Target="../tags/tag63.xml"/><Relationship Id="rId8" Type="http://schemas.openxmlformats.org/officeDocument/2006/relationships/tags" Target="../tags/tag64.xml"/><Relationship Id="rId9" Type="http://schemas.openxmlformats.org/officeDocument/2006/relationships/tags" Target="../tags/tag65.xml"/><Relationship Id="rId10" Type="http://schemas.openxmlformats.org/officeDocument/2006/relationships/tags" Target="../tags/tag66.xml"/><Relationship Id="rId1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8" name="矩形 9"/>
          <p:cNvSpPr/>
          <p:nvPr userDrawn="1">
            <p:custDataLst>
              <p:tags r:id="rId1"/>
            </p:custDataLst>
          </p:nvPr>
        </p:nvSpPr>
        <p:spPr>
          <a:xfrm>
            <a:off x="0" y="-9054"/>
            <a:ext cx="12192000" cy="6867054"/>
          </a:xfrm>
          <a:prstGeom prst="rect"/>
          <a:gradFill flip="none" rotWithShape="1">
            <a:gsLst>
              <a:gs pos="0">
                <a:schemeClr val="accent4">
                  <a:lumMod val="60000"/>
                  <a:lumOff val="40000"/>
                </a:schemeClr>
              </a:gs>
              <a:gs pos="100000">
                <a:schemeClr val="accent4">
                  <a:lumMod val="60000"/>
                  <a:lumOff val="40000"/>
                  <a:alpha val="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pic>
        <p:nvPicPr>
          <p:cNvPr id="2097155" name="@svg_bg2_封面" descr="C:/Users/kingsoft/AppData/Local/Temp/fig2wpp/@svg_bg2_封面.svg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xmlns:r="http://schemas.openxmlformats.org/officeDocument/2006/relationships" r:embed="rId3"/>
          <a:stretch>
            <a:fillRect/>
          </a:stretch>
        </p:blipFill>
        <p:spPr>
          <a:xfrm>
            <a:off x="0" y="0"/>
            <a:ext cx="12188825" cy="6858000"/>
          </a:xfrm>
          <a:prstGeom prst="rect"/>
        </p:spPr>
      </p:pic>
      <p:pic>
        <p:nvPicPr>
          <p:cNvPr id="2097157" name="@png2x_01_封面" descr="C:/Users/kingsoft/AppData/Local/Temp/fig2wpp/@png2x_01_封面.png"/>
          <p:cNvPicPr>
            <a:picLocks noChangeAspect="1"/>
          </p:cNvPicPr>
          <p:nvPr userDrawn="1">
            <p:custDataLst>
              <p:tags r:id="rId4"/>
            </p:custDataLst>
          </p:nvPr>
        </p:nvPicPr>
        <p:blipFill>
          <a:blip xmlns:r="http://schemas.openxmlformats.org/officeDocument/2006/relationships" r:embed="rId5"/>
          <a:stretch>
            <a:fillRect/>
          </a:stretch>
        </p:blipFill>
        <p:spPr>
          <a:xfrm>
            <a:off x="-3175" y="0"/>
            <a:ext cx="12188825" cy="6858000"/>
          </a:xfrm>
          <a:prstGeom prst="rect"/>
        </p:spPr>
      </p:pic>
      <p:sp>
        <p:nvSpPr>
          <p:cNvPr id="1048670" name="标题 1"/>
          <p:cNvSpPr>
            <a:spLocks noGrp="1"/>
          </p:cNvSpPr>
          <p:nvPr>
            <p:ph type="ctrTitle" hasCustomPrompt="1"/>
            <p:custDataLst>
              <p:tags r:id="rId6"/>
            </p:custDataLst>
          </p:nvPr>
        </p:nvSpPr>
        <p:spPr>
          <a:xfrm>
            <a:off x="1014730" y="2591670"/>
            <a:ext cx="6861187" cy="1418335"/>
          </a:xfrm>
          <a:noFill/>
        </p:spPr>
        <p:txBody>
          <a:bodyPr anchor="t" wrap="square">
            <a:normAutofit/>
          </a:bodyPr>
          <a:lstStyle>
            <a:lvl1pPr algn="l">
              <a:lnSpc>
                <a:spcPct val="100000"/>
              </a:lnSpc>
              <a:defRPr b="0" sz="6400">
                <a:solidFill>
                  <a:schemeClr val="tx2"/>
                </a:solidFill>
                <a:latin typeface="+mj-ea"/>
                <a:ea typeface="+mj-ea"/>
              </a:defRPr>
            </a:lvl1pPr>
          </a:lstStyle>
          <a:p>
            <a:r>
              <a:rPr altLang="en-US" dirty="0" lang="zh-CN"/>
              <a:t>单击编辑标题</a:t>
            </a:r>
            <a:endParaRPr altLang="en-US" dirty="0" lang="zh-CN"/>
          </a:p>
        </p:txBody>
      </p:sp>
      <p:sp>
        <p:nvSpPr>
          <p:cNvPr id="1048672" name="副标题 2"/>
          <p:cNvSpPr>
            <a:spLocks noGrp="1"/>
          </p:cNvSpPr>
          <p:nvPr>
            <p:ph type="subTitle" idx="1" hasCustomPrompt="1"/>
            <p:custDataLst>
              <p:tags r:id="rId7"/>
            </p:custDataLst>
          </p:nvPr>
        </p:nvSpPr>
        <p:spPr>
          <a:xfrm>
            <a:off x="1014730" y="1334530"/>
            <a:ext cx="6860933" cy="1142224"/>
          </a:xfrm>
          <a:noFill/>
        </p:spPr>
        <p:txBody>
          <a:bodyPr anchor="b" wrap="square">
            <a:normAutofit/>
          </a:bodyPr>
          <a:lstStyle>
            <a:lvl1pPr algn="l" indent="0" marL="0">
              <a:lnSpc>
                <a:spcPct val="100000"/>
              </a:lnSpc>
              <a:buNone/>
              <a:defRPr b="0" sz="2400">
                <a:solidFill>
                  <a:schemeClr val="tx2"/>
                </a:solidFill>
                <a:latin typeface="+mn-ea"/>
                <a:ea typeface="+mn-ea"/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dirty="0" lang="zh-CN"/>
              <a:t>单击此处编辑副标题</a:t>
            </a:r>
            <a:endParaRPr altLang="en-US" dirty="0" lang="zh-CN"/>
          </a:p>
        </p:txBody>
      </p:sp>
      <p:sp>
        <p:nvSpPr>
          <p:cNvPr id="1048674" name="日期占位符 3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/>
        <p:txBody>
          <a:bodyPr wrap="square"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76" name="页脚占位符 4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/>
        <p:txBody>
          <a:bodyPr>
            <a:normAutofit/>
          </a:bodyPr>
          <a:p>
            <a:endParaRPr altLang="en-US" dirty="0" lang="zh-CN"/>
          </a:p>
        </p:txBody>
      </p:sp>
      <p:sp>
        <p:nvSpPr>
          <p:cNvPr id="1048678" name="灯片编号占位符 5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8610600" y="6356350"/>
            <a:ext cx="2743200" cy="365125"/>
          </a:xfrm>
        </p:spPr>
        <p:txBody>
          <a:bodyPr wrap="square"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80" name="文本占位符 23"/>
          <p:cNvSpPr>
            <a:spLocks noGrp="1"/>
          </p:cNvSpPr>
          <p:nvPr>
            <p:ph type="body" sz="quarter" idx="17" hasCustomPrompt="1"/>
            <p:custDataLst>
              <p:tags r:id="rId11"/>
            </p:custDataLst>
          </p:nvPr>
        </p:nvSpPr>
        <p:spPr>
          <a:xfrm>
            <a:off x="1014730" y="4169663"/>
            <a:ext cx="6787780" cy="1353807"/>
          </a:xfrm>
          <a:noFill/>
        </p:spPr>
        <p:txBody>
          <a:bodyPr anchor="t" wrap="square">
            <a:normAutofit/>
          </a:bodyPr>
          <a:lstStyle>
            <a:lvl1pPr algn="l" indent="0" marL="0">
              <a:lnSpc>
                <a:spcPct val="100000"/>
              </a:lnSpc>
              <a:buNone/>
              <a:defRPr b="0" sz="2000">
                <a:solidFill>
                  <a:schemeClr val="tx2"/>
                </a:solidFill>
                <a:latin typeface="+mn-ea"/>
                <a:ea typeface="+mn-ea"/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wrap="square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84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 wrap="square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第二级</a:t>
            </a:r>
            <a:endParaRPr altLang="en-US" dirty="0" lang="zh-CN"/>
          </a:p>
          <a:p>
            <a:pPr lvl="2"/>
            <a:r>
              <a:rPr altLang="en-US" dirty="0" lang="zh-CN"/>
              <a:t>第三级</a:t>
            </a:r>
            <a:endParaRPr altLang="en-US" dirty="0" lang="zh-CN"/>
          </a:p>
          <a:p>
            <a:pPr lvl="3"/>
            <a:r>
              <a:rPr altLang="en-US" dirty="0" lang="zh-CN"/>
              <a:t>第四级</a:t>
            </a:r>
            <a:endParaRPr altLang="en-US" dirty="0" lang="zh-CN"/>
          </a:p>
          <a:p>
            <a:pPr lvl="4"/>
            <a:r>
              <a:rPr altLang="en-US" dirty="0" lang="zh-CN"/>
              <a:t>第五级</a:t>
            </a:r>
            <a:endParaRPr altLang="en-US" dirty="0" lang="zh-CN"/>
          </a:p>
        </p:txBody>
      </p:sp>
      <p:sp>
        <p:nvSpPr>
          <p:cNvPr id="1048686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 wrap="square"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88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90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 wrap="square"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2" name="矩形 2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88825" cy="6858000"/>
          </a:xfrm>
          <a:prstGeom prst="rect"/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pic>
        <p:nvPicPr>
          <p:cNvPr id="2097159" name="@png2x_目录" descr="C:/Users/kingsoft/AppData/Local/Temp/fig2wpp/@png2x_目录.png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xmlns:r="http://schemas.openxmlformats.org/officeDocument/2006/relationships" r:embed="rId3"/>
          <a:stretch>
            <a:fillRect/>
          </a:stretch>
        </p:blipFill>
        <p:spPr>
          <a:xfrm>
            <a:off x="0" y="0"/>
            <a:ext cx="12188825" cy="2130425"/>
          </a:xfrm>
          <a:prstGeom prst="rect"/>
        </p:spPr>
      </p:pic>
      <p:sp>
        <p:nvSpPr>
          <p:cNvPr id="1048694" name="标题 1"/>
          <p:cNvSpPr>
            <a:spLocks noGrp="1"/>
          </p:cNvSpPr>
          <p:nvPr>
            <p:ph type="title" hasCustomPrompt="1"/>
            <p:custDataLst>
              <p:tags r:id="rId4"/>
            </p:custDataLst>
          </p:nvPr>
        </p:nvSpPr>
        <p:spPr>
          <a:xfrm>
            <a:off x="1014984" y="640080"/>
            <a:ext cx="10158984" cy="896112"/>
          </a:xfrm>
          <a:noFill/>
        </p:spPr>
        <p:txBody>
          <a:bodyPr anchor="ctr" wrap="square">
            <a:normAutofit/>
          </a:bodyPr>
          <a:lstStyle>
            <a:lvl1pPr algn="r">
              <a:defRPr b="0" sz="5400">
                <a:solidFill>
                  <a:schemeClr val="tx2"/>
                </a:solidFill>
                <a:latin typeface="+mj-ea"/>
                <a:ea typeface="+mj-ea"/>
              </a:defRPr>
            </a:lvl1pPr>
          </a:lstStyle>
          <a:p>
            <a:r>
              <a:rPr altLang="en-US" dirty="0" lang="zh-CN"/>
              <a:t>标题</a:t>
            </a:r>
            <a:endParaRPr altLang="en-US" dirty="0" lang="zh-CN"/>
          </a:p>
        </p:txBody>
      </p:sp>
      <p:sp>
        <p:nvSpPr>
          <p:cNvPr id="1048696" name="日期占位符 6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 wrap="square"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8" name="页脚占位符 7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00" name="灯片编号占位符 8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 wrap="square"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2" name="矩形 2"/>
          <p:cNvSpPr/>
          <p:nvPr userDrawn="1">
            <p:custDataLst>
              <p:tags r:id="rId1"/>
            </p:custDataLst>
          </p:nvPr>
        </p:nvSpPr>
        <p:spPr>
          <a:xfrm>
            <a:off x="0" y="-9054"/>
            <a:ext cx="12192000" cy="6867054"/>
          </a:xfrm>
          <a:prstGeom prst="rect"/>
          <a:gradFill flip="none" rotWithShape="1">
            <a:gsLst>
              <a:gs pos="0">
                <a:schemeClr val="accent4">
                  <a:lumMod val="60000"/>
                  <a:lumOff val="40000"/>
                </a:schemeClr>
              </a:gs>
              <a:gs pos="100000">
                <a:schemeClr val="accent4">
                  <a:lumMod val="60000"/>
                  <a:lumOff val="40000"/>
                  <a:alpha val="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pic>
        <p:nvPicPr>
          <p:cNvPr id="2097161" name="@svg_bg4" descr="C:/Users/kingsoft/AppData/Local/Temp/fig2wpp/@svg_bg4.svg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xmlns:r="http://schemas.openxmlformats.org/officeDocument/2006/relationships" r:embed="rId3"/>
          <a:stretch>
            <a:fillRect/>
          </a:stretch>
        </p:blipFill>
        <p:spPr>
          <a:xfrm>
            <a:off x="3175" y="0"/>
            <a:ext cx="12188825" cy="6858000"/>
          </a:xfrm>
          <a:prstGeom prst="rect"/>
        </p:spPr>
      </p:pic>
      <p:pic>
        <p:nvPicPr>
          <p:cNvPr id="2097163" name="@png2x" descr="C:/Users/kingsoft/AppData/Local/Temp/fig2wpp/@png2x.png"/>
          <p:cNvPicPr>
            <a:picLocks noChangeAspect="1"/>
          </p:cNvPicPr>
          <p:nvPr userDrawn="1">
            <p:custDataLst>
              <p:tags r:id="rId4"/>
            </p:custDataLst>
          </p:nvPr>
        </p:nvPicPr>
        <p:blipFill>
          <a:blip xmlns:r="http://schemas.openxmlformats.org/officeDocument/2006/relationships" r:embed="rId5"/>
          <a:stretch>
            <a:fillRect/>
          </a:stretch>
        </p:blipFill>
        <p:spPr>
          <a:xfrm>
            <a:off x="6350" y="0"/>
            <a:ext cx="12188825" cy="6858000"/>
          </a:xfrm>
          <a:prstGeom prst="rect"/>
        </p:spPr>
      </p:pic>
      <p:sp>
        <p:nvSpPr>
          <p:cNvPr id="1048704" name="标题 1"/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>
          <a:xfrm>
            <a:off x="2943860" y="3042181"/>
            <a:ext cx="8229600" cy="2265897"/>
          </a:xfrm>
          <a:noFill/>
        </p:spPr>
        <p:txBody>
          <a:bodyPr anchor="t" wrap="square">
            <a:normAutofit/>
          </a:bodyPr>
          <a:lstStyle>
            <a:lvl1pPr algn="r">
              <a:defRPr b="0" sz="4400">
                <a:solidFill>
                  <a:schemeClr val="tx2"/>
                </a:solidFill>
                <a:latin typeface="+mj-ea"/>
                <a:ea typeface="+mj-ea"/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06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 wrap="square"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8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>
            <a:normAutofit/>
          </a:bodyPr>
          <a:p>
            <a:endParaRPr altLang="en-US" lang="zh-CN"/>
          </a:p>
        </p:txBody>
      </p:sp>
      <p:sp>
        <p:nvSpPr>
          <p:cNvPr id="1048710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 wrap="square"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12" name="文本占位符 7"/>
          <p:cNvSpPr>
            <a:spLocks noGrp="1"/>
          </p:cNvSpPr>
          <p:nvPr>
            <p:ph type="body" sz="quarter" idx="13" hasCustomPrompt="1"/>
            <p:custDataLst>
              <p:tags r:id="rId10"/>
            </p:custDataLst>
          </p:nvPr>
        </p:nvSpPr>
        <p:spPr>
          <a:xfrm>
            <a:off x="1014730" y="1014730"/>
            <a:ext cx="10158730" cy="1795377"/>
          </a:xfrm>
          <a:noFill/>
        </p:spPr>
        <p:txBody>
          <a:bodyPr anchor="t" wrap="square">
            <a:normAutofit/>
          </a:bodyPr>
          <a:lstStyle>
            <a:lvl1pPr algn="r" indent="0" marL="0">
              <a:buNone/>
              <a:defRPr b="0" sz="9400">
                <a:solidFill>
                  <a:schemeClr val="accent1"/>
                </a:solidFill>
                <a:latin typeface="+mj-ea"/>
                <a:ea typeface="+mj-ea"/>
              </a:defRPr>
            </a:lvl1pPr>
          </a:lstStyle>
          <a:p>
            <a:pPr lvl="0"/>
            <a:r>
              <a:rPr altLang="en-US" dirty="0" lang="zh-CN"/>
              <a:t>节编号</a:t>
            </a:r>
            <a:endParaRPr altLang="en-US" dirty="0" lang="zh-CN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 wrap="square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16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1014984" y="1929160"/>
            <a:ext cx="4824984" cy="4248439"/>
          </a:xfrm>
        </p:spPr>
        <p:txBody>
          <a:bodyPr wrap="square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第二级</a:t>
            </a:r>
            <a:endParaRPr altLang="en-US" dirty="0" lang="zh-CN"/>
          </a:p>
          <a:p>
            <a:pPr lvl="2"/>
            <a:r>
              <a:rPr altLang="en-US" dirty="0" lang="zh-CN"/>
              <a:t>第三级</a:t>
            </a:r>
            <a:endParaRPr altLang="en-US" dirty="0" lang="zh-CN"/>
          </a:p>
          <a:p>
            <a:pPr lvl="3"/>
            <a:r>
              <a:rPr altLang="en-US" dirty="0" lang="zh-CN"/>
              <a:t>第四级</a:t>
            </a:r>
            <a:endParaRPr altLang="en-US" dirty="0" lang="zh-CN"/>
          </a:p>
          <a:p>
            <a:pPr lvl="4"/>
            <a:r>
              <a:rPr altLang="en-US" dirty="0" lang="zh-CN"/>
              <a:t>第五级</a:t>
            </a:r>
            <a:endParaRPr altLang="en-US" dirty="0" lang="zh-CN"/>
          </a:p>
        </p:txBody>
      </p:sp>
      <p:sp>
        <p:nvSpPr>
          <p:cNvPr id="1048718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348984" y="1929160"/>
            <a:ext cx="4824984" cy="4248439"/>
          </a:xfrm>
        </p:spPr>
        <p:txBody>
          <a:bodyPr wrap="square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第二级</a:t>
            </a:r>
            <a:endParaRPr altLang="en-US" dirty="0" lang="zh-CN"/>
          </a:p>
          <a:p>
            <a:pPr lvl="2"/>
            <a:r>
              <a:rPr altLang="en-US" dirty="0" lang="zh-CN"/>
              <a:t>第三级</a:t>
            </a:r>
            <a:endParaRPr altLang="en-US" dirty="0" lang="zh-CN"/>
          </a:p>
          <a:p>
            <a:pPr lvl="3"/>
            <a:r>
              <a:rPr altLang="en-US" dirty="0" lang="zh-CN"/>
              <a:t>第四级</a:t>
            </a:r>
            <a:endParaRPr altLang="en-US" dirty="0" lang="zh-CN"/>
          </a:p>
          <a:p>
            <a:pPr lvl="4"/>
            <a:r>
              <a:rPr altLang="en-US" dirty="0" lang="zh-CN"/>
              <a:t>第五级</a:t>
            </a:r>
            <a:endParaRPr altLang="en-US" dirty="0" lang="zh-CN"/>
          </a:p>
        </p:txBody>
      </p:sp>
      <p:sp>
        <p:nvSpPr>
          <p:cNvPr id="1048720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 wrap="square"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2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24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 wrap="square"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014984" y="457200"/>
            <a:ext cx="10158984" cy="1069848"/>
          </a:xfrm>
          <a:noFill/>
        </p:spPr>
        <p:txBody>
          <a:bodyPr anchor="ctr" bIns="0" lIns="0" rIns="0" rtlCol="0" tIns="0" vert="horz" wrap="square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28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1014984" y="1624588"/>
            <a:ext cx="4802061" cy="540000"/>
          </a:xfrm>
        </p:spPr>
        <p:txBody>
          <a:bodyPr anchor="b" wrap="square">
            <a:normAutofit/>
          </a:bodyPr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30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1014984" y="2262127"/>
            <a:ext cx="4802061" cy="3927535"/>
          </a:xfrm>
        </p:spPr>
        <p:txBody>
          <a:bodyPr wrap="square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第二级</a:t>
            </a:r>
            <a:endParaRPr altLang="en-US" dirty="0" lang="zh-CN"/>
          </a:p>
          <a:p>
            <a:pPr lvl="2"/>
            <a:r>
              <a:rPr altLang="en-US" dirty="0" lang="zh-CN"/>
              <a:t>第三级</a:t>
            </a:r>
            <a:endParaRPr altLang="en-US" dirty="0" lang="zh-CN"/>
          </a:p>
          <a:p>
            <a:pPr lvl="3"/>
            <a:r>
              <a:rPr altLang="en-US" dirty="0" lang="zh-CN"/>
              <a:t>第四级</a:t>
            </a:r>
            <a:endParaRPr altLang="en-US" dirty="0" lang="zh-CN"/>
          </a:p>
          <a:p>
            <a:pPr lvl="4"/>
            <a:r>
              <a:rPr altLang="en-US" dirty="0" lang="zh-CN"/>
              <a:t>第五级</a:t>
            </a:r>
            <a:endParaRPr altLang="en-US" dirty="0" lang="zh-CN"/>
          </a:p>
        </p:txBody>
      </p:sp>
      <p:sp>
        <p:nvSpPr>
          <p:cNvPr id="1048732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348259" y="1624588"/>
            <a:ext cx="4825710" cy="540000"/>
          </a:xfrm>
        </p:spPr>
        <p:txBody>
          <a:bodyPr anchor="b" wrap="square">
            <a:normAutofit/>
          </a:bodyPr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34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348259" y="2262127"/>
            <a:ext cx="4825710" cy="3927535"/>
          </a:xfrm>
        </p:spPr>
        <p:txBody>
          <a:bodyPr wrap="square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第二级</a:t>
            </a:r>
            <a:endParaRPr altLang="en-US" dirty="0" lang="zh-CN"/>
          </a:p>
          <a:p>
            <a:pPr lvl="2"/>
            <a:r>
              <a:rPr altLang="en-US" dirty="0" lang="zh-CN"/>
              <a:t>第三级</a:t>
            </a:r>
            <a:endParaRPr altLang="en-US" dirty="0" lang="zh-CN"/>
          </a:p>
          <a:p>
            <a:pPr lvl="3"/>
            <a:r>
              <a:rPr altLang="en-US" dirty="0" lang="zh-CN"/>
              <a:t>第四级</a:t>
            </a:r>
            <a:endParaRPr altLang="en-US" dirty="0" lang="zh-CN"/>
          </a:p>
          <a:p>
            <a:pPr lvl="4"/>
            <a:r>
              <a:rPr altLang="en-US" dirty="0" lang="zh-CN"/>
              <a:t>第五级</a:t>
            </a:r>
            <a:endParaRPr altLang="en-US" dirty="0" lang="zh-CN"/>
          </a:p>
        </p:txBody>
      </p:sp>
      <p:sp>
        <p:nvSpPr>
          <p:cNvPr id="1048736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 wrap="square"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8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40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 wrap="square"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noFill/>
        </p:spPr>
        <p:txBody>
          <a:bodyPr anchor="ctr" bIns="0" lIns="0" rIns="0" rtlCol="0" tIns="0" vert="horz" wrap="square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44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 wrap="square"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6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48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 wrap="square"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0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 wrap="square"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2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4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 wrap="square"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6" name="内容占位符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 wrap="square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第二级</a:t>
            </a:r>
            <a:endParaRPr altLang="en-US" dirty="0" lang="zh-CN"/>
          </a:p>
          <a:p>
            <a:pPr lvl="2"/>
            <a:r>
              <a:rPr altLang="en-US" dirty="0" lang="zh-CN"/>
              <a:t>第三级</a:t>
            </a:r>
            <a:endParaRPr altLang="en-US" dirty="0" lang="zh-CN"/>
          </a:p>
          <a:p>
            <a:pPr lvl="3"/>
            <a:r>
              <a:rPr altLang="en-US" dirty="0" lang="zh-CN"/>
              <a:t>第四级</a:t>
            </a:r>
            <a:endParaRPr altLang="en-US" dirty="0" lang="zh-CN"/>
          </a:p>
          <a:p>
            <a:pPr lvl="4"/>
            <a:r>
              <a:rPr altLang="en-US" dirty="0" lang="zh-CN"/>
              <a:t>第五级</a:t>
            </a:r>
            <a:endParaRPr altLang="en-US" dirty="0" lang="zh-CN"/>
          </a:p>
        </p:txBody>
      </p:sp>
      <p:sp>
        <p:nvSpPr>
          <p:cNvPr id="1048758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 wrap="square"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0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62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 wrap="square"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014984" y="457200"/>
            <a:ext cx="10158984" cy="1069848"/>
          </a:xfrm>
          <a:noFill/>
        </p:spPr>
        <p:txBody>
          <a:bodyPr anchor="ctr" bIns="0" lIns="0" rIns="0" rtlCol="0" tIns="0" vert="horz" wrap="square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66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1014984" y="1658138"/>
            <a:ext cx="10158984" cy="576000"/>
          </a:xfrm>
        </p:spPr>
        <p:txBody>
          <a:bodyPr anchor="t" wrap="square">
            <a:normAutofit/>
          </a:bodyPr>
          <a:lstStyle>
            <a:lvl1pPr indent="0" marL="0">
              <a:buNone/>
              <a:defRPr b="0" sz="20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</a:t>
            </a:r>
            <a:r>
              <a:rPr altLang="en-US" lang="zh-CN"/>
              <a:t>此处编辑副标题</a:t>
            </a:r>
            <a:endParaRPr altLang="en-US" dirty="0" lang="zh-CN"/>
          </a:p>
        </p:txBody>
      </p:sp>
      <p:sp>
        <p:nvSpPr>
          <p:cNvPr id="1048768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 wrap="square"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0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72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 wrap="square"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4" name="矩形 2"/>
          <p:cNvSpPr/>
          <p:nvPr userDrawn="1">
            <p:custDataLst>
              <p:tags r:id="rId1"/>
            </p:custDataLst>
          </p:nvPr>
        </p:nvSpPr>
        <p:spPr>
          <a:xfrm>
            <a:off x="0" y="-9054"/>
            <a:ext cx="12192000" cy="6867054"/>
          </a:xfrm>
          <a:prstGeom prst="rect"/>
          <a:gradFill flip="none" rotWithShape="1">
            <a:gsLst>
              <a:gs pos="0">
                <a:schemeClr val="accent4">
                  <a:lumMod val="60000"/>
                  <a:lumOff val="40000"/>
                </a:schemeClr>
              </a:gs>
              <a:gs pos="100000">
                <a:schemeClr val="accent4">
                  <a:lumMod val="60000"/>
                  <a:lumOff val="40000"/>
                  <a:alpha val="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pic>
        <p:nvPicPr>
          <p:cNvPr id="2097165" name="@svg_bg2" descr="C:/Users/kingsoft/AppData/Local/Temp/fig2wpp/@svg_bg2.svg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xmlns:r="http://schemas.openxmlformats.org/officeDocument/2006/relationships" r:embed="rId3"/>
          <a:stretch>
            <a:fillRect/>
          </a:stretch>
        </p:blipFill>
        <p:spPr>
          <a:xfrm>
            <a:off x="3175" y="0"/>
            <a:ext cx="12188825" cy="6858000"/>
          </a:xfrm>
          <a:prstGeom prst="rect"/>
        </p:spPr>
      </p:pic>
      <p:pic>
        <p:nvPicPr>
          <p:cNvPr id="2097167" name="@png2x" descr="C:/Users/kingsoft/AppData/Local/Temp/fig2wpp/@png2x.png"/>
          <p:cNvPicPr>
            <a:picLocks noChangeAspect="1"/>
          </p:cNvPicPr>
          <p:nvPr userDrawn="1">
            <p:custDataLst>
              <p:tags r:id="rId4"/>
            </p:custDataLst>
          </p:nvPr>
        </p:nvPicPr>
        <p:blipFill>
          <a:blip xmlns:r="http://schemas.openxmlformats.org/officeDocument/2006/relationships" r:embed="rId5"/>
          <a:stretch>
            <a:fillRect/>
          </a:stretch>
        </p:blipFill>
        <p:spPr>
          <a:xfrm>
            <a:off x="0" y="0"/>
            <a:ext cx="12188825" cy="6858000"/>
          </a:xfrm>
          <a:prstGeom prst="rect"/>
        </p:spPr>
      </p:pic>
      <p:sp>
        <p:nvSpPr>
          <p:cNvPr id="1048776" name="标题 1"/>
          <p:cNvSpPr>
            <a:spLocks noGrp="1"/>
          </p:cNvSpPr>
          <p:nvPr>
            <p:ph type="ctrTitle"/>
            <p:custDataLst>
              <p:tags r:id="rId6"/>
            </p:custDataLst>
          </p:nvPr>
        </p:nvSpPr>
        <p:spPr>
          <a:xfrm>
            <a:off x="1014984" y="606577"/>
            <a:ext cx="10158984" cy="2958491"/>
          </a:xfrm>
          <a:noFill/>
        </p:spPr>
        <p:txBody>
          <a:bodyPr anchor="b" wrap="square">
            <a:normAutofit/>
          </a:bodyPr>
          <a:lstStyle>
            <a:lvl1pPr algn="ctr">
              <a:lnSpc>
                <a:spcPct val="100000"/>
              </a:lnSpc>
              <a:defRPr b="0" sz="6400">
                <a:solidFill>
                  <a:schemeClr val="tx2"/>
                </a:solidFill>
                <a:latin typeface="+mj-ea"/>
                <a:ea typeface="+mj-ea"/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78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 wrap="square"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0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82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610600" y="6356350"/>
            <a:ext cx="2743200" cy="365125"/>
          </a:xfrm>
        </p:spPr>
        <p:txBody>
          <a:bodyPr wrap="square"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84" name="文本占位符 23"/>
          <p:cNvSpPr>
            <a:spLocks noGrp="1"/>
          </p:cNvSpPr>
          <p:nvPr>
            <p:ph type="body" sz="quarter" idx="17" hasCustomPrompt="1"/>
            <p:custDataLst>
              <p:tags r:id="rId10"/>
            </p:custDataLst>
          </p:nvPr>
        </p:nvSpPr>
        <p:spPr>
          <a:xfrm>
            <a:off x="1014984" y="3758184"/>
            <a:ext cx="10158984" cy="1962392"/>
          </a:xfrm>
          <a:noFill/>
        </p:spPr>
        <p:txBody>
          <a:bodyPr anchor="t" wrap="square">
            <a:normAutofit/>
          </a:bodyPr>
          <a:lstStyle>
            <a:lvl1pPr algn="ctr" indent="0" marL="0">
              <a:lnSpc>
                <a:spcPct val="100000"/>
              </a:lnSpc>
              <a:buNone/>
              <a:defRPr b="0" sz="1800">
                <a:solidFill>
                  <a:schemeClr val="tx2"/>
                </a:solidFill>
                <a:latin typeface="+mj-ea"/>
                <a:ea typeface="+mj-ea"/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67.xml"/><Relationship Id="rId13" Type="http://schemas.openxmlformats.org/officeDocument/2006/relationships/tags" Target="../tags/tag68.xml"/><Relationship Id="rId14" Type="http://schemas.openxmlformats.org/officeDocument/2006/relationships/image" Target="../media/image1.png"/><Relationship Id="rId15" Type="http://schemas.openxmlformats.org/officeDocument/2006/relationships/tags" Target="../tags/tag69.xml"/><Relationship Id="rId16" Type="http://schemas.openxmlformats.org/officeDocument/2006/relationships/tags" Target="../tags/tag70.xml"/><Relationship Id="rId17" Type="http://schemas.openxmlformats.org/officeDocument/2006/relationships/tags" Target="../tags/tag71.xml"/><Relationship Id="rId18" Type="http://schemas.openxmlformats.org/officeDocument/2006/relationships/tags" Target="../tags/tag72.xml"/><Relationship Id="rId19" Type="http://schemas.openxmlformats.org/officeDocument/2006/relationships/tags" Target="../tags/tag73.xml"/><Relationship Id="rId20" Type="http://schemas.openxmlformats.org/officeDocument/2006/relationships/tags" Target="../tags/tag74.xml"/><Relationship Id="rId21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511303" r:id="rId1"/>
    <p:sldLayoutId id="2147511304" r:id="rId2"/>
    <p:sldLayoutId id="2147511305" r:id="rId3"/>
    <p:sldLayoutId id="2147511306" r:id="rId4"/>
    <p:sldLayoutId id="2147511307" r:id="rId5"/>
    <p:sldLayoutId id="2147511308" r:id="rId6"/>
    <p:sldLayoutId id="2147511309" r:id="rId7"/>
    <p:sldLayoutId id="2147511310" r:id="rId8"/>
    <p:sldLayoutId id="2147511311" r:id="rId9"/>
    <p:sldLayoutId id="2147511312" r:id="rId10"/>
    <p:sldLayoutId id="2147511313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4" name="矩形 6"/>
          <p:cNvSpPr/>
          <p:nvPr userDrawn="1">
            <p:custDataLst>
              <p:tags r:id="rId12"/>
            </p:custDataLst>
          </p:nvPr>
        </p:nvSpPr>
        <p:spPr>
          <a:xfrm>
            <a:off x="0" y="-9054"/>
            <a:ext cx="12192000" cy="6867054"/>
          </a:xfrm>
          <a:prstGeom prst="rect"/>
          <a:gradFill flip="none" rotWithShape="1">
            <a:gsLst>
              <a:gs pos="0">
                <a:schemeClr val="accent4">
                  <a:lumMod val="60000"/>
                  <a:lumOff val="40000"/>
                </a:schemeClr>
              </a:gs>
              <a:gs pos="100000">
                <a:schemeClr val="accent4">
                  <a:lumMod val="60000"/>
                  <a:lumOff val="40000"/>
                  <a:alpha val="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pic>
        <p:nvPicPr>
          <p:cNvPr id="2097153" name="@svg_bg3" descr="C:/Users/kingsoft/AppData/Local/Temp/fig2wpp/@svg_bg3.svg"/>
          <p:cNvPicPr>
            <a:picLocks noChangeAspect="1"/>
          </p:cNvPicPr>
          <p:nvPr userDrawn="1">
            <p:custDataLst>
              <p:tags r:id="rId13"/>
            </p:custDataLst>
          </p:nvPr>
        </p:nvPicPr>
        <p:blipFill>
          <a:blip xmlns:r="http://schemas.openxmlformats.org/officeDocument/2006/relationships" r:embed="rId14"/>
          <a:stretch>
            <a:fillRect/>
          </a:stretch>
        </p:blipFill>
        <p:spPr>
          <a:xfrm>
            <a:off x="-31955" y="-9054"/>
            <a:ext cx="12188825" cy="6858000"/>
          </a:xfrm>
          <a:prstGeom prst="rect"/>
        </p:spPr>
      </p:pic>
      <p:sp>
        <p:nvSpPr>
          <p:cNvPr id="1048656" name="标题占位符 1"/>
          <p:cNvSpPr>
            <a:spLocks noGrp="1"/>
          </p:cNvSpPr>
          <p:nvPr>
            <p:ph type="title"/>
            <p:custDataLst>
              <p:tags r:id="rId15"/>
            </p:custDataLst>
          </p:nvPr>
        </p:nvSpPr>
        <p:spPr>
          <a:xfrm>
            <a:off x="1014984" y="457200"/>
            <a:ext cx="10158984" cy="1069848"/>
          </a:xfrm>
          <a:prstGeom prst="rect"/>
          <a:noFill/>
        </p:spPr>
        <p:txBody>
          <a:bodyPr anchor="ctr" bIns="0" lIns="0" rIns="0" rtlCol="0" tIns="0" vert="horz" wrap="square">
            <a:normAutofit/>
          </a:bodyPr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58" name="文本占位符 2"/>
          <p:cNvSpPr>
            <a:spLocks noGrp="1"/>
          </p:cNvSpPr>
          <p:nvPr>
            <p:ph type="body" idx="1"/>
            <p:custDataLst>
              <p:tags r:id="rId16"/>
            </p:custDataLst>
          </p:nvPr>
        </p:nvSpPr>
        <p:spPr>
          <a:xfrm>
            <a:off x="1014984" y="1773936"/>
            <a:ext cx="10158984" cy="4187952"/>
          </a:xfrm>
          <a:prstGeom prst="rect"/>
          <a:noFill/>
        </p:spPr>
        <p:txBody>
          <a:bodyPr anchor="t" bIns="0" lIns="0" rIns="0" rtlCol="0" tIns="0" vert="horz" wrap="square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0" name="日期占位符 3"/>
          <p:cNvSpPr>
            <a:spLocks noGrp="1"/>
          </p:cNvSpPr>
          <p:nvPr>
            <p:ph type="dt" sz="half" idx="2"/>
            <p:custDataLst>
              <p:tags r:id="rId17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 wrap="square">
            <a:normAutofit/>
          </a:bodyPr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汉仪正圆-75W" panose="00020600040101010101" charset="-122"/>
                <a:ea typeface="汉仪正圆-75W" panose="00020600040101010101" charset="-122"/>
                <a:cs typeface="汉仪正圆-75W" panose="00020600040101010101" charset="-122"/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2" name="页脚占位符 4"/>
          <p:cNvSpPr>
            <a:spLocks noGrp="1"/>
          </p:cNvSpPr>
          <p:nvPr>
            <p:ph type="ftr" sz="quarter" idx="3"/>
            <p:custDataLst>
              <p:tags r:id="rId18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>
            <a:normAutofit/>
          </a:bodyPr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汉仪正圆-75W" panose="00020600040101010101" charset="-122"/>
                <a:ea typeface="汉仪正圆-75W" panose="00020600040101010101" charset="-122"/>
                <a:cs typeface="汉仪正圆-75W" panose="00020600040101010101" charset="-122"/>
              </a:defRPr>
            </a:lvl1pPr>
          </a:lstStyle>
          <a:p>
            <a:endParaRPr altLang="en-US" lang="zh-CN"/>
          </a:p>
        </p:txBody>
      </p:sp>
      <p:sp>
        <p:nvSpPr>
          <p:cNvPr id="1048664" name="灯片编号占位符 5"/>
          <p:cNvSpPr>
            <a:spLocks noGrp="1"/>
          </p:cNvSpPr>
          <p:nvPr>
            <p:ph type="sldNum" sz="quarter" idx="4"/>
            <p:custDataLst>
              <p:tags r:id="rId19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 wrap="square">
            <a:normAutofit/>
          </a:bodyPr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汉仪正圆-75W" panose="00020600040101010101" charset="-122"/>
                <a:ea typeface="汉仪正圆-75W" panose="00020600040101010101" charset="-122"/>
                <a:cs typeface="汉仪正圆-75W" panose="00020600040101010101" charset="-122"/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66" name="KSO_TEMPLATE" hidden="1"/>
          <p:cNvSpPr/>
          <p:nvPr userDrawn="1">
            <p:custDataLst>
              <p:tags r:id="rId20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511340" r:id="rId1"/>
    <p:sldLayoutId id="2147511341" r:id="rId2"/>
    <p:sldLayoutId id="2147511342" r:id="rId3"/>
    <p:sldLayoutId id="2147511343" r:id="rId4"/>
    <p:sldLayoutId id="2147511344" r:id="rId5"/>
    <p:sldLayoutId id="2147511345" r:id="rId6"/>
    <p:sldLayoutId id="2147511346" r:id="rId7"/>
    <p:sldLayoutId id="2147511347" r:id="rId8"/>
    <p:sldLayoutId id="2147511348" r:id="rId9"/>
    <p:sldLayoutId id="2147511349" r:id="rId10"/>
    <p:sldLayoutId id="2147511350" r:id="rId11"/>
  </p:sldLayoutIdLst>
  <p:txStyles>
    <p:titleStyle>
      <a:lvl1pPr algn="ctr" defTabSz="914400" eaLnBrk="1" hangingPunct="1" latinLnBrk="0" rtl="0">
        <a:lnSpc>
          <a:spcPct val="100000"/>
        </a:lnSpc>
        <a:spcBef>
          <a:spcPct val="0"/>
        </a:spcBef>
        <a:buNone/>
        <a:defRPr altLang="en-US" b="0" dirty="0" sz="3400" kern="1200" lang="zh-CN">
          <a:solidFill>
            <a:schemeClr val="tx2"/>
          </a:solidFill>
          <a:latin typeface="+mj-ea"/>
          <a:ea typeface="+mj-ea"/>
          <a:cs typeface="汉仪正圆-75W" panose="00020600040101010101" charset="-122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b="0" sz="1800" kern="1200">
          <a:solidFill>
            <a:schemeClr val="tx2"/>
          </a:solidFill>
          <a:latin typeface="+mn-ea"/>
          <a:ea typeface="+mn-ea"/>
          <a:cs typeface="汉仪正圆-75W" panose="00020600040101010101" charset="-122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b="0" sz="1800" kern="1200">
          <a:solidFill>
            <a:schemeClr val="tx2"/>
          </a:solidFill>
          <a:latin typeface="+mn-ea"/>
          <a:ea typeface="+mn-ea"/>
          <a:cs typeface="汉仪正圆-75W" panose="00020600040101010101" charset="-122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b="0" sz="1600" kern="1200">
          <a:solidFill>
            <a:schemeClr val="tx2"/>
          </a:solidFill>
          <a:latin typeface="+mn-ea"/>
          <a:ea typeface="+mn-ea"/>
          <a:cs typeface="汉仪正圆-75W" panose="00020600040101010101" charset="-122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b="0" sz="1400" kern="1200">
          <a:solidFill>
            <a:schemeClr val="tx2"/>
          </a:solidFill>
          <a:latin typeface="+mn-ea"/>
          <a:ea typeface="+mn-ea"/>
          <a:cs typeface="汉仪正圆-75W" panose="00020600040101010101" charset="-122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b="0" sz="1200" kern="1200">
          <a:solidFill>
            <a:schemeClr val="tx2"/>
          </a:solidFill>
          <a:latin typeface="+mn-ea"/>
          <a:ea typeface="+mn-ea"/>
          <a:cs typeface="汉仪正圆-75W" panose="00020600040101010101" charset="-122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75.xml"/><Relationship Id="rId2" Type="http://schemas.openxmlformats.org/officeDocument/2006/relationships/tags" Target="../tags/tag76.xml"/><Relationship Id="rId3" Type="http://schemas.openxmlformats.org/officeDocument/2006/relationships/tags" Target="../tags/tag77.xml"/><Relationship Id="rId4" Type="http://schemas.openxmlformats.org/officeDocument/2006/relationships/tags" Target="../tags/tag78.xml"/><Relationship Id="rId5" Type="http://schemas.openxmlformats.org/officeDocument/2006/relationships/slideLayout" Target="../slideLayouts/slideLayout1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79.xml"/><Relationship Id="rId2" Type="http://schemas.openxmlformats.org/officeDocument/2006/relationships/tags" Target="../tags/tag80.xml"/><Relationship Id="rId3" Type="http://schemas.openxmlformats.org/officeDocument/2006/relationships/tags" Target="../tags/tag81.xml"/><Relationship Id="rId4" Type="http://schemas.openxmlformats.org/officeDocument/2006/relationships/tags" Target="../tags/tag82.xml"/><Relationship Id="rId5" Type="http://schemas.openxmlformats.org/officeDocument/2006/relationships/tags" Target="../tags/tag83.xml"/><Relationship Id="rId6" Type="http://schemas.openxmlformats.org/officeDocument/2006/relationships/tags" Target="../tags/tag84.xml"/><Relationship Id="rId7" Type="http://schemas.openxmlformats.org/officeDocument/2006/relationships/tags" Target="../tags/tag85.xml"/><Relationship Id="rId8" Type="http://schemas.openxmlformats.org/officeDocument/2006/relationships/tags" Target="../tags/tag86.xml"/><Relationship Id="rId9" Type="http://schemas.openxmlformats.org/officeDocument/2006/relationships/tags" Target="../tags/tag87.xml"/><Relationship Id="rId10" Type="http://schemas.openxmlformats.org/officeDocument/2006/relationships/tags" Target="../tags/tag88.xml"/><Relationship Id="rId11" Type="http://schemas.openxmlformats.org/officeDocument/2006/relationships/tags" Target="../tags/tag89.xml"/><Relationship Id="rId12" Type="http://schemas.openxmlformats.org/officeDocument/2006/relationships/tags" Target="../tags/tag90.xml"/><Relationship Id="rId13" Type="http://schemas.openxmlformats.org/officeDocument/2006/relationships/tags" Target="../tags/tag91.xml"/><Relationship Id="rId14" Type="http://schemas.openxmlformats.org/officeDocument/2006/relationships/tags" Target="../tags/tag92.xml"/><Relationship Id="rId15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93.xml"/><Relationship Id="rId2" Type="http://schemas.openxmlformats.org/officeDocument/2006/relationships/tags" Target="../tags/tag94.xml"/><Relationship Id="rId3" Type="http://schemas.openxmlformats.org/officeDocument/2006/relationships/tags" Target="../tags/tag95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96.xml"/><Relationship Id="rId2" Type="http://schemas.openxmlformats.org/officeDocument/2006/relationships/tags" Target="../tags/tag97.xml"/><Relationship Id="rId3" Type="http://schemas.openxmlformats.org/officeDocument/2006/relationships/tags" Target="../tags/tag98.xml"/><Relationship Id="rId4" Type="http://schemas.openxmlformats.org/officeDocument/2006/relationships/tags" Target="../tags/tag99.xml"/><Relationship Id="rId5" Type="http://schemas.openxmlformats.org/officeDocument/2006/relationships/slideLayout" Target="../slideLayouts/slideLayout1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00.xml"/><Relationship Id="rId2" Type="http://schemas.openxmlformats.org/officeDocument/2006/relationships/tags" Target="../tags/tag101.xml"/><Relationship Id="rId3" Type="http://schemas.openxmlformats.org/officeDocument/2006/relationships/tags" Target="../tags/tag102.xml"/><Relationship Id="rId4" Type="http://schemas.openxmlformats.org/officeDocument/2006/relationships/tags" Target="../tags/tag103.xml"/><Relationship Id="rId5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04.xml"/><Relationship Id="rId2" Type="http://schemas.openxmlformats.org/officeDocument/2006/relationships/tags" Target="../tags/tag105.xml"/><Relationship Id="rId3" Type="http://schemas.openxmlformats.org/officeDocument/2006/relationships/tags" Target="../tags/tag106.xml"/><Relationship Id="rId4" Type="http://schemas.openxmlformats.org/officeDocument/2006/relationships/tags" Target="../tags/tag107.xml"/><Relationship Id="rId5" Type="http://schemas.openxmlformats.org/officeDocument/2006/relationships/tags" Target="../tags/tag108.xml"/><Relationship Id="rId6" Type="http://schemas.openxmlformats.org/officeDocument/2006/relationships/tags" Target="../tags/tag109.xml"/><Relationship Id="rId7" Type="http://schemas.openxmlformats.org/officeDocument/2006/relationships/tags" Target="../tags/tag110.xml"/><Relationship Id="rId8" Type="http://schemas.openxmlformats.org/officeDocument/2006/relationships/tags" Target="../tags/tag111.xml"/><Relationship Id="rId9" Type="http://schemas.openxmlformats.org/officeDocument/2006/relationships/tags" Target="../tags/tag112.xml"/><Relationship Id="rId10" Type="http://schemas.openxmlformats.org/officeDocument/2006/relationships/tags" Target="../tags/tag113.xml"/><Relationship Id="rId11" Type="http://schemas.openxmlformats.org/officeDocument/2006/relationships/tags" Target="../tags/tag114.xml"/><Relationship Id="rId12" Type="http://schemas.openxmlformats.org/officeDocument/2006/relationships/tags" Target="../tags/tag115.xml"/><Relationship Id="rId13" Type="http://schemas.openxmlformats.org/officeDocument/2006/relationships/tags" Target="../tags/tag116.xml"/><Relationship Id="rId14" Type="http://schemas.openxmlformats.org/officeDocument/2006/relationships/tags" Target="../tags/tag117.xml"/><Relationship Id="rId15" Type="http://schemas.openxmlformats.org/officeDocument/2006/relationships/tags" Target="../tags/tag118.xml"/><Relationship Id="rId16" Type="http://schemas.openxmlformats.org/officeDocument/2006/relationships/tags" Target="../tags/tag119.xml"/><Relationship Id="rId17" Type="http://schemas.openxmlformats.org/officeDocument/2006/relationships/tags" Target="../tags/tag120.xml"/><Relationship Id="rId18" Type="http://schemas.openxmlformats.org/officeDocument/2006/relationships/tags" Target="../tags/tag121.xml"/><Relationship Id="rId19" Type="http://schemas.openxmlformats.org/officeDocument/2006/relationships/tags" Target="../tags/tag122.xml"/><Relationship Id="rId20" Type="http://schemas.openxmlformats.org/officeDocument/2006/relationships/tags" Target="../tags/tag123.xml"/><Relationship Id="rId21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24.xml"/><Relationship Id="rId2" Type="http://schemas.openxmlformats.org/officeDocument/2006/relationships/tags" Target="../tags/tag125.xml"/><Relationship Id="rId3" Type="http://schemas.openxmlformats.org/officeDocument/2006/relationships/tags" Target="../tags/tag126.xml"/><Relationship Id="rId4" Type="http://schemas.openxmlformats.org/officeDocument/2006/relationships/tags" Target="../tags/tag127.xml"/><Relationship Id="rId5" Type="http://schemas.openxmlformats.org/officeDocument/2006/relationships/tags" Target="../tags/tag128.xml"/><Relationship Id="rId6" Type="http://schemas.openxmlformats.org/officeDocument/2006/relationships/tags" Target="../tags/tag129.xml"/><Relationship Id="rId7" Type="http://schemas.openxmlformats.org/officeDocument/2006/relationships/tags" Target="../tags/tag130.xml"/><Relationship Id="rId8" Type="http://schemas.openxmlformats.org/officeDocument/2006/relationships/tags" Target="../tags/tag131.xml"/><Relationship Id="rId9" Type="http://schemas.openxmlformats.org/officeDocument/2006/relationships/tags" Target="../tags/tag132.xml"/><Relationship Id="rId10" Type="http://schemas.openxmlformats.org/officeDocument/2006/relationships/tags" Target="../tags/tag133.xml"/><Relationship Id="rId11" Type="http://schemas.openxmlformats.org/officeDocument/2006/relationships/tags" Target="../tags/tag134.xml"/><Relationship Id="rId12" Type="http://schemas.openxmlformats.org/officeDocument/2006/relationships/tags" Target="../tags/tag135.xml"/><Relationship Id="rId13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36.xml"/><Relationship Id="rId2" Type="http://schemas.openxmlformats.org/officeDocument/2006/relationships/tags" Target="../tags/tag137.xml"/><Relationship Id="rId3" Type="http://schemas.openxmlformats.org/officeDocument/2006/relationships/tags" Target="../tags/tag138.xml"/><Relationship Id="rId4" Type="http://schemas.openxmlformats.org/officeDocument/2006/relationships/slideLayout" Target="../slideLayouts/slideLayout15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39.xml"/><Relationship Id="rId2" Type="http://schemas.openxmlformats.org/officeDocument/2006/relationships/tags" Target="../tags/tag140.xml"/><Relationship Id="rId3" Type="http://schemas.openxmlformats.org/officeDocument/2006/relationships/tags" Target="../tags/tag141.xml"/><Relationship Id="rId4" Type="http://schemas.openxmlformats.org/officeDocument/2006/relationships/tags" Target="../tags/tag142.xml"/><Relationship Id="rId5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43.xml"/><Relationship Id="rId2" Type="http://schemas.openxmlformats.org/officeDocument/2006/relationships/tags" Target="../tags/tag144.xml"/><Relationship Id="rId3" Type="http://schemas.openxmlformats.org/officeDocument/2006/relationships/tags" Target="../tags/tag145.xml"/><Relationship Id="rId4" Type="http://schemas.openxmlformats.org/officeDocument/2006/relationships/tags" Target="../tags/tag146.xml"/><Relationship Id="rId5" Type="http://schemas.openxmlformats.org/officeDocument/2006/relationships/tags" Target="../tags/tag147.xml"/><Relationship Id="rId6" Type="http://schemas.openxmlformats.org/officeDocument/2006/relationships/tags" Target="../tags/tag148.xml"/><Relationship Id="rId7" Type="http://schemas.openxmlformats.org/officeDocument/2006/relationships/tags" Target="../tags/tag149.xml"/><Relationship Id="rId8" Type="http://schemas.openxmlformats.org/officeDocument/2006/relationships/tags" Target="../tags/tag150.xml"/><Relationship Id="rId9" Type="http://schemas.openxmlformats.org/officeDocument/2006/relationships/tags" Target="../tags/tag151.xml"/><Relationship Id="rId10" Type="http://schemas.openxmlformats.org/officeDocument/2006/relationships/tags" Target="../tags/tag152.xml"/><Relationship Id="rId11" Type="http://schemas.openxmlformats.org/officeDocument/2006/relationships/tags" Target="../tags/tag153.xml"/><Relationship Id="rId12" Type="http://schemas.openxmlformats.org/officeDocument/2006/relationships/tags" Target="../tags/tag154.xml"/><Relationship Id="rId13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55.xml"/><Relationship Id="rId2" Type="http://schemas.openxmlformats.org/officeDocument/2006/relationships/tags" Target="../tags/tag156.xml"/><Relationship Id="rId3" Type="http://schemas.openxmlformats.org/officeDocument/2006/relationships/tags" Target="../tags/tag157.xml"/><Relationship Id="rId4" Type="http://schemas.openxmlformats.org/officeDocument/2006/relationships/tags" Target="../tags/tag158.xml"/><Relationship Id="rId5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159.xml"/><Relationship Id="rId2" Type="http://schemas.openxmlformats.org/officeDocument/2006/relationships/tags" Target="../tags/tag160.xml"/><Relationship Id="rId3" Type="http://schemas.openxmlformats.org/officeDocument/2006/relationships/tags" Target="../tags/tag161.xml"/><Relationship Id="rId4" Type="http://schemas.openxmlformats.org/officeDocument/2006/relationships/tags" Target="../tags/tag162.xml"/><Relationship Id="rId5" Type="http://schemas.openxmlformats.org/officeDocument/2006/relationships/tags" Target="../tags/tag163.xml"/><Relationship Id="rId6" Type="http://schemas.openxmlformats.org/officeDocument/2006/relationships/tags" Target="../tags/tag164.xml"/><Relationship Id="rId7" Type="http://schemas.openxmlformats.org/officeDocument/2006/relationships/tags" Target="../tags/tag165.xml"/><Relationship Id="rId8" Type="http://schemas.openxmlformats.org/officeDocument/2006/relationships/tags" Target="../tags/tag166.xml"/><Relationship Id="rId9" Type="http://schemas.openxmlformats.org/officeDocument/2006/relationships/tags" Target="../tags/tag167.xml"/><Relationship Id="rId10" Type="http://schemas.openxmlformats.org/officeDocument/2006/relationships/tags" Target="../tags/tag168.xml"/><Relationship Id="rId11" Type="http://schemas.openxmlformats.org/officeDocument/2006/relationships/tags" Target="../tags/tag169.xml"/><Relationship Id="rId12" Type="http://schemas.openxmlformats.org/officeDocument/2006/relationships/tags" Target="../tags/tag170.xml"/><Relationship Id="rId13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171.xml"/><Relationship Id="rId2" Type="http://schemas.openxmlformats.org/officeDocument/2006/relationships/tags" Target="../tags/tag172.xml"/><Relationship Id="rId3" Type="http://schemas.openxmlformats.org/officeDocument/2006/relationships/tags" Target="../tags/tag173.xml"/><Relationship Id="rId4" Type="http://schemas.openxmlformats.org/officeDocument/2006/relationships/slideLayout" Target="../slideLayouts/slideLayout15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174.xml"/><Relationship Id="rId2" Type="http://schemas.openxmlformats.org/officeDocument/2006/relationships/tags" Target="../tags/tag175.xml"/><Relationship Id="rId3" Type="http://schemas.openxmlformats.org/officeDocument/2006/relationships/tags" Target="../tags/tag176.xml"/><Relationship Id="rId4" Type="http://schemas.openxmlformats.org/officeDocument/2006/relationships/tags" Target="../tags/tag177.xml"/><Relationship Id="rId5" Type="http://schemas.openxmlformats.org/officeDocument/2006/relationships/tags" Target="../tags/tag178.xml"/><Relationship Id="rId6" Type="http://schemas.openxmlformats.org/officeDocument/2006/relationships/tags" Target="../tags/tag179.xml"/><Relationship Id="rId7" Type="http://schemas.openxmlformats.org/officeDocument/2006/relationships/tags" Target="../tags/tag180.xml"/><Relationship Id="rId8" Type="http://schemas.openxmlformats.org/officeDocument/2006/relationships/tags" Target="../tags/tag181.xml"/><Relationship Id="rId9" Type="http://schemas.openxmlformats.org/officeDocument/2006/relationships/tags" Target="../tags/tag182.xml"/><Relationship Id="rId10" Type="http://schemas.openxmlformats.org/officeDocument/2006/relationships/tags" Target="../tags/tag183.xml"/><Relationship Id="rId11" Type="http://schemas.openxmlformats.org/officeDocument/2006/relationships/tags" Target="../tags/tag184.xml"/><Relationship Id="rId12" Type="http://schemas.openxmlformats.org/officeDocument/2006/relationships/tags" Target="../tags/tag185.xml"/><Relationship Id="rId13" Type="http://schemas.openxmlformats.org/officeDocument/2006/relationships/tags" Target="../tags/tag186.xml"/><Relationship Id="rId14" Type="http://schemas.openxmlformats.org/officeDocument/2006/relationships/tags" Target="../tags/tag187.xml"/><Relationship Id="rId15" Type="http://schemas.openxmlformats.org/officeDocument/2006/relationships/tags" Target="../tags/tag188.xml"/><Relationship Id="rId16" Type="http://schemas.openxmlformats.org/officeDocument/2006/relationships/tags" Target="../tags/tag189.xml"/><Relationship Id="rId17" Type="http://schemas.openxmlformats.org/officeDocument/2006/relationships/tags" Target="../tags/tag190.xml"/><Relationship Id="rId18" Type="http://schemas.openxmlformats.org/officeDocument/2006/relationships/tags" Target="../tags/tag191.xml"/><Relationship Id="rId19" Type="http://schemas.openxmlformats.org/officeDocument/2006/relationships/tags" Target="../tags/tag192.xml"/><Relationship Id="rId20" Type="http://schemas.openxmlformats.org/officeDocument/2006/relationships/tags" Target="../tags/tag193.xml"/><Relationship Id="rId21" Type="http://schemas.openxmlformats.org/officeDocument/2006/relationships/tags" Target="../tags/tag194.xml"/><Relationship Id="rId22" Type="http://schemas.openxmlformats.org/officeDocument/2006/relationships/tags" Target="../tags/tag195.xml"/><Relationship Id="rId23" Type="http://schemas.openxmlformats.org/officeDocument/2006/relationships/tags" Target="../tags/tag196.xml"/><Relationship Id="rId24" Type="http://schemas.openxmlformats.org/officeDocument/2006/relationships/tags" Target="../tags/tag197.xml"/><Relationship Id="rId25" Type="http://schemas.openxmlformats.org/officeDocument/2006/relationships/tags" Target="../tags/tag198.xml"/><Relationship Id="rId26" Type="http://schemas.openxmlformats.org/officeDocument/2006/relationships/tags" Target="../tags/tag199.xml"/><Relationship Id="rId27" Type="http://schemas.openxmlformats.org/officeDocument/2006/relationships/tags" Target="../tags/tag200.xml"/><Relationship Id="rId28" Type="http://schemas.openxmlformats.org/officeDocument/2006/relationships/tags" Target="../tags/tag201.xml"/><Relationship Id="rId29" Type="http://schemas.openxmlformats.org/officeDocument/2006/relationships/tags" Target="../tags/tag202.xml"/><Relationship Id="rId30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03.xml"/><Relationship Id="rId2" Type="http://schemas.openxmlformats.org/officeDocument/2006/relationships/tags" Target="../tags/tag204.xml"/><Relationship Id="rId3" Type="http://schemas.openxmlformats.org/officeDocument/2006/relationships/tags" Target="../tags/tag205.xml"/><Relationship Id="rId4" Type="http://schemas.openxmlformats.org/officeDocument/2006/relationships/tags" Target="../tags/tag206.xml"/><Relationship Id="rId5" Type="http://schemas.openxmlformats.org/officeDocument/2006/relationships/tags" Target="../tags/tag207.xml"/><Relationship Id="rId6" Type="http://schemas.openxmlformats.org/officeDocument/2006/relationships/tags" Target="../tags/tag208.xml"/><Relationship Id="rId7" Type="http://schemas.openxmlformats.org/officeDocument/2006/relationships/tags" Target="../tags/tag209.xml"/><Relationship Id="rId8" Type="http://schemas.openxmlformats.org/officeDocument/2006/relationships/tags" Target="../tags/tag210.xml"/><Relationship Id="rId9" Type="http://schemas.openxmlformats.org/officeDocument/2006/relationships/tags" Target="../tags/tag211.xml"/><Relationship Id="rId10" Type="http://schemas.openxmlformats.org/officeDocument/2006/relationships/tags" Target="../tags/tag212.xml"/><Relationship Id="rId11" Type="http://schemas.openxmlformats.org/officeDocument/2006/relationships/tags" Target="../tags/tag213.xml"/><Relationship Id="rId12" Type="http://schemas.openxmlformats.org/officeDocument/2006/relationships/tags" Target="../tags/tag214.xml"/><Relationship Id="rId13" Type="http://schemas.openxmlformats.org/officeDocument/2006/relationships/tags" Target="../tags/tag215.xml"/><Relationship Id="rId14" Type="http://schemas.openxmlformats.org/officeDocument/2006/relationships/tags" Target="../tags/tag216.xml"/><Relationship Id="rId15" Type="http://schemas.openxmlformats.org/officeDocument/2006/relationships/tags" Target="../tags/tag217.xml"/><Relationship Id="rId16" Type="http://schemas.openxmlformats.org/officeDocument/2006/relationships/tags" Target="../tags/tag218.xml"/><Relationship Id="rId17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19.xml"/><Relationship Id="rId2" Type="http://schemas.openxmlformats.org/officeDocument/2006/relationships/tags" Target="../tags/tag220.xml"/><Relationship Id="rId3" Type="http://schemas.openxmlformats.org/officeDocument/2006/relationships/tags" Target="../tags/tag221.xml"/><Relationship Id="rId4" Type="http://schemas.openxmlformats.org/officeDocument/2006/relationships/tags" Target="../tags/tag222.xml"/><Relationship Id="rId5" Type="http://schemas.openxmlformats.org/officeDocument/2006/relationships/tags" Target="../tags/tag223.xml"/><Relationship Id="rId6" Type="http://schemas.openxmlformats.org/officeDocument/2006/relationships/tags" Target="../tags/tag224.xml"/><Relationship Id="rId7" Type="http://schemas.openxmlformats.org/officeDocument/2006/relationships/tags" Target="../tags/tag225.xml"/><Relationship Id="rId8" Type="http://schemas.openxmlformats.org/officeDocument/2006/relationships/tags" Target="../tags/tag226.xml"/><Relationship Id="rId9" Type="http://schemas.openxmlformats.org/officeDocument/2006/relationships/tags" Target="../tags/tag227.xml"/><Relationship Id="rId10" Type="http://schemas.openxmlformats.org/officeDocument/2006/relationships/tags" Target="../tags/tag228.xml"/><Relationship Id="rId11" Type="http://schemas.openxmlformats.org/officeDocument/2006/relationships/tags" Target="../tags/tag229.xml"/><Relationship Id="rId12" Type="http://schemas.openxmlformats.org/officeDocument/2006/relationships/tags" Target="../tags/tag230.xml"/><Relationship Id="rId13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31.xml"/><Relationship Id="rId2" Type="http://schemas.openxmlformats.org/officeDocument/2006/relationships/tags" Target="../tags/tag232.xml"/><Relationship Id="rId3" Type="http://schemas.openxmlformats.org/officeDocument/2006/relationships/tags" Target="../tags/tag233.xml"/><Relationship Id="rId4" Type="http://schemas.openxmlformats.org/officeDocument/2006/relationships/tags" Target="../tags/tag234.xml"/><Relationship Id="rId5" Type="http://schemas.openxmlformats.org/officeDocument/2006/relationships/tags" Target="../tags/tag235.xml"/><Relationship Id="rId6" Type="http://schemas.openxmlformats.org/officeDocument/2006/relationships/tags" Target="../tags/tag236.xml"/><Relationship Id="rId7" Type="http://schemas.openxmlformats.org/officeDocument/2006/relationships/tags" Target="../tags/tag237.xml"/><Relationship Id="rId8" Type="http://schemas.openxmlformats.org/officeDocument/2006/relationships/tags" Target="../tags/tag238.xml"/><Relationship Id="rId9" Type="http://schemas.openxmlformats.org/officeDocument/2006/relationships/tags" Target="../tags/tag239.xml"/><Relationship Id="rId10" Type="http://schemas.openxmlformats.org/officeDocument/2006/relationships/tags" Target="../tags/tag240.xml"/><Relationship Id="rId11" Type="http://schemas.openxmlformats.org/officeDocument/2006/relationships/tags" Target="../tags/tag241.xml"/><Relationship Id="rId12" Type="http://schemas.openxmlformats.org/officeDocument/2006/relationships/tags" Target="../tags/tag242.xml"/><Relationship Id="rId13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43.xml"/><Relationship Id="rId2" Type="http://schemas.openxmlformats.org/officeDocument/2006/relationships/tags" Target="../tags/tag244.xml"/><Relationship Id="rId3" Type="http://schemas.openxmlformats.org/officeDocument/2006/relationships/tags" Target="../tags/tag245.xml"/><Relationship Id="rId4" Type="http://schemas.openxmlformats.org/officeDocument/2006/relationships/slideLayout" Target="../slideLayouts/slideLayout15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46.xml"/><Relationship Id="rId2" Type="http://schemas.openxmlformats.org/officeDocument/2006/relationships/tags" Target="../tags/tag247.xml"/><Relationship Id="rId3" Type="http://schemas.openxmlformats.org/officeDocument/2006/relationships/tags" Target="../tags/tag248.xml"/><Relationship Id="rId4" Type="http://schemas.openxmlformats.org/officeDocument/2006/relationships/tags" Target="../tags/tag249.xml"/><Relationship Id="rId5" Type="http://schemas.openxmlformats.org/officeDocument/2006/relationships/tags" Target="../tags/tag250.xml"/><Relationship Id="rId6" Type="http://schemas.openxmlformats.org/officeDocument/2006/relationships/tags" Target="../tags/tag251.xml"/><Relationship Id="rId7" Type="http://schemas.openxmlformats.org/officeDocument/2006/relationships/tags" Target="../tags/tag252.xml"/><Relationship Id="rId8" Type="http://schemas.openxmlformats.org/officeDocument/2006/relationships/tags" Target="../tags/tag253.xml"/><Relationship Id="rId9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54.xml"/><Relationship Id="rId2" Type="http://schemas.openxmlformats.org/officeDocument/2006/relationships/tags" Target="../tags/tag255.xml"/><Relationship Id="rId3" Type="http://schemas.openxmlformats.org/officeDocument/2006/relationships/tags" Target="../tags/tag256.xml"/><Relationship Id="rId4" Type="http://schemas.openxmlformats.org/officeDocument/2006/relationships/tags" Target="../tags/tag257.xml"/><Relationship Id="rId5" Type="http://schemas.openxmlformats.org/officeDocument/2006/relationships/tags" Target="../tags/tag258.xml"/><Relationship Id="rId6" Type="http://schemas.openxmlformats.org/officeDocument/2006/relationships/tags" Target="../tags/tag259.xml"/><Relationship Id="rId7" Type="http://schemas.openxmlformats.org/officeDocument/2006/relationships/tags" Target="../tags/tag260.xml"/><Relationship Id="rId8" Type="http://schemas.openxmlformats.org/officeDocument/2006/relationships/tags" Target="../tags/tag261.xml"/><Relationship Id="rId9" Type="http://schemas.openxmlformats.org/officeDocument/2006/relationships/tags" Target="../tags/tag262.xml"/><Relationship Id="rId10" Type="http://schemas.openxmlformats.org/officeDocument/2006/relationships/tags" Target="../tags/tag263.xml"/><Relationship Id="rId11" Type="http://schemas.openxmlformats.org/officeDocument/2006/relationships/tags" Target="../tags/tag264.xml"/><Relationship Id="rId12" Type="http://schemas.openxmlformats.org/officeDocument/2006/relationships/tags" Target="../tags/tag265.xml"/><Relationship Id="rId13" Type="http://schemas.openxmlformats.org/officeDocument/2006/relationships/tags" Target="../tags/tag266.xml"/><Relationship Id="rId14" Type="http://schemas.openxmlformats.org/officeDocument/2006/relationships/tags" Target="../tags/tag267.xml"/><Relationship Id="rId15" Type="http://schemas.openxmlformats.org/officeDocument/2006/relationships/tags" Target="../tags/tag268.xml"/><Relationship Id="rId16" Type="http://schemas.openxmlformats.org/officeDocument/2006/relationships/tags" Target="../tags/tag269.xml"/><Relationship Id="rId17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270.xml"/><Relationship Id="rId2" Type="http://schemas.openxmlformats.org/officeDocument/2006/relationships/tags" Target="../tags/tag271.xml"/><Relationship Id="rId3" Type="http://schemas.openxmlformats.org/officeDocument/2006/relationships/tags" Target="../tags/tag272.xml"/><Relationship Id="rId4" Type="http://schemas.openxmlformats.org/officeDocument/2006/relationships/tags" Target="../tags/tag273.xml"/><Relationship Id="rId5" Type="http://schemas.openxmlformats.org/officeDocument/2006/relationships/tags" Target="../tags/tag274.xml"/><Relationship Id="rId6" Type="http://schemas.openxmlformats.org/officeDocument/2006/relationships/tags" Target="../tags/tag275.xml"/><Relationship Id="rId7" Type="http://schemas.openxmlformats.org/officeDocument/2006/relationships/tags" Target="../tags/tag276.xml"/><Relationship Id="rId8" Type="http://schemas.openxmlformats.org/officeDocument/2006/relationships/tags" Target="../tags/tag277.xml"/><Relationship Id="rId9" Type="http://schemas.openxmlformats.org/officeDocument/2006/relationships/tags" Target="../tags/tag278.xml"/><Relationship Id="rId10" Type="http://schemas.openxmlformats.org/officeDocument/2006/relationships/tags" Target="../tags/tag279.xml"/><Relationship Id="rId11" Type="http://schemas.openxmlformats.org/officeDocument/2006/relationships/tags" Target="../tags/tag280.xml"/><Relationship Id="rId12" Type="http://schemas.openxmlformats.org/officeDocument/2006/relationships/tags" Target="../tags/tag281.xml"/><Relationship Id="rId13" Type="http://schemas.openxmlformats.org/officeDocument/2006/relationships/tags" Target="../tags/tag282.xml"/><Relationship Id="rId14" Type="http://schemas.openxmlformats.org/officeDocument/2006/relationships/tags" Target="../tags/tag283.xml"/><Relationship Id="rId15" Type="http://schemas.openxmlformats.org/officeDocument/2006/relationships/tags" Target="../tags/tag284.xml"/><Relationship Id="rId16" Type="http://schemas.openxmlformats.org/officeDocument/2006/relationships/tags" Target="../tags/tag285.xml"/><Relationship Id="rId17" Type="http://schemas.openxmlformats.org/officeDocument/2006/relationships/tags" Target="../tags/tag286.xml"/><Relationship Id="rId18" Type="http://schemas.openxmlformats.org/officeDocument/2006/relationships/tags" Target="../tags/tag287.xml"/><Relationship Id="rId19" Type="http://schemas.openxmlformats.org/officeDocument/2006/relationships/tags" Target="../tags/tag288.xml"/><Relationship Id="rId20" Type="http://schemas.openxmlformats.org/officeDocument/2006/relationships/tags" Target="../tags/tag289.xml"/><Relationship Id="rId21" Type="http://schemas.openxmlformats.org/officeDocument/2006/relationships/tags" Target="../tags/tag290.xml"/><Relationship Id="rId22" Type="http://schemas.openxmlformats.org/officeDocument/2006/relationships/tags" Target="../tags/tag291.xml"/><Relationship Id="rId23" Type="http://schemas.openxmlformats.org/officeDocument/2006/relationships/tags" Target="../tags/tag292.xml"/><Relationship Id="rId24" Type="http://schemas.openxmlformats.org/officeDocument/2006/relationships/tags" Target="../tags/tag293.xml"/><Relationship Id="rId25" Type="http://schemas.openxmlformats.org/officeDocument/2006/relationships/tags" Target="../tags/tag294.xml"/><Relationship Id="rId26" Type="http://schemas.openxmlformats.org/officeDocument/2006/relationships/tags" Target="../tags/tag295.xml"/><Relationship Id="rId27" Type="http://schemas.openxmlformats.org/officeDocument/2006/relationships/tags" Target="../tags/tag296.xml"/><Relationship Id="rId28" Type="http://schemas.openxmlformats.org/officeDocument/2006/relationships/tags" Target="../tags/tag297.xml"/><Relationship Id="rId29" Type="http://schemas.openxmlformats.org/officeDocument/2006/relationships/tags" Target="../tags/tag298.xml"/><Relationship Id="rId30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299.xml"/><Relationship Id="rId2" Type="http://schemas.openxmlformats.org/officeDocument/2006/relationships/tags" Target="../tags/tag300.xml"/><Relationship Id="rId3" Type="http://schemas.openxmlformats.org/officeDocument/2006/relationships/tags" Target="../tags/tag301.xml"/><Relationship Id="rId4" Type="http://schemas.openxmlformats.org/officeDocument/2006/relationships/tags" Target="../tags/tag302.xml"/><Relationship Id="rId5" Type="http://schemas.openxmlformats.org/officeDocument/2006/relationships/tags" Target="../tags/tag303.xml"/><Relationship Id="rId6" Type="http://schemas.openxmlformats.org/officeDocument/2006/relationships/tags" Target="../tags/tag304.xml"/><Relationship Id="rId7" Type="http://schemas.openxmlformats.org/officeDocument/2006/relationships/tags" Target="../tags/tag305.xml"/><Relationship Id="rId8" Type="http://schemas.openxmlformats.org/officeDocument/2006/relationships/tags" Target="../tags/tag306.xml"/><Relationship Id="rId9" Type="http://schemas.openxmlformats.org/officeDocument/2006/relationships/tags" Target="../tags/tag307.xml"/><Relationship Id="rId10" Type="http://schemas.openxmlformats.org/officeDocument/2006/relationships/tags" Target="../tags/tag308.xml"/><Relationship Id="rId11" Type="http://schemas.openxmlformats.org/officeDocument/2006/relationships/tags" Target="../tags/tag309.xml"/><Relationship Id="rId12" Type="http://schemas.openxmlformats.org/officeDocument/2006/relationships/tags" Target="../tags/tag310.xml"/><Relationship Id="rId13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11.xml"/><Relationship Id="rId2" Type="http://schemas.openxmlformats.org/officeDocument/2006/relationships/tags" Target="../tags/tag312.xml"/><Relationship Id="rId3" Type="http://schemas.openxmlformats.org/officeDocument/2006/relationships/tags" Target="../tags/tag313.xml"/><Relationship Id="rId4" Type="http://schemas.openxmlformats.org/officeDocument/2006/relationships/slideLayout" Target="../slideLayouts/slideLayout15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14.xml"/><Relationship Id="rId2" Type="http://schemas.openxmlformats.org/officeDocument/2006/relationships/tags" Target="../tags/tag315.xml"/><Relationship Id="rId3" Type="http://schemas.openxmlformats.org/officeDocument/2006/relationships/tags" Target="../tags/tag316.xml"/><Relationship Id="rId4" Type="http://schemas.openxmlformats.org/officeDocument/2006/relationships/tags" Target="../tags/tag317.xml"/><Relationship Id="rId5" Type="http://schemas.openxmlformats.org/officeDocument/2006/relationships/tags" Target="../tags/tag318.xml"/><Relationship Id="rId6" Type="http://schemas.openxmlformats.org/officeDocument/2006/relationships/tags" Target="../tags/tag319.xml"/><Relationship Id="rId7" Type="http://schemas.openxmlformats.org/officeDocument/2006/relationships/tags" Target="../tags/tag320.xml"/><Relationship Id="rId8" Type="http://schemas.openxmlformats.org/officeDocument/2006/relationships/tags" Target="../tags/tag321.xml"/><Relationship Id="rId9" Type="http://schemas.openxmlformats.org/officeDocument/2006/relationships/tags" Target="../tags/tag322.xml"/><Relationship Id="rId10" Type="http://schemas.openxmlformats.org/officeDocument/2006/relationships/tags" Target="../tags/tag323.xml"/><Relationship Id="rId11" Type="http://schemas.openxmlformats.org/officeDocument/2006/relationships/tags" Target="../tags/tag324.xml"/><Relationship Id="rId12" Type="http://schemas.openxmlformats.org/officeDocument/2006/relationships/tags" Target="../tags/tag325.xml"/><Relationship Id="rId13" Type="http://schemas.openxmlformats.org/officeDocument/2006/relationships/tags" Target="../tags/tag326.xml"/><Relationship Id="rId14" Type="http://schemas.openxmlformats.org/officeDocument/2006/relationships/tags" Target="../tags/tag327.xml"/><Relationship Id="rId15" Type="http://schemas.openxmlformats.org/officeDocument/2006/relationships/tags" Target="../tags/tag328.xml"/><Relationship Id="rId16" Type="http://schemas.openxmlformats.org/officeDocument/2006/relationships/tags" Target="../tags/tag329.xml"/><Relationship Id="rId17" Type="http://schemas.openxmlformats.org/officeDocument/2006/relationships/tags" Target="../tags/tag330.xml"/><Relationship Id="rId18" Type="http://schemas.openxmlformats.org/officeDocument/2006/relationships/tags" Target="../tags/tag331.xml"/><Relationship Id="rId19" Type="http://schemas.openxmlformats.org/officeDocument/2006/relationships/tags" Target="../tags/tag332.xml"/><Relationship Id="rId20" Type="http://schemas.openxmlformats.org/officeDocument/2006/relationships/tags" Target="../tags/tag333.xml"/><Relationship Id="rId21" Type="http://schemas.openxmlformats.org/officeDocument/2006/relationships/tags" Target="../tags/tag334.xml"/><Relationship Id="rId22" Type="http://schemas.openxmlformats.org/officeDocument/2006/relationships/tags" Target="../tags/tag335.xml"/><Relationship Id="rId23" Type="http://schemas.openxmlformats.org/officeDocument/2006/relationships/tags" Target="../tags/tag336.xml"/><Relationship Id="rId24" Type="http://schemas.openxmlformats.org/officeDocument/2006/relationships/tags" Target="../tags/tag337.xml"/><Relationship Id="rId25" Type="http://schemas.openxmlformats.org/officeDocument/2006/relationships/tags" Target="../tags/tag338.xml"/><Relationship Id="rId26" Type="http://schemas.openxmlformats.org/officeDocument/2006/relationships/tags" Target="../tags/tag339.xml"/><Relationship Id="rId27" Type="http://schemas.openxmlformats.org/officeDocument/2006/relationships/tags" Target="../tags/tag340.xml"/><Relationship Id="rId28" Type="http://schemas.openxmlformats.org/officeDocument/2006/relationships/tags" Target="../tags/tag341.xml"/><Relationship Id="rId29" Type="http://schemas.openxmlformats.org/officeDocument/2006/relationships/tags" Target="../tags/tag342.xml"/><Relationship Id="rId30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43.xml"/><Relationship Id="rId2" Type="http://schemas.openxmlformats.org/officeDocument/2006/relationships/tags" Target="../tags/tag344.xml"/><Relationship Id="rId3" Type="http://schemas.openxmlformats.org/officeDocument/2006/relationships/tags" Target="../tags/tag345.xml"/><Relationship Id="rId4" Type="http://schemas.openxmlformats.org/officeDocument/2006/relationships/tags" Target="../tags/tag346.xml"/><Relationship Id="rId5" Type="http://schemas.openxmlformats.org/officeDocument/2006/relationships/tags" Target="../tags/tag347.xml"/><Relationship Id="rId6" Type="http://schemas.openxmlformats.org/officeDocument/2006/relationships/tags" Target="../tags/tag348.xml"/><Relationship Id="rId7" Type="http://schemas.openxmlformats.org/officeDocument/2006/relationships/tags" Target="../tags/tag349.xml"/><Relationship Id="rId8" Type="http://schemas.openxmlformats.org/officeDocument/2006/relationships/tags" Target="../tags/tag350.xml"/><Relationship Id="rId9" Type="http://schemas.openxmlformats.org/officeDocument/2006/relationships/tags" Target="../tags/tag351.xml"/><Relationship Id="rId10" Type="http://schemas.openxmlformats.org/officeDocument/2006/relationships/tags" Target="../tags/tag352.xml"/><Relationship Id="rId11" Type="http://schemas.openxmlformats.org/officeDocument/2006/relationships/tags" Target="../tags/tag353.xml"/><Relationship Id="rId12" Type="http://schemas.openxmlformats.org/officeDocument/2006/relationships/tags" Target="../tags/tag354.xml"/><Relationship Id="rId13" Type="http://schemas.openxmlformats.org/officeDocument/2006/relationships/tags" Target="../tags/tag355.xml"/><Relationship Id="rId14" Type="http://schemas.openxmlformats.org/officeDocument/2006/relationships/tags" Target="../tags/tag356.xml"/><Relationship Id="rId15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57.xml"/><Relationship Id="rId2" Type="http://schemas.openxmlformats.org/officeDocument/2006/relationships/tags" Target="../tags/tag358.xml"/><Relationship Id="rId3" Type="http://schemas.openxmlformats.org/officeDocument/2006/relationships/tags" Target="../tags/tag359.xml"/><Relationship Id="rId4" Type="http://schemas.openxmlformats.org/officeDocument/2006/relationships/tags" Target="../tags/tag360.xml"/><Relationship Id="rId5" Type="http://schemas.openxmlformats.org/officeDocument/2006/relationships/tags" Target="../tags/tag361.xml"/><Relationship Id="rId6" Type="http://schemas.openxmlformats.org/officeDocument/2006/relationships/tags" Target="../tags/tag362.xml"/><Relationship Id="rId7" Type="http://schemas.openxmlformats.org/officeDocument/2006/relationships/tags" Target="../tags/tag363.xml"/><Relationship Id="rId8" Type="http://schemas.openxmlformats.org/officeDocument/2006/relationships/tags" Target="../tags/tag364.xml"/><Relationship Id="rId9" Type="http://schemas.openxmlformats.org/officeDocument/2006/relationships/tags" Target="../tags/tag365.xml"/><Relationship Id="rId10" Type="http://schemas.openxmlformats.org/officeDocument/2006/relationships/tags" Target="../tags/tag366.xml"/><Relationship Id="rId11" Type="http://schemas.openxmlformats.org/officeDocument/2006/relationships/tags" Target="../tags/tag367.xml"/><Relationship Id="rId12" Type="http://schemas.openxmlformats.org/officeDocument/2006/relationships/tags" Target="../tags/tag368.xml"/><Relationship Id="rId13" Type="http://schemas.openxmlformats.org/officeDocument/2006/relationships/tags" Target="../tags/tag369.xml"/><Relationship Id="rId14" Type="http://schemas.openxmlformats.org/officeDocument/2006/relationships/tags" Target="../tags/tag370.xml"/><Relationship Id="rId15" Type="http://schemas.openxmlformats.org/officeDocument/2006/relationships/tags" Target="../tags/tag371.xml"/><Relationship Id="rId16" Type="http://schemas.openxmlformats.org/officeDocument/2006/relationships/tags" Target="../tags/tag372.xml"/><Relationship Id="rId17" Type="http://schemas.openxmlformats.org/officeDocument/2006/relationships/tags" Target="../tags/tag373.xml"/><Relationship Id="rId18" Type="http://schemas.openxmlformats.org/officeDocument/2006/relationships/tags" Target="../tags/tag374.xml"/><Relationship Id="rId19" Type="http://schemas.openxmlformats.org/officeDocument/2006/relationships/tags" Target="../tags/tag375.xml"/><Relationship Id="rId20" Type="http://schemas.openxmlformats.org/officeDocument/2006/relationships/tags" Target="../tags/tag376.xml"/><Relationship Id="rId21" Type="http://schemas.openxmlformats.org/officeDocument/2006/relationships/tags" Target="../tags/tag377.xml"/><Relationship Id="rId22" Type="http://schemas.openxmlformats.org/officeDocument/2006/relationships/tags" Target="../tags/tag378.xml"/><Relationship Id="rId23" Type="http://schemas.openxmlformats.org/officeDocument/2006/relationships/tags" Target="../tags/tag379.xml"/><Relationship Id="rId24" Type="http://schemas.openxmlformats.org/officeDocument/2006/relationships/tags" Target="../tags/tag380.xml"/><Relationship Id="rId25" Type="http://schemas.openxmlformats.org/officeDocument/2006/relationships/tags" Target="../tags/tag381.xml"/><Relationship Id="rId26" Type="http://schemas.openxmlformats.org/officeDocument/2006/relationships/tags" Target="../tags/tag382.xml"/><Relationship Id="rId27" Type="http://schemas.openxmlformats.org/officeDocument/2006/relationships/tags" Target="../tags/tag383.xml"/><Relationship Id="rId28" Type="http://schemas.openxmlformats.org/officeDocument/2006/relationships/tags" Target="../tags/tag384.xml"/><Relationship Id="rId29" Type="http://schemas.openxmlformats.org/officeDocument/2006/relationships/tags" Target="../tags/tag385.xml"/><Relationship Id="rId30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386.xml"/><Relationship Id="rId2" Type="http://schemas.openxmlformats.org/officeDocument/2006/relationships/tags" Target="../tags/tag387.xml"/><Relationship Id="rId3" Type="http://schemas.openxmlformats.org/officeDocument/2006/relationships/tags" Target="../tags/tag388.xml"/><Relationship Id="rId4" Type="http://schemas.openxmlformats.org/officeDocument/2006/relationships/tags" Target="../tags/tag389.xml"/><Relationship Id="rId5" Type="http://schemas.openxmlformats.org/officeDocument/2006/relationships/tags" Target="../tags/tag390.xml"/><Relationship Id="rId6" Type="http://schemas.openxmlformats.org/officeDocument/2006/relationships/tags" Target="../tags/tag391.xml"/><Relationship Id="rId7" Type="http://schemas.openxmlformats.org/officeDocument/2006/relationships/tags" Target="../tags/tag392.xml"/><Relationship Id="rId8" Type="http://schemas.openxmlformats.org/officeDocument/2006/relationships/tags" Target="../tags/tag393.xml"/><Relationship Id="rId9" Type="http://schemas.openxmlformats.org/officeDocument/2006/relationships/tags" Target="../tags/tag394.xml"/><Relationship Id="rId10" Type="http://schemas.openxmlformats.org/officeDocument/2006/relationships/tags" Target="../tags/tag395.xml"/><Relationship Id="rId11" Type="http://schemas.openxmlformats.org/officeDocument/2006/relationships/tags" Target="../tags/tag396.xml"/><Relationship Id="rId12" Type="http://schemas.openxmlformats.org/officeDocument/2006/relationships/tags" Target="../tags/tag397.xml"/><Relationship Id="rId13" Type="http://schemas.openxmlformats.org/officeDocument/2006/relationships/slideLayout" Target="../slideLayouts/slideLayout13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tags" Target="../tags/tag398.xml"/><Relationship Id="rId2" Type="http://schemas.openxmlformats.org/officeDocument/2006/relationships/tags" Target="../tags/tag399.xml"/><Relationship Id="rId3" Type="http://schemas.openxmlformats.org/officeDocument/2006/relationships/tags" Target="../tags/tag400.xml"/><Relationship Id="rId4" Type="http://schemas.openxmlformats.org/officeDocument/2006/relationships/slideLayout" Target="../slideLayouts/slideLayout15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tags" Target="../tags/tag401.xml"/><Relationship Id="rId2" Type="http://schemas.openxmlformats.org/officeDocument/2006/relationships/tags" Target="../tags/tag402.xml"/><Relationship Id="rId3" Type="http://schemas.openxmlformats.org/officeDocument/2006/relationships/tags" Target="../tags/tag403.xml"/><Relationship Id="rId4" Type="http://schemas.openxmlformats.org/officeDocument/2006/relationships/tags" Target="../tags/tag404.xml"/><Relationship Id="rId5" Type="http://schemas.openxmlformats.org/officeDocument/2006/relationships/tags" Target="../tags/tag405.xml"/><Relationship Id="rId6" Type="http://schemas.openxmlformats.org/officeDocument/2006/relationships/tags" Target="../tags/tag406.xml"/><Relationship Id="rId7" Type="http://schemas.openxmlformats.org/officeDocument/2006/relationships/tags" Target="../tags/tag407.xml"/><Relationship Id="rId8" Type="http://schemas.openxmlformats.org/officeDocument/2006/relationships/tags" Target="../tags/tag408.xml"/><Relationship Id="rId9" Type="http://schemas.openxmlformats.org/officeDocument/2006/relationships/tags" Target="../tags/tag409.xml"/><Relationship Id="rId10" Type="http://schemas.openxmlformats.org/officeDocument/2006/relationships/tags" Target="../tags/tag410.xml"/><Relationship Id="rId11" Type="http://schemas.openxmlformats.org/officeDocument/2006/relationships/tags" Target="../tags/tag411.xml"/><Relationship Id="rId12" Type="http://schemas.openxmlformats.org/officeDocument/2006/relationships/tags" Target="../tags/tag412.xml"/><Relationship Id="rId13" Type="http://schemas.openxmlformats.org/officeDocument/2006/relationships/slideLayout" Target="../slideLayouts/slideLayout13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tags" Target="../tags/tag413.xml"/><Relationship Id="rId2" Type="http://schemas.openxmlformats.org/officeDocument/2006/relationships/tags" Target="../tags/tag414.xml"/><Relationship Id="rId3" Type="http://schemas.openxmlformats.org/officeDocument/2006/relationships/tags" Target="../tags/tag415.xml"/><Relationship Id="rId4" Type="http://schemas.openxmlformats.org/officeDocument/2006/relationships/tags" Target="../tags/tag416.xml"/><Relationship Id="rId5" Type="http://schemas.openxmlformats.org/officeDocument/2006/relationships/tags" Target="../tags/tag417.xml"/><Relationship Id="rId6" Type="http://schemas.openxmlformats.org/officeDocument/2006/relationships/tags" Target="../tags/tag418.xml"/><Relationship Id="rId7" Type="http://schemas.openxmlformats.org/officeDocument/2006/relationships/tags" Target="../tags/tag419.xml"/><Relationship Id="rId8" Type="http://schemas.openxmlformats.org/officeDocument/2006/relationships/tags" Target="../tags/tag420.xml"/><Relationship Id="rId9" Type="http://schemas.openxmlformats.org/officeDocument/2006/relationships/tags" Target="../tags/tag421.xml"/><Relationship Id="rId10" Type="http://schemas.openxmlformats.org/officeDocument/2006/relationships/tags" Target="../tags/tag422.xml"/><Relationship Id="rId11" Type="http://schemas.openxmlformats.org/officeDocument/2006/relationships/tags" Target="../tags/tag423.xml"/><Relationship Id="rId12" Type="http://schemas.openxmlformats.org/officeDocument/2006/relationships/tags" Target="../tags/tag424.xml"/><Relationship Id="rId13" Type="http://schemas.openxmlformats.org/officeDocument/2006/relationships/slideLayout" Target="../slideLayouts/slideLayout13.xml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tags" Target="../tags/tag425.xml"/><Relationship Id="rId2" Type="http://schemas.openxmlformats.org/officeDocument/2006/relationships/tags" Target="../tags/tag426.xml"/><Relationship Id="rId3" Type="http://schemas.openxmlformats.org/officeDocument/2006/relationships/tags" Target="../tags/tag427.xml"/><Relationship Id="rId4" Type="http://schemas.openxmlformats.org/officeDocument/2006/relationships/tags" Target="../tags/tag428.xml"/><Relationship Id="rId5" Type="http://schemas.openxmlformats.org/officeDocument/2006/relationships/tags" Target="../tags/tag429.xml"/><Relationship Id="rId6" Type="http://schemas.openxmlformats.org/officeDocument/2006/relationships/tags" Target="../tags/tag430.xml"/><Relationship Id="rId7" Type="http://schemas.openxmlformats.org/officeDocument/2006/relationships/tags" Target="../tags/tag431.xml"/><Relationship Id="rId8" Type="http://schemas.openxmlformats.org/officeDocument/2006/relationships/tags" Target="../tags/tag432.xml"/><Relationship Id="rId9" Type="http://schemas.openxmlformats.org/officeDocument/2006/relationships/tags" Target="../tags/tag433.xml"/><Relationship Id="rId10" Type="http://schemas.openxmlformats.org/officeDocument/2006/relationships/tags" Target="../tags/tag434.xml"/><Relationship Id="rId11" Type="http://schemas.openxmlformats.org/officeDocument/2006/relationships/tags" Target="../tags/tag435.xml"/><Relationship Id="rId12" Type="http://schemas.openxmlformats.org/officeDocument/2006/relationships/tags" Target="../tags/tag436.xml"/><Relationship Id="rId13" Type="http://schemas.openxmlformats.org/officeDocument/2006/relationships/slideLayout" Target="../slideLayouts/slideLayout13.xml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tags" Target="../tags/tag437.xml"/><Relationship Id="rId2" Type="http://schemas.openxmlformats.org/officeDocument/2006/relationships/tags" Target="../tags/tag438.xml"/><Relationship Id="rId3" Type="http://schemas.openxmlformats.org/officeDocument/2006/relationships/tags" Target="../tags/tag439.xml"/><Relationship Id="rId4" Type="http://schemas.openxmlformats.org/officeDocument/2006/relationships/tags" Target="../tags/tag440.xml"/><Relationship Id="rId5" Type="http://schemas.openxmlformats.org/officeDocument/2006/relationships/tags" Target="../tags/tag441.xml"/><Relationship Id="rId6" Type="http://schemas.openxmlformats.org/officeDocument/2006/relationships/tags" Target="../tags/tag442.xml"/><Relationship Id="rId7" Type="http://schemas.openxmlformats.org/officeDocument/2006/relationships/tags" Target="../tags/tag443.xml"/><Relationship Id="rId8" Type="http://schemas.openxmlformats.org/officeDocument/2006/relationships/tags" Target="../tags/tag444.xml"/><Relationship Id="rId9" Type="http://schemas.openxmlformats.org/officeDocument/2006/relationships/tags" Target="../tags/tag445.xml"/><Relationship Id="rId10" Type="http://schemas.openxmlformats.org/officeDocument/2006/relationships/tags" Target="../tags/tag446.xml"/><Relationship Id="rId11" Type="http://schemas.openxmlformats.org/officeDocument/2006/relationships/tags" Target="../tags/tag447.xml"/><Relationship Id="rId12" Type="http://schemas.openxmlformats.org/officeDocument/2006/relationships/tags" Target="../tags/tag448.xml"/><Relationship Id="rId13" Type="http://schemas.openxmlformats.org/officeDocument/2006/relationships/tags" Target="../tags/tag449.xml"/><Relationship Id="rId14" Type="http://schemas.openxmlformats.org/officeDocument/2006/relationships/tags" Target="../tags/tag450.xml"/><Relationship Id="rId15" Type="http://schemas.openxmlformats.org/officeDocument/2006/relationships/tags" Target="../tags/tag451.xml"/><Relationship Id="rId16" Type="http://schemas.openxmlformats.org/officeDocument/2006/relationships/tags" Target="../tags/tag452.xml"/><Relationship Id="rId17" Type="http://schemas.openxmlformats.org/officeDocument/2006/relationships/slideLayout" Target="../slideLayouts/slideLayout13.xml"/></Relationships>
</file>

<file path=ppt/slides/_rels/slide33.xml.rels><?xml version='1.0' encoding='UTF-8' standalone='yes'?>
<Relationships xmlns="http://schemas.openxmlformats.org/package/2006/relationships"><Relationship Id="rId1" Type="http://schemas.openxmlformats.org/officeDocument/2006/relationships/tags" Target="../tags/tag453.xml"/><Relationship Id="rId2" Type="http://schemas.openxmlformats.org/officeDocument/2006/relationships/tags" Target="../tags/tag454.xml"/><Relationship Id="rId3" Type="http://schemas.openxmlformats.org/officeDocument/2006/relationships/tags" Target="../tags/tag455.xml"/><Relationship Id="rId4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 3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1014730" y="2591670"/>
            <a:ext cx="6861187" cy="1418335"/>
          </a:xfrm>
        </p:spPr>
        <p:txBody>
          <a:bodyPr wrap="square">
            <a:normAutofit fontScale="90000"/>
          </a:bodyPr>
          <a:p>
            <a:r>
              <a:rPr altLang="en-US" dirty="0" lang="zh-CN"/>
              <a:t>2024年化肥行业市场分析及投资前景预测</a:t>
            </a:r>
            <a:endParaRPr altLang="en-US" dirty="0" lang="zh-CN"/>
          </a:p>
        </p:txBody>
      </p:sp>
      <p:sp>
        <p:nvSpPr>
          <p:cNvPr id="1048650" name="副标题 4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1014983" y="1334530"/>
            <a:ext cx="6860933" cy="1142224"/>
          </a:xfrm>
        </p:spPr>
        <p:txBody>
          <a:bodyPr wrap="square">
            <a:normAutofit/>
          </a:bodyPr>
          <a:p>
            <a:r>
              <a:rPr altLang="en-US" dirty="0" lang="zh-CN"/>
              <a:t>添加文档副标题</a:t>
            </a:r>
            <a:endParaRPr altLang="en-US" dirty="0" lang="zh-CN"/>
          </a:p>
        </p:txBody>
      </p:sp>
      <p:sp>
        <p:nvSpPr>
          <p:cNvPr id="1048652" name="文本占位符 5"/>
          <p:cNvSpPr>
            <a:spLocks noGrp="1"/>
          </p:cNvSpPr>
          <p:nvPr>
            <p:ph type="body" sz="quarter" idx="17"/>
            <p:custDataLst>
              <p:tags r:id="rId3"/>
            </p:custDataLst>
          </p:nvPr>
        </p:nvSpPr>
        <p:spPr>
          <a:xfrm>
            <a:off x="1088136" y="4169663"/>
            <a:ext cx="6787780" cy="1353807"/>
          </a:xfrm>
        </p:spPr>
        <p:txBody>
          <a:bodyPr wrap="square">
            <a:normAutofit/>
          </a:bodyPr>
          <a:p>
            <a:r>
              <a:rPr altLang="en-US" lang="zh-CN"/>
              <a:t>汇报人：XX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00" name="序号"/>
          <p:cNvSpPr txBox="1"/>
          <p:nvPr>
            <p:custDataLst>
              <p:tags r:id="rId1"/>
            </p:custDataLst>
          </p:nvPr>
        </p:nvSpPr>
        <p:spPr>
          <a:xfrm>
            <a:off x="1446510" y="2708930"/>
            <a:ext cx="753913" cy="1080000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dirty="0" sz="3600" lang="en-US">
                <a:solidFill>
                  <a:schemeClr val="accent1"/>
                </a:solidFill>
                <a:latin typeface="+mj-ea"/>
                <a:ea typeface="+mj-ea"/>
                <a:cs typeface="汉仪正圆-75W" panose="00020600040101010101" charset="-122"/>
              </a:rPr>
              <a:t>01</a:t>
            </a:r>
            <a:endParaRPr dirty="0" sz="3600" lang="en-US">
              <a:solidFill>
                <a:schemeClr val="accent1"/>
              </a:solidFill>
              <a:latin typeface="+mj-ea"/>
              <a:ea typeface="+mj-ea"/>
              <a:cs typeface="汉仪正圆-75W" panose="00020600040101010101" charset="-122"/>
            </a:endParaRPr>
          </a:p>
        </p:txBody>
      </p:sp>
      <p:sp>
        <p:nvSpPr>
          <p:cNvPr id="1048802" name="项标题"/>
          <p:cNvSpPr txBox="1"/>
          <p:nvPr>
            <p:custDataLst>
              <p:tags r:id="rId2"/>
            </p:custDataLst>
          </p:nvPr>
        </p:nvSpPr>
        <p:spPr>
          <a:xfrm>
            <a:off x="2464075" y="2708930"/>
            <a:ext cx="3557016" cy="1080000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>
              <a:lnSpc>
                <a:spcPct val="100000"/>
              </a:lnSpc>
            </a:pPr>
            <a:r>
              <a:rPr altLang="en-US" dirty="0" sz="2400" lang="zh-CN" spc="300">
                <a:solidFill>
                  <a:schemeClr val="tx2"/>
                </a:solidFill>
                <a:latin typeface="+mj-ea"/>
                <a:ea typeface="+mj-ea"/>
                <a:cs typeface="汉仪正圆-75W" panose="00020600040101010101" charset="-122"/>
              </a:rPr>
              <a:t>化肥行业概述</a:t>
            </a:r>
            <a:endParaRPr altLang="en-US" dirty="0" sz="2400" lang="zh-CN" spc="300">
              <a:solidFill>
                <a:schemeClr val="tx2"/>
              </a:solidFill>
              <a:latin typeface="+mj-ea"/>
              <a:ea typeface="+mj-ea"/>
              <a:cs typeface="汉仪正圆-75W" panose="00020600040101010101" charset="-122"/>
            </a:endParaRPr>
          </a:p>
        </p:txBody>
      </p:sp>
      <p:sp>
        <p:nvSpPr>
          <p:cNvPr id="1048804" name="序号"/>
          <p:cNvSpPr txBox="1"/>
          <p:nvPr>
            <p:custDataLst>
              <p:tags r:id="rId3"/>
            </p:custDataLst>
          </p:nvPr>
        </p:nvSpPr>
        <p:spPr>
          <a:xfrm>
            <a:off x="6170910" y="2708930"/>
            <a:ext cx="753913" cy="1080000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dirty="0" sz="3600" lang="en-US">
                <a:solidFill>
                  <a:schemeClr val="accent1"/>
                </a:solidFill>
                <a:latin typeface="+mj-ea"/>
                <a:ea typeface="+mj-ea"/>
                <a:cs typeface="汉仪正圆-75W" panose="00020600040101010101" charset="-122"/>
              </a:rPr>
              <a:t>02</a:t>
            </a:r>
            <a:endParaRPr dirty="0" sz="3600" lang="en-US">
              <a:solidFill>
                <a:schemeClr val="accent1"/>
              </a:solidFill>
              <a:latin typeface="+mj-ea"/>
              <a:ea typeface="+mj-ea"/>
              <a:cs typeface="汉仪正圆-75W" panose="00020600040101010101" charset="-122"/>
            </a:endParaRPr>
          </a:p>
        </p:txBody>
      </p:sp>
      <p:sp>
        <p:nvSpPr>
          <p:cNvPr id="1048806" name="项标题"/>
          <p:cNvSpPr txBox="1"/>
          <p:nvPr>
            <p:custDataLst>
              <p:tags r:id="rId4"/>
            </p:custDataLst>
          </p:nvPr>
        </p:nvSpPr>
        <p:spPr>
          <a:xfrm>
            <a:off x="7188475" y="2708930"/>
            <a:ext cx="3557016" cy="1080000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>
              <a:lnSpc>
                <a:spcPct val="100000"/>
              </a:lnSpc>
            </a:pPr>
            <a:r>
              <a:rPr altLang="en-US" dirty="0" sz="2400" lang="zh-CN" spc="300">
                <a:solidFill>
                  <a:schemeClr val="tx2"/>
                </a:solidFill>
                <a:latin typeface="+mj-ea"/>
                <a:ea typeface="+mj-ea"/>
                <a:cs typeface="汉仪正圆-75W" panose="00020600040101010101" charset="-122"/>
              </a:rPr>
              <a:t>2024年化肥行业市场分析</a:t>
            </a:r>
            <a:endParaRPr altLang="en-US" dirty="0" sz="2400" lang="zh-CN" spc="300">
              <a:solidFill>
                <a:schemeClr val="tx2"/>
              </a:solidFill>
              <a:latin typeface="+mj-ea"/>
              <a:ea typeface="+mj-ea"/>
              <a:cs typeface="汉仪正圆-75W" panose="00020600040101010101" charset="-122"/>
            </a:endParaRPr>
          </a:p>
        </p:txBody>
      </p:sp>
      <p:sp>
        <p:nvSpPr>
          <p:cNvPr id="1048808" name="序号"/>
          <p:cNvSpPr txBox="1"/>
          <p:nvPr>
            <p:custDataLst>
              <p:tags r:id="rId5"/>
            </p:custDataLst>
          </p:nvPr>
        </p:nvSpPr>
        <p:spPr>
          <a:xfrm>
            <a:off x="6170910" y="3967920"/>
            <a:ext cx="753913" cy="1080000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dirty="0" sz="3600" lang="en-US">
                <a:solidFill>
                  <a:schemeClr val="accent1"/>
                </a:solidFill>
                <a:latin typeface="+mj-ea"/>
                <a:ea typeface="+mj-ea"/>
                <a:cs typeface="汉仪正圆-75W" panose="00020600040101010101" charset="-122"/>
              </a:rPr>
              <a:t>04</a:t>
            </a:r>
            <a:endParaRPr dirty="0" sz="3600" lang="en-US">
              <a:solidFill>
                <a:schemeClr val="accent1"/>
              </a:solidFill>
              <a:latin typeface="+mj-ea"/>
              <a:ea typeface="+mj-ea"/>
              <a:cs typeface="汉仪正圆-75W" panose="00020600040101010101" charset="-122"/>
            </a:endParaRPr>
          </a:p>
        </p:txBody>
      </p:sp>
      <p:sp>
        <p:nvSpPr>
          <p:cNvPr id="1048810" name="项标题"/>
          <p:cNvSpPr txBox="1"/>
          <p:nvPr>
            <p:custDataLst>
              <p:tags r:id="rId6"/>
            </p:custDataLst>
          </p:nvPr>
        </p:nvSpPr>
        <p:spPr>
          <a:xfrm>
            <a:off x="7188475" y="3967920"/>
            <a:ext cx="3557016" cy="1080000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>
              <a:lnSpc>
                <a:spcPct val="100000"/>
              </a:lnSpc>
            </a:pPr>
            <a:r>
              <a:rPr altLang="en-US" dirty="0" sz="2400" lang="zh-CN" spc="300">
                <a:solidFill>
                  <a:schemeClr val="tx2"/>
                </a:solidFill>
                <a:latin typeface="+mj-ea"/>
                <a:ea typeface="+mj-ea"/>
                <a:cs typeface="汉仪正圆-75W" panose="00020600040101010101" charset="-122"/>
              </a:rPr>
              <a:t>化肥行业政策环境分析</a:t>
            </a:r>
            <a:endParaRPr altLang="en-US" dirty="0" sz="2400" lang="zh-CN" spc="300">
              <a:solidFill>
                <a:schemeClr val="tx2"/>
              </a:solidFill>
              <a:latin typeface="+mj-ea"/>
              <a:ea typeface="+mj-ea"/>
              <a:cs typeface="汉仪正圆-75W" panose="00020600040101010101" charset="-122"/>
            </a:endParaRPr>
          </a:p>
        </p:txBody>
      </p:sp>
      <p:sp>
        <p:nvSpPr>
          <p:cNvPr id="1048812" name="序号"/>
          <p:cNvSpPr txBox="1"/>
          <p:nvPr>
            <p:custDataLst>
              <p:tags r:id="rId7"/>
            </p:custDataLst>
          </p:nvPr>
        </p:nvSpPr>
        <p:spPr>
          <a:xfrm>
            <a:off x="1446510" y="3967920"/>
            <a:ext cx="753913" cy="1080000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dirty="0" sz="3600" lang="en-US">
                <a:solidFill>
                  <a:schemeClr val="accent1"/>
                </a:solidFill>
                <a:latin typeface="+mj-ea"/>
                <a:ea typeface="+mj-ea"/>
                <a:cs typeface="汉仪正圆-75W" panose="00020600040101010101" charset="-122"/>
              </a:rPr>
              <a:t>03</a:t>
            </a:r>
            <a:endParaRPr dirty="0" sz="3600" lang="en-US">
              <a:solidFill>
                <a:schemeClr val="accent1"/>
              </a:solidFill>
              <a:latin typeface="+mj-ea"/>
              <a:ea typeface="+mj-ea"/>
              <a:cs typeface="汉仪正圆-75W" panose="00020600040101010101" charset="-122"/>
            </a:endParaRPr>
          </a:p>
        </p:txBody>
      </p:sp>
      <p:sp>
        <p:nvSpPr>
          <p:cNvPr id="1048814" name="项标题"/>
          <p:cNvSpPr txBox="1"/>
          <p:nvPr>
            <p:custDataLst>
              <p:tags r:id="rId8"/>
            </p:custDataLst>
          </p:nvPr>
        </p:nvSpPr>
        <p:spPr>
          <a:xfrm>
            <a:off x="2464075" y="3967920"/>
            <a:ext cx="3557016" cy="1080000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>
              <a:lnSpc>
                <a:spcPct val="100000"/>
              </a:lnSpc>
            </a:pPr>
            <a:r>
              <a:rPr altLang="en-US" dirty="0" sz="2400" lang="zh-CN" spc="300">
                <a:solidFill>
                  <a:schemeClr val="tx2"/>
                </a:solidFill>
                <a:latin typeface="+mj-ea"/>
                <a:ea typeface="+mj-ea"/>
                <a:cs typeface="汉仪正圆-75W" panose="00020600040101010101" charset="-122"/>
              </a:rPr>
              <a:t>投资前景预测</a:t>
            </a:r>
            <a:endParaRPr altLang="en-US" dirty="0" sz="2400" lang="zh-CN" spc="300">
              <a:solidFill>
                <a:schemeClr val="tx2"/>
              </a:solidFill>
              <a:latin typeface="+mj-ea"/>
              <a:ea typeface="+mj-ea"/>
              <a:cs typeface="汉仪正圆-75W" panose="00020600040101010101" charset="-122"/>
            </a:endParaRPr>
          </a:p>
        </p:txBody>
      </p:sp>
      <p:sp>
        <p:nvSpPr>
          <p:cNvPr id="1048816" name="项标题"/>
          <p:cNvSpPr txBox="1"/>
          <p:nvPr>
            <p:custDataLst>
              <p:tags r:id="rId9"/>
            </p:custDataLst>
          </p:nvPr>
        </p:nvSpPr>
        <p:spPr>
          <a:xfrm>
            <a:off x="7188475" y="5226911"/>
            <a:ext cx="3557016" cy="1080000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>
              <a:lnSpc>
                <a:spcPct val="100000"/>
              </a:lnSpc>
            </a:pPr>
            <a:r>
              <a:rPr altLang="en-US" dirty="0" sz="2400" lang="zh-CN" spc="300">
                <a:solidFill>
                  <a:schemeClr val="tx2"/>
                </a:solidFill>
                <a:latin typeface="+mj-ea"/>
                <a:ea typeface="+mj-ea"/>
                <a:cs typeface="汉仪正圆-75W" panose="00020600040101010101" charset="-122"/>
              </a:rPr>
              <a:t>化肥行业产业链分析</a:t>
            </a:r>
            <a:endParaRPr altLang="en-US" dirty="0" sz="2400" lang="zh-CN" spc="300">
              <a:solidFill>
                <a:schemeClr val="tx2"/>
              </a:solidFill>
              <a:latin typeface="+mj-ea"/>
              <a:ea typeface="+mj-ea"/>
              <a:cs typeface="汉仪正圆-75W" panose="00020600040101010101" charset="-122"/>
            </a:endParaRPr>
          </a:p>
        </p:txBody>
      </p:sp>
      <p:sp>
        <p:nvSpPr>
          <p:cNvPr id="1048818" name="序号"/>
          <p:cNvSpPr txBox="1"/>
          <p:nvPr>
            <p:custDataLst>
              <p:tags r:id="rId10"/>
            </p:custDataLst>
          </p:nvPr>
        </p:nvSpPr>
        <p:spPr>
          <a:xfrm>
            <a:off x="1446510" y="5226911"/>
            <a:ext cx="753913" cy="1080000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dirty="0" sz="3600" lang="en-US">
                <a:solidFill>
                  <a:schemeClr val="accent1"/>
                </a:solidFill>
                <a:latin typeface="+mj-ea"/>
                <a:ea typeface="+mj-ea"/>
                <a:cs typeface="汉仪正圆-75W" panose="00020600040101010101" charset="-122"/>
              </a:rPr>
              <a:t>05</a:t>
            </a:r>
            <a:endParaRPr dirty="0" sz="3600" lang="en-US">
              <a:solidFill>
                <a:schemeClr val="accent1"/>
              </a:solidFill>
              <a:latin typeface="+mj-ea"/>
              <a:ea typeface="+mj-ea"/>
              <a:cs typeface="汉仪正圆-75W" panose="00020600040101010101" charset="-122"/>
            </a:endParaRPr>
          </a:p>
        </p:txBody>
      </p:sp>
      <p:sp>
        <p:nvSpPr>
          <p:cNvPr id="1048820" name="项标题"/>
          <p:cNvSpPr txBox="1"/>
          <p:nvPr>
            <p:custDataLst>
              <p:tags r:id="rId11"/>
            </p:custDataLst>
          </p:nvPr>
        </p:nvSpPr>
        <p:spPr>
          <a:xfrm>
            <a:off x="2464075" y="5226911"/>
            <a:ext cx="3557016" cy="1080000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>
              <a:lnSpc>
                <a:spcPct val="100000"/>
              </a:lnSpc>
            </a:pPr>
            <a:r>
              <a:rPr altLang="en-US" dirty="0" sz="2400" lang="zh-CN" spc="300">
                <a:solidFill>
                  <a:schemeClr val="tx2"/>
                </a:solidFill>
                <a:latin typeface="+mj-ea"/>
                <a:ea typeface="+mj-ea"/>
                <a:cs typeface="汉仪正圆-75W" panose="00020600040101010101" charset="-122"/>
              </a:rPr>
              <a:t>化肥行业技术发展动态</a:t>
            </a:r>
            <a:endParaRPr altLang="en-US" dirty="0" sz="2400" lang="zh-CN" spc="300">
              <a:solidFill>
                <a:schemeClr val="tx2"/>
              </a:solidFill>
              <a:latin typeface="+mj-ea"/>
              <a:ea typeface="+mj-ea"/>
              <a:cs typeface="汉仪正圆-75W" panose="00020600040101010101" charset="-122"/>
            </a:endParaRPr>
          </a:p>
        </p:txBody>
      </p:sp>
      <p:sp>
        <p:nvSpPr>
          <p:cNvPr id="1048822" name="序号"/>
          <p:cNvSpPr txBox="1"/>
          <p:nvPr>
            <p:custDataLst>
              <p:tags r:id="rId12"/>
            </p:custDataLst>
          </p:nvPr>
        </p:nvSpPr>
        <p:spPr>
          <a:xfrm>
            <a:off x="6170910" y="5226911"/>
            <a:ext cx="753913" cy="1080000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dirty="0" sz="3600" lang="en-US">
                <a:solidFill>
                  <a:schemeClr val="accent1"/>
                </a:solidFill>
                <a:latin typeface="+mj-ea"/>
                <a:ea typeface="+mj-ea"/>
                <a:cs typeface="汉仪正圆-75W" panose="00020600040101010101" charset="-122"/>
              </a:rPr>
              <a:t>06</a:t>
            </a:r>
            <a:endParaRPr dirty="0" sz="3600" lang="en-US">
              <a:solidFill>
                <a:schemeClr val="accent1"/>
              </a:solidFill>
              <a:latin typeface="+mj-ea"/>
              <a:ea typeface="+mj-ea"/>
              <a:cs typeface="汉仪正圆-75W" panose="00020600040101010101" charset="-122"/>
            </a:endParaRPr>
          </a:p>
        </p:txBody>
      </p:sp>
      <p:sp>
        <p:nvSpPr>
          <p:cNvPr id="1048824" name="标题"/>
          <p:cNvSpPr>
            <a:spLocks noGrp="1"/>
          </p:cNvSpPr>
          <p:nvPr>
            <p:ph type="title"/>
            <p:custDataLst>
              <p:tags r:id="rId13"/>
            </p:custDataLst>
          </p:nvPr>
        </p:nvSpPr>
        <p:spPr>
          <a:xfrm>
            <a:off x="1014984" y="640080"/>
            <a:ext cx="10158984" cy="896112"/>
          </a:xfrm>
          <a:noFill/>
        </p:spPr>
        <p:txBody>
          <a:bodyPr anchor="ctr" wrap="square">
            <a:normAutofit/>
          </a:bodyPr>
          <a:p>
            <a:r>
              <a:rPr altLang="en-US" lang="zh-CN"/>
              <a:t>目录</a:t>
            </a:r>
            <a:endParaRPr altLang="en-US" lang="zh-CN"/>
          </a:p>
        </p:txBody>
      </p:sp>
    </p:spTree>
    <p:custDataLst>
      <p:tags r:id="rId14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6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noFill/>
        </p:spPr>
        <p:txBody>
          <a:bodyPr anchor="t" bIns="0" lIns="0" rIns="0" rtlCol="0" tIns="0" vert="horz" wrap="square">
            <a:normAutofit/>
          </a:bodyPr>
          <a:p>
            <a:r>
              <a:rPr altLang="en-US" lang="zh-CN"/>
              <a:t>化肥行业概述</a:t>
            </a:r>
            <a:endParaRPr altLang="en-US" lang="zh-CN"/>
          </a:p>
        </p:txBody>
      </p:sp>
      <p:sp>
        <p:nvSpPr>
          <p:cNvPr id="1048862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noFill/>
        </p:spPr>
        <p:txBody>
          <a:bodyPr anchor="t" wrap="square">
            <a:normAutofit fontScale="98936" lnSpcReduction="10000"/>
          </a:bodyPr>
          <a:p>
            <a:r>
              <a:rPr altLang="zh-CN" lang="en-US"/>
              <a:t>01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0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化肥行业定义</a:t>
            </a:r>
            <a:endParaRPr altLang="en-US" lang="zh-CN"/>
          </a:p>
        </p:txBody>
      </p:sp>
      <p:sp>
        <p:nvSpPr>
          <p:cNvPr id="1048904" name="矩形 31"/>
          <p:cNvSpPr/>
          <p:nvPr>
            <p:custDataLst>
              <p:tags r:id="rId1"/>
            </p:custDataLst>
          </p:nvPr>
        </p:nvSpPr>
        <p:spPr>
          <a:xfrm>
            <a:off x="3088828" y="1773936"/>
            <a:ext cx="6012179" cy="927124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指生产化肥和化肥原料的企业集合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06" name="矩形 4"/>
          <p:cNvSpPr/>
          <p:nvPr>
            <p:custDataLst>
              <p:tags r:id="rId2"/>
            </p:custDataLst>
          </p:nvPr>
        </p:nvSpPr>
        <p:spPr>
          <a:xfrm>
            <a:off x="3088828" y="2860879"/>
            <a:ext cx="6012179" cy="927124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包括氮肥、磷肥、钾肥等单质肥料的生产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08" name="矩形 5"/>
          <p:cNvSpPr/>
          <p:nvPr>
            <p:custDataLst>
              <p:tags r:id="rId3"/>
            </p:custDataLst>
          </p:nvPr>
        </p:nvSpPr>
        <p:spPr>
          <a:xfrm>
            <a:off x="3088828" y="3947821"/>
            <a:ext cx="6012179" cy="927124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也包括复合肥、复混肥等复合肥料的生产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10" name="矩形 7"/>
          <p:cNvSpPr/>
          <p:nvPr>
            <p:custDataLst>
              <p:tags r:id="rId4"/>
            </p:custDataLst>
          </p:nvPr>
        </p:nvSpPr>
        <p:spPr>
          <a:xfrm>
            <a:off x="3088828" y="5034764"/>
            <a:ext cx="6012179" cy="927124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还包括化肥原料的生产和供应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4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化肥行业发展历程</a:t>
            </a:r>
            <a:endParaRPr altLang="en-US" lang="zh-CN"/>
          </a:p>
        </p:txBody>
      </p:sp>
      <p:sp>
        <p:nvSpPr>
          <p:cNvPr id="1048948" name="矩形 31"/>
          <p:cNvSpPr/>
          <p:nvPr>
            <p:custDataLst>
              <p:tags r:id="rId1"/>
            </p:custDataLst>
          </p:nvPr>
        </p:nvSpPr>
        <p:spPr>
          <a:xfrm>
            <a:off x="3088828" y="1773936"/>
            <a:ext cx="6012179" cy="927124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起始阶段：化肥行业的诞生和发展初期，主要依赖进口，生产技术较为落后。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50" name="矩形 4"/>
          <p:cNvSpPr/>
          <p:nvPr>
            <p:custDataLst>
              <p:tags r:id="rId2"/>
            </p:custDataLst>
          </p:nvPr>
        </p:nvSpPr>
        <p:spPr>
          <a:xfrm>
            <a:off x="3088828" y="2860879"/>
            <a:ext cx="6012179" cy="927124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成长阶段：随着技术的不断进步和市场的逐步扩大，国内化肥企业开始崛起，产业规模不断扩大。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52" name="矩形 5"/>
          <p:cNvSpPr/>
          <p:nvPr>
            <p:custDataLst>
              <p:tags r:id="rId3"/>
            </p:custDataLst>
          </p:nvPr>
        </p:nvSpPr>
        <p:spPr>
          <a:xfrm>
            <a:off x="3088828" y="3947821"/>
            <a:ext cx="6012179" cy="927124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成熟阶段：经过多年的发展，化肥行业逐渐成熟，企业数量和产业规模趋于稳定，产品质量和技术水平不断提高。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54" name="矩形 7"/>
          <p:cNvSpPr/>
          <p:nvPr>
            <p:custDataLst>
              <p:tags r:id="rId4"/>
            </p:custDataLst>
          </p:nvPr>
        </p:nvSpPr>
        <p:spPr>
          <a:xfrm>
            <a:off x="3088828" y="5034764"/>
            <a:ext cx="6012179" cy="927124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创新发展阶段：面对环保压力和市场需求的变化，化肥行业开始转型升级，向绿色、低碳、智能化方向发展。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9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化肥行业市场规模</a:t>
            </a:r>
            <a:endParaRPr altLang="en-US" lang="zh-CN"/>
          </a:p>
        </p:txBody>
      </p:sp>
      <p:sp>
        <p:nvSpPr>
          <p:cNvPr id="1048992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53873" y="1780267"/>
            <a:ext cx="792419" cy="230577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94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073458" y="4348946"/>
            <a:ext cx="753304" cy="2069057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96" name="任意多边形 18"/>
          <p:cNvSpPr/>
          <p:nvPr>
            <p:custDataLst>
              <p:tags r:id="rId3"/>
            </p:custDataLst>
          </p:nvPr>
        </p:nvSpPr>
        <p:spPr>
          <a:xfrm>
            <a:off x="6415264" y="2534015"/>
            <a:ext cx="2069057" cy="3122469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98" name="任意多边形 19"/>
          <p:cNvSpPr/>
          <p:nvPr>
            <p:custDataLst>
              <p:tags r:id="rId4"/>
            </p:custDataLst>
          </p:nvPr>
        </p:nvSpPr>
        <p:spPr>
          <a:xfrm flipV="1">
            <a:off x="6297157" y="1941699"/>
            <a:ext cx="2305771" cy="110803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00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771106" y="1780860"/>
            <a:ext cx="792419" cy="2304422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02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791879" y="4348946"/>
            <a:ext cx="753304" cy="2069057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04" name="任意多边形 4"/>
          <p:cNvSpPr/>
          <p:nvPr>
            <p:custDataLst>
              <p:tags r:id="rId7"/>
            </p:custDataLst>
          </p:nvPr>
        </p:nvSpPr>
        <p:spPr>
          <a:xfrm>
            <a:off x="1133684" y="2534015"/>
            <a:ext cx="2069057" cy="3122469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06" name="任意多边形 5"/>
          <p:cNvSpPr/>
          <p:nvPr>
            <p:custDataLst>
              <p:tags r:id="rId8"/>
            </p:custDataLst>
          </p:nvPr>
        </p:nvSpPr>
        <p:spPr>
          <a:xfrm flipV="1">
            <a:off x="1014984" y="1941699"/>
            <a:ext cx="2304422" cy="110803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0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1133684" y="3191022"/>
            <a:ext cx="2069057" cy="1864189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2024年全球化肥市场规模约为1600亿美元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01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15264" y="3191022"/>
            <a:ext cx="2069057" cy="1864189"/>
          </a:xfrm>
          <a:prstGeom prst="rect"/>
          <a:noFill/>
          <a:ln>
            <a:noFill/>
          </a:ln>
        </p:spPr>
        <p:txBody>
          <a:bodyPr wrap="square">
            <a:normAutofit fontScale="90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化肥行业市场规模受农产品价格、种植结构等因素影响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012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80446" y="1792730"/>
            <a:ext cx="792419" cy="2304422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14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500625" y="4360816"/>
            <a:ext cx="753304" cy="2069057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16" name="任意多边形 11"/>
          <p:cNvSpPr/>
          <p:nvPr>
            <p:custDataLst>
              <p:tags r:id="rId13"/>
            </p:custDataLst>
          </p:nvPr>
        </p:nvSpPr>
        <p:spPr>
          <a:xfrm>
            <a:off x="3842430" y="2545291"/>
            <a:ext cx="2069057" cy="3122469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18" name="任意多边形 12"/>
          <p:cNvSpPr/>
          <p:nvPr>
            <p:custDataLst>
              <p:tags r:id="rId14"/>
            </p:custDataLst>
          </p:nvPr>
        </p:nvSpPr>
        <p:spPr>
          <a:xfrm flipV="1">
            <a:off x="3724323" y="1954163"/>
            <a:ext cx="2304422" cy="110803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20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626113" y="1815877"/>
            <a:ext cx="792419" cy="2304422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22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646292" y="4382775"/>
            <a:ext cx="753304" cy="2070405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24" name="任意多边形 25"/>
          <p:cNvSpPr/>
          <p:nvPr>
            <p:custDataLst>
              <p:tags r:id="rId17"/>
            </p:custDataLst>
          </p:nvPr>
        </p:nvSpPr>
        <p:spPr>
          <a:xfrm>
            <a:off x="8987504" y="2568438"/>
            <a:ext cx="2070405" cy="3122469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26" name="任意多边形 26"/>
          <p:cNvSpPr/>
          <p:nvPr>
            <p:custDataLst>
              <p:tags r:id="rId18"/>
            </p:custDataLst>
          </p:nvPr>
        </p:nvSpPr>
        <p:spPr>
          <a:xfrm flipV="1">
            <a:off x="8869991" y="1977309"/>
            <a:ext cx="2304422" cy="110803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2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8988098" y="3225445"/>
            <a:ext cx="2069057" cy="1864189"/>
          </a:xfrm>
          <a:prstGeom prst="rect"/>
          <a:noFill/>
          <a:ln>
            <a:noFill/>
          </a:ln>
        </p:spPr>
        <p:txBody>
          <a:bodyPr wrap="square">
            <a:normAutofit fontScale="90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化肥行业市场规模呈现周期性波动，但整体趋势保持稳定增长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03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842430" y="3202299"/>
            <a:ext cx="2069057" cy="1864189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中国化肥市场规模占据全球约15%的市场份额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6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化肥行业市场结构</a:t>
            </a:r>
            <a:endParaRPr altLang="en-US" lang="zh-CN"/>
          </a:p>
        </p:txBody>
      </p:sp>
      <p:sp>
        <p:nvSpPr>
          <p:cNvPr id="1049068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926919" y="1773936"/>
            <a:ext cx="3853667" cy="1963664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070" name="矩形 65"/>
          <p:cNvSpPr/>
          <p:nvPr>
            <p:custDataLst>
              <p:tags r:id="rId2"/>
            </p:custDataLst>
          </p:nvPr>
        </p:nvSpPr>
        <p:spPr>
          <a:xfrm>
            <a:off x="1827458" y="2090756"/>
            <a:ext cx="190068" cy="190068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72" name="文本框 66"/>
          <p:cNvSpPr txBox="1"/>
          <p:nvPr>
            <p:custDataLst>
              <p:tags r:id="rId3"/>
            </p:custDataLst>
          </p:nvPr>
        </p:nvSpPr>
        <p:spPr>
          <a:xfrm>
            <a:off x="2159924" y="2004148"/>
            <a:ext cx="3387664" cy="1110485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生产商数量及分布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074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457394" y="1773936"/>
            <a:ext cx="3853667" cy="1963664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076" name="矩形 69"/>
          <p:cNvSpPr/>
          <p:nvPr>
            <p:custDataLst>
              <p:tags r:id="rId5"/>
            </p:custDataLst>
          </p:nvPr>
        </p:nvSpPr>
        <p:spPr>
          <a:xfrm>
            <a:off x="6357375" y="2090756"/>
            <a:ext cx="190068" cy="190068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78" name="文本框 70"/>
          <p:cNvSpPr txBox="1"/>
          <p:nvPr>
            <p:custDataLst>
              <p:tags r:id="rId6"/>
            </p:custDataLst>
          </p:nvPr>
        </p:nvSpPr>
        <p:spPr>
          <a:xfrm>
            <a:off x="6690400" y="2004148"/>
            <a:ext cx="3387664" cy="1110485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产能利用率及产能扩张情况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080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926919" y="3998384"/>
            <a:ext cx="3853667" cy="1963664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082" name="文本框 74"/>
          <p:cNvSpPr txBox="1"/>
          <p:nvPr>
            <p:custDataLst>
              <p:tags r:id="rId8"/>
            </p:custDataLst>
          </p:nvPr>
        </p:nvSpPr>
        <p:spPr>
          <a:xfrm>
            <a:off x="2159924" y="4228037"/>
            <a:ext cx="3387664" cy="1110485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行业集中度及竞争格局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084" name="矩形 73"/>
          <p:cNvSpPr/>
          <p:nvPr>
            <p:custDataLst>
              <p:tags r:id="rId9"/>
            </p:custDataLst>
          </p:nvPr>
        </p:nvSpPr>
        <p:spPr>
          <a:xfrm>
            <a:off x="1827458" y="4315204"/>
            <a:ext cx="190068" cy="190068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86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08242" y="3998384"/>
            <a:ext cx="3853667" cy="1963664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088" name="矩形 84"/>
          <p:cNvSpPr/>
          <p:nvPr>
            <p:custDataLst>
              <p:tags r:id="rId11"/>
            </p:custDataLst>
          </p:nvPr>
        </p:nvSpPr>
        <p:spPr>
          <a:xfrm>
            <a:off x="6408782" y="4315204"/>
            <a:ext cx="190068" cy="190068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90" name="文本框 85"/>
          <p:cNvSpPr txBox="1"/>
          <p:nvPr>
            <p:custDataLst>
              <p:tags r:id="rId12"/>
            </p:custDataLst>
          </p:nvPr>
        </p:nvSpPr>
        <p:spPr>
          <a:xfrm>
            <a:off x="6741248" y="4228037"/>
            <a:ext cx="3387664" cy="1110485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进出口情况及贸易政策影响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2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noFill/>
        </p:spPr>
        <p:txBody>
          <a:bodyPr anchor="t" bIns="0" lIns="0" rIns="0" rtlCol="0" tIns="0" vert="horz" wrap="square">
            <a:normAutofit/>
          </a:bodyPr>
          <a:p>
            <a:r>
              <a:rPr altLang="en-US" lang="zh-CN"/>
              <a:t>2024年化肥行业市场分析</a:t>
            </a:r>
            <a:endParaRPr altLang="en-US" lang="zh-CN"/>
          </a:p>
        </p:txBody>
      </p:sp>
      <p:sp>
        <p:nvSpPr>
          <p:cNvPr id="104912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noFill/>
        </p:spPr>
        <p:txBody>
          <a:bodyPr anchor="t" wrap="square">
            <a:normAutofit fontScale="98936" lnSpcReduction="10000"/>
          </a:bodyPr>
          <a:p>
            <a:r>
              <a:rPr altLang="zh-CN" lang="en-US"/>
              <a:t>02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6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市场需求分析</a:t>
            </a:r>
            <a:endParaRPr altLang="en-US" lang="zh-CN"/>
          </a:p>
        </p:txBody>
      </p:sp>
      <p:sp>
        <p:nvSpPr>
          <p:cNvPr id="1049170" name="正文"/>
          <p:cNvSpPr txBox="1"/>
          <p:nvPr>
            <p:custDataLst>
              <p:tags r:id="rId1"/>
            </p:custDataLst>
          </p:nvPr>
        </p:nvSpPr>
        <p:spPr>
          <a:xfrm>
            <a:off x="2863958" y="1773936"/>
            <a:ext cx="6461035" cy="854146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农业发展需求：随着农业现代化的推进，对化肥的需求将持续增长。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72" name="正文"/>
          <p:cNvSpPr txBox="1"/>
          <p:nvPr>
            <p:custDataLst>
              <p:tags r:id="rId2"/>
            </p:custDataLst>
          </p:nvPr>
        </p:nvSpPr>
        <p:spPr>
          <a:xfrm>
            <a:off x="2863958" y="2885205"/>
            <a:ext cx="6461035" cy="854146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环保政策影响：环保政策的实施将影响化肥行业的需求结构和发展方向。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74" name="正文"/>
          <p:cNvSpPr txBox="1"/>
          <p:nvPr>
            <p:custDataLst>
              <p:tags r:id="rId3"/>
            </p:custDataLst>
          </p:nvPr>
        </p:nvSpPr>
        <p:spPr>
          <a:xfrm>
            <a:off x="2863958" y="3996473"/>
            <a:ext cx="6461035" cy="854146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市场竞争格局：化肥市场竞争激烈，企业需要加强技术创新和品牌建设。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76" name="正文"/>
          <p:cNvSpPr txBox="1"/>
          <p:nvPr>
            <p:custDataLst>
              <p:tags r:id="rId4"/>
            </p:custDataLst>
          </p:nvPr>
        </p:nvSpPr>
        <p:spPr>
          <a:xfrm>
            <a:off x="2863958" y="5107742"/>
            <a:ext cx="6461035" cy="854146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国际贸易形势：国际贸易形势的变化将影响化肥行业的进出口需求和价格水平。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1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市场竞争格局</a:t>
            </a:r>
            <a:endParaRPr altLang="en-US" lang="zh-CN"/>
          </a:p>
        </p:txBody>
      </p:sp>
      <p:sp>
        <p:nvSpPr>
          <p:cNvPr id="1049214" name="圆角矩形 3"/>
          <p:cNvSpPr/>
          <p:nvPr>
            <p:custDataLst>
              <p:tags r:id="rId1"/>
            </p:custDataLst>
          </p:nvPr>
        </p:nvSpPr>
        <p:spPr>
          <a:xfrm rot="16200000">
            <a:off x="5668896" y="-2623722"/>
            <a:ext cx="849913" cy="9645631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16" name="圆角矩形 4"/>
          <p:cNvSpPr/>
          <p:nvPr>
            <p:custDataLst>
              <p:tags r:id="rId2"/>
            </p:custDataLst>
          </p:nvPr>
        </p:nvSpPr>
        <p:spPr>
          <a:xfrm rot="16200000">
            <a:off x="910140" y="2135034"/>
            <a:ext cx="848513" cy="127312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218" name="圆角矩形 5"/>
          <p:cNvSpPr/>
          <p:nvPr>
            <p:custDataLst>
              <p:tags r:id="rId3"/>
            </p:custDataLst>
          </p:nvPr>
        </p:nvSpPr>
        <p:spPr>
          <a:xfrm rot="16200000">
            <a:off x="5670017" y="-1503982"/>
            <a:ext cx="849913" cy="9646331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20" name="圆角矩形 6"/>
          <p:cNvSpPr/>
          <p:nvPr>
            <p:custDataLst>
              <p:tags r:id="rId4"/>
            </p:custDataLst>
          </p:nvPr>
        </p:nvSpPr>
        <p:spPr>
          <a:xfrm rot="16200000">
            <a:off x="911261" y="3255335"/>
            <a:ext cx="848513" cy="127312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22" name="圆角矩形 9"/>
          <p:cNvSpPr/>
          <p:nvPr>
            <p:custDataLst>
              <p:tags r:id="rId5"/>
            </p:custDataLst>
          </p:nvPr>
        </p:nvSpPr>
        <p:spPr>
          <a:xfrm rot="16200000">
            <a:off x="5668896" y="-405549"/>
            <a:ext cx="849913" cy="9645631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24" name="圆角矩形 10"/>
          <p:cNvSpPr/>
          <p:nvPr>
            <p:custDataLst>
              <p:tags r:id="rId6"/>
            </p:custDataLst>
          </p:nvPr>
        </p:nvSpPr>
        <p:spPr>
          <a:xfrm rot="16200000">
            <a:off x="910140" y="4353208"/>
            <a:ext cx="848513" cy="127312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226" name="圆角矩形 11"/>
          <p:cNvSpPr/>
          <p:nvPr>
            <p:custDataLst>
              <p:tags r:id="rId7"/>
            </p:custDataLst>
          </p:nvPr>
        </p:nvSpPr>
        <p:spPr>
          <a:xfrm rot="16200000">
            <a:off x="5670017" y="713631"/>
            <a:ext cx="849913" cy="9646331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28" name="圆角矩形 12"/>
          <p:cNvSpPr/>
          <p:nvPr>
            <p:custDataLst>
              <p:tags r:id="rId8"/>
            </p:custDataLst>
          </p:nvPr>
        </p:nvSpPr>
        <p:spPr>
          <a:xfrm rot="16200000">
            <a:off x="911261" y="5472948"/>
            <a:ext cx="848513" cy="127312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30" name="文本框 7"/>
          <p:cNvSpPr txBox="1"/>
          <p:nvPr>
            <p:custDataLst>
              <p:tags r:id="rId9"/>
            </p:custDataLst>
          </p:nvPr>
        </p:nvSpPr>
        <p:spPr>
          <a:xfrm>
            <a:off x="1676071" y="3992110"/>
            <a:ext cx="9240611" cy="84991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行业内存在价格战、促销战等恶性竞争现象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232" name="文本框 8"/>
          <p:cNvSpPr txBox="1"/>
          <p:nvPr>
            <p:custDataLst>
              <p:tags r:id="rId10"/>
            </p:custDataLst>
          </p:nvPr>
        </p:nvSpPr>
        <p:spPr>
          <a:xfrm>
            <a:off x="1676071" y="5112411"/>
            <a:ext cx="9240611" cy="849213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化肥行业面临环保压力，部分企业面临淘汰出局的风险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234" name="文本框 13"/>
          <p:cNvSpPr txBox="1"/>
          <p:nvPr>
            <p:custDataLst>
              <p:tags r:id="rId11"/>
            </p:custDataLst>
          </p:nvPr>
        </p:nvSpPr>
        <p:spPr>
          <a:xfrm>
            <a:off x="1676071" y="1773936"/>
            <a:ext cx="9240611" cy="84991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国内化肥企业数量众多，竞争激烈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236" name="文本框 14"/>
          <p:cNvSpPr txBox="1"/>
          <p:nvPr>
            <p:custDataLst>
              <p:tags r:id="rId12"/>
            </p:custDataLst>
          </p:nvPr>
        </p:nvSpPr>
        <p:spPr>
          <a:xfrm>
            <a:off x="1676071" y="2895358"/>
            <a:ext cx="9240611" cy="849213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跨国公司在中国市场占据一定份额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7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行业发展趋势</a:t>
            </a:r>
            <a:endParaRPr altLang="en-US" lang="zh-CN"/>
          </a:p>
        </p:txBody>
      </p:sp>
      <p:sp>
        <p:nvSpPr>
          <p:cNvPr id="1049274" name="矩形 31"/>
          <p:cNvSpPr/>
          <p:nvPr>
            <p:custDataLst>
              <p:tags r:id="rId1"/>
            </p:custDataLst>
          </p:nvPr>
        </p:nvSpPr>
        <p:spPr>
          <a:xfrm>
            <a:off x="3088828" y="1773936"/>
            <a:ext cx="6012179" cy="927124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环保政策推动：随着环保政策的日益严格，化肥行业将逐步向绿色、环保方向发展。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76" name="矩形 4"/>
          <p:cNvSpPr/>
          <p:nvPr>
            <p:custDataLst>
              <p:tags r:id="rId2"/>
            </p:custDataLst>
          </p:nvPr>
        </p:nvSpPr>
        <p:spPr>
          <a:xfrm>
            <a:off x="3088828" y="2860879"/>
            <a:ext cx="6012179" cy="927124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技术创新驱动：新型肥料、智能施肥等技术的推广和应用，将提升化肥利用率和农业生产效益。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78" name="矩形 5"/>
          <p:cNvSpPr/>
          <p:nvPr>
            <p:custDataLst>
              <p:tags r:id="rId3"/>
            </p:custDataLst>
          </p:nvPr>
        </p:nvSpPr>
        <p:spPr>
          <a:xfrm>
            <a:off x="3088828" y="3947821"/>
            <a:ext cx="6012179" cy="927124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市场竞争加剧：随着化肥产能过剩的问题逐渐凸显，市场竞争将更加激烈，企业需要加强品牌建设和技术创新。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80" name="矩形 7"/>
          <p:cNvSpPr/>
          <p:nvPr>
            <p:custDataLst>
              <p:tags r:id="rId4"/>
            </p:custDataLst>
          </p:nvPr>
        </p:nvSpPr>
        <p:spPr>
          <a:xfrm>
            <a:off x="3088828" y="5034764"/>
            <a:ext cx="6012179" cy="927124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产业链整合：化肥企业将通过整合上下游资源，形成完整的产业链，提升自身的市场竞争力。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1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行业痛点与机遇</a:t>
            </a:r>
            <a:endParaRPr altLang="en-US" lang="zh-CN"/>
          </a:p>
        </p:txBody>
      </p:sp>
      <p:sp>
        <p:nvSpPr>
          <p:cNvPr id="1049318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926919" y="1773936"/>
            <a:ext cx="3853667" cy="1963664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320" name="矩形 65"/>
          <p:cNvSpPr/>
          <p:nvPr>
            <p:custDataLst>
              <p:tags r:id="rId2"/>
            </p:custDataLst>
          </p:nvPr>
        </p:nvSpPr>
        <p:spPr>
          <a:xfrm>
            <a:off x="1827458" y="2090756"/>
            <a:ext cx="190068" cy="190068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22" name="文本框 66"/>
          <p:cNvSpPr txBox="1"/>
          <p:nvPr>
            <p:custDataLst>
              <p:tags r:id="rId3"/>
            </p:custDataLst>
          </p:nvPr>
        </p:nvSpPr>
        <p:spPr>
          <a:xfrm>
            <a:off x="2159924" y="2004148"/>
            <a:ext cx="3387664" cy="1110485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痛点：化肥行业面临资源紧张、环境污染等问题</a:t>
            </a:r>
            <a:endParaRPr altLang="en-US" dirty="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324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457394" y="1773936"/>
            <a:ext cx="3853667" cy="1963664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326" name="矩形 69"/>
          <p:cNvSpPr/>
          <p:nvPr>
            <p:custDataLst>
              <p:tags r:id="rId5"/>
            </p:custDataLst>
          </p:nvPr>
        </p:nvSpPr>
        <p:spPr>
          <a:xfrm>
            <a:off x="6357375" y="2090756"/>
            <a:ext cx="190068" cy="190068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28" name="文本框 70"/>
          <p:cNvSpPr txBox="1"/>
          <p:nvPr>
            <p:custDataLst>
              <p:tags r:id="rId6"/>
            </p:custDataLst>
          </p:nvPr>
        </p:nvSpPr>
        <p:spPr>
          <a:xfrm>
            <a:off x="6690400" y="2004148"/>
            <a:ext cx="3387664" cy="1110485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lnSpcReduction="10000"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机遇：技术创新推动化肥行业转型升级，市场需求持续增长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330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926919" y="3998384"/>
            <a:ext cx="3853667" cy="1963664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332" name="文本框 74"/>
          <p:cNvSpPr txBox="1"/>
          <p:nvPr>
            <p:custDataLst>
              <p:tags r:id="rId8"/>
            </p:custDataLst>
          </p:nvPr>
        </p:nvSpPr>
        <p:spPr>
          <a:xfrm>
            <a:off x="2159924" y="4228037"/>
            <a:ext cx="3387664" cy="1110485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fontScale="90000" lnSpcReduction="20000"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政策支持：国家对化肥行业实施严格监管，同时鼓励技术创新和绿色发展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334" name="矩形 73"/>
          <p:cNvSpPr/>
          <p:nvPr>
            <p:custDataLst>
              <p:tags r:id="rId9"/>
            </p:custDataLst>
          </p:nvPr>
        </p:nvSpPr>
        <p:spPr>
          <a:xfrm>
            <a:off x="1827458" y="4315204"/>
            <a:ext cx="190068" cy="190068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36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08242" y="3998384"/>
            <a:ext cx="3853667" cy="1963664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338" name="矩形 84"/>
          <p:cNvSpPr/>
          <p:nvPr>
            <p:custDataLst>
              <p:tags r:id="rId11"/>
            </p:custDataLst>
          </p:nvPr>
        </p:nvSpPr>
        <p:spPr>
          <a:xfrm>
            <a:off x="6408782" y="4315204"/>
            <a:ext cx="190068" cy="190068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40" name="文本框 85"/>
          <p:cNvSpPr txBox="1"/>
          <p:nvPr>
            <p:custDataLst>
              <p:tags r:id="rId12"/>
            </p:custDataLst>
          </p:nvPr>
        </p:nvSpPr>
        <p:spPr>
          <a:xfrm>
            <a:off x="6741248" y="4228037"/>
            <a:ext cx="3387664" cy="1110485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fontScale="90000" lnSpcReduction="10000"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国际合作：加强国际合作，引进先进技术和管理经验，提升化肥行业的国际竞争力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7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noFill/>
        </p:spPr>
        <p:txBody>
          <a:bodyPr anchor="t" bIns="0" lIns="0" rIns="0" rtlCol="0" tIns="0" vert="horz" wrap="square">
            <a:normAutofit/>
          </a:bodyPr>
          <a:p>
            <a:r>
              <a:rPr altLang="en-US" lang="zh-CN"/>
              <a:t>投资前景预测</a:t>
            </a:r>
            <a:endParaRPr altLang="en-US" lang="zh-CN"/>
          </a:p>
        </p:txBody>
      </p:sp>
      <p:sp>
        <p:nvSpPr>
          <p:cNvPr id="104937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noFill/>
        </p:spPr>
        <p:txBody>
          <a:bodyPr anchor="t" wrap="square">
            <a:normAutofit fontScale="98936" lnSpcReduction="10000"/>
          </a:bodyPr>
          <a:p>
            <a:r>
              <a:rPr altLang="zh-CN" lang="en-US"/>
              <a:t>03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1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投资环境分析</a:t>
            </a:r>
            <a:endParaRPr altLang="en-US" lang="zh-CN"/>
          </a:p>
        </p:txBody>
      </p:sp>
      <p:sp>
        <p:nvSpPr>
          <p:cNvPr id="1049420" name="椭圆 262"/>
          <p:cNvSpPr/>
          <p:nvPr>
            <p:custDataLst>
              <p:tags r:id="rId1"/>
            </p:custDataLst>
          </p:nvPr>
        </p:nvSpPr>
        <p:spPr>
          <a:xfrm>
            <a:off x="2687367" y="4101549"/>
            <a:ext cx="6813746" cy="1782631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422" name="椭圆 263"/>
          <p:cNvSpPr/>
          <p:nvPr>
            <p:custDataLst>
              <p:tags r:id="rId2"/>
            </p:custDataLst>
          </p:nvPr>
        </p:nvSpPr>
        <p:spPr>
          <a:xfrm>
            <a:off x="3476649" y="4175998"/>
            <a:ext cx="5166079" cy="1530861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424" name="椭圆 264"/>
          <p:cNvSpPr/>
          <p:nvPr>
            <p:custDataLst>
              <p:tags r:id="rId3"/>
            </p:custDataLst>
          </p:nvPr>
        </p:nvSpPr>
        <p:spPr>
          <a:xfrm>
            <a:off x="4215693" y="4395109"/>
            <a:ext cx="3687157" cy="1092613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426" name="椭圆 265"/>
          <p:cNvSpPr/>
          <p:nvPr>
            <p:custDataLst>
              <p:tags r:id="rId4"/>
            </p:custDataLst>
          </p:nvPr>
        </p:nvSpPr>
        <p:spPr>
          <a:xfrm>
            <a:off x="4840340" y="4580324"/>
            <a:ext cx="2437632" cy="722342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428" name="椭圆 266"/>
          <p:cNvSpPr/>
          <p:nvPr>
            <p:custDataLst>
              <p:tags r:id="rId5"/>
            </p:custDataLst>
          </p:nvPr>
        </p:nvSpPr>
        <p:spPr>
          <a:xfrm>
            <a:off x="5480724" y="4769776"/>
            <a:ext cx="1402138" cy="415495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29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109245" y="4700774"/>
            <a:ext cx="0" cy="784869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430" name="椭圆 268"/>
          <p:cNvSpPr/>
          <p:nvPr>
            <p:custDataLst>
              <p:tags r:id="rId7"/>
            </p:custDataLst>
          </p:nvPr>
        </p:nvSpPr>
        <p:spPr>
          <a:xfrm flipV="1">
            <a:off x="3024507" y="4528270"/>
            <a:ext cx="161959" cy="161952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432" name="椭圆 269"/>
          <p:cNvSpPr/>
          <p:nvPr>
            <p:custDataLst>
              <p:tags r:id="rId8"/>
            </p:custDataLst>
          </p:nvPr>
        </p:nvSpPr>
        <p:spPr>
          <a:xfrm flipV="1">
            <a:off x="3063244" y="4567613"/>
            <a:ext cx="83916" cy="83912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434" name="椭圆 270"/>
          <p:cNvSpPr/>
          <p:nvPr>
            <p:custDataLst>
              <p:tags r:id="rId9"/>
            </p:custDataLst>
          </p:nvPr>
        </p:nvSpPr>
        <p:spPr>
          <a:xfrm flipV="1">
            <a:off x="7663356" y="3774094"/>
            <a:ext cx="97497" cy="9749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1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712384" y="3880623"/>
            <a:ext cx="0" cy="178263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436" name="椭圆 272"/>
          <p:cNvSpPr/>
          <p:nvPr>
            <p:custDataLst>
              <p:tags r:id="rId11"/>
            </p:custDataLst>
          </p:nvPr>
        </p:nvSpPr>
        <p:spPr>
          <a:xfrm flipV="1">
            <a:off x="4165455" y="3657881"/>
            <a:ext cx="358997" cy="35898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3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344012" y="4046469"/>
            <a:ext cx="0" cy="94193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35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055657" y="3757146"/>
            <a:ext cx="0" cy="784869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438" name="椭圆 275"/>
          <p:cNvSpPr/>
          <p:nvPr>
            <p:custDataLst>
              <p:tags r:id="rId14"/>
            </p:custDataLst>
          </p:nvPr>
        </p:nvSpPr>
        <p:spPr>
          <a:xfrm flipV="1">
            <a:off x="6970918" y="3584642"/>
            <a:ext cx="161959" cy="161952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440" name="椭圆 276"/>
          <p:cNvSpPr/>
          <p:nvPr>
            <p:custDataLst>
              <p:tags r:id="rId15"/>
            </p:custDataLst>
          </p:nvPr>
        </p:nvSpPr>
        <p:spPr>
          <a:xfrm flipV="1">
            <a:off x="7009656" y="3623985"/>
            <a:ext cx="83916" cy="83912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442" name="椭圆 277"/>
          <p:cNvSpPr/>
          <p:nvPr>
            <p:custDataLst>
              <p:tags r:id="rId16"/>
            </p:custDataLst>
          </p:nvPr>
        </p:nvSpPr>
        <p:spPr>
          <a:xfrm flipV="1">
            <a:off x="3932423" y="4381793"/>
            <a:ext cx="97497" cy="9749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7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981451" y="4488322"/>
            <a:ext cx="0" cy="1030757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444" name="椭圆 279"/>
          <p:cNvSpPr/>
          <p:nvPr>
            <p:custDataLst>
              <p:tags r:id="rId18"/>
            </p:custDataLst>
          </p:nvPr>
        </p:nvSpPr>
        <p:spPr>
          <a:xfrm flipV="1">
            <a:off x="8350952" y="4600298"/>
            <a:ext cx="244537" cy="244529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9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472007" y="4871463"/>
            <a:ext cx="0" cy="38240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446" name="椭圆 281"/>
          <p:cNvSpPr/>
          <p:nvPr>
            <p:custDataLst>
              <p:tags r:id="rId20"/>
            </p:custDataLst>
          </p:nvPr>
        </p:nvSpPr>
        <p:spPr>
          <a:xfrm flipV="1">
            <a:off x="5035240" y="4889016"/>
            <a:ext cx="302904" cy="30289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1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84138" y="5240077"/>
            <a:ext cx="0" cy="669136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448" name="图形 15"/>
          <p:cNvSpPr/>
          <p:nvPr>
            <p:custDataLst>
              <p:tags r:id="rId22"/>
            </p:custDataLst>
          </p:nvPr>
        </p:nvSpPr>
        <p:spPr>
          <a:xfrm>
            <a:off x="5097583" y="4953780"/>
            <a:ext cx="173201" cy="168767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450" name="图形 19"/>
          <p:cNvSpPr/>
          <p:nvPr>
            <p:custDataLst>
              <p:tags r:id="rId23"/>
            </p:custDataLst>
          </p:nvPr>
        </p:nvSpPr>
        <p:spPr>
          <a:xfrm>
            <a:off x="8413901" y="4668695"/>
            <a:ext cx="118617" cy="106816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452" name="图形 27"/>
          <p:cNvSpPr/>
          <p:nvPr>
            <p:custDataLst>
              <p:tags r:id="rId24"/>
            </p:custDataLst>
          </p:nvPr>
        </p:nvSpPr>
        <p:spPr>
          <a:xfrm>
            <a:off x="4261089" y="3772883"/>
            <a:ext cx="167743" cy="129013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454" name="任意多边形: 形状 286"/>
          <p:cNvSpPr/>
          <p:nvPr>
            <p:custDataLst>
              <p:tags r:id="rId25"/>
            </p:custDataLst>
          </p:nvPr>
        </p:nvSpPr>
        <p:spPr>
          <a:xfrm>
            <a:off x="5472250" y="3725672"/>
            <a:ext cx="1243945" cy="1243951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456" name="正文"/>
          <p:cNvSpPr txBox="1"/>
          <p:nvPr>
            <p:custDataLst>
              <p:tags r:id="rId26"/>
            </p:custDataLst>
          </p:nvPr>
        </p:nvSpPr>
        <p:spPr>
          <a:xfrm>
            <a:off x="1014984" y="3792858"/>
            <a:ext cx="1998694" cy="74913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政策环境：国家对化肥行业的政策支持和限制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58" name="正文"/>
          <p:cNvSpPr txBox="1"/>
          <p:nvPr>
            <p:custDataLst>
              <p:tags r:id="rId27"/>
            </p:custDataLst>
          </p:nvPr>
        </p:nvSpPr>
        <p:spPr>
          <a:xfrm>
            <a:off x="9175340" y="3792858"/>
            <a:ext cx="1998694" cy="74913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自然环境：化肥生产所需的资源和自然条件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60" name="正文"/>
          <p:cNvSpPr txBox="1"/>
          <p:nvPr>
            <p:custDataLst>
              <p:tags r:id="rId28"/>
            </p:custDataLst>
          </p:nvPr>
        </p:nvSpPr>
        <p:spPr>
          <a:xfrm>
            <a:off x="6993314" y="1826310"/>
            <a:ext cx="1998694" cy="74913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技术环境：化肥生产技术和新产品的研发进展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62" name="正文"/>
          <p:cNvSpPr txBox="1"/>
          <p:nvPr>
            <p:custDataLst>
              <p:tags r:id="rId29"/>
            </p:custDataLst>
          </p:nvPr>
        </p:nvSpPr>
        <p:spPr>
          <a:xfrm>
            <a:off x="3197011" y="1826310"/>
            <a:ext cx="1998694" cy="74913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市场环境：化肥市场需求和竞争格局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9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投资风险评估</a:t>
            </a:r>
            <a:endParaRPr altLang="en-US" lang="zh-CN"/>
          </a:p>
        </p:txBody>
      </p:sp>
      <p:sp>
        <p:nvSpPr>
          <p:cNvPr id="1049500" name="对角圆角矩形 15"/>
          <p:cNvSpPr/>
          <p:nvPr>
            <p:custDataLst>
              <p:tags r:id="rId1"/>
            </p:custDataLst>
          </p:nvPr>
        </p:nvSpPr>
        <p:spPr>
          <a:xfrm>
            <a:off x="2052404" y="4152861"/>
            <a:ext cx="8084275" cy="681388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02" name="对角圆角矩形 16"/>
          <p:cNvSpPr/>
          <p:nvPr>
            <p:custDataLst>
              <p:tags r:id="rId2"/>
            </p:custDataLst>
          </p:nvPr>
        </p:nvSpPr>
        <p:spPr>
          <a:xfrm>
            <a:off x="2052404" y="4029118"/>
            <a:ext cx="492023" cy="469496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04" name="直角三角形 17"/>
          <p:cNvSpPr/>
          <p:nvPr>
            <p:custDataLst>
              <p:tags r:id="rId3"/>
            </p:custDataLst>
          </p:nvPr>
        </p:nvSpPr>
        <p:spPr>
          <a:xfrm>
            <a:off x="2544537" y="4029686"/>
            <a:ext cx="74131" cy="123551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06" name="文本框 27"/>
          <p:cNvSpPr txBox="1"/>
          <p:nvPr>
            <p:custDataLst>
              <p:tags r:id="rId4"/>
            </p:custDataLst>
          </p:nvPr>
        </p:nvSpPr>
        <p:spPr>
          <a:xfrm>
            <a:off x="2576324" y="4162510"/>
            <a:ext cx="7304376" cy="669651"/>
          </a:xfrm>
          <a:prstGeom prst="rect"/>
          <a:noFill/>
        </p:spPr>
        <p:txBody>
          <a:bodyPr anchor="ctr" anchorCtr="0" bIns="107950" rtlCol="0" tIns="0" wrap="square">
            <a:normAutofit fontScale="7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原材料价格波动风险：化肥生产所需原材料如煤炭、天然气等价格波动，对生产成本产生影响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08" name="对角圆角矩形 52"/>
          <p:cNvSpPr/>
          <p:nvPr>
            <p:custDataLst>
              <p:tags r:id="rId5"/>
            </p:custDataLst>
          </p:nvPr>
        </p:nvSpPr>
        <p:spPr>
          <a:xfrm>
            <a:off x="2052404" y="1898246"/>
            <a:ext cx="8084275" cy="681388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10" name="对角圆角矩形 53"/>
          <p:cNvSpPr/>
          <p:nvPr>
            <p:custDataLst>
              <p:tags r:id="rId6"/>
            </p:custDataLst>
          </p:nvPr>
        </p:nvSpPr>
        <p:spPr>
          <a:xfrm>
            <a:off x="2052404" y="1773936"/>
            <a:ext cx="492023" cy="469496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12" name="直角三角形 54"/>
          <p:cNvSpPr/>
          <p:nvPr>
            <p:custDataLst>
              <p:tags r:id="rId7"/>
            </p:custDataLst>
          </p:nvPr>
        </p:nvSpPr>
        <p:spPr>
          <a:xfrm>
            <a:off x="2544537" y="1774504"/>
            <a:ext cx="74131" cy="123551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14" name="文本框 56"/>
          <p:cNvSpPr txBox="1"/>
          <p:nvPr>
            <p:custDataLst>
              <p:tags r:id="rId8"/>
            </p:custDataLst>
          </p:nvPr>
        </p:nvSpPr>
        <p:spPr>
          <a:xfrm>
            <a:off x="2576324" y="1901084"/>
            <a:ext cx="7304376" cy="669651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3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政策风险：化肥行业受政策影响较大，需关注政策变化</a:t>
            </a:r>
            <a:endParaRPr altLang="en-US" dirty="0" sz="13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16" name="对角圆角矩形 5"/>
          <p:cNvSpPr/>
          <p:nvPr>
            <p:custDataLst>
              <p:tags r:id="rId9"/>
            </p:custDataLst>
          </p:nvPr>
        </p:nvSpPr>
        <p:spPr>
          <a:xfrm>
            <a:off x="2052404" y="3025553"/>
            <a:ext cx="8084275" cy="681388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18" name="对角圆角矩形 6"/>
          <p:cNvSpPr/>
          <p:nvPr>
            <p:custDataLst>
              <p:tags r:id="rId10"/>
            </p:custDataLst>
          </p:nvPr>
        </p:nvSpPr>
        <p:spPr>
          <a:xfrm>
            <a:off x="2052404" y="2901243"/>
            <a:ext cx="492023" cy="469496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20" name="直角三角形 7"/>
          <p:cNvSpPr/>
          <p:nvPr>
            <p:custDataLst>
              <p:tags r:id="rId11"/>
            </p:custDataLst>
          </p:nvPr>
        </p:nvSpPr>
        <p:spPr>
          <a:xfrm>
            <a:off x="2544537" y="2902378"/>
            <a:ext cx="74131" cy="123551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22" name="文本框 8"/>
          <p:cNvSpPr txBox="1"/>
          <p:nvPr>
            <p:custDataLst>
              <p:tags r:id="rId12"/>
            </p:custDataLst>
          </p:nvPr>
        </p:nvSpPr>
        <p:spPr>
          <a:xfrm>
            <a:off x="2576324" y="3035203"/>
            <a:ext cx="7304376" cy="669651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3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市场风险：市场竞争激烈，需关注市场需求和竞争格局</a:t>
            </a:r>
            <a:endParaRPr altLang="en-US" dirty="0" sz="13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24" name="对角圆角矩形 9"/>
          <p:cNvSpPr/>
          <p:nvPr>
            <p:custDataLst>
              <p:tags r:id="rId13"/>
            </p:custDataLst>
          </p:nvPr>
        </p:nvSpPr>
        <p:spPr>
          <a:xfrm>
            <a:off x="2052404" y="5280736"/>
            <a:ext cx="8084275" cy="681388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26" name="对角圆角矩形 10"/>
          <p:cNvSpPr/>
          <p:nvPr>
            <p:custDataLst>
              <p:tags r:id="rId14"/>
            </p:custDataLst>
          </p:nvPr>
        </p:nvSpPr>
        <p:spPr>
          <a:xfrm>
            <a:off x="2052404" y="5156425"/>
            <a:ext cx="492023" cy="469496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28" name="直角三角形 11"/>
          <p:cNvSpPr/>
          <p:nvPr>
            <p:custDataLst>
              <p:tags r:id="rId15"/>
            </p:custDataLst>
          </p:nvPr>
        </p:nvSpPr>
        <p:spPr>
          <a:xfrm>
            <a:off x="2544537" y="5156993"/>
            <a:ext cx="74131" cy="123551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30" name="文本框 12"/>
          <p:cNvSpPr txBox="1"/>
          <p:nvPr>
            <p:custDataLst>
              <p:tags r:id="rId16"/>
            </p:custDataLst>
          </p:nvPr>
        </p:nvSpPr>
        <p:spPr>
          <a:xfrm>
            <a:off x="2576324" y="5289818"/>
            <a:ext cx="7304376" cy="669651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sz="130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环保风险：随着环保要求的提高，企业需加大环保投入，对生产成本产生影响</a:t>
            </a:r>
            <a:endParaRPr altLang="zh-CN" dirty="0" sz="130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6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投资机会挖掘</a:t>
            </a:r>
            <a:endParaRPr altLang="en-US" lang="zh-CN"/>
          </a:p>
        </p:txBody>
      </p:sp>
      <p:sp>
        <p:nvSpPr>
          <p:cNvPr id="1049568" name="矩形 5"/>
          <p:cNvSpPr/>
          <p:nvPr>
            <p:custDataLst>
              <p:tags r:id="rId1"/>
            </p:custDataLst>
          </p:nvPr>
        </p:nvSpPr>
        <p:spPr>
          <a:xfrm>
            <a:off x="1014984" y="2658509"/>
            <a:ext cx="2397468" cy="2424815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70" name="矩形 10"/>
          <p:cNvSpPr/>
          <p:nvPr>
            <p:custDataLst>
              <p:tags r:id="rId2"/>
            </p:custDataLst>
          </p:nvPr>
        </p:nvSpPr>
        <p:spPr>
          <a:xfrm>
            <a:off x="1343398" y="2653193"/>
            <a:ext cx="492256" cy="25524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5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72" name="TextBox 2"/>
          <p:cNvSpPr txBox="1"/>
          <p:nvPr>
            <p:custDataLst>
              <p:tags r:id="rId3"/>
            </p:custDataLst>
          </p:nvPr>
        </p:nvSpPr>
        <p:spPr>
          <a:xfrm>
            <a:off x="1158517" y="3189524"/>
            <a:ext cx="2110622" cy="1704310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4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投资机会：化肥行业市场潜力巨大，未来几年将迎来高速增长期</a:t>
            </a:r>
            <a:endParaRPr altLang="en-US" dirty="0" sz="14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574" name="矩形 6"/>
          <p:cNvSpPr/>
          <p:nvPr>
            <p:custDataLst>
              <p:tags r:id="rId4"/>
            </p:custDataLst>
          </p:nvPr>
        </p:nvSpPr>
        <p:spPr>
          <a:xfrm>
            <a:off x="3606857" y="2658509"/>
            <a:ext cx="2397468" cy="2424815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76" name="矩形 11"/>
          <p:cNvSpPr/>
          <p:nvPr>
            <p:custDataLst>
              <p:tags r:id="rId5"/>
            </p:custDataLst>
          </p:nvPr>
        </p:nvSpPr>
        <p:spPr>
          <a:xfrm>
            <a:off x="3952991" y="2653193"/>
            <a:ext cx="492256" cy="25524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5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78" name="TextBox 2"/>
          <p:cNvSpPr txBox="1"/>
          <p:nvPr>
            <p:custDataLst>
              <p:tags r:id="rId6"/>
            </p:custDataLst>
          </p:nvPr>
        </p:nvSpPr>
        <p:spPr>
          <a:xfrm>
            <a:off x="3749800" y="3189524"/>
            <a:ext cx="2110622" cy="1704310"/>
          </a:xfrm>
          <a:prstGeom prst="rect"/>
          <a:noFill/>
        </p:spPr>
        <p:txBody>
          <a:bodyPr rtlCol="0" wrap="square">
            <a:normAutofit fontScale="92857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4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投资领域：重点关注新型肥料、生物肥料等新兴领域，以及技术领先、市场占有率高的企业</a:t>
            </a:r>
            <a:endParaRPr altLang="en-US" dirty="0" sz="14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580" name="矩形 33"/>
          <p:cNvSpPr/>
          <p:nvPr>
            <p:custDataLst>
              <p:tags r:id="rId7"/>
            </p:custDataLst>
          </p:nvPr>
        </p:nvSpPr>
        <p:spPr>
          <a:xfrm>
            <a:off x="6194595" y="2658509"/>
            <a:ext cx="2397468" cy="2424815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82" name="矩形 37"/>
          <p:cNvSpPr/>
          <p:nvPr>
            <p:custDataLst>
              <p:tags r:id="rId8"/>
            </p:custDataLst>
          </p:nvPr>
        </p:nvSpPr>
        <p:spPr>
          <a:xfrm>
            <a:off x="6523009" y="2653193"/>
            <a:ext cx="492256" cy="25524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5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84" name="TextBox 2"/>
          <p:cNvSpPr txBox="1"/>
          <p:nvPr>
            <p:custDataLst>
              <p:tags r:id="rId9"/>
            </p:custDataLst>
          </p:nvPr>
        </p:nvSpPr>
        <p:spPr>
          <a:xfrm>
            <a:off x="6338128" y="3189524"/>
            <a:ext cx="2110622" cy="1704310"/>
          </a:xfrm>
          <a:prstGeom prst="rect"/>
          <a:noFill/>
        </p:spPr>
        <p:txBody>
          <a:bodyPr rtlCol="0" wrap="square">
            <a:normAutofit fontScale="65000"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投资风险：化肥行业受政策、气候、市场需求等多因素影响，存在一定投资风险，需谨慎评估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586" name="矩形 34"/>
          <p:cNvSpPr/>
          <p:nvPr>
            <p:custDataLst>
              <p:tags r:id="rId10"/>
            </p:custDataLst>
          </p:nvPr>
        </p:nvSpPr>
        <p:spPr>
          <a:xfrm>
            <a:off x="8777017" y="2658509"/>
            <a:ext cx="2397468" cy="2424815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88" name="矩形 38"/>
          <p:cNvSpPr/>
          <p:nvPr>
            <p:custDataLst>
              <p:tags r:id="rId11"/>
            </p:custDataLst>
          </p:nvPr>
        </p:nvSpPr>
        <p:spPr>
          <a:xfrm>
            <a:off x="9123151" y="2653193"/>
            <a:ext cx="492256" cy="25524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5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90" name="TextBox 2"/>
          <p:cNvSpPr txBox="1"/>
          <p:nvPr>
            <p:custDataLst>
              <p:tags r:id="rId12"/>
            </p:custDataLst>
          </p:nvPr>
        </p:nvSpPr>
        <p:spPr>
          <a:xfrm>
            <a:off x="8920551" y="3189524"/>
            <a:ext cx="2110622" cy="1704310"/>
          </a:xfrm>
          <a:prstGeom prst="rect"/>
          <a:noFill/>
        </p:spPr>
        <p:txBody>
          <a:bodyPr rtlCol="0" wrap="square">
            <a:normAutofit fontScale="65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投资建议：投资者应关注行业发展趋势，加强市场调研，选择优质投资标的，合理配置资产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2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投资策略建议</a:t>
            </a:r>
            <a:endParaRPr altLang="en-US" lang="zh-CN"/>
          </a:p>
        </p:txBody>
      </p:sp>
      <p:sp>
        <p:nvSpPr>
          <p:cNvPr id="1049628" name="圆角矩形 3"/>
          <p:cNvSpPr/>
          <p:nvPr>
            <p:custDataLst>
              <p:tags r:id="rId1"/>
            </p:custDataLst>
          </p:nvPr>
        </p:nvSpPr>
        <p:spPr>
          <a:xfrm rot="16200000">
            <a:off x="5668896" y="-2623722"/>
            <a:ext cx="849913" cy="9645631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30" name="圆角矩形 4"/>
          <p:cNvSpPr/>
          <p:nvPr>
            <p:custDataLst>
              <p:tags r:id="rId2"/>
            </p:custDataLst>
          </p:nvPr>
        </p:nvSpPr>
        <p:spPr>
          <a:xfrm rot="16200000">
            <a:off x="910140" y="2135034"/>
            <a:ext cx="848513" cy="127312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632" name="圆角矩形 5"/>
          <p:cNvSpPr/>
          <p:nvPr>
            <p:custDataLst>
              <p:tags r:id="rId3"/>
            </p:custDataLst>
          </p:nvPr>
        </p:nvSpPr>
        <p:spPr>
          <a:xfrm rot="16200000">
            <a:off x="5670017" y="-1503982"/>
            <a:ext cx="849913" cy="9646331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34" name="圆角矩形 6"/>
          <p:cNvSpPr/>
          <p:nvPr>
            <p:custDataLst>
              <p:tags r:id="rId4"/>
            </p:custDataLst>
          </p:nvPr>
        </p:nvSpPr>
        <p:spPr>
          <a:xfrm rot="16200000">
            <a:off x="911261" y="3255335"/>
            <a:ext cx="848513" cy="127312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36" name="圆角矩形 9"/>
          <p:cNvSpPr/>
          <p:nvPr>
            <p:custDataLst>
              <p:tags r:id="rId5"/>
            </p:custDataLst>
          </p:nvPr>
        </p:nvSpPr>
        <p:spPr>
          <a:xfrm rot="16200000">
            <a:off x="5668896" y="-405549"/>
            <a:ext cx="849913" cy="9645631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38" name="圆角矩形 10"/>
          <p:cNvSpPr/>
          <p:nvPr>
            <p:custDataLst>
              <p:tags r:id="rId6"/>
            </p:custDataLst>
          </p:nvPr>
        </p:nvSpPr>
        <p:spPr>
          <a:xfrm rot="16200000">
            <a:off x="910140" y="4353208"/>
            <a:ext cx="848513" cy="127312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640" name="圆角矩形 11"/>
          <p:cNvSpPr/>
          <p:nvPr>
            <p:custDataLst>
              <p:tags r:id="rId7"/>
            </p:custDataLst>
          </p:nvPr>
        </p:nvSpPr>
        <p:spPr>
          <a:xfrm rot="16200000">
            <a:off x="5670017" y="713631"/>
            <a:ext cx="849913" cy="9646331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42" name="圆角矩形 12"/>
          <p:cNvSpPr/>
          <p:nvPr>
            <p:custDataLst>
              <p:tags r:id="rId8"/>
            </p:custDataLst>
          </p:nvPr>
        </p:nvSpPr>
        <p:spPr>
          <a:xfrm rot="16200000">
            <a:off x="911261" y="5472948"/>
            <a:ext cx="848513" cy="127312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44" name="文本框 7"/>
          <p:cNvSpPr txBox="1"/>
          <p:nvPr>
            <p:custDataLst>
              <p:tags r:id="rId9"/>
            </p:custDataLst>
          </p:nvPr>
        </p:nvSpPr>
        <p:spPr>
          <a:xfrm>
            <a:off x="1676071" y="3992110"/>
            <a:ext cx="9240611" cy="849913"/>
          </a:xfrm>
          <a:prstGeom prst="rect"/>
        </p:spPr>
        <p:txBody>
          <a:bodyPr anchor="ctr" anchorCtr="0" bIns="46800" lIns="90000" rIns="0" rtlCol="0" tIns="46800" vert="horz" wrap="square">
            <a:normAutofit fontScale="91667" lnSpcReduction="2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多元化投资：不要把所有鸡蛋放在一个篮子里，分散投资以降低风险。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646" name="文本框 8"/>
          <p:cNvSpPr txBox="1"/>
          <p:nvPr>
            <p:custDataLst>
              <p:tags r:id="rId10"/>
            </p:custDataLst>
          </p:nvPr>
        </p:nvSpPr>
        <p:spPr>
          <a:xfrm>
            <a:off x="1676071" y="5112411"/>
            <a:ext cx="9240611" cy="849213"/>
          </a:xfrm>
          <a:prstGeom prst="rect"/>
        </p:spPr>
        <p:txBody>
          <a:bodyPr anchor="ctr" anchorCtr="0" bIns="46800" lIns="90000" rIns="90000" rtlCol="0" tIns="46800" vert="horz" wrap="square">
            <a:normAutofit fontScale="79167" lnSpcReduction="2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长期投资：化肥行业属于周期性行业，短期波动较大，要有长期投资的准备。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648" name="文本框 13"/>
          <p:cNvSpPr txBox="1"/>
          <p:nvPr>
            <p:custDataLst>
              <p:tags r:id="rId11"/>
            </p:custDataLst>
          </p:nvPr>
        </p:nvSpPr>
        <p:spPr>
          <a:xfrm>
            <a:off x="1676071" y="1773936"/>
            <a:ext cx="9240611" cy="849913"/>
          </a:xfrm>
          <a:prstGeom prst="rect"/>
        </p:spPr>
        <p:txBody>
          <a:bodyPr anchor="ctr" anchorCtr="0" bIns="46800" lIns="90000" rIns="0" rtlCol="0" tIns="46800" vert="horz" wrap="square">
            <a:normAutofit fontScale="83333" lnSpcReduction="2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关注政策变化：关注政府政策对化肥行业的影响，以便及时调整投资策略。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650" name="文本框 14"/>
          <p:cNvSpPr txBox="1"/>
          <p:nvPr>
            <p:custDataLst>
              <p:tags r:id="rId12"/>
            </p:custDataLst>
          </p:nvPr>
        </p:nvSpPr>
        <p:spPr>
          <a:xfrm>
            <a:off x="1676071" y="2895358"/>
            <a:ext cx="9240611" cy="849213"/>
          </a:xfrm>
          <a:prstGeom prst="rect"/>
        </p:spPr>
        <p:txBody>
          <a:bodyPr anchor="ctr" anchorCtr="0" bIns="46800" lIns="90000" rIns="90000" rtlCol="0" tIns="46800" vert="horz" wrap="square">
            <a:normAutofit fontScale="87500" lnSpcReduction="2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深入研究市场：了解化肥行业市场需求和竞争格局，以便把握投资机会。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8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noFill/>
        </p:spPr>
        <p:txBody>
          <a:bodyPr anchor="t" bIns="0" lIns="0" rIns="0" rtlCol="0" tIns="0" vert="horz" wrap="square">
            <a:normAutofit/>
          </a:bodyPr>
          <a:p>
            <a:r>
              <a:rPr altLang="en-US" lang="zh-CN"/>
              <a:t>化肥行业政策环境分析</a:t>
            </a:r>
            <a:endParaRPr altLang="en-US" lang="zh-CN"/>
          </a:p>
        </p:txBody>
      </p:sp>
      <p:sp>
        <p:nvSpPr>
          <p:cNvPr id="104968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noFill/>
        </p:spPr>
        <p:txBody>
          <a:bodyPr anchor="t" wrap="square">
            <a:normAutofit fontScale="98936" lnSpcReduction="10000"/>
          </a:bodyPr>
          <a:p>
            <a:r>
              <a:rPr altLang="zh-CN" lang="en-US"/>
              <a:t>04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2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国家政策对化肥行业的影响</a:t>
            </a:r>
            <a:endParaRPr altLang="en-US" lang="zh-CN"/>
          </a:p>
        </p:txBody>
      </p:sp>
      <p:sp>
        <p:nvSpPr>
          <p:cNvPr id="1049730" name="五边形 30"/>
          <p:cNvSpPr/>
          <p:nvPr>
            <p:custDataLst>
              <p:tags r:id="rId1"/>
            </p:custDataLst>
          </p:nvPr>
        </p:nvSpPr>
        <p:spPr>
          <a:xfrm>
            <a:off x="1014984" y="3333723"/>
            <a:ext cx="2692576" cy="1094496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732" name="燕尾形 36"/>
          <p:cNvSpPr/>
          <p:nvPr>
            <p:custDataLst>
              <p:tags r:id="rId2"/>
            </p:custDataLst>
          </p:nvPr>
        </p:nvSpPr>
        <p:spPr>
          <a:xfrm>
            <a:off x="3434139" y="3333723"/>
            <a:ext cx="2692576" cy="1094496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734" name="燕尾形 37"/>
          <p:cNvSpPr/>
          <p:nvPr>
            <p:custDataLst>
              <p:tags r:id="rId3"/>
            </p:custDataLst>
          </p:nvPr>
        </p:nvSpPr>
        <p:spPr>
          <a:xfrm>
            <a:off x="8272450" y="3333723"/>
            <a:ext cx="2692576" cy="1094496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736" name="燕尾形 38"/>
          <p:cNvSpPr/>
          <p:nvPr>
            <p:custDataLst>
              <p:tags r:id="rId4"/>
            </p:custDataLst>
          </p:nvPr>
        </p:nvSpPr>
        <p:spPr>
          <a:xfrm>
            <a:off x="5853295" y="3333723"/>
            <a:ext cx="2692576" cy="1094496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738" name="文本框 3"/>
          <p:cNvSpPr txBox="1"/>
          <p:nvPr>
            <p:custDataLst>
              <p:tags r:id="rId5"/>
            </p:custDataLst>
          </p:nvPr>
        </p:nvSpPr>
        <p:spPr>
          <a:xfrm>
            <a:off x="3377823" y="4661646"/>
            <a:ext cx="2903966" cy="127242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环保要求：国家对化肥行业的环保要求越来越高，推动化肥企业加强环保设施建设和污染治理。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40" name="文本框 6"/>
          <p:cNvSpPr txBox="1"/>
          <p:nvPr>
            <p:custDataLst>
              <p:tags r:id="rId6"/>
            </p:custDataLst>
          </p:nvPr>
        </p:nvSpPr>
        <p:spPr>
          <a:xfrm>
            <a:off x="1014984" y="1802570"/>
            <a:ext cx="2903966" cy="1309968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政策支持：国家对化肥行业的生产、销售和使用实行严格的管理和监督，确保化肥质量和安全。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42" name="文本框 7"/>
          <p:cNvSpPr txBox="1"/>
          <p:nvPr>
            <p:custDataLst>
              <p:tags r:id="rId7"/>
            </p:custDataLst>
          </p:nvPr>
        </p:nvSpPr>
        <p:spPr>
          <a:xfrm>
            <a:off x="5851663" y="1802570"/>
            <a:ext cx="2903966" cy="1309968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税收优惠：国家对化肥企业实行税收优惠政策，降低企业税负，提高企业盈利能力。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44" name="文本框 8"/>
          <p:cNvSpPr txBox="1"/>
          <p:nvPr>
            <p:custDataLst>
              <p:tags r:id="rId8"/>
            </p:custDataLst>
          </p:nvPr>
        </p:nvSpPr>
        <p:spPr>
          <a:xfrm>
            <a:off x="8270002" y="4661646"/>
            <a:ext cx="2903966" cy="1272424"/>
          </a:xfrm>
          <a:prstGeom prst="rect"/>
          <a:noFill/>
        </p:spPr>
        <p:txBody>
          <a:bodyPr lIns="0" rtlCol="0" wrap="square">
            <a:normAutofit fontScale="92857"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市场准入：国家对化肥行业实行市场准入制度，加强行业管理，推动化肥企业提高产品质量和技术水平。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8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化肥行业标准及认证体系</a:t>
            </a:r>
            <a:endParaRPr altLang="en-US" lang="zh-CN"/>
          </a:p>
        </p:txBody>
      </p:sp>
      <p:sp>
        <p:nvSpPr>
          <p:cNvPr id="1049782" name="对角圆角矩形 15"/>
          <p:cNvSpPr/>
          <p:nvPr>
            <p:custDataLst>
              <p:tags r:id="rId1"/>
            </p:custDataLst>
          </p:nvPr>
        </p:nvSpPr>
        <p:spPr>
          <a:xfrm>
            <a:off x="2052404" y="4152861"/>
            <a:ext cx="8084275" cy="681388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84" name="对角圆角矩形 16"/>
          <p:cNvSpPr/>
          <p:nvPr>
            <p:custDataLst>
              <p:tags r:id="rId2"/>
            </p:custDataLst>
          </p:nvPr>
        </p:nvSpPr>
        <p:spPr>
          <a:xfrm>
            <a:off x="2052404" y="4029118"/>
            <a:ext cx="492023" cy="469496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86" name="直角三角形 17"/>
          <p:cNvSpPr/>
          <p:nvPr>
            <p:custDataLst>
              <p:tags r:id="rId3"/>
            </p:custDataLst>
          </p:nvPr>
        </p:nvSpPr>
        <p:spPr>
          <a:xfrm>
            <a:off x="2544537" y="4029686"/>
            <a:ext cx="74131" cy="123551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88" name="文本框 27"/>
          <p:cNvSpPr txBox="1"/>
          <p:nvPr>
            <p:custDataLst>
              <p:tags r:id="rId4"/>
            </p:custDataLst>
          </p:nvPr>
        </p:nvSpPr>
        <p:spPr>
          <a:xfrm>
            <a:off x="2576324" y="4162510"/>
            <a:ext cx="7304376" cy="669651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化肥行业标准对市场的影响分析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90" name="对角圆角矩形 52"/>
          <p:cNvSpPr/>
          <p:nvPr>
            <p:custDataLst>
              <p:tags r:id="rId5"/>
            </p:custDataLst>
          </p:nvPr>
        </p:nvSpPr>
        <p:spPr>
          <a:xfrm>
            <a:off x="2052404" y="1898246"/>
            <a:ext cx="8084275" cy="681388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92" name="对角圆角矩形 53"/>
          <p:cNvSpPr/>
          <p:nvPr>
            <p:custDataLst>
              <p:tags r:id="rId6"/>
            </p:custDataLst>
          </p:nvPr>
        </p:nvSpPr>
        <p:spPr>
          <a:xfrm>
            <a:off x="2052404" y="1773936"/>
            <a:ext cx="492023" cy="469496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94" name="直角三角形 54"/>
          <p:cNvSpPr/>
          <p:nvPr>
            <p:custDataLst>
              <p:tags r:id="rId7"/>
            </p:custDataLst>
          </p:nvPr>
        </p:nvSpPr>
        <p:spPr>
          <a:xfrm>
            <a:off x="2544537" y="1774504"/>
            <a:ext cx="74131" cy="123551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96" name="文本框 56"/>
          <p:cNvSpPr txBox="1"/>
          <p:nvPr>
            <p:custDataLst>
              <p:tags r:id="rId8"/>
            </p:custDataLst>
          </p:nvPr>
        </p:nvSpPr>
        <p:spPr>
          <a:xfrm>
            <a:off x="2576324" y="1901084"/>
            <a:ext cx="7304376" cy="669651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国内外化肥行业标准对比分析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98" name="对角圆角矩形 5"/>
          <p:cNvSpPr/>
          <p:nvPr>
            <p:custDataLst>
              <p:tags r:id="rId9"/>
            </p:custDataLst>
          </p:nvPr>
        </p:nvSpPr>
        <p:spPr>
          <a:xfrm>
            <a:off x="2052404" y="3025553"/>
            <a:ext cx="8084275" cy="681388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00" name="对角圆角矩形 6"/>
          <p:cNvSpPr/>
          <p:nvPr>
            <p:custDataLst>
              <p:tags r:id="rId10"/>
            </p:custDataLst>
          </p:nvPr>
        </p:nvSpPr>
        <p:spPr>
          <a:xfrm>
            <a:off x="2052404" y="2901243"/>
            <a:ext cx="492023" cy="469496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02" name="直角三角形 7"/>
          <p:cNvSpPr/>
          <p:nvPr>
            <p:custDataLst>
              <p:tags r:id="rId11"/>
            </p:custDataLst>
          </p:nvPr>
        </p:nvSpPr>
        <p:spPr>
          <a:xfrm>
            <a:off x="2544537" y="2902378"/>
            <a:ext cx="74131" cy="123551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04" name="文本框 8"/>
          <p:cNvSpPr txBox="1"/>
          <p:nvPr>
            <p:custDataLst>
              <p:tags r:id="rId12"/>
            </p:custDataLst>
          </p:nvPr>
        </p:nvSpPr>
        <p:spPr>
          <a:xfrm>
            <a:off x="2576324" y="3035203"/>
            <a:ext cx="7304376" cy="669651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化肥产品认证体系介绍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06" name="对角圆角矩形 9"/>
          <p:cNvSpPr/>
          <p:nvPr>
            <p:custDataLst>
              <p:tags r:id="rId13"/>
            </p:custDataLst>
          </p:nvPr>
        </p:nvSpPr>
        <p:spPr>
          <a:xfrm>
            <a:off x="2052404" y="5280736"/>
            <a:ext cx="8084275" cy="681388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08" name="对角圆角矩形 10"/>
          <p:cNvSpPr/>
          <p:nvPr>
            <p:custDataLst>
              <p:tags r:id="rId14"/>
            </p:custDataLst>
          </p:nvPr>
        </p:nvSpPr>
        <p:spPr>
          <a:xfrm>
            <a:off x="2052404" y="5156425"/>
            <a:ext cx="492023" cy="469496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10" name="直角三角形 11"/>
          <p:cNvSpPr/>
          <p:nvPr>
            <p:custDataLst>
              <p:tags r:id="rId15"/>
            </p:custDataLst>
          </p:nvPr>
        </p:nvSpPr>
        <p:spPr>
          <a:xfrm>
            <a:off x="2544537" y="5156993"/>
            <a:ext cx="74131" cy="123551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12" name="文本框 12"/>
          <p:cNvSpPr txBox="1"/>
          <p:nvPr>
            <p:custDataLst>
              <p:tags r:id="rId16"/>
            </p:custDataLst>
          </p:nvPr>
        </p:nvSpPr>
        <p:spPr>
          <a:xfrm>
            <a:off x="2576324" y="5289818"/>
            <a:ext cx="7304376" cy="669651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我国化肥行业标准发展趋势预测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4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进出口政策及关税影响</a:t>
            </a:r>
            <a:endParaRPr altLang="en-US" lang="zh-CN"/>
          </a:p>
        </p:txBody>
      </p:sp>
      <p:sp>
        <p:nvSpPr>
          <p:cNvPr id="1049850" name="椭圆 262"/>
          <p:cNvSpPr/>
          <p:nvPr>
            <p:custDataLst>
              <p:tags r:id="rId1"/>
            </p:custDataLst>
          </p:nvPr>
        </p:nvSpPr>
        <p:spPr>
          <a:xfrm>
            <a:off x="2687367" y="4101549"/>
            <a:ext cx="6813746" cy="1782631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852" name="椭圆 263"/>
          <p:cNvSpPr/>
          <p:nvPr>
            <p:custDataLst>
              <p:tags r:id="rId2"/>
            </p:custDataLst>
          </p:nvPr>
        </p:nvSpPr>
        <p:spPr>
          <a:xfrm>
            <a:off x="3476649" y="4175998"/>
            <a:ext cx="5166079" cy="1530861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854" name="椭圆 264"/>
          <p:cNvSpPr/>
          <p:nvPr>
            <p:custDataLst>
              <p:tags r:id="rId3"/>
            </p:custDataLst>
          </p:nvPr>
        </p:nvSpPr>
        <p:spPr>
          <a:xfrm>
            <a:off x="4215693" y="4395109"/>
            <a:ext cx="3687157" cy="1092613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856" name="椭圆 265"/>
          <p:cNvSpPr/>
          <p:nvPr>
            <p:custDataLst>
              <p:tags r:id="rId4"/>
            </p:custDataLst>
          </p:nvPr>
        </p:nvSpPr>
        <p:spPr>
          <a:xfrm>
            <a:off x="4840340" y="4580324"/>
            <a:ext cx="2437632" cy="722342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858" name="椭圆 266"/>
          <p:cNvSpPr/>
          <p:nvPr>
            <p:custDataLst>
              <p:tags r:id="rId5"/>
            </p:custDataLst>
          </p:nvPr>
        </p:nvSpPr>
        <p:spPr>
          <a:xfrm>
            <a:off x="5480724" y="4769776"/>
            <a:ext cx="1402138" cy="415495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3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109245" y="4700774"/>
            <a:ext cx="0" cy="784869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860" name="椭圆 268"/>
          <p:cNvSpPr/>
          <p:nvPr>
            <p:custDataLst>
              <p:tags r:id="rId7"/>
            </p:custDataLst>
          </p:nvPr>
        </p:nvSpPr>
        <p:spPr>
          <a:xfrm flipV="1">
            <a:off x="3024507" y="4528270"/>
            <a:ext cx="161959" cy="161952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862" name="椭圆 269"/>
          <p:cNvSpPr/>
          <p:nvPr>
            <p:custDataLst>
              <p:tags r:id="rId8"/>
            </p:custDataLst>
          </p:nvPr>
        </p:nvSpPr>
        <p:spPr>
          <a:xfrm flipV="1">
            <a:off x="3063244" y="4567613"/>
            <a:ext cx="83916" cy="83912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864" name="椭圆 270"/>
          <p:cNvSpPr/>
          <p:nvPr>
            <p:custDataLst>
              <p:tags r:id="rId9"/>
            </p:custDataLst>
          </p:nvPr>
        </p:nvSpPr>
        <p:spPr>
          <a:xfrm flipV="1">
            <a:off x="7663356" y="3774094"/>
            <a:ext cx="97497" cy="9749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5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712384" y="3880623"/>
            <a:ext cx="0" cy="178263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866" name="椭圆 272"/>
          <p:cNvSpPr/>
          <p:nvPr>
            <p:custDataLst>
              <p:tags r:id="rId11"/>
            </p:custDataLst>
          </p:nvPr>
        </p:nvSpPr>
        <p:spPr>
          <a:xfrm flipV="1">
            <a:off x="4165455" y="3657881"/>
            <a:ext cx="358997" cy="35898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7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344012" y="4046469"/>
            <a:ext cx="0" cy="94193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49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055657" y="3757146"/>
            <a:ext cx="0" cy="784869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868" name="椭圆 275"/>
          <p:cNvSpPr/>
          <p:nvPr>
            <p:custDataLst>
              <p:tags r:id="rId14"/>
            </p:custDataLst>
          </p:nvPr>
        </p:nvSpPr>
        <p:spPr>
          <a:xfrm flipV="1">
            <a:off x="6970918" y="3584642"/>
            <a:ext cx="161959" cy="161952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870" name="椭圆 276"/>
          <p:cNvSpPr/>
          <p:nvPr>
            <p:custDataLst>
              <p:tags r:id="rId15"/>
            </p:custDataLst>
          </p:nvPr>
        </p:nvSpPr>
        <p:spPr>
          <a:xfrm flipV="1">
            <a:off x="7009656" y="3623985"/>
            <a:ext cx="83916" cy="83912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872" name="椭圆 277"/>
          <p:cNvSpPr/>
          <p:nvPr>
            <p:custDataLst>
              <p:tags r:id="rId16"/>
            </p:custDataLst>
          </p:nvPr>
        </p:nvSpPr>
        <p:spPr>
          <a:xfrm flipV="1">
            <a:off x="3932423" y="4381793"/>
            <a:ext cx="97497" cy="9749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1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981451" y="4488322"/>
            <a:ext cx="0" cy="1030757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874" name="椭圆 279"/>
          <p:cNvSpPr/>
          <p:nvPr>
            <p:custDataLst>
              <p:tags r:id="rId18"/>
            </p:custDataLst>
          </p:nvPr>
        </p:nvSpPr>
        <p:spPr>
          <a:xfrm flipV="1">
            <a:off x="8350952" y="4600298"/>
            <a:ext cx="244537" cy="244529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3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472007" y="4871463"/>
            <a:ext cx="0" cy="38240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876" name="椭圆 281"/>
          <p:cNvSpPr/>
          <p:nvPr>
            <p:custDataLst>
              <p:tags r:id="rId20"/>
            </p:custDataLst>
          </p:nvPr>
        </p:nvSpPr>
        <p:spPr>
          <a:xfrm flipV="1">
            <a:off x="5035240" y="4889016"/>
            <a:ext cx="302904" cy="30289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5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84138" y="5240077"/>
            <a:ext cx="0" cy="669136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878" name="图形 15"/>
          <p:cNvSpPr/>
          <p:nvPr>
            <p:custDataLst>
              <p:tags r:id="rId22"/>
            </p:custDataLst>
          </p:nvPr>
        </p:nvSpPr>
        <p:spPr>
          <a:xfrm>
            <a:off x="5097583" y="4953780"/>
            <a:ext cx="173201" cy="168767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880" name="图形 19"/>
          <p:cNvSpPr/>
          <p:nvPr>
            <p:custDataLst>
              <p:tags r:id="rId23"/>
            </p:custDataLst>
          </p:nvPr>
        </p:nvSpPr>
        <p:spPr>
          <a:xfrm>
            <a:off x="8413901" y="4668695"/>
            <a:ext cx="118617" cy="106816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882" name="图形 27"/>
          <p:cNvSpPr/>
          <p:nvPr>
            <p:custDataLst>
              <p:tags r:id="rId24"/>
            </p:custDataLst>
          </p:nvPr>
        </p:nvSpPr>
        <p:spPr>
          <a:xfrm>
            <a:off x="4261089" y="3772883"/>
            <a:ext cx="167743" cy="129013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884" name="任意多边形: 形状 286"/>
          <p:cNvSpPr/>
          <p:nvPr>
            <p:custDataLst>
              <p:tags r:id="rId25"/>
            </p:custDataLst>
          </p:nvPr>
        </p:nvSpPr>
        <p:spPr>
          <a:xfrm>
            <a:off x="5472250" y="3725672"/>
            <a:ext cx="1243945" cy="1243951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886" name="正文"/>
          <p:cNvSpPr txBox="1"/>
          <p:nvPr>
            <p:custDataLst>
              <p:tags r:id="rId26"/>
            </p:custDataLst>
          </p:nvPr>
        </p:nvSpPr>
        <p:spPr>
          <a:xfrm>
            <a:off x="1014984" y="3792858"/>
            <a:ext cx="1998694" cy="74913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进口关税调整对化肥行业的影响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88" name="正文"/>
          <p:cNvSpPr txBox="1"/>
          <p:nvPr>
            <p:custDataLst>
              <p:tags r:id="rId27"/>
            </p:custDataLst>
          </p:nvPr>
        </p:nvSpPr>
        <p:spPr>
          <a:xfrm>
            <a:off x="9175340" y="3792858"/>
            <a:ext cx="1998694" cy="74913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进出口政策对化肥行业投资的影响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90" name="正文"/>
          <p:cNvSpPr txBox="1"/>
          <p:nvPr>
            <p:custDataLst>
              <p:tags r:id="rId28"/>
            </p:custDataLst>
          </p:nvPr>
        </p:nvSpPr>
        <p:spPr>
          <a:xfrm>
            <a:off x="6993314" y="1826310"/>
            <a:ext cx="1998694" cy="74913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国内外市场价格差异对化肥行业的影响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92" name="正文"/>
          <p:cNvSpPr txBox="1"/>
          <p:nvPr>
            <p:custDataLst>
              <p:tags r:id="rId29"/>
            </p:custDataLst>
          </p:nvPr>
        </p:nvSpPr>
        <p:spPr>
          <a:xfrm>
            <a:off x="3197011" y="1826310"/>
            <a:ext cx="1998694" cy="74913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出口政策对化肥行业的支持力度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2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地方政策与区域发展计划</a:t>
            </a:r>
            <a:endParaRPr altLang="en-US" lang="zh-CN"/>
          </a:p>
        </p:txBody>
      </p:sp>
      <p:sp>
        <p:nvSpPr>
          <p:cNvPr id="1049930" name="圆角矩形 3"/>
          <p:cNvSpPr/>
          <p:nvPr>
            <p:custDataLst>
              <p:tags r:id="rId1"/>
            </p:custDataLst>
          </p:nvPr>
        </p:nvSpPr>
        <p:spPr>
          <a:xfrm rot="16200000">
            <a:off x="5668896" y="-2623722"/>
            <a:ext cx="849913" cy="9645631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32" name="圆角矩形 4"/>
          <p:cNvSpPr/>
          <p:nvPr>
            <p:custDataLst>
              <p:tags r:id="rId2"/>
            </p:custDataLst>
          </p:nvPr>
        </p:nvSpPr>
        <p:spPr>
          <a:xfrm rot="16200000">
            <a:off x="910140" y="2135034"/>
            <a:ext cx="848513" cy="127312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934" name="圆角矩形 5"/>
          <p:cNvSpPr/>
          <p:nvPr>
            <p:custDataLst>
              <p:tags r:id="rId3"/>
            </p:custDataLst>
          </p:nvPr>
        </p:nvSpPr>
        <p:spPr>
          <a:xfrm rot="16200000">
            <a:off x="5670017" y="-1503982"/>
            <a:ext cx="849913" cy="9646331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36" name="圆角矩形 6"/>
          <p:cNvSpPr/>
          <p:nvPr>
            <p:custDataLst>
              <p:tags r:id="rId4"/>
            </p:custDataLst>
          </p:nvPr>
        </p:nvSpPr>
        <p:spPr>
          <a:xfrm rot="16200000">
            <a:off x="911261" y="3255335"/>
            <a:ext cx="848513" cy="127312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938" name="圆角矩形 9"/>
          <p:cNvSpPr/>
          <p:nvPr>
            <p:custDataLst>
              <p:tags r:id="rId5"/>
            </p:custDataLst>
          </p:nvPr>
        </p:nvSpPr>
        <p:spPr>
          <a:xfrm rot="16200000">
            <a:off x="5668896" y="-405549"/>
            <a:ext cx="849913" cy="9645631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40" name="圆角矩形 10"/>
          <p:cNvSpPr/>
          <p:nvPr>
            <p:custDataLst>
              <p:tags r:id="rId6"/>
            </p:custDataLst>
          </p:nvPr>
        </p:nvSpPr>
        <p:spPr>
          <a:xfrm rot="16200000">
            <a:off x="910140" y="4353208"/>
            <a:ext cx="848513" cy="127312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942" name="圆角矩形 11"/>
          <p:cNvSpPr/>
          <p:nvPr>
            <p:custDataLst>
              <p:tags r:id="rId7"/>
            </p:custDataLst>
          </p:nvPr>
        </p:nvSpPr>
        <p:spPr>
          <a:xfrm rot="16200000">
            <a:off x="5670017" y="713631"/>
            <a:ext cx="849913" cy="9646331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44" name="圆角矩形 12"/>
          <p:cNvSpPr/>
          <p:nvPr>
            <p:custDataLst>
              <p:tags r:id="rId8"/>
            </p:custDataLst>
          </p:nvPr>
        </p:nvSpPr>
        <p:spPr>
          <a:xfrm rot="16200000">
            <a:off x="911261" y="5472948"/>
            <a:ext cx="848513" cy="127312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946" name="文本框 7"/>
          <p:cNvSpPr txBox="1"/>
          <p:nvPr>
            <p:custDataLst>
              <p:tags r:id="rId9"/>
            </p:custDataLst>
          </p:nvPr>
        </p:nvSpPr>
        <p:spPr>
          <a:xfrm>
            <a:off x="1676071" y="3992110"/>
            <a:ext cx="9240611" cy="84991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地方政策与区域发展计划的协调与配合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948" name="文本框 8"/>
          <p:cNvSpPr txBox="1"/>
          <p:nvPr>
            <p:custDataLst>
              <p:tags r:id="rId10"/>
            </p:custDataLst>
          </p:nvPr>
        </p:nvSpPr>
        <p:spPr>
          <a:xfrm>
            <a:off x="1676071" y="5112411"/>
            <a:ext cx="9240611" cy="849213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地方政策与区域发展计划对化肥行业投资前景的促进和推动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950" name="文本框 13"/>
          <p:cNvSpPr txBox="1"/>
          <p:nvPr>
            <p:custDataLst>
              <p:tags r:id="rId11"/>
            </p:custDataLst>
          </p:nvPr>
        </p:nvSpPr>
        <p:spPr>
          <a:xfrm>
            <a:off x="1676071" y="1773936"/>
            <a:ext cx="9240611" cy="84991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地方政策对化肥行业的支持力度和措施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952" name="文本框 14"/>
          <p:cNvSpPr txBox="1"/>
          <p:nvPr>
            <p:custDataLst>
              <p:tags r:id="rId12"/>
            </p:custDataLst>
          </p:nvPr>
        </p:nvSpPr>
        <p:spPr>
          <a:xfrm>
            <a:off x="1676071" y="2895358"/>
            <a:ext cx="9240611" cy="849213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区域发展计划对化肥行业的影响和机遇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8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noFill/>
        </p:spPr>
        <p:txBody>
          <a:bodyPr anchor="t" bIns="0" lIns="0" rIns="0" rtlCol="0" tIns="0" vert="horz" wrap="square">
            <a:normAutofit/>
          </a:bodyPr>
          <a:p>
            <a:r>
              <a:rPr altLang="en-US" lang="zh-CN"/>
              <a:t>化肥行业技术发展动态</a:t>
            </a:r>
            <a:endParaRPr altLang="en-US" lang="zh-CN"/>
          </a:p>
        </p:txBody>
      </p:sp>
      <p:sp>
        <p:nvSpPr>
          <p:cNvPr id="104999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noFill/>
        </p:spPr>
        <p:txBody>
          <a:bodyPr anchor="t" wrap="square">
            <a:normAutofit fontScale="98936" lnSpcReduction="10000"/>
          </a:bodyPr>
          <a:p>
            <a:r>
              <a:rPr altLang="zh-CN" lang="en-US"/>
              <a:t>05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3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新型化肥技术研发进展</a:t>
            </a:r>
            <a:endParaRPr altLang="en-US" lang="zh-CN"/>
          </a:p>
        </p:txBody>
      </p:sp>
      <p:sp>
        <p:nvSpPr>
          <p:cNvPr id="1050032" name="椭圆 262"/>
          <p:cNvSpPr/>
          <p:nvPr>
            <p:custDataLst>
              <p:tags r:id="rId1"/>
            </p:custDataLst>
          </p:nvPr>
        </p:nvSpPr>
        <p:spPr>
          <a:xfrm>
            <a:off x="2687367" y="4101549"/>
            <a:ext cx="6813746" cy="1782631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034" name="椭圆 263"/>
          <p:cNvSpPr/>
          <p:nvPr>
            <p:custDataLst>
              <p:tags r:id="rId2"/>
            </p:custDataLst>
          </p:nvPr>
        </p:nvSpPr>
        <p:spPr>
          <a:xfrm>
            <a:off x="3476649" y="4175998"/>
            <a:ext cx="5166079" cy="1530861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036" name="椭圆 264"/>
          <p:cNvSpPr/>
          <p:nvPr>
            <p:custDataLst>
              <p:tags r:id="rId3"/>
            </p:custDataLst>
          </p:nvPr>
        </p:nvSpPr>
        <p:spPr>
          <a:xfrm>
            <a:off x="4215693" y="4395109"/>
            <a:ext cx="3687157" cy="1092613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038" name="椭圆 265"/>
          <p:cNvSpPr/>
          <p:nvPr>
            <p:custDataLst>
              <p:tags r:id="rId4"/>
            </p:custDataLst>
          </p:nvPr>
        </p:nvSpPr>
        <p:spPr>
          <a:xfrm>
            <a:off x="4840340" y="4580324"/>
            <a:ext cx="2437632" cy="722342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040" name="椭圆 266"/>
          <p:cNvSpPr/>
          <p:nvPr>
            <p:custDataLst>
              <p:tags r:id="rId5"/>
            </p:custDataLst>
          </p:nvPr>
        </p:nvSpPr>
        <p:spPr>
          <a:xfrm>
            <a:off x="5480724" y="4769776"/>
            <a:ext cx="1402138" cy="415495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7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109245" y="4700774"/>
            <a:ext cx="0" cy="784869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042" name="椭圆 268"/>
          <p:cNvSpPr/>
          <p:nvPr>
            <p:custDataLst>
              <p:tags r:id="rId7"/>
            </p:custDataLst>
          </p:nvPr>
        </p:nvSpPr>
        <p:spPr>
          <a:xfrm flipV="1">
            <a:off x="3024507" y="4528270"/>
            <a:ext cx="161959" cy="161952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044" name="椭圆 269"/>
          <p:cNvSpPr/>
          <p:nvPr>
            <p:custDataLst>
              <p:tags r:id="rId8"/>
            </p:custDataLst>
          </p:nvPr>
        </p:nvSpPr>
        <p:spPr>
          <a:xfrm flipV="1">
            <a:off x="3063244" y="4567613"/>
            <a:ext cx="83916" cy="83912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046" name="椭圆 270"/>
          <p:cNvSpPr/>
          <p:nvPr>
            <p:custDataLst>
              <p:tags r:id="rId9"/>
            </p:custDataLst>
          </p:nvPr>
        </p:nvSpPr>
        <p:spPr>
          <a:xfrm flipV="1">
            <a:off x="7663356" y="3774094"/>
            <a:ext cx="97497" cy="9749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9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712384" y="3880623"/>
            <a:ext cx="0" cy="178263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048" name="椭圆 272"/>
          <p:cNvSpPr/>
          <p:nvPr>
            <p:custDataLst>
              <p:tags r:id="rId11"/>
            </p:custDataLst>
          </p:nvPr>
        </p:nvSpPr>
        <p:spPr>
          <a:xfrm flipV="1">
            <a:off x="4165455" y="3657881"/>
            <a:ext cx="358997" cy="35898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61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344012" y="4046469"/>
            <a:ext cx="0" cy="94193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63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055657" y="3757146"/>
            <a:ext cx="0" cy="784869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050" name="椭圆 275"/>
          <p:cNvSpPr/>
          <p:nvPr>
            <p:custDataLst>
              <p:tags r:id="rId14"/>
            </p:custDataLst>
          </p:nvPr>
        </p:nvSpPr>
        <p:spPr>
          <a:xfrm flipV="1">
            <a:off x="6970918" y="3584642"/>
            <a:ext cx="161959" cy="161952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052" name="椭圆 276"/>
          <p:cNvSpPr/>
          <p:nvPr>
            <p:custDataLst>
              <p:tags r:id="rId15"/>
            </p:custDataLst>
          </p:nvPr>
        </p:nvSpPr>
        <p:spPr>
          <a:xfrm flipV="1">
            <a:off x="7009656" y="3623985"/>
            <a:ext cx="83916" cy="83912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054" name="椭圆 277"/>
          <p:cNvSpPr/>
          <p:nvPr>
            <p:custDataLst>
              <p:tags r:id="rId16"/>
            </p:custDataLst>
          </p:nvPr>
        </p:nvSpPr>
        <p:spPr>
          <a:xfrm flipV="1">
            <a:off x="3932423" y="4381793"/>
            <a:ext cx="97497" cy="9749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65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981451" y="4488322"/>
            <a:ext cx="0" cy="1030757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056" name="椭圆 279"/>
          <p:cNvSpPr/>
          <p:nvPr>
            <p:custDataLst>
              <p:tags r:id="rId18"/>
            </p:custDataLst>
          </p:nvPr>
        </p:nvSpPr>
        <p:spPr>
          <a:xfrm flipV="1">
            <a:off x="8350952" y="4600298"/>
            <a:ext cx="244537" cy="244529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67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472007" y="4871463"/>
            <a:ext cx="0" cy="38240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058" name="椭圆 281"/>
          <p:cNvSpPr/>
          <p:nvPr>
            <p:custDataLst>
              <p:tags r:id="rId20"/>
            </p:custDataLst>
          </p:nvPr>
        </p:nvSpPr>
        <p:spPr>
          <a:xfrm flipV="1">
            <a:off x="5035240" y="4889016"/>
            <a:ext cx="302904" cy="30289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69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84138" y="5240077"/>
            <a:ext cx="0" cy="669136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060" name="图形 15"/>
          <p:cNvSpPr/>
          <p:nvPr>
            <p:custDataLst>
              <p:tags r:id="rId22"/>
            </p:custDataLst>
          </p:nvPr>
        </p:nvSpPr>
        <p:spPr>
          <a:xfrm>
            <a:off x="5097583" y="4953780"/>
            <a:ext cx="173201" cy="168767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062" name="图形 19"/>
          <p:cNvSpPr/>
          <p:nvPr>
            <p:custDataLst>
              <p:tags r:id="rId23"/>
            </p:custDataLst>
          </p:nvPr>
        </p:nvSpPr>
        <p:spPr>
          <a:xfrm>
            <a:off x="8413901" y="4668695"/>
            <a:ext cx="118617" cy="106816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064" name="图形 27"/>
          <p:cNvSpPr/>
          <p:nvPr>
            <p:custDataLst>
              <p:tags r:id="rId24"/>
            </p:custDataLst>
          </p:nvPr>
        </p:nvSpPr>
        <p:spPr>
          <a:xfrm>
            <a:off x="4261089" y="3772883"/>
            <a:ext cx="167743" cy="129013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066" name="任意多边形: 形状 286"/>
          <p:cNvSpPr/>
          <p:nvPr>
            <p:custDataLst>
              <p:tags r:id="rId25"/>
            </p:custDataLst>
          </p:nvPr>
        </p:nvSpPr>
        <p:spPr>
          <a:xfrm>
            <a:off x="5472250" y="3725672"/>
            <a:ext cx="1243945" cy="1243951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068" name="正文"/>
          <p:cNvSpPr txBox="1"/>
          <p:nvPr>
            <p:custDataLst>
              <p:tags r:id="rId26"/>
            </p:custDataLst>
          </p:nvPr>
        </p:nvSpPr>
        <p:spPr>
          <a:xfrm>
            <a:off x="1014984" y="3792858"/>
            <a:ext cx="1998694" cy="74913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新型化肥种类：缓控释肥、水溶肥、生物肥等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70" name="正文"/>
          <p:cNvSpPr txBox="1"/>
          <p:nvPr>
            <p:custDataLst>
              <p:tags r:id="rId27"/>
            </p:custDataLst>
          </p:nvPr>
        </p:nvSpPr>
        <p:spPr>
          <a:xfrm>
            <a:off x="9175340" y="3792858"/>
            <a:ext cx="1998694" cy="749131"/>
          </a:xfrm>
          <a:prstGeom prst="rect"/>
          <a:noFill/>
        </p:spPr>
        <p:txBody>
          <a:bodyPr anchor="t" anchorCtr="0" bIns="0" lIns="0" rIns="0" rtlCol="0" tIns="0" wrap="square">
            <a:normAutofit fontScale="91667"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未来趋势：新型化肥将成为化肥行业发展的主流方向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72" name="正文"/>
          <p:cNvSpPr txBox="1"/>
          <p:nvPr>
            <p:custDataLst>
              <p:tags r:id="rId28"/>
            </p:custDataLst>
          </p:nvPr>
        </p:nvSpPr>
        <p:spPr>
          <a:xfrm>
            <a:off x="6993314" y="1826310"/>
            <a:ext cx="1998694" cy="749131"/>
          </a:xfrm>
          <a:prstGeom prst="rect"/>
          <a:noFill/>
        </p:spPr>
        <p:txBody>
          <a:bodyPr anchor="t" anchorCtr="0" bIns="0" lIns="0" rIns="0" rtlCol="0" tIns="0" wrap="square">
            <a:normAutofit fontScale="91667" lnSpcReduction="10000"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最新进展：新型化肥在提高农作物产量和品质方面取得显著成果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74" name="正文"/>
          <p:cNvSpPr txBox="1"/>
          <p:nvPr>
            <p:custDataLst>
              <p:tags r:id="rId29"/>
            </p:custDataLst>
          </p:nvPr>
        </p:nvSpPr>
        <p:spPr>
          <a:xfrm>
            <a:off x="3197011" y="1826310"/>
            <a:ext cx="1998694" cy="74913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技术研发重点：提高化肥利用率、降低环境污染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1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生产工艺及设备升级改造</a:t>
            </a:r>
            <a:endParaRPr altLang="en-US" lang="zh-CN"/>
          </a:p>
        </p:txBody>
      </p:sp>
      <p:sp>
        <p:nvSpPr>
          <p:cNvPr id="1050112" name="弧形 58"/>
          <p:cNvSpPr/>
          <p:nvPr>
            <p:custDataLst>
              <p:tags r:id="rId1"/>
            </p:custDataLst>
          </p:nvPr>
        </p:nvSpPr>
        <p:spPr>
          <a:xfrm>
            <a:off x="7960385" y="2261121"/>
            <a:ext cx="3214326" cy="3214326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14" name="弧形 57"/>
          <p:cNvSpPr/>
          <p:nvPr>
            <p:custDataLst>
              <p:tags r:id="rId2"/>
            </p:custDataLst>
          </p:nvPr>
        </p:nvSpPr>
        <p:spPr>
          <a:xfrm>
            <a:off x="1014984" y="2261121"/>
            <a:ext cx="3214326" cy="3214326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16" name="椭圆 22"/>
          <p:cNvSpPr/>
          <p:nvPr>
            <p:custDataLst>
              <p:tags r:id="rId3"/>
            </p:custDataLst>
          </p:nvPr>
        </p:nvSpPr>
        <p:spPr>
          <a:xfrm>
            <a:off x="8276361" y="2516332"/>
            <a:ext cx="2703159" cy="2703159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18" name="椭圆 23"/>
          <p:cNvSpPr/>
          <p:nvPr>
            <p:custDataLst>
              <p:tags r:id="rId4"/>
            </p:custDataLst>
          </p:nvPr>
        </p:nvSpPr>
        <p:spPr>
          <a:xfrm>
            <a:off x="8634005" y="2570152"/>
            <a:ext cx="364920" cy="364920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20" name="正文"/>
          <p:cNvSpPr txBox="1"/>
          <p:nvPr>
            <p:custDataLst>
              <p:tags r:id="rId5"/>
            </p:custDataLst>
          </p:nvPr>
        </p:nvSpPr>
        <p:spPr>
          <a:xfrm>
            <a:off x="8695638" y="3296724"/>
            <a:ext cx="1864444" cy="128246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绿色生产技术：减少环境污染，实现可持续发展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50122" name="椭圆 24"/>
          <p:cNvSpPr/>
          <p:nvPr>
            <p:custDataLst>
              <p:tags r:id="rId6"/>
            </p:custDataLst>
          </p:nvPr>
        </p:nvSpPr>
        <p:spPr>
          <a:xfrm>
            <a:off x="6023728" y="2516332"/>
            <a:ext cx="2703159" cy="2703159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24" name="椭圆 25"/>
          <p:cNvSpPr/>
          <p:nvPr>
            <p:custDataLst>
              <p:tags r:id="rId7"/>
            </p:custDataLst>
          </p:nvPr>
        </p:nvSpPr>
        <p:spPr>
          <a:xfrm>
            <a:off x="6380504" y="2570152"/>
            <a:ext cx="364920" cy="364920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26" name="正文"/>
          <p:cNvSpPr txBox="1"/>
          <p:nvPr>
            <p:custDataLst>
              <p:tags r:id="rId8"/>
            </p:custDataLst>
          </p:nvPr>
        </p:nvSpPr>
        <p:spPr>
          <a:xfrm>
            <a:off x="6443005" y="3296724"/>
            <a:ext cx="1864444" cy="128246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设备升级改造：提升产品质量和降低成本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28" name="椭圆 7"/>
          <p:cNvSpPr/>
          <p:nvPr>
            <p:custDataLst>
              <p:tags r:id="rId9"/>
            </p:custDataLst>
          </p:nvPr>
        </p:nvSpPr>
        <p:spPr>
          <a:xfrm>
            <a:off x="3771096" y="2516332"/>
            <a:ext cx="2703159" cy="2703159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30" name="椭圆 9"/>
          <p:cNvSpPr/>
          <p:nvPr>
            <p:custDataLst>
              <p:tags r:id="rId10"/>
            </p:custDataLst>
          </p:nvPr>
        </p:nvSpPr>
        <p:spPr>
          <a:xfrm>
            <a:off x="4127871" y="2570152"/>
            <a:ext cx="364920" cy="364920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32" name="正文"/>
          <p:cNvSpPr txBox="1"/>
          <p:nvPr>
            <p:custDataLst>
              <p:tags r:id="rId11"/>
            </p:custDataLst>
          </p:nvPr>
        </p:nvSpPr>
        <p:spPr>
          <a:xfrm>
            <a:off x="4190372" y="3296724"/>
            <a:ext cx="1864444" cy="128246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智能化设备的应用：提高生产效率，降低能耗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50134" name="椭圆 5"/>
          <p:cNvSpPr/>
          <p:nvPr>
            <p:custDataLst>
              <p:tags r:id="rId12"/>
            </p:custDataLst>
          </p:nvPr>
        </p:nvSpPr>
        <p:spPr>
          <a:xfrm>
            <a:off x="1262383" y="2516332"/>
            <a:ext cx="2703159" cy="2703159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36" name="椭圆 4"/>
          <p:cNvSpPr/>
          <p:nvPr>
            <p:custDataLst>
              <p:tags r:id="rId13"/>
            </p:custDataLst>
          </p:nvPr>
        </p:nvSpPr>
        <p:spPr>
          <a:xfrm>
            <a:off x="1619158" y="2570152"/>
            <a:ext cx="364920" cy="364920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38" name="正文"/>
          <p:cNvSpPr txBox="1"/>
          <p:nvPr>
            <p:custDataLst>
              <p:tags r:id="rId14"/>
            </p:custDataLst>
          </p:nvPr>
        </p:nvSpPr>
        <p:spPr>
          <a:xfrm>
            <a:off x="1681659" y="3296724"/>
            <a:ext cx="1864444" cy="128246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新型肥料生产工艺：高效、环保、节能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7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智能化和信息化技术的应用</a:t>
            </a:r>
            <a:endParaRPr altLang="en-US" lang="zh-CN"/>
          </a:p>
        </p:txBody>
      </p:sp>
      <p:sp>
        <p:nvSpPr>
          <p:cNvPr id="1050176" name="椭圆 262"/>
          <p:cNvSpPr/>
          <p:nvPr>
            <p:custDataLst>
              <p:tags r:id="rId1"/>
            </p:custDataLst>
          </p:nvPr>
        </p:nvSpPr>
        <p:spPr>
          <a:xfrm>
            <a:off x="2687367" y="4101549"/>
            <a:ext cx="6813746" cy="1782631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178" name="椭圆 263"/>
          <p:cNvSpPr/>
          <p:nvPr>
            <p:custDataLst>
              <p:tags r:id="rId2"/>
            </p:custDataLst>
          </p:nvPr>
        </p:nvSpPr>
        <p:spPr>
          <a:xfrm>
            <a:off x="3476649" y="4175998"/>
            <a:ext cx="5166079" cy="1530861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180" name="椭圆 264"/>
          <p:cNvSpPr/>
          <p:nvPr>
            <p:custDataLst>
              <p:tags r:id="rId3"/>
            </p:custDataLst>
          </p:nvPr>
        </p:nvSpPr>
        <p:spPr>
          <a:xfrm>
            <a:off x="4215693" y="4395109"/>
            <a:ext cx="3687157" cy="1092613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182" name="椭圆 265"/>
          <p:cNvSpPr/>
          <p:nvPr>
            <p:custDataLst>
              <p:tags r:id="rId4"/>
            </p:custDataLst>
          </p:nvPr>
        </p:nvSpPr>
        <p:spPr>
          <a:xfrm>
            <a:off x="4840340" y="4580324"/>
            <a:ext cx="2437632" cy="722342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184" name="椭圆 266"/>
          <p:cNvSpPr/>
          <p:nvPr>
            <p:custDataLst>
              <p:tags r:id="rId5"/>
            </p:custDataLst>
          </p:nvPr>
        </p:nvSpPr>
        <p:spPr>
          <a:xfrm>
            <a:off x="5480724" y="4769776"/>
            <a:ext cx="1402138" cy="415495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71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109245" y="4700774"/>
            <a:ext cx="0" cy="784869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186" name="椭圆 268"/>
          <p:cNvSpPr/>
          <p:nvPr>
            <p:custDataLst>
              <p:tags r:id="rId7"/>
            </p:custDataLst>
          </p:nvPr>
        </p:nvSpPr>
        <p:spPr>
          <a:xfrm flipV="1">
            <a:off x="3024507" y="4528270"/>
            <a:ext cx="161959" cy="161952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188" name="椭圆 269"/>
          <p:cNvSpPr/>
          <p:nvPr>
            <p:custDataLst>
              <p:tags r:id="rId8"/>
            </p:custDataLst>
          </p:nvPr>
        </p:nvSpPr>
        <p:spPr>
          <a:xfrm flipV="1">
            <a:off x="3063244" y="4567613"/>
            <a:ext cx="83916" cy="83912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190" name="椭圆 270"/>
          <p:cNvSpPr/>
          <p:nvPr>
            <p:custDataLst>
              <p:tags r:id="rId9"/>
            </p:custDataLst>
          </p:nvPr>
        </p:nvSpPr>
        <p:spPr>
          <a:xfrm flipV="1">
            <a:off x="7663356" y="3774094"/>
            <a:ext cx="97497" cy="9749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73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712384" y="3880623"/>
            <a:ext cx="0" cy="178263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192" name="椭圆 272"/>
          <p:cNvSpPr/>
          <p:nvPr>
            <p:custDataLst>
              <p:tags r:id="rId11"/>
            </p:custDataLst>
          </p:nvPr>
        </p:nvSpPr>
        <p:spPr>
          <a:xfrm flipV="1">
            <a:off x="4165455" y="3657881"/>
            <a:ext cx="358997" cy="35898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75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344012" y="4046469"/>
            <a:ext cx="0" cy="94193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77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055657" y="3757146"/>
            <a:ext cx="0" cy="784869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194" name="椭圆 275"/>
          <p:cNvSpPr/>
          <p:nvPr>
            <p:custDataLst>
              <p:tags r:id="rId14"/>
            </p:custDataLst>
          </p:nvPr>
        </p:nvSpPr>
        <p:spPr>
          <a:xfrm flipV="1">
            <a:off x="6970918" y="3584642"/>
            <a:ext cx="161959" cy="161952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196" name="椭圆 276"/>
          <p:cNvSpPr/>
          <p:nvPr>
            <p:custDataLst>
              <p:tags r:id="rId15"/>
            </p:custDataLst>
          </p:nvPr>
        </p:nvSpPr>
        <p:spPr>
          <a:xfrm flipV="1">
            <a:off x="7009656" y="3623985"/>
            <a:ext cx="83916" cy="83912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198" name="椭圆 277"/>
          <p:cNvSpPr/>
          <p:nvPr>
            <p:custDataLst>
              <p:tags r:id="rId16"/>
            </p:custDataLst>
          </p:nvPr>
        </p:nvSpPr>
        <p:spPr>
          <a:xfrm flipV="1">
            <a:off x="3932423" y="4381793"/>
            <a:ext cx="97497" cy="9749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79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981451" y="4488322"/>
            <a:ext cx="0" cy="1030757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200" name="椭圆 279"/>
          <p:cNvSpPr/>
          <p:nvPr>
            <p:custDataLst>
              <p:tags r:id="rId18"/>
            </p:custDataLst>
          </p:nvPr>
        </p:nvSpPr>
        <p:spPr>
          <a:xfrm flipV="1">
            <a:off x="8350952" y="4600298"/>
            <a:ext cx="244537" cy="244529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81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472007" y="4871463"/>
            <a:ext cx="0" cy="38240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202" name="椭圆 281"/>
          <p:cNvSpPr/>
          <p:nvPr>
            <p:custDataLst>
              <p:tags r:id="rId20"/>
            </p:custDataLst>
          </p:nvPr>
        </p:nvSpPr>
        <p:spPr>
          <a:xfrm flipV="1">
            <a:off x="5035240" y="4889016"/>
            <a:ext cx="302904" cy="30289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83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84138" y="5240077"/>
            <a:ext cx="0" cy="669136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204" name="图形 15"/>
          <p:cNvSpPr/>
          <p:nvPr>
            <p:custDataLst>
              <p:tags r:id="rId22"/>
            </p:custDataLst>
          </p:nvPr>
        </p:nvSpPr>
        <p:spPr>
          <a:xfrm>
            <a:off x="5097583" y="4953780"/>
            <a:ext cx="173201" cy="168767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206" name="图形 19"/>
          <p:cNvSpPr/>
          <p:nvPr>
            <p:custDataLst>
              <p:tags r:id="rId23"/>
            </p:custDataLst>
          </p:nvPr>
        </p:nvSpPr>
        <p:spPr>
          <a:xfrm>
            <a:off x="8413901" y="4668695"/>
            <a:ext cx="118617" cy="106816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208" name="图形 27"/>
          <p:cNvSpPr/>
          <p:nvPr>
            <p:custDataLst>
              <p:tags r:id="rId24"/>
            </p:custDataLst>
          </p:nvPr>
        </p:nvSpPr>
        <p:spPr>
          <a:xfrm>
            <a:off x="4261089" y="3772883"/>
            <a:ext cx="167743" cy="129013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210" name="任意多边形: 形状 286"/>
          <p:cNvSpPr/>
          <p:nvPr>
            <p:custDataLst>
              <p:tags r:id="rId25"/>
            </p:custDataLst>
          </p:nvPr>
        </p:nvSpPr>
        <p:spPr>
          <a:xfrm>
            <a:off x="5472250" y="3725672"/>
            <a:ext cx="1243945" cy="1243951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212" name="正文"/>
          <p:cNvSpPr txBox="1"/>
          <p:nvPr>
            <p:custDataLst>
              <p:tags r:id="rId26"/>
            </p:custDataLst>
          </p:nvPr>
        </p:nvSpPr>
        <p:spPr>
          <a:xfrm>
            <a:off x="1014984" y="3792858"/>
            <a:ext cx="1998694" cy="749131"/>
          </a:xfrm>
          <a:prstGeom prst="rect"/>
          <a:noFill/>
        </p:spPr>
        <p:txBody>
          <a:bodyPr anchor="t" anchorCtr="0" bIns="0" lIns="0" rIns="0" rtlCol="0" tIns="0" wrap="square">
            <a:normAutofit fontScale="91667"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智能化技术：提高化肥生产效率，降低能耗和减少排放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14" name="正文"/>
          <p:cNvSpPr txBox="1"/>
          <p:nvPr>
            <p:custDataLst>
              <p:tags r:id="rId27"/>
            </p:custDataLst>
          </p:nvPr>
        </p:nvSpPr>
        <p:spPr>
          <a:xfrm>
            <a:off x="9175340" y="3792858"/>
            <a:ext cx="1998694" cy="749131"/>
          </a:xfrm>
          <a:prstGeom prst="rect"/>
          <a:noFill/>
        </p:spPr>
        <p:txBody>
          <a:bodyPr anchor="t" anchorCtr="0" bIns="0" lIns="0" rIns="0" rtlCol="0" tIns="0" wrap="square">
            <a:normAutofit fontScale="91667"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信息化管理：优化企业运营，降低成本，提高经济效益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16" name="正文"/>
          <p:cNvSpPr txBox="1"/>
          <p:nvPr>
            <p:custDataLst>
              <p:tags r:id="rId28"/>
            </p:custDataLst>
          </p:nvPr>
        </p:nvSpPr>
        <p:spPr>
          <a:xfrm>
            <a:off x="6993314" y="1826310"/>
            <a:ext cx="1998694" cy="749131"/>
          </a:xfrm>
          <a:prstGeom prst="rect"/>
          <a:noFill/>
        </p:spPr>
        <p:txBody>
          <a:bodyPr anchor="t" anchorCtr="0" bIns="0" lIns="0" rIns="0" rtlCol="0" tIns="0" wrap="square">
            <a:normAutofit fontScale="91667"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智能制造：推动化肥行业转型升级，提升企业竞争力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18" name="正文"/>
          <p:cNvSpPr txBox="1"/>
          <p:nvPr>
            <p:custDataLst>
              <p:tags r:id="rId29"/>
            </p:custDataLst>
          </p:nvPr>
        </p:nvSpPr>
        <p:spPr>
          <a:xfrm>
            <a:off x="3197011" y="1826310"/>
            <a:ext cx="1998694" cy="749131"/>
          </a:xfrm>
          <a:prstGeom prst="rect"/>
          <a:noFill/>
        </p:spPr>
        <p:txBody>
          <a:bodyPr anchor="t" anchorCtr="0" bIns="0" lIns="0" rIns="0" rtlCol="0" tIns="0" wrap="square">
            <a:normAutofit fontScale="91667" lnSpcReduction="10000"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信息化技术：实现生产数据实时监控和远程管理，提高生产安全性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5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技术创新对市场的影响分析</a:t>
            </a:r>
            <a:endParaRPr altLang="en-US" lang="zh-CN"/>
          </a:p>
        </p:txBody>
      </p:sp>
      <p:sp>
        <p:nvSpPr>
          <p:cNvPr id="1050256" name="圆角矩形 3"/>
          <p:cNvSpPr/>
          <p:nvPr>
            <p:custDataLst>
              <p:tags r:id="rId1"/>
            </p:custDataLst>
          </p:nvPr>
        </p:nvSpPr>
        <p:spPr>
          <a:xfrm rot="16200000">
            <a:off x="5668896" y="-2623722"/>
            <a:ext cx="849913" cy="9645631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58" name="圆角矩形 4"/>
          <p:cNvSpPr/>
          <p:nvPr>
            <p:custDataLst>
              <p:tags r:id="rId2"/>
            </p:custDataLst>
          </p:nvPr>
        </p:nvSpPr>
        <p:spPr>
          <a:xfrm rot="16200000">
            <a:off x="910140" y="2135034"/>
            <a:ext cx="848513" cy="127312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260" name="圆角矩形 5"/>
          <p:cNvSpPr/>
          <p:nvPr>
            <p:custDataLst>
              <p:tags r:id="rId3"/>
            </p:custDataLst>
          </p:nvPr>
        </p:nvSpPr>
        <p:spPr>
          <a:xfrm rot="16200000">
            <a:off x="5670017" y="-1503982"/>
            <a:ext cx="849913" cy="9646331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62" name="圆角矩形 6"/>
          <p:cNvSpPr/>
          <p:nvPr>
            <p:custDataLst>
              <p:tags r:id="rId4"/>
            </p:custDataLst>
          </p:nvPr>
        </p:nvSpPr>
        <p:spPr>
          <a:xfrm rot="16200000">
            <a:off x="911261" y="3255335"/>
            <a:ext cx="848513" cy="127312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264" name="圆角矩形 9"/>
          <p:cNvSpPr/>
          <p:nvPr>
            <p:custDataLst>
              <p:tags r:id="rId5"/>
            </p:custDataLst>
          </p:nvPr>
        </p:nvSpPr>
        <p:spPr>
          <a:xfrm rot="16200000">
            <a:off x="5668896" y="-405549"/>
            <a:ext cx="849913" cy="9645631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66" name="圆角矩形 10"/>
          <p:cNvSpPr/>
          <p:nvPr>
            <p:custDataLst>
              <p:tags r:id="rId6"/>
            </p:custDataLst>
          </p:nvPr>
        </p:nvSpPr>
        <p:spPr>
          <a:xfrm rot="16200000">
            <a:off x="910140" y="4353208"/>
            <a:ext cx="848513" cy="127312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268" name="圆角矩形 11"/>
          <p:cNvSpPr/>
          <p:nvPr>
            <p:custDataLst>
              <p:tags r:id="rId7"/>
            </p:custDataLst>
          </p:nvPr>
        </p:nvSpPr>
        <p:spPr>
          <a:xfrm rot="16200000">
            <a:off x="5670017" y="713631"/>
            <a:ext cx="849913" cy="9646331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70" name="圆角矩形 12"/>
          <p:cNvSpPr/>
          <p:nvPr>
            <p:custDataLst>
              <p:tags r:id="rId8"/>
            </p:custDataLst>
          </p:nvPr>
        </p:nvSpPr>
        <p:spPr>
          <a:xfrm rot="16200000">
            <a:off x="911261" y="5472948"/>
            <a:ext cx="848513" cy="127312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272" name="文本框 7"/>
          <p:cNvSpPr txBox="1"/>
          <p:nvPr>
            <p:custDataLst>
              <p:tags r:id="rId9"/>
            </p:custDataLst>
          </p:nvPr>
        </p:nvSpPr>
        <p:spPr>
          <a:xfrm>
            <a:off x="1676071" y="3992110"/>
            <a:ext cx="9240611" cy="84991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技术升级降低生产成本与环境污染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274" name="文本框 8"/>
          <p:cNvSpPr txBox="1"/>
          <p:nvPr>
            <p:custDataLst>
              <p:tags r:id="rId10"/>
            </p:custDataLst>
          </p:nvPr>
        </p:nvSpPr>
        <p:spPr>
          <a:xfrm>
            <a:off x="1676071" y="5112411"/>
            <a:ext cx="9240611" cy="849213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技术创新对投资前景的积极影响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276" name="文本框 13"/>
          <p:cNvSpPr txBox="1"/>
          <p:nvPr>
            <p:custDataLst>
              <p:tags r:id="rId11"/>
            </p:custDataLst>
          </p:nvPr>
        </p:nvSpPr>
        <p:spPr>
          <a:xfrm>
            <a:off x="1676071" y="1773936"/>
            <a:ext cx="9240611" cy="84991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技术创新推动化肥行业市场发展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278" name="文本框 14"/>
          <p:cNvSpPr txBox="1"/>
          <p:nvPr>
            <p:custDataLst>
              <p:tags r:id="rId12"/>
            </p:custDataLst>
          </p:nvPr>
        </p:nvSpPr>
        <p:spPr>
          <a:xfrm>
            <a:off x="1676071" y="2895358"/>
            <a:ext cx="9240611" cy="849213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新技术提高化肥生产效率与质量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1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noFill/>
        </p:spPr>
        <p:txBody>
          <a:bodyPr anchor="t" bIns="0" lIns="0" rIns="0" rtlCol="0" tIns="0" vert="horz" wrap="square">
            <a:normAutofit/>
          </a:bodyPr>
          <a:p>
            <a:r>
              <a:rPr altLang="en-US" lang="zh-CN"/>
              <a:t>化肥行业产业链分析</a:t>
            </a:r>
            <a:endParaRPr altLang="en-US" lang="zh-CN"/>
          </a:p>
        </p:txBody>
      </p:sp>
      <p:sp>
        <p:nvSpPr>
          <p:cNvPr id="105031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noFill/>
        </p:spPr>
        <p:txBody>
          <a:bodyPr anchor="t" wrap="square">
            <a:normAutofit fontScale="98936" lnSpcReduction="10000"/>
          </a:bodyPr>
          <a:p>
            <a:r>
              <a:rPr altLang="zh-CN" lang="en-US"/>
              <a:t>06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5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上游原材料供应情况</a:t>
            </a:r>
            <a:endParaRPr altLang="en-US" lang="zh-CN"/>
          </a:p>
        </p:txBody>
      </p:sp>
      <p:sp>
        <p:nvSpPr>
          <p:cNvPr id="1050358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926919" y="1773936"/>
            <a:ext cx="3853667" cy="1963664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360" name="矩形 65"/>
          <p:cNvSpPr/>
          <p:nvPr>
            <p:custDataLst>
              <p:tags r:id="rId2"/>
            </p:custDataLst>
          </p:nvPr>
        </p:nvSpPr>
        <p:spPr>
          <a:xfrm>
            <a:off x="1827458" y="2090756"/>
            <a:ext cx="190068" cy="190068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362" name="文本框 66"/>
          <p:cNvSpPr txBox="1"/>
          <p:nvPr>
            <p:custDataLst>
              <p:tags r:id="rId3"/>
            </p:custDataLst>
          </p:nvPr>
        </p:nvSpPr>
        <p:spPr>
          <a:xfrm>
            <a:off x="2159924" y="2004148"/>
            <a:ext cx="3387664" cy="1110485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氮肥：以天然气、煤为原料，生产合成氨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364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457394" y="1773936"/>
            <a:ext cx="3853667" cy="1963664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366" name="矩形 69"/>
          <p:cNvSpPr/>
          <p:nvPr>
            <p:custDataLst>
              <p:tags r:id="rId5"/>
            </p:custDataLst>
          </p:nvPr>
        </p:nvSpPr>
        <p:spPr>
          <a:xfrm>
            <a:off x="6357375" y="2090756"/>
            <a:ext cx="190068" cy="190068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368" name="文本框 70"/>
          <p:cNvSpPr txBox="1"/>
          <p:nvPr>
            <p:custDataLst>
              <p:tags r:id="rId6"/>
            </p:custDataLst>
          </p:nvPr>
        </p:nvSpPr>
        <p:spPr>
          <a:xfrm>
            <a:off x="6690400" y="2004148"/>
            <a:ext cx="3387664" cy="1110485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磷肥：以磷矿石、硫酸为原料，生产磷酸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370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926919" y="3998384"/>
            <a:ext cx="3853667" cy="1963664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372" name="文本框 74"/>
          <p:cNvSpPr txBox="1"/>
          <p:nvPr>
            <p:custDataLst>
              <p:tags r:id="rId8"/>
            </p:custDataLst>
          </p:nvPr>
        </p:nvSpPr>
        <p:spPr>
          <a:xfrm>
            <a:off x="2159924" y="4228037"/>
            <a:ext cx="3387664" cy="1110485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钾肥：以钾盐矿为原料，生产氯化钾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374" name="矩形 73"/>
          <p:cNvSpPr/>
          <p:nvPr>
            <p:custDataLst>
              <p:tags r:id="rId9"/>
            </p:custDataLst>
          </p:nvPr>
        </p:nvSpPr>
        <p:spPr>
          <a:xfrm>
            <a:off x="1827458" y="4315204"/>
            <a:ext cx="190068" cy="190068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376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08242" y="3998384"/>
            <a:ext cx="3853667" cy="1963664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378" name="矩形 84"/>
          <p:cNvSpPr/>
          <p:nvPr>
            <p:custDataLst>
              <p:tags r:id="rId11"/>
            </p:custDataLst>
          </p:nvPr>
        </p:nvSpPr>
        <p:spPr>
          <a:xfrm>
            <a:off x="6408782" y="4315204"/>
            <a:ext cx="190068" cy="190068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380" name="文本框 85"/>
          <p:cNvSpPr txBox="1"/>
          <p:nvPr>
            <p:custDataLst>
              <p:tags r:id="rId12"/>
            </p:custDataLst>
          </p:nvPr>
        </p:nvSpPr>
        <p:spPr>
          <a:xfrm>
            <a:off x="6741248" y="4228037"/>
            <a:ext cx="3387664" cy="1110485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复合肥：多种原料配比，生产多元素肥料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1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中游化肥产品生产与销售</a:t>
            </a:r>
            <a:endParaRPr altLang="en-US" lang="zh-CN"/>
          </a:p>
        </p:txBody>
      </p:sp>
      <p:sp>
        <p:nvSpPr>
          <p:cNvPr id="1050418" name="矩形 5"/>
          <p:cNvSpPr/>
          <p:nvPr>
            <p:custDataLst>
              <p:tags r:id="rId1"/>
            </p:custDataLst>
          </p:nvPr>
        </p:nvSpPr>
        <p:spPr>
          <a:xfrm>
            <a:off x="1014984" y="2658509"/>
            <a:ext cx="2397468" cy="2424815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420" name="矩形 10"/>
          <p:cNvSpPr/>
          <p:nvPr>
            <p:custDataLst>
              <p:tags r:id="rId2"/>
            </p:custDataLst>
          </p:nvPr>
        </p:nvSpPr>
        <p:spPr>
          <a:xfrm>
            <a:off x="1343398" y="2653193"/>
            <a:ext cx="492256" cy="25524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5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422" name="TextBox 2"/>
          <p:cNvSpPr txBox="1"/>
          <p:nvPr>
            <p:custDataLst>
              <p:tags r:id="rId3"/>
            </p:custDataLst>
          </p:nvPr>
        </p:nvSpPr>
        <p:spPr>
          <a:xfrm>
            <a:off x="1158517" y="3189524"/>
            <a:ext cx="2110622" cy="1704310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4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生产流程：化肥产品的生产过程包括原料采购、化学反应、产品加工和包装等环节。</a:t>
            </a:r>
            <a:endParaRPr altLang="en-US" dirty="0" sz="14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424" name="矩形 6"/>
          <p:cNvSpPr/>
          <p:nvPr>
            <p:custDataLst>
              <p:tags r:id="rId4"/>
            </p:custDataLst>
          </p:nvPr>
        </p:nvSpPr>
        <p:spPr>
          <a:xfrm>
            <a:off x="3606857" y="2658509"/>
            <a:ext cx="2397468" cy="2424815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426" name="矩形 11"/>
          <p:cNvSpPr/>
          <p:nvPr>
            <p:custDataLst>
              <p:tags r:id="rId5"/>
            </p:custDataLst>
          </p:nvPr>
        </p:nvSpPr>
        <p:spPr>
          <a:xfrm>
            <a:off x="3952991" y="2653193"/>
            <a:ext cx="492256" cy="25524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5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428" name="TextBox 2"/>
          <p:cNvSpPr txBox="1"/>
          <p:nvPr>
            <p:custDataLst>
              <p:tags r:id="rId6"/>
            </p:custDataLst>
          </p:nvPr>
        </p:nvSpPr>
        <p:spPr>
          <a:xfrm>
            <a:off x="3749800" y="3189524"/>
            <a:ext cx="2110622" cy="1704310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4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销售渠道：化肥产品销售渠道包括经销商、农资超市、电商平台等，各渠道占比不同。</a:t>
            </a:r>
            <a:endParaRPr altLang="en-US" dirty="0" sz="14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430" name="矩形 33"/>
          <p:cNvSpPr/>
          <p:nvPr>
            <p:custDataLst>
              <p:tags r:id="rId7"/>
            </p:custDataLst>
          </p:nvPr>
        </p:nvSpPr>
        <p:spPr>
          <a:xfrm>
            <a:off x="6194595" y="2658509"/>
            <a:ext cx="2397468" cy="2424815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432" name="矩形 37"/>
          <p:cNvSpPr/>
          <p:nvPr>
            <p:custDataLst>
              <p:tags r:id="rId8"/>
            </p:custDataLst>
          </p:nvPr>
        </p:nvSpPr>
        <p:spPr>
          <a:xfrm>
            <a:off x="6523009" y="2653193"/>
            <a:ext cx="492256" cy="25524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5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434" name="TextBox 2"/>
          <p:cNvSpPr txBox="1"/>
          <p:nvPr>
            <p:custDataLst>
              <p:tags r:id="rId9"/>
            </p:custDataLst>
          </p:nvPr>
        </p:nvSpPr>
        <p:spPr>
          <a:xfrm>
            <a:off x="6338128" y="3189524"/>
            <a:ext cx="2110622" cy="1704310"/>
          </a:xfrm>
          <a:prstGeom prst="rect"/>
          <a:noFill/>
        </p:spPr>
        <p:txBody>
          <a:bodyPr rtlCol="0" wrap="square">
            <a:normAutofit fontScale="65000"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竞争格局：化肥市场竞争激烈，企业数量众多，但市场份额较为集中，头部企业占据较大市场份额。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436" name="矩形 34"/>
          <p:cNvSpPr/>
          <p:nvPr>
            <p:custDataLst>
              <p:tags r:id="rId10"/>
            </p:custDataLst>
          </p:nvPr>
        </p:nvSpPr>
        <p:spPr>
          <a:xfrm>
            <a:off x="8777017" y="2658509"/>
            <a:ext cx="2397468" cy="2424815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438" name="矩形 38"/>
          <p:cNvSpPr/>
          <p:nvPr>
            <p:custDataLst>
              <p:tags r:id="rId11"/>
            </p:custDataLst>
          </p:nvPr>
        </p:nvSpPr>
        <p:spPr>
          <a:xfrm>
            <a:off x="9123151" y="2653193"/>
            <a:ext cx="492256" cy="25524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5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440" name="TextBox 2"/>
          <p:cNvSpPr txBox="1"/>
          <p:nvPr>
            <p:custDataLst>
              <p:tags r:id="rId12"/>
            </p:custDataLst>
          </p:nvPr>
        </p:nvSpPr>
        <p:spPr>
          <a:xfrm>
            <a:off x="8920551" y="3189524"/>
            <a:ext cx="2110622" cy="1704310"/>
          </a:xfrm>
          <a:prstGeom prst="rect"/>
          <a:noFill/>
        </p:spPr>
        <p:txBody>
          <a:bodyPr rtlCol="0" wrap="square">
            <a:normAutofit fontScale="65000"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发展趋势：随着农业现代化的推进和环保要求的提高，化肥产品将向高效、环保、安全等方向发展。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7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下游农业应用领域需求分析</a:t>
            </a:r>
            <a:endParaRPr altLang="en-US" lang="zh-CN"/>
          </a:p>
        </p:txBody>
      </p:sp>
      <p:sp>
        <p:nvSpPr>
          <p:cNvPr id="1050478" name="矩形 3"/>
          <p:cNvSpPr/>
          <p:nvPr>
            <p:custDataLst>
              <p:tags r:id="rId1"/>
            </p:custDataLst>
          </p:nvPr>
        </p:nvSpPr>
        <p:spPr>
          <a:xfrm>
            <a:off x="2151231" y="1773936"/>
            <a:ext cx="8351375" cy="918210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480" name="矩形 13"/>
          <p:cNvSpPr/>
          <p:nvPr>
            <p:custDataLst>
              <p:tags r:id="rId2"/>
            </p:custDataLst>
          </p:nvPr>
        </p:nvSpPr>
        <p:spPr>
          <a:xfrm>
            <a:off x="1686399" y="1773936"/>
            <a:ext cx="226487" cy="918210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482" name="文本框 4"/>
          <p:cNvSpPr txBox="1"/>
          <p:nvPr>
            <p:custDataLst>
              <p:tags r:id="rId3"/>
            </p:custDataLst>
          </p:nvPr>
        </p:nvSpPr>
        <p:spPr>
          <a:xfrm>
            <a:off x="2390351" y="1853270"/>
            <a:ext cx="7990796" cy="75958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75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粮食作物需求：随着人口增长和粮食安全问题，粮食作物需求持续增加，推动化肥需求增长。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84" name="矩形 39"/>
          <p:cNvSpPr/>
          <p:nvPr>
            <p:custDataLst>
              <p:tags r:id="rId4"/>
            </p:custDataLst>
          </p:nvPr>
        </p:nvSpPr>
        <p:spPr>
          <a:xfrm>
            <a:off x="2151231" y="2863943"/>
            <a:ext cx="8351375" cy="918210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486" name="矩形 5"/>
          <p:cNvSpPr/>
          <p:nvPr>
            <p:custDataLst>
              <p:tags r:id="rId5"/>
            </p:custDataLst>
          </p:nvPr>
        </p:nvSpPr>
        <p:spPr>
          <a:xfrm>
            <a:off x="1686399" y="2863943"/>
            <a:ext cx="226487" cy="918210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488" name="文本框 41"/>
          <p:cNvSpPr txBox="1"/>
          <p:nvPr>
            <p:custDataLst>
              <p:tags r:id="rId6"/>
            </p:custDataLst>
          </p:nvPr>
        </p:nvSpPr>
        <p:spPr>
          <a:xfrm>
            <a:off x="2390351" y="2943277"/>
            <a:ext cx="7990796" cy="75958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75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经济作物需求：随着农业结构的调整和农民收入的提高，经济作物需求逐渐增加，对化肥的需求也随之增长。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90" name="矩形 12"/>
          <p:cNvSpPr/>
          <p:nvPr>
            <p:custDataLst>
              <p:tags r:id="rId7"/>
            </p:custDataLst>
          </p:nvPr>
        </p:nvSpPr>
        <p:spPr>
          <a:xfrm>
            <a:off x="2151231" y="3953950"/>
            <a:ext cx="8351375" cy="918210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492" name="矩形 17"/>
          <p:cNvSpPr/>
          <p:nvPr>
            <p:custDataLst>
              <p:tags r:id="rId8"/>
            </p:custDataLst>
          </p:nvPr>
        </p:nvSpPr>
        <p:spPr>
          <a:xfrm>
            <a:off x="1686399" y="3953950"/>
            <a:ext cx="226487" cy="918210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494" name="文本框 19"/>
          <p:cNvSpPr txBox="1"/>
          <p:nvPr>
            <p:custDataLst>
              <p:tags r:id="rId9"/>
            </p:custDataLst>
          </p:nvPr>
        </p:nvSpPr>
        <p:spPr>
          <a:xfrm>
            <a:off x="2390351" y="4033285"/>
            <a:ext cx="7990796" cy="75958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80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畜牧业发展：畜牧业的发展使得饲料作物需求增加，进而带动化肥需求的增长。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96" name="矩形 49"/>
          <p:cNvSpPr/>
          <p:nvPr>
            <p:custDataLst>
              <p:tags r:id="rId10"/>
            </p:custDataLst>
          </p:nvPr>
        </p:nvSpPr>
        <p:spPr>
          <a:xfrm>
            <a:off x="2151231" y="5043399"/>
            <a:ext cx="8351375" cy="918210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498" name="矩形 26"/>
          <p:cNvSpPr/>
          <p:nvPr>
            <p:custDataLst>
              <p:tags r:id="rId11"/>
            </p:custDataLst>
          </p:nvPr>
        </p:nvSpPr>
        <p:spPr>
          <a:xfrm>
            <a:off x="1686399" y="5043399"/>
            <a:ext cx="226487" cy="918210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500" name="文本框 27"/>
          <p:cNvSpPr txBox="1"/>
          <p:nvPr>
            <p:custDataLst>
              <p:tags r:id="rId12"/>
            </p:custDataLst>
          </p:nvPr>
        </p:nvSpPr>
        <p:spPr>
          <a:xfrm>
            <a:off x="2390351" y="5122733"/>
            <a:ext cx="7990796" cy="75958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75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农业科技进步：农业科技进步提高了化肥的利用率和农作物的产量，进一步刺激化肥需求。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53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产业链协同发展策略探讨</a:t>
            </a:r>
            <a:endParaRPr altLang="en-US" lang="zh-CN"/>
          </a:p>
        </p:txBody>
      </p:sp>
      <p:sp>
        <p:nvSpPr>
          <p:cNvPr id="1050538" name="对角圆角矩形 15"/>
          <p:cNvSpPr/>
          <p:nvPr>
            <p:custDataLst>
              <p:tags r:id="rId1"/>
            </p:custDataLst>
          </p:nvPr>
        </p:nvSpPr>
        <p:spPr>
          <a:xfrm>
            <a:off x="2052404" y="4152861"/>
            <a:ext cx="8084275" cy="681388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540" name="对角圆角矩形 16"/>
          <p:cNvSpPr/>
          <p:nvPr>
            <p:custDataLst>
              <p:tags r:id="rId2"/>
            </p:custDataLst>
          </p:nvPr>
        </p:nvSpPr>
        <p:spPr>
          <a:xfrm>
            <a:off x="2052404" y="4029118"/>
            <a:ext cx="492023" cy="469496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542" name="直角三角形 17"/>
          <p:cNvSpPr/>
          <p:nvPr>
            <p:custDataLst>
              <p:tags r:id="rId3"/>
            </p:custDataLst>
          </p:nvPr>
        </p:nvSpPr>
        <p:spPr>
          <a:xfrm>
            <a:off x="2544537" y="4029686"/>
            <a:ext cx="74131" cy="123551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544" name="文本框 27"/>
          <p:cNvSpPr txBox="1"/>
          <p:nvPr>
            <p:custDataLst>
              <p:tags r:id="rId4"/>
            </p:custDataLst>
          </p:nvPr>
        </p:nvSpPr>
        <p:spPr>
          <a:xfrm>
            <a:off x="2576324" y="4162510"/>
            <a:ext cx="7304376" cy="669651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技术创新：推动产业升级，提高产品附加值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46" name="对角圆角矩形 52"/>
          <p:cNvSpPr/>
          <p:nvPr>
            <p:custDataLst>
              <p:tags r:id="rId5"/>
            </p:custDataLst>
          </p:nvPr>
        </p:nvSpPr>
        <p:spPr>
          <a:xfrm>
            <a:off x="2052404" y="1898246"/>
            <a:ext cx="8084275" cy="681388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548" name="对角圆角矩形 53"/>
          <p:cNvSpPr/>
          <p:nvPr>
            <p:custDataLst>
              <p:tags r:id="rId6"/>
            </p:custDataLst>
          </p:nvPr>
        </p:nvSpPr>
        <p:spPr>
          <a:xfrm>
            <a:off x="2052404" y="1773936"/>
            <a:ext cx="492023" cy="469496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550" name="直角三角形 54"/>
          <p:cNvSpPr/>
          <p:nvPr>
            <p:custDataLst>
              <p:tags r:id="rId7"/>
            </p:custDataLst>
          </p:nvPr>
        </p:nvSpPr>
        <p:spPr>
          <a:xfrm>
            <a:off x="2544537" y="1774504"/>
            <a:ext cx="74131" cy="123551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552" name="文本框 56"/>
          <p:cNvSpPr txBox="1"/>
          <p:nvPr>
            <p:custDataLst>
              <p:tags r:id="rId8"/>
            </p:custDataLst>
          </p:nvPr>
        </p:nvSpPr>
        <p:spPr>
          <a:xfrm>
            <a:off x="2576324" y="1901084"/>
            <a:ext cx="7304376" cy="669651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产业链整合：优化资源配置，提高产业整体竞争力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54" name="对角圆角矩形 5"/>
          <p:cNvSpPr/>
          <p:nvPr>
            <p:custDataLst>
              <p:tags r:id="rId9"/>
            </p:custDataLst>
          </p:nvPr>
        </p:nvSpPr>
        <p:spPr>
          <a:xfrm>
            <a:off x="2052404" y="3025553"/>
            <a:ext cx="8084275" cy="681388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556" name="对角圆角矩形 6"/>
          <p:cNvSpPr/>
          <p:nvPr>
            <p:custDataLst>
              <p:tags r:id="rId10"/>
            </p:custDataLst>
          </p:nvPr>
        </p:nvSpPr>
        <p:spPr>
          <a:xfrm>
            <a:off x="2052404" y="2901243"/>
            <a:ext cx="492023" cy="469496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558" name="直角三角形 7"/>
          <p:cNvSpPr/>
          <p:nvPr>
            <p:custDataLst>
              <p:tags r:id="rId11"/>
            </p:custDataLst>
          </p:nvPr>
        </p:nvSpPr>
        <p:spPr>
          <a:xfrm>
            <a:off x="2544537" y="2902378"/>
            <a:ext cx="74131" cy="123551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560" name="文本框 8"/>
          <p:cNvSpPr txBox="1"/>
          <p:nvPr>
            <p:custDataLst>
              <p:tags r:id="rId12"/>
            </p:custDataLst>
          </p:nvPr>
        </p:nvSpPr>
        <p:spPr>
          <a:xfrm>
            <a:off x="2576324" y="3035203"/>
            <a:ext cx="7304376" cy="669651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上下游合作：加强企业间合作，实现共赢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62" name="对角圆角矩形 9"/>
          <p:cNvSpPr/>
          <p:nvPr>
            <p:custDataLst>
              <p:tags r:id="rId13"/>
            </p:custDataLst>
          </p:nvPr>
        </p:nvSpPr>
        <p:spPr>
          <a:xfrm>
            <a:off x="2052404" y="5280736"/>
            <a:ext cx="8084275" cy="681388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564" name="对角圆角矩形 10"/>
          <p:cNvSpPr/>
          <p:nvPr>
            <p:custDataLst>
              <p:tags r:id="rId14"/>
            </p:custDataLst>
          </p:nvPr>
        </p:nvSpPr>
        <p:spPr>
          <a:xfrm>
            <a:off x="2052404" y="5156425"/>
            <a:ext cx="492023" cy="469496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566" name="直角三角形 11"/>
          <p:cNvSpPr/>
          <p:nvPr>
            <p:custDataLst>
              <p:tags r:id="rId15"/>
            </p:custDataLst>
          </p:nvPr>
        </p:nvSpPr>
        <p:spPr>
          <a:xfrm>
            <a:off x="2544537" y="5156993"/>
            <a:ext cx="74131" cy="123551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568" name="文本框 12"/>
          <p:cNvSpPr txBox="1"/>
          <p:nvPr>
            <p:custDataLst>
              <p:tags r:id="rId16"/>
            </p:custDataLst>
          </p:nvPr>
        </p:nvSpPr>
        <p:spPr>
          <a:xfrm>
            <a:off x="2576324" y="5289818"/>
            <a:ext cx="7304376" cy="669651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政策支持：政府应加大对产业链协同发展的支持力度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604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1014984" y="606577"/>
            <a:ext cx="10158984" cy="2958491"/>
          </a:xfrm>
          <a:noFill/>
        </p:spPr>
        <p:txBody>
          <a:bodyPr anchor="b" bIns="0" lIns="0" rIns="0" rtlCol="0" tIns="0" vert="horz" wrap="square">
            <a:normAutofit/>
          </a:bodyPr>
          <a:p>
            <a:r>
              <a:rPr altLang="en-US" lang="zh-CN"/>
              <a:t>THANK YOU</a:t>
            </a:r>
            <a:endParaRPr altLang="en-US" dirty="0" lang="zh-CN"/>
          </a:p>
        </p:txBody>
      </p:sp>
      <p:sp>
        <p:nvSpPr>
          <p:cNvPr id="1050606" name="署名"/>
          <p:cNvSpPr>
            <a:spLocks noGrp="1"/>
          </p:cNvSpPr>
          <p:nvPr>
            <p:ph type="body" sz="quarter" idx="17"/>
            <p:custDataLst>
              <p:tags r:id="rId2"/>
            </p:custDataLst>
          </p:nvPr>
        </p:nvSpPr>
        <p:spPr>
          <a:xfrm>
            <a:off x="1014984" y="3758184"/>
            <a:ext cx="10158984" cy="1962392"/>
          </a:xfrm>
          <a:noFill/>
        </p:spPr>
        <p:txBody>
          <a:bodyPr anchor="t" wrap="square">
            <a:normAutofit/>
          </a:bodyPr>
          <a:p>
            <a:r>
              <a:rPr altLang="en-US" lang="zh-CN"/>
              <a:t>汇报人：XX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4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30"/>
  <p:tag name="KSO_WM_UNIT_TYPE" val="f"/>
  <p:tag name="KSO_WM_UNIT_INDEX" val="1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1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2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1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1_1"/>
  <p:tag name="KSO_WM_UNIT_ISCONTENTSTITLE" val="0"/>
  <p:tag name="KSO_WM_UNIT_ISNUMDGMTITLE" val="0"/>
  <p:tag name="KSO_WM_UNIT_VALUE" val="19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1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1_1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2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2_1"/>
  <p:tag name="KSO_WM_UNIT_ISCONTENTSTITLE" val="0"/>
  <p:tag name="KSO_WM_UNIT_ISNUMDGMTITLE" val="0"/>
  <p:tag name="KSO_WM_UNIT_VALUE" val="19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2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2_1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96"/>
  <p:tag name="KSO_WM_UNIT_TYPE" val="f"/>
  <p:tag name="KSO_WM_UNIT_INDEX" val="1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UNIT_NOCLEAR" val="0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5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5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TYPE" val="a"/>
  <p:tag name="KSO_WM_UNIT_INDEX" val="1"/>
  <p:tag name="KSO_WM_TEMPLATE_CATEGORY" val="custom"/>
  <p:tag name="KSO_WM_TEMPLATE_INDEX" val="20231418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TEMPLATE_CATEGORY" val="custom"/>
  <p:tag name="KSO_WM_TEMPLATE_INDEX" val="20231418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4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1418"/>
  <p:tag name="KSO_WM_TEMPLATE_THUMBS_INDEX" val="1、9"/>
</p:tagLst>
</file>

<file path=ppt/tags/tag7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1418_1*a*1"/>
  <p:tag name="KSO_WM_TEMPLATE_CATEGORY" val="custom"/>
  <p:tag name="KSO_WM_TEMPLATE_INDEX" val="20231418"/>
  <p:tag name="KSO_WM_UNIT_LAYERLEVEL" val="1"/>
  <p:tag name="KSO_WM_TAG_VERSION" val="1.0"/>
  <p:tag name="KSO_WM_BEAUTIFY_FLAG" val="#wm#"/>
  <p:tag name="KSO_WM_UNIT_PRESET_TEXT" val="添加文档标题"/>
</p:tagLst>
</file>

<file path=ppt/tags/tag7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1418_1*b*1"/>
  <p:tag name="KSO_WM_TEMPLATE_CATEGORY" val="custom"/>
  <p:tag name="KSO_WM_TEMPLATE_INDEX" val="20231418"/>
  <p:tag name="KSO_WM_UNIT_LAYERLEVEL" val="1"/>
  <p:tag name="KSO_WM_TAG_VERSION" val="1.0"/>
  <p:tag name="KSO_WM_BEAUTIFY_FLAG" val="#wm#"/>
  <p:tag name="KSO_WM_UNIT_PRESET_TEXT" val="添加文档副标题"/>
</p:tagLst>
</file>

<file path=ppt/tags/tag77.xml><?xml version="1.0" encoding="utf-8"?>
<p:tagLst xmlns:p="http://schemas.openxmlformats.org/presentationml/2006/main">
  <p:tag name="KSO_WM_UNIT_SUBTYPE" val="b"/>
  <p:tag name="KSO_WM_UNIT_NOCLEAR" val="0"/>
  <p:tag name="KSO_WM_UNIT_VALUE" val="63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1418_1*f*1"/>
  <p:tag name="KSO_WM_TEMPLATE_CATEGORY" val="custom"/>
  <p:tag name="KSO_WM_TEMPLATE_INDEX" val="20231418"/>
  <p:tag name="KSO_WM_UNIT_LAYERLEVEL" val="1"/>
  <p:tag name="KSO_WM_TAG_VERSION" val="1.0"/>
  <p:tag name="KSO_WM_BEAUTIFY_FLAG" val="#wm#"/>
  <p:tag name="KSO_WM_UNIT_PRESET_TEXT" val="汇报人：WPS"/>
</p:tagLst>
</file>

<file path=ppt/tags/tag78.xml><?xml version="1.0" encoding="utf-8"?>
<p:tagLst xmlns:p="http://schemas.openxmlformats.org/presentationml/2006/main">
  <p:tag name="KSO_WM_SLIDE_ID" val="custom20231418_1"/>
  <p:tag name="KSO_WM_TEMPLATE_SUBCATEGORY" val="29"/>
  <p:tag name="KSO_WM_TEMPLATE_MASTER_TYPE" val="0"/>
  <p:tag name="KSO_WM_TEMPLATE_COLOR_TYPE" val="0"/>
  <p:tag name="KSO_WM_SLIDE_TYPE" val="title"/>
  <p:tag name="KSO_WM_SLIDE_SUBTYPE" val="pureTxt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1418"/>
  <p:tag name="KSO_WM_SLIDE_LAYOUT" val="a_b_f"/>
  <p:tag name="KSO_WM_SLIDE_LAYOUT_CNT" val="1_1_1"/>
  <p:tag name="KSO_WM_TEMPLATE_THUMBS_INDEX" val="1、9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1418_6*l_h_i*1_1_1"/>
  <p:tag name="KSO_WM_TEMPLATE_CATEGORY" val="custom"/>
  <p:tag name="KSO_WM_TEMPLATE_INDEX" val="20231418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83.3055905511811,&quot;width&quot;:732.203228346456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custom20231418_6*l_h_a*1_1_1"/>
  <p:tag name="KSO_WM_TEMPLATE_CATEGORY" val="custom"/>
  <p:tag name="KSO_WM_TEMPLATE_INDEX" val="20231418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目录项标题"/>
  <p:tag name="KSO_WM_DIAGRAM_MAX_ITEMCNT" val="6"/>
  <p:tag name="KSO_WM_DIAGRAM_MIN_ITEMCNT" val="2"/>
  <p:tag name="KSO_WM_DIAGRAM_VIRTUALLY_FRAME" val="{&quot;height&quot;:283.3055905511811,&quot;width&quot;:732.203228346456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1418_6*l_h_i*1_2_1"/>
  <p:tag name="KSO_WM_TEMPLATE_CATEGORY" val="custom"/>
  <p:tag name="KSO_WM_TEMPLATE_INDEX" val="20231418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83.3055905511811,&quot;width&quot;:732.203228346456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custom20231418_6*l_h_a*1_2_1"/>
  <p:tag name="KSO_WM_TEMPLATE_CATEGORY" val="custom"/>
  <p:tag name="KSO_WM_TEMPLATE_INDEX" val="20231418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目录项标题"/>
  <p:tag name="KSO_WM_DIAGRAM_MAX_ITEMCNT" val="6"/>
  <p:tag name="KSO_WM_DIAGRAM_MIN_ITEMCNT" val="2"/>
  <p:tag name="KSO_WM_DIAGRAM_VIRTUALLY_FRAME" val="{&quot;height&quot;:283.3055905511811,&quot;width&quot;:732.203228346456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1418_6*l_h_i*1_4_1"/>
  <p:tag name="KSO_WM_TEMPLATE_CATEGORY" val="custom"/>
  <p:tag name="KSO_WM_TEMPLATE_INDEX" val="20231418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83.3055905511811,&quot;width&quot;:732.203228346456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custom20231418_6*l_h_a*1_4_1"/>
  <p:tag name="KSO_WM_TEMPLATE_CATEGORY" val="custom"/>
  <p:tag name="KSO_WM_TEMPLATE_INDEX" val="20231418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目录项标题"/>
  <p:tag name="KSO_WM_DIAGRAM_MAX_ITEMCNT" val="6"/>
  <p:tag name="KSO_WM_DIAGRAM_MIN_ITEMCNT" val="2"/>
  <p:tag name="KSO_WM_DIAGRAM_VIRTUALLY_FRAME" val="{&quot;height&quot;:283.3055905511811,&quot;width&quot;:732.203228346456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1418_6*l_h_i*1_3_1"/>
  <p:tag name="KSO_WM_TEMPLATE_CATEGORY" val="custom"/>
  <p:tag name="KSO_WM_TEMPLATE_INDEX" val="20231418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83.3055905511811,&quot;width&quot;:732.203228346456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custom20231418_6*l_h_a*1_3_1"/>
  <p:tag name="KSO_WM_TEMPLATE_CATEGORY" val="custom"/>
  <p:tag name="KSO_WM_TEMPLATE_INDEX" val="20231418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目录项标题"/>
  <p:tag name="KSO_WM_DIAGRAM_MAX_ITEMCNT" val="6"/>
  <p:tag name="KSO_WM_DIAGRAM_MIN_ITEMCNT" val="2"/>
  <p:tag name="KSO_WM_DIAGRAM_VIRTUALLY_FRAME" val="{&quot;height&quot;:283.3055905511811,&quot;width&quot;:732.203228346456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6_1"/>
  <p:tag name="KSO_WM_UNIT_ID" val="custom20231418_6*l_h_a*1_6_1"/>
  <p:tag name="KSO_WM_TEMPLATE_CATEGORY" val="custom"/>
  <p:tag name="KSO_WM_TEMPLATE_INDEX" val="20231418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目录项标题"/>
  <p:tag name="KSO_WM_DIAGRAM_MAX_ITEMCNT" val="6"/>
  <p:tag name="KSO_WM_DIAGRAM_MIN_ITEMCNT" val="2"/>
  <p:tag name="KSO_WM_DIAGRAM_VIRTUALLY_FRAME" val="{&quot;height&quot;:283.3055905511811,&quot;width&quot;:732.203228346456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1418_6*l_h_i*1_5_1"/>
  <p:tag name="KSO_WM_TEMPLATE_CATEGORY" val="custom"/>
  <p:tag name="KSO_WM_TEMPLATE_INDEX" val="20231418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83.3055905511811,&quot;width&quot;:732.203228346456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custom20231418_6*l_h_a*1_5_1"/>
  <p:tag name="KSO_WM_TEMPLATE_CATEGORY" val="custom"/>
  <p:tag name="KSO_WM_TEMPLATE_INDEX" val="20231418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目录项标题"/>
  <p:tag name="KSO_WM_DIAGRAM_MAX_ITEMCNT" val="6"/>
  <p:tag name="KSO_WM_DIAGRAM_MIN_ITEMCNT" val="2"/>
  <p:tag name="KSO_WM_DIAGRAM_VIRTUALLY_FRAME" val="{&quot;height&quot;:283.3055905511811,&quot;width&quot;:732.203228346456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1"/>
  <p:tag name="KSO_WM_UNIT_ID" val="custom20231418_6*l_h_i*1_6_1"/>
  <p:tag name="KSO_WM_TEMPLATE_CATEGORY" val="custom"/>
  <p:tag name="KSO_WM_TEMPLATE_INDEX" val="20231418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83.3055905511811,&quot;width&quot;:732.203228346456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418_6*a*1"/>
  <p:tag name="KSO_WM_TEMPLATE_CATEGORY" val="custom"/>
  <p:tag name="KSO_WM_TEMPLATE_INDEX" val="20231418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目录"/>
</p:tagLst>
</file>

<file path=ppt/tags/tag92.xml><?xml version="1.0" encoding="utf-8"?>
<p:tagLst xmlns:p="http://schemas.openxmlformats.org/presentationml/2006/main">
  <p:tag name="KSO_WM_SLIDE_ID" val="custom20231418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1418"/>
  <p:tag name="KSO_WM_SLIDE_LAYOUT" val="a_l"/>
  <p:tag name="KSO_WM_SLIDE_LAYOUT_CNT" val="1_1"/>
  <p:tag name="KSO_WM_SLIDE_TYPE" val="contents"/>
  <p:tag name="KSO_WM_SLIDE_SUBTYPE" val="diag"/>
  <p:tag name="KSO_WM_DIAGRAM_GROUP_CODE" val="l1-1"/>
  <p:tag name="KSO_WM_SLIDE_DIAGTYPE" val="l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418_7*a*1"/>
  <p:tag name="KSO_WM_TEMPLATE_CATEGORY" val="custom"/>
  <p:tag name="KSO_WM_TEMPLATE_INDEX" val="20231418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94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418_7*e*1"/>
  <p:tag name="KSO_WM_TEMPLATE_CATEGORY" val="custom"/>
  <p:tag name="KSO_WM_TEMPLATE_INDEX" val="20231418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1"/>
</p:tagLst>
</file>

<file path=ppt/tags/tag95.xml><?xml version="1.0" encoding="utf-8"?>
<p:tagLst xmlns:p="http://schemas.openxmlformats.org/presentationml/2006/main">
  <p:tag name="KSO_WM_SLIDE_ID" val="custom20231418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418"/>
  <p:tag name="KSO_WM_SLIDE_TYPE" val="sectionTitle"/>
  <p:tag name="KSO_WM_SLIDE_SUBTYPE" val="pureTxt"/>
  <p:tag name="KSO_WM_SLIDE_LAYOUT" val="a_e"/>
  <p:tag name="KSO_WM_SLIDE_LAYOUT_CNT" val="1_1"/>
</p:tagLst>
</file>

<file path=ppt/tags/tag9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418_7*a*1"/>
  <p:tag name="KSO_WM_TEMPLATE_CATEGORY" val="custom"/>
  <p:tag name="KSO_WM_TEMPLATE_INDEX" val="20231418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37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418_7*e*1"/>
  <p:tag name="KSO_WM_TEMPLATE_CATEGORY" val="custom"/>
  <p:tag name="KSO_WM_TEMPLATE_INDEX" val="20231418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2"/>
</p:tagLst>
</file>

<file path=ppt/tags/tag138.xml><?xml version="1.0" encoding="utf-8"?>
<p:tagLst xmlns:p="http://schemas.openxmlformats.org/presentationml/2006/main">
  <p:tag name="KSO_WM_SLIDE_ID" val="custom20231418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418"/>
  <p:tag name="KSO_WM_SLIDE_TYPE" val="sectionTitle"/>
  <p:tag name="KSO_WM_SLIDE_SUBTYPE" val="pureTxt"/>
  <p:tag name="KSO_WM_SLIDE_LAYOUT" val="a_e"/>
  <p:tag name="KSO_WM_SLIDE_LAYOUT_CNT" val="1_1"/>
</p:tagLst>
</file>

<file path=ppt/tags/tag13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418_7*a*1"/>
  <p:tag name="KSO_WM_TEMPLATE_CATEGORY" val="custom"/>
  <p:tag name="KSO_WM_TEMPLATE_INDEX" val="20231418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72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418_7*e*1"/>
  <p:tag name="KSO_WM_TEMPLATE_CATEGORY" val="custom"/>
  <p:tag name="KSO_WM_TEMPLATE_INDEX" val="20231418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3"/>
</p:tagLst>
</file>

<file path=ppt/tags/tag173.xml><?xml version="1.0" encoding="utf-8"?>
<p:tagLst xmlns:p="http://schemas.openxmlformats.org/presentationml/2006/main">
  <p:tag name="KSO_WM_SLIDE_ID" val="custom20231418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418"/>
  <p:tag name="KSO_WM_SLIDE_TYPE" val="sectionTitle"/>
  <p:tag name="KSO_WM_SLIDE_SUBTYPE" val="pureTxt"/>
  <p:tag name="KSO_WM_SLIDE_LAYOUT" val="a_e"/>
  <p:tag name="KSO_WM_SLIDE_LAYOUT_CNT" val="1_1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418_7*a*1"/>
  <p:tag name="KSO_WM_TEMPLATE_CATEGORY" val="custom"/>
  <p:tag name="KSO_WM_TEMPLATE_INDEX" val="20231418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44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418_7*e*1"/>
  <p:tag name="KSO_WM_TEMPLATE_CATEGORY" val="custom"/>
  <p:tag name="KSO_WM_TEMPLATE_INDEX" val="20231418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4"/>
</p:tagLst>
</file>

<file path=ppt/tags/tag245.xml><?xml version="1.0" encoding="utf-8"?>
<p:tagLst xmlns:p="http://schemas.openxmlformats.org/presentationml/2006/main">
  <p:tag name="KSO_WM_SLIDE_ID" val="custom20231418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418"/>
  <p:tag name="KSO_WM_SLIDE_TYPE" val="sectionTitle"/>
  <p:tag name="KSO_WM_SLIDE_SUBTYPE" val="pureTxt"/>
  <p:tag name="KSO_WM_SLIDE_LAYOUT" val="a_e"/>
  <p:tag name="KSO_WM_SLIDE_LAYOUT_CNT" val="1_1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418_7*a*1"/>
  <p:tag name="KSO_WM_TEMPLATE_CATEGORY" val="custom"/>
  <p:tag name="KSO_WM_TEMPLATE_INDEX" val="20231418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312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418_7*e*1"/>
  <p:tag name="KSO_WM_TEMPLATE_CATEGORY" val="custom"/>
  <p:tag name="KSO_WM_TEMPLATE_INDEX" val="20231418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5"/>
</p:tagLst>
</file>

<file path=ppt/tags/tag313.xml><?xml version="1.0" encoding="utf-8"?>
<p:tagLst xmlns:p="http://schemas.openxmlformats.org/presentationml/2006/main">
  <p:tag name="KSO_WM_SLIDE_ID" val="custom20231418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418"/>
  <p:tag name="KSO_WM_SLIDE_TYPE" val="sectionTitle"/>
  <p:tag name="KSO_WM_SLIDE_SUBTYPE" val="pureTxt"/>
  <p:tag name="KSO_WM_SLIDE_LAYOUT" val="a_e"/>
  <p:tag name="KSO_WM_SLIDE_LAYOUT_CNT" val="1_1"/>
</p:tagLst>
</file>

<file path=ppt/tags/tag3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diagram20231447_3*l_i*1_1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2"/>
  <p:tag name="KSO_WM_UNIT_ID" val="diagram20231447_3*l_i*1_2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47_3*l_h_i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47_3*l_h_i*1_4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7_3*l_h_f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47_3*l_h_i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47_3*l_h_i*1_3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7_3*l_h_f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47_3*l_h_i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47_3*l_h_i*1_2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7_3*l_h_f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47_3*l_h_i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47_3*l_h_i*1_1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7_3*l_h_f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418_7*a*1"/>
  <p:tag name="KSO_WM_TEMPLATE_CATEGORY" val="custom"/>
  <p:tag name="KSO_WM_TEMPLATE_INDEX" val="20231418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399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418_7*e*1"/>
  <p:tag name="KSO_WM_TEMPLATE_CATEGORY" val="custom"/>
  <p:tag name="KSO_WM_TEMPLATE_INDEX" val="20231418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6"/>
</p:tagLst>
</file>

<file path=ppt/tags/tag400.xml><?xml version="1.0" encoding="utf-8"?>
<p:tagLst xmlns:p="http://schemas.openxmlformats.org/presentationml/2006/main">
  <p:tag name="KSO_WM_SLIDE_ID" val="custom20231418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418"/>
  <p:tag name="KSO_WM_SLIDE_TYPE" val="sectionTitle"/>
  <p:tag name="KSO_WM_SLIDE_SUBTYPE" val="pureTxt"/>
  <p:tag name="KSO_WM_SLIDE_LAYOUT" val="a_e"/>
  <p:tag name="KSO_WM_SLIDE_LAYOUT_CNT" val="1_1"/>
</p:tagLst>
</file>

<file path=ppt/tags/tag4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3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6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8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2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418_9*a*1"/>
  <p:tag name="KSO_WM_TEMPLATE_CATEGORY" val="custom"/>
  <p:tag name="KSO_WM_TEMPLATE_INDEX" val="20231418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THANK YOU"/>
</p:tagLst>
</file>

<file path=ppt/tags/tag4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418_9*f*4"/>
  <p:tag name="KSO_WM_TEMPLATE_CATEGORY" val="custom"/>
  <p:tag name="KSO_WM_TEMPLATE_INDEX" val="20231418"/>
  <p:tag name="KSO_WM_UNIT_LAYERLEVEL" val="1"/>
  <p:tag name="KSO_WM_TAG_VERSION" val="1.0"/>
  <p:tag name="KSO_WM_BEAUTIFY_FLAG" val="#wm#"/>
  <p:tag name="KSO_WM_UNIT_SUBTYPE" val="b"/>
  <p:tag name="KSO_WM_UNIT_NOCLEAR" val="0"/>
  <p:tag name="KSO_WM_UNIT_VALUE" val="8"/>
  <p:tag name="KSO_WM_UNIT_TYPE" val="f"/>
  <p:tag name="KSO_WM_UNIT_INDEX" val="4"/>
  <p:tag name="KSO_WM_UNIT_PRESET_TEXT" val="汇报人：WPS"/>
</p:tagLst>
</file>

<file path=ppt/tags/tag455.xml><?xml version="1.0" encoding="utf-8"?>
<p:tagLst xmlns:p="http://schemas.openxmlformats.org/presentationml/2006/main">
  <p:tag name="KSO_WM_SLIDE_ID" val="custom20231418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1418"/>
  <p:tag name="KSO_WM_SLIDE_TYPE" val="endPage"/>
  <p:tag name="KSO_WM_SLIDE_SUBTYPE" val="pureTxt"/>
  <p:tag name="KSO_WM_SLIDE_LAYOUT" val="a_f"/>
  <p:tag name="KSO_WM_SLIDE_LAYOUT_CNT" val="1_1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自定义 389">
      <a:dk1>
        <a:sysClr lastClr="000000" val="windowText"/>
      </a:dk1>
      <a:lt1>
        <a:sysClr lastClr="FFFFFF" val="window"/>
      </a:lt1>
      <a:dk2>
        <a:srgbClr val="0F3656"/>
      </a:dk2>
      <a:lt2>
        <a:srgbClr val="CBE7FE"/>
      </a:lt2>
      <a:accent1>
        <a:srgbClr val="FB7C07"/>
      </a:accent1>
      <a:accent2>
        <a:srgbClr val="ECB938"/>
      </a:accent2>
      <a:accent3>
        <a:srgbClr val="FC5A3A"/>
      </a:accent3>
      <a:accent4>
        <a:srgbClr val="3590DB"/>
      </a:accent4>
      <a:accent5>
        <a:srgbClr val="41CCFD"/>
      </a:accent5>
      <a:accent6>
        <a:srgbClr val="C83DFF"/>
      </a:accent6>
      <a:hlink>
        <a:srgbClr val="658BD5"/>
      </a:hlink>
      <a:folHlink>
        <a:srgbClr val="A16AA5"/>
      </a:folHlink>
    </a:clrScheme>
    <a:fontScheme name="自定义 79">
      <a:majorFont>
        <a:latin typeface="汉仪粗圆简"/>
        <a:ea typeface="汉仪粗圆简"/>
        <a:cs typeface=""/>
      </a:majorFont>
      <a:minorFont>
        <a:latin typeface="汉仪正圆-75W"/>
        <a:ea typeface="汉仪正圆-45W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MI 9</dc:creator>
  <dcterms:created xsi:type="dcterms:W3CDTF">2024-01-06T04:02:15Z</dcterms:created>
  <dcterms:modified xsi:type="dcterms:W3CDTF">2024-01-06T04:02:15Z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8d44c9d4ac8f47469dcfa069706a103c_21</vt:lpwstr>
  </property>
</Properties>
</file>