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gs" Target="tags/tag125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image" Target="../media/image1.png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png"/><Relationship Id="rId2" Type="http://schemas.openxmlformats.org/officeDocument/2006/relationships/tags" Target="../tags/tag27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image" Target="../media/image1.png"/><Relationship Id="rId2" Type="http://schemas.openxmlformats.org/officeDocument/2006/relationships/tags" Target="../tags/tag72.xml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0795"/>
            <a:ext cx="12172950" cy="6858000"/>
          </a:xfrm>
          <a:prstGeom prst="rect">
            <a:avLst/>
          </a:prstGeom>
        </p:spPr>
      </p:pic>
      <p:sp>
        <p:nvSpPr>
          <p:cNvPr id="11" name="任意多边形: 形状 10"/>
          <p:cNvSpPr/>
          <p:nvPr>
            <p:custDataLst>
              <p:tags r:id="rId4"/>
            </p:custDataLst>
          </p:nvPr>
        </p:nvSpPr>
        <p:spPr>
          <a:xfrm>
            <a:off x="619125" y="549422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" name="任意多边形: 形状 11"/>
          <p:cNvSpPr/>
          <p:nvPr>
            <p:custDataLst>
              <p:tags r:id="rId5"/>
            </p:custDataLst>
          </p:nvPr>
        </p:nvSpPr>
        <p:spPr>
          <a:xfrm>
            <a:off x="647460" y="596808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6"/>
            </p:custDataLst>
          </p:nvPr>
        </p:nvSpPr>
        <p:spPr>
          <a:xfrm>
            <a:off x="647460" y="653957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/>
          <p:cNvSpPr/>
          <p:nvPr>
            <p:custDataLst>
              <p:tags r:id="rId7"/>
            </p:custDataLst>
          </p:nvPr>
        </p:nvSpPr>
        <p:spPr>
          <a:xfrm>
            <a:off x="647460" y="711107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任意多边形: 形状 17"/>
          <p:cNvSpPr/>
          <p:nvPr>
            <p:custDataLst>
              <p:tags r:id="rId8"/>
            </p:custDataLst>
          </p:nvPr>
        </p:nvSpPr>
        <p:spPr>
          <a:xfrm rot="16200000">
            <a:off x="11376660" y="549275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任意多边形: 形状 18"/>
          <p:cNvSpPr/>
          <p:nvPr>
            <p:custDataLst>
              <p:tags r:id="rId9"/>
            </p:custDataLst>
          </p:nvPr>
        </p:nvSpPr>
        <p:spPr>
          <a:xfrm rot="16200000">
            <a:off x="11424285" y="620713"/>
            <a:ext cx="133350" cy="76200"/>
          </a:xfrm>
          <a:custGeom>
            <a:avLst/>
            <a:gdLst>
              <a:gd name="connsiteX0" fmla="*/ 16260 w 133350"/>
              <a:gd name="connsiteY0" fmla="*/ 2790 h 76200"/>
              <a:gd name="connsiteX1" fmla="*/ 73410 w 133350"/>
              <a:gd name="connsiteY1" fmla="*/ 59940 h 76200"/>
              <a:gd name="connsiteX2" fmla="*/ 66675 w 133350"/>
              <a:gd name="connsiteY2" fmla="*/ 66675 h 76200"/>
              <a:gd name="connsiteX3" fmla="*/ 59940 w 133350"/>
              <a:gd name="connsiteY3" fmla="*/ 59940 h 76200"/>
              <a:gd name="connsiteX4" fmla="*/ 117090 w 133350"/>
              <a:gd name="connsiteY4" fmla="*/ 2790 h 76200"/>
              <a:gd name="connsiteX5" fmla="*/ 118533 w 133350"/>
              <a:gd name="connsiteY5" fmla="*/ 1605 h 76200"/>
              <a:gd name="connsiteX6" fmla="*/ 120180 w 133350"/>
              <a:gd name="connsiteY6" fmla="*/ 725 h 76200"/>
              <a:gd name="connsiteX7" fmla="*/ 121967 w 133350"/>
              <a:gd name="connsiteY7" fmla="*/ 183 h 76200"/>
              <a:gd name="connsiteX8" fmla="*/ 123825 w 133350"/>
              <a:gd name="connsiteY8" fmla="*/ 0 h 76200"/>
              <a:gd name="connsiteX9" fmla="*/ 125683 w 133350"/>
              <a:gd name="connsiteY9" fmla="*/ 183 h 76200"/>
              <a:gd name="connsiteX10" fmla="*/ 127470 w 133350"/>
              <a:gd name="connsiteY10" fmla="*/ 725 h 76200"/>
              <a:gd name="connsiteX11" fmla="*/ 129117 w 133350"/>
              <a:gd name="connsiteY11" fmla="*/ 1605 h 76200"/>
              <a:gd name="connsiteX12" fmla="*/ 130560 w 133350"/>
              <a:gd name="connsiteY12" fmla="*/ 2790 h 76200"/>
              <a:gd name="connsiteX13" fmla="*/ 131745 w 133350"/>
              <a:gd name="connsiteY13" fmla="*/ 4233 h 76200"/>
              <a:gd name="connsiteX14" fmla="*/ 132625 w 133350"/>
              <a:gd name="connsiteY14" fmla="*/ 5880 h 76200"/>
              <a:gd name="connsiteX15" fmla="*/ 133167 w 133350"/>
              <a:gd name="connsiteY15" fmla="*/ 7667 h 76200"/>
              <a:gd name="connsiteX16" fmla="*/ 133350 w 133350"/>
              <a:gd name="connsiteY16" fmla="*/ 9525 h 76200"/>
              <a:gd name="connsiteX17" fmla="*/ 133167 w 133350"/>
              <a:gd name="connsiteY17" fmla="*/ 11383 h 76200"/>
              <a:gd name="connsiteX18" fmla="*/ 132625 w 133350"/>
              <a:gd name="connsiteY18" fmla="*/ 13170 h 76200"/>
              <a:gd name="connsiteX19" fmla="*/ 131745 w 133350"/>
              <a:gd name="connsiteY19" fmla="*/ 14817 h 76200"/>
              <a:gd name="connsiteX20" fmla="*/ 130560 w 133350"/>
              <a:gd name="connsiteY20" fmla="*/ 16260 h 76200"/>
              <a:gd name="connsiteX21" fmla="*/ 73410 w 133350"/>
              <a:gd name="connsiteY21" fmla="*/ 73410 h 76200"/>
              <a:gd name="connsiteX22" fmla="*/ 71967 w 133350"/>
              <a:gd name="connsiteY22" fmla="*/ 74595 h 76200"/>
              <a:gd name="connsiteX23" fmla="*/ 70320 w 133350"/>
              <a:gd name="connsiteY23" fmla="*/ 75475 h 76200"/>
              <a:gd name="connsiteX24" fmla="*/ 68533 w 133350"/>
              <a:gd name="connsiteY24" fmla="*/ 76017 h 76200"/>
              <a:gd name="connsiteX25" fmla="*/ 66675 w 133350"/>
              <a:gd name="connsiteY25" fmla="*/ 76200 h 76200"/>
              <a:gd name="connsiteX26" fmla="*/ 64817 w 133350"/>
              <a:gd name="connsiteY26" fmla="*/ 76017 h 76200"/>
              <a:gd name="connsiteX27" fmla="*/ 63030 w 133350"/>
              <a:gd name="connsiteY27" fmla="*/ 75475 h 76200"/>
              <a:gd name="connsiteX28" fmla="*/ 61383 w 133350"/>
              <a:gd name="connsiteY28" fmla="*/ 74595 h 76200"/>
              <a:gd name="connsiteX29" fmla="*/ 59940 w 133350"/>
              <a:gd name="connsiteY29" fmla="*/ 73410 h 76200"/>
              <a:gd name="connsiteX30" fmla="*/ 2790 w 133350"/>
              <a:gd name="connsiteY30" fmla="*/ 16260 h 76200"/>
              <a:gd name="connsiteX31" fmla="*/ 1605 w 133350"/>
              <a:gd name="connsiteY31" fmla="*/ 14817 h 76200"/>
              <a:gd name="connsiteX32" fmla="*/ 725 w 133350"/>
              <a:gd name="connsiteY32" fmla="*/ 13170 h 76200"/>
              <a:gd name="connsiteX33" fmla="*/ 183 w 133350"/>
              <a:gd name="connsiteY33" fmla="*/ 11383 h 76200"/>
              <a:gd name="connsiteX34" fmla="*/ 0 w 133350"/>
              <a:gd name="connsiteY34" fmla="*/ 9525 h 76200"/>
              <a:gd name="connsiteX35" fmla="*/ 183 w 133350"/>
              <a:gd name="connsiteY35" fmla="*/ 7667 h 76200"/>
              <a:gd name="connsiteX36" fmla="*/ 725 w 133350"/>
              <a:gd name="connsiteY36" fmla="*/ 5880 h 76200"/>
              <a:gd name="connsiteX37" fmla="*/ 1605 w 133350"/>
              <a:gd name="connsiteY37" fmla="*/ 4233 h 76200"/>
              <a:gd name="connsiteX38" fmla="*/ 2790 w 133350"/>
              <a:gd name="connsiteY38" fmla="*/ 2790 h 76200"/>
              <a:gd name="connsiteX39" fmla="*/ 4233 w 133350"/>
              <a:gd name="connsiteY39" fmla="*/ 1605 h 76200"/>
              <a:gd name="connsiteX40" fmla="*/ 5880 w 133350"/>
              <a:gd name="connsiteY40" fmla="*/ 725 h 76200"/>
              <a:gd name="connsiteX41" fmla="*/ 7667 w 133350"/>
              <a:gd name="connsiteY41" fmla="*/ 183 h 76200"/>
              <a:gd name="connsiteX42" fmla="*/ 9525 w 133350"/>
              <a:gd name="connsiteY42" fmla="*/ 0 h 76200"/>
              <a:gd name="connsiteX43" fmla="*/ 11383 w 133350"/>
              <a:gd name="connsiteY43" fmla="*/ 183 h 76200"/>
              <a:gd name="connsiteX44" fmla="*/ 13170 w 133350"/>
              <a:gd name="connsiteY44" fmla="*/ 725 h 76200"/>
              <a:gd name="connsiteX45" fmla="*/ 14817 w 133350"/>
              <a:gd name="connsiteY45" fmla="*/ 1605 h 76200"/>
              <a:gd name="connsiteX46" fmla="*/ 16260 w 133350"/>
              <a:gd name="connsiteY46" fmla="*/ 2790 h 76200"/>
              <a:gd name="connsiteX47" fmla="*/ 19050 w 133350"/>
              <a:gd name="connsiteY47" fmla="*/ 9525 h 76200"/>
              <a:gd name="connsiteX48" fmla="*/ 18867 w 133350"/>
              <a:gd name="connsiteY48" fmla="*/ 11383 h 76200"/>
              <a:gd name="connsiteX49" fmla="*/ 18325 w 133350"/>
              <a:gd name="connsiteY49" fmla="*/ 13170 h 76200"/>
              <a:gd name="connsiteX50" fmla="*/ 17445 w 133350"/>
              <a:gd name="connsiteY50" fmla="*/ 14817 h 76200"/>
              <a:gd name="connsiteX51" fmla="*/ 16260 w 133350"/>
              <a:gd name="connsiteY51" fmla="*/ 16260 h 76200"/>
              <a:gd name="connsiteX52" fmla="*/ 14817 w 133350"/>
              <a:gd name="connsiteY52" fmla="*/ 17445 h 76200"/>
              <a:gd name="connsiteX53" fmla="*/ 13170 w 133350"/>
              <a:gd name="connsiteY53" fmla="*/ 18325 h 76200"/>
              <a:gd name="connsiteX54" fmla="*/ 11383 w 133350"/>
              <a:gd name="connsiteY54" fmla="*/ 18867 h 76200"/>
              <a:gd name="connsiteX55" fmla="*/ 9525 w 133350"/>
              <a:gd name="connsiteY55" fmla="*/ 19050 h 76200"/>
              <a:gd name="connsiteX56" fmla="*/ 7667 w 133350"/>
              <a:gd name="connsiteY56" fmla="*/ 18867 h 76200"/>
              <a:gd name="connsiteX57" fmla="*/ 5880 w 133350"/>
              <a:gd name="connsiteY57" fmla="*/ 18325 h 76200"/>
              <a:gd name="connsiteX58" fmla="*/ 4233 w 133350"/>
              <a:gd name="connsiteY58" fmla="*/ 17445 h 76200"/>
              <a:gd name="connsiteX59" fmla="*/ 2790 w 133350"/>
              <a:gd name="connsiteY59" fmla="*/ 16260 h 76200"/>
              <a:gd name="connsiteX60" fmla="*/ 1605 w 133350"/>
              <a:gd name="connsiteY60" fmla="*/ 14817 h 76200"/>
              <a:gd name="connsiteX61" fmla="*/ 725 w 133350"/>
              <a:gd name="connsiteY61" fmla="*/ 13170 h 76200"/>
              <a:gd name="connsiteX62" fmla="*/ 183 w 133350"/>
              <a:gd name="connsiteY62" fmla="*/ 11383 h 76200"/>
              <a:gd name="connsiteX63" fmla="*/ 0 w 133350"/>
              <a:gd name="connsiteY63" fmla="*/ 9525 h 76200"/>
              <a:gd name="connsiteX64" fmla="*/ 183 w 133350"/>
              <a:gd name="connsiteY64" fmla="*/ 7667 h 76200"/>
              <a:gd name="connsiteX65" fmla="*/ 725 w 133350"/>
              <a:gd name="connsiteY65" fmla="*/ 5880 h 76200"/>
              <a:gd name="connsiteX66" fmla="*/ 1605 w 133350"/>
              <a:gd name="connsiteY66" fmla="*/ 4233 h 76200"/>
              <a:gd name="connsiteX67" fmla="*/ 2790 w 133350"/>
              <a:gd name="connsiteY67" fmla="*/ 2790 h 76200"/>
              <a:gd name="connsiteX68" fmla="*/ 4233 w 133350"/>
              <a:gd name="connsiteY68" fmla="*/ 1605 h 76200"/>
              <a:gd name="connsiteX69" fmla="*/ 5880 w 133350"/>
              <a:gd name="connsiteY69" fmla="*/ 725 h 76200"/>
              <a:gd name="connsiteX70" fmla="*/ 7667 w 133350"/>
              <a:gd name="connsiteY70" fmla="*/ 183 h 76200"/>
              <a:gd name="connsiteX71" fmla="*/ 9525 w 133350"/>
              <a:gd name="connsiteY71" fmla="*/ 0 h 76200"/>
              <a:gd name="connsiteX72" fmla="*/ 11383 w 133350"/>
              <a:gd name="connsiteY72" fmla="*/ 183 h 76200"/>
              <a:gd name="connsiteX73" fmla="*/ 13170 w 133350"/>
              <a:gd name="connsiteY73" fmla="*/ 725 h 76200"/>
              <a:gd name="connsiteX74" fmla="*/ 14817 w 133350"/>
              <a:gd name="connsiteY74" fmla="*/ 1605 h 76200"/>
              <a:gd name="connsiteX75" fmla="*/ 16260 w 133350"/>
              <a:gd name="connsiteY75" fmla="*/ 2790 h 76200"/>
              <a:gd name="connsiteX76" fmla="*/ 17445 w 133350"/>
              <a:gd name="connsiteY76" fmla="*/ 4233 h 76200"/>
              <a:gd name="connsiteX77" fmla="*/ 18325 w 133350"/>
              <a:gd name="connsiteY77" fmla="*/ 5880 h 76200"/>
              <a:gd name="connsiteX78" fmla="*/ 18867 w 133350"/>
              <a:gd name="connsiteY78" fmla="*/ 7667 h 76200"/>
              <a:gd name="connsiteX79" fmla="*/ 19050 w 133350"/>
              <a:gd name="connsiteY79" fmla="*/ 9525 h 76200"/>
              <a:gd name="connsiteX80" fmla="*/ 133350 w 133350"/>
              <a:gd name="connsiteY80" fmla="*/ 9525 h 76200"/>
              <a:gd name="connsiteX81" fmla="*/ 133167 w 133350"/>
              <a:gd name="connsiteY81" fmla="*/ 11383 h 76200"/>
              <a:gd name="connsiteX82" fmla="*/ 132625 w 133350"/>
              <a:gd name="connsiteY82" fmla="*/ 13170 h 76200"/>
              <a:gd name="connsiteX83" fmla="*/ 131745 w 133350"/>
              <a:gd name="connsiteY83" fmla="*/ 14817 h 76200"/>
              <a:gd name="connsiteX84" fmla="*/ 130560 w 133350"/>
              <a:gd name="connsiteY84" fmla="*/ 16260 h 76200"/>
              <a:gd name="connsiteX85" fmla="*/ 129117 w 133350"/>
              <a:gd name="connsiteY85" fmla="*/ 17445 h 76200"/>
              <a:gd name="connsiteX86" fmla="*/ 127470 w 133350"/>
              <a:gd name="connsiteY86" fmla="*/ 18325 h 76200"/>
              <a:gd name="connsiteX87" fmla="*/ 125683 w 133350"/>
              <a:gd name="connsiteY87" fmla="*/ 18867 h 76200"/>
              <a:gd name="connsiteX88" fmla="*/ 123825 w 133350"/>
              <a:gd name="connsiteY88" fmla="*/ 19050 h 76200"/>
              <a:gd name="connsiteX89" fmla="*/ 121967 w 133350"/>
              <a:gd name="connsiteY89" fmla="*/ 18867 h 76200"/>
              <a:gd name="connsiteX90" fmla="*/ 120180 w 133350"/>
              <a:gd name="connsiteY90" fmla="*/ 18325 h 76200"/>
              <a:gd name="connsiteX91" fmla="*/ 118533 w 133350"/>
              <a:gd name="connsiteY91" fmla="*/ 17445 h 76200"/>
              <a:gd name="connsiteX92" fmla="*/ 117090 w 133350"/>
              <a:gd name="connsiteY92" fmla="*/ 16260 h 76200"/>
              <a:gd name="connsiteX93" fmla="*/ 115905 w 133350"/>
              <a:gd name="connsiteY93" fmla="*/ 14817 h 76200"/>
              <a:gd name="connsiteX94" fmla="*/ 115025 w 133350"/>
              <a:gd name="connsiteY94" fmla="*/ 13170 h 76200"/>
              <a:gd name="connsiteX95" fmla="*/ 114483 w 133350"/>
              <a:gd name="connsiteY95" fmla="*/ 11383 h 76200"/>
              <a:gd name="connsiteX96" fmla="*/ 114300 w 133350"/>
              <a:gd name="connsiteY96" fmla="*/ 9525 h 76200"/>
              <a:gd name="connsiteX97" fmla="*/ 114483 w 133350"/>
              <a:gd name="connsiteY97" fmla="*/ 7667 h 76200"/>
              <a:gd name="connsiteX98" fmla="*/ 115025 w 133350"/>
              <a:gd name="connsiteY98" fmla="*/ 5880 h 76200"/>
              <a:gd name="connsiteX99" fmla="*/ 115905 w 133350"/>
              <a:gd name="connsiteY99" fmla="*/ 4233 h 76200"/>
              <a:gd name="connsiteX100" fmla="*/ 117090 w 133350"/>
              <a:gd name="connsiteY100" fmla="*/ 2790 h 76200"/>
              <a:gd name="connsiteX101" fmla="*/ 118533 w 133350"/>
              <a:gd name="connsiteY101" fmla="*/ 1605 h 76200"/>
              <a:gd name="connsiteX102" fmla="*/ 120180 w 133350"/>
              <a:gd name="connsiteY102" fmla="*/ 725 h 76200"/>
              <a:gd name="connsiteX103" fmla="*/ 121967 w 133350"/>
              <a:gd name="connsiteY103" fmla="*/ 183 h 76200"/>
              <a:gd name="connsiteX104" fmla="*/ 123825 w 133350"/>
              <a:gd name="connsiteY104" fmla="*/ 0 h 76200"/>
              <a:gd name="connsiteX105" fmla="*/ 125683 w 133350"/>
              <a:gd name="connsiteY105" fmla="*/ 183 h 76200"/>
              <a:gd name="connsiteX106" fmla="*/ 127470 w 133350"/>
              <a:gd name="connsiteY106" fmla="*/ 725 h 76200"/>
              <a:gd name="connsiteX107" fmla="*/ 129117 w 133350"/>
              <a:gd name="connsiteY107" fmla="*/ 1605 h 76200"/>
              <a:gd name="connsiteX108" fmla="*/ 130560 w 133350"/>
              <a:gd name="connsiteY108" fmla="*/ 2790 h 76200"/>
              <a:gd name="connsiteX109" fmla="*/ 131745 w 133350"/>
              <a:gd name="connsiteY109" fmla="*/ 4233 h 76200"/>
              <a:gd name="connsiteX110" fmla="*/ 132625 w 133350"/>
              <a:gd name="connsiteY110" fmla="*/ 5880 h 76200"/>
              <a:gd name="connsiteX111" fmla="*/ 133167 w 133350"/>
              <a:gd name="connsiteY111" fmla="*/ 7667 h 76200"/>
              <a:gd name="connsiteX112" fmla="*/ 133350 w 133350"/>
              <a:gd name="connsiteY112" fmla="*/ 9525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33350" h="76200">
                <a:moveTo>
                  <a:pt x="16260" y="2790"/>
                </a:moveTo>
                <a:lnTo>
                  <a:pt x="73410" y="59940"/>
                </a:lnTo>
                <a:lnTo>
                  <a:pt x="66675" y="66675"/>
                </a:lnTo>
                <a:lnTo>
                  <a:pt x="59940" y="59940"/>
                </a:lnTo>
                <a:lnTo>
                  <a:pt x="117090" y="2790"/>
                </a:ln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lnTo>
                  <a:pt x="73410" y="73410"/>
                </a:lnTo>
                <a:cubicBezTo>
                  <a:pt x="72968" y="73852"/>
                  <a:pt x="72487" y="74247"/>
                  <a:pt x="71967" y="74595"/>
                </a:cubicBezTo>
                <a:cubicBezTo>
                  <a:pt x="71447" y="74942"/>
                  <a:pt x="70897" y="75236"/>
                  <a:pt x="70320" y="75475"/>
                </a:cubicBezTo>
                <a:cubicBezTo>
                  <a:pt x="69742" y="75714"/>
                  <a:pt x="69147" y="75895"/>
                  <a:pt x="68533" y="76017"/>
                </a:cubicBezTo>
                <a:cubicBezTo>
                  <a:pt x="67920" y="76139"/>
                  <a:pt x="67301" y="76200"/>
                  <a:pt x="66675" y="76200"/>
                </a:cubicBezTo>
                <a:cubicBezTo>
                  <a:pt x="66049" y="76200"/>
                  <a:pt x="65430" y="76139"/>
                  <a:pt x="64817" y="76017"/>
                </a:cubicBezTo>
                <a:cubicBezTo>
                  <a:pt x="64203" y="75895"/>
                  <a:pt x="63608" y="75714"/>
                  <a:pt x="63030" y="75475"/>
                </a:cubicBezTo>
                <a:cubicBezTo>
                  <a:pt x="62453" y="75236"/>
                  <a:pt x="61903" y="74943"/>
                  <a:pt x="61383" y="74595"/>
                </a:cubicBezTo>
                <a:cubicBezTo>
                  <a:pt x="60863" y="74247"/>
                  <a:pt x="60382" y="73852"/>
                  <a:pt x="59940" y="73410"/>
                </a:cubicBezTo>
                <a:lnTo>
                  <a:pt x="2790" y="16260"/>
                </a:ln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lose/>
                <a:moveTo>
                  <a:pt x="19050" y="9525"/>
                </a:moveTo>
                <a:cubicBezTo>
                  <a:pt x="19050" y="10150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  <a:moveTo>
                  <a:pt x="133350" y="9525"/>
                </a:move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cubicBezTo>
                  <a:pt x="130118" y="16702"/>
                  <a:pt x="129637" y="17097"/>
                  <a:pt x="129117" y="17445"/>
                </a:cubicBezTo>
                <a:cubicBezTo>
                  <a:pt x="128597" y="17792"/>
                  <a:pt x="128048" y="18086"/>
                  <a:pt x="127470" y="18325"/>
                </a:cubicBezTo>
                <a:cubicBezTo>
                  <a:pt x="126892" y="18564"/>
                  <a:pt x="126297" y="18745"/>
                  <a:pt x="125683" y="18867"/>
                </a:cubicBezTo>
                <a:cubicBezTo>
                  <a:pt x="125070" y="18989"/>
                  <a:pt x="124451" y="19050"/>
                  <a:pt x="123825" y="19050"/>
                </a:cubicBezTo>
                <a:cubicBezTo>
                  <a:pt x="123199" y="19050"/>
                  <a:pt x="122580" y="18989"/>
                  <a:pt x="121967" y="18867"/>
                </a:cubicBezTo>
                <a:cubicBezTo>
                  <a:pt x="121353" y="18745"/>
                  <a:pt x="120758" y="18564"/>
                  <a:pt x="120180" y="18325"/>
                </a:cubicBezTo>
                <a:cubicBezTo>
                  <a:pt x="119602" y="18086"/>
                  <a:pt x="119053" y="17792"/>
                  <a:pt x="118533" y="17445"/>
                </a:cubicBezTo>
                <a:cubicBezTo>
                  <a:pt x="118013" y="17097"/>
                  <a:pt x="117532" y="16702"/>
                  <a:pt x="117090" y="16260"/>
                </a:cubicBezTo>
                <a:cubicBezTo>
                  <a:pt x="116647" y="15818"/>
                  <a:pt x="116253" y="15337"/>
                  <a:pt x="115905" y="14817"/>
                </a:cubicBezTo>
                <a:cubicBezTo>
                  <a:pt x="115557" y="14297"/>
                  <a:pt x="115264" y="13748"/>
                  <a:pt x="115025" y="13170"/>
                </a:cubicBezTo>
                <a:cubicBezTo>
                  <a:pt x="114786" y="12592"/>
                  <a:pt x="114605" y="11997"/>
                  <a:pt x="114483" y="11383"/>
                </a:cubicBezTo>
                <a:cubicBezTo>
                  <a:pt x="114361" y="10770"/>
                  <a:pt x="114300" y="10150"/>
                  <a:pt x="114300" y="9525"/>
                </a:cubicBezTo>
                <a:cubicBezTo>
                  <a:pt x="114300" y="8900"/>
                  <a:pt x="114361" y="8280"/>
                  <a:pt x="114483" y="7667"/>
                </a:cubicBezTo>
                <a:cubicBezTo>
                  <a:pt x="114605" y="7053"/>
                  <a:pt x="114786" y="6458"/>
                  <a:pt x="115025" y="5880"/>
                </a:cubicBezTo>
                <a:cubicBezTo>
                  <a:pt x="115264" y="5302"/>
                  <a:pt x="115557" y="4753"/>
                  <a:pt x="115905" y="4233"/>
                </a:cubicBezTo>
                <a:cubicBezTo>
                  <a:pt x="116253" y="3713"/>
                  <a:pt x="116647" y="3232"/>
                  <a:pt x="117090" y="2790"/>
                </a:cubicBez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1" name="任意多边形: 形状 20"/>
          <p:cNvSpPr/>
          <p:nvPr>
            <p:custDataLst>
              <p:tags r:id="rId10"/>
            </p:custDataLst>
          </p:nvPr>
        </p:nvSpPr>
        <p:spPr>
          <a:xfrm rot="5400000">
            <a:off x="11148060" y="549275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21"/>
          <p:cNvSpPr/>
          <p:nvPr>
            <p:custDataLst>
              <p:tags r:id="rId11"/>
            </p:custDataLst>
          </p:nvPr>
        </p:nvSpPr>
        <p:spPr>
          <a:xfrm rot="5400000">
            <a:off x="11195685" y="630237"/>
            <a:ext cx="133350" cy="76200"/>
          </a:xfrm>
          <a:custGeom>
            <a:avLst/>
            <a:gdLst>
              <a:gd name="connsiteX0" fmla="*/ 16260 w 133350"/>
              <a:gd name="connsiteY0" fmla="*/ 2790 h 76200"/>
              <a:gd name="connsiteX1" fmla="*/ 73410 w 133350"/>
              <a:gd name="connsiteY1" fmla="*/ 59940 h 76200"/>
              <a:gd name="connsiteX2" fmla="*/ 66675 w 133350"/>
              <a:gd name="connsiteY2" fmla="*/ 66675 h 76200"/>
              <a:gd name="connsiteX3" fmla="*/ 59940 w 133350"/>
              <a:gd name="connsiteY3" fmla="*/ 59940 h 76200"/>
              <a:gd name="connsiteX4" fmla="*/ 117090 w 133350"/>
              <a:gd name="connsiteY4" fmla="*/ 2790 h 76200"/>
              <a:gd name="connsiteX5" fmla="*/ 118533 w 133350"/>
              <a:gd name="connsiteY5" fmla="*/ 1605 h 76200"/>
              <a:gd name="connsiteX6" fmla="*/ 120180 w 133350"/>
              <a:gd name="connsiteY6" fmla="*/ 725 h 76200"/>
              <a:gd name="connsiteX7" fmla="*/ 121967 w 133350"/>
              <a:gd name="connsiteY7" fmla="*/ 183 h 76200"/>
              <a:gd name="connsiteX8" fmla="*/ 123825 w 133350"/>
              <a:gd name="connsiteY8" fmla="*/ 0 h 76200"/>
              <a:gd name="connsiteX9" fmla="*/ 125683 w 133350"/>
              <a:gd name="connsiteY9" fmla="*/ 183 h 76200"/>
              <a:gd name="connsiteX10" fmla="*/ 127470 w 133350"/>
              <a:gd name="connsiteY10" fmla="*/ 725 h 76200"/>
              <a:gd name="connsiteX11" fmla="*/ 129117 w 133350"/>
              <a:gd name="connsiteY11" fmla="*/ 1605 h 76200"/>
              <a:gd name="connsiteX12" fmla="*/ 130560 w 133350"/>
              <a:gd name="connsiteY12" fmla="*/ 2790 h 76200"/>
              <a:gd name="connsiteX13" fmla="*/ 131745 w 133350"/>
              <a:gd name="connsiteY13" fmla="*/ 4233 h 76200"/>
              <a:gd name="connsiteX14" fmla="*/ 132625 w 133350"/>
              <a:gd name="connsiteY14" fmla="*/ 5880 h 76200"/>
              <a:gd name="connsiteX15" fmla="*/ 133167 w 133350"/>
              <a:gd name="connsiteY15" fmla="*/ 7667 h 76200"/>
              <a:gd name="connsiteX16" fmla="*/ 133350 w 133350"/>
              <a:gd name="connsiteY16" fmla="*/ 9525 h 76200"/>
              <a:gd name="connsiteX17" fmla="*/ 133167 w 133350"/>
              <a:gd name="connsiteY17" fmla="*/ 11383 h 76200"/>
              <a:gd name="connsiteX18" fmla="*/ 132625 w 133350"/>
              <a:gd name="connsiteY18" fmla="*/ 13170 h 76200"/>
              <a:gd name="connsiteX19" fmla="*/ 131745 w 133350"/>
              <a:gd name="connsiteY19" fmla="*/ 14817 h 76200"/>
              <a:gd name="connsiteX20" fmla="*/ 130560 w 133350"/>
              <a:gd name="connsiteY20" fmla="*/ 16260 h 76200"/>
              <a:gd name="connsiteX21" fmla="*/ 73410 w 133350"/>
              <a:gd name="connsiteY21" fmla="*/ 73410 h 76200"/>
              <a:gd name="connsiteX22" fmla="*/ 71967 w 133350"/>
              <a:gd name="connsiteY22" fmla="*/ 74595 h 76200"/>
              <a:gd name="connsiteX23" fmla="*/ 70320 w 133350"/>
              <a:gd name="connsiteY23" fmla="*/ 75475 h 76200"/>
              <a:gd name="connsiteX24" fmla="*/ 68533 w 133350"/>
              <a:gd name="connsiteY24" fmla="*/ 76017 h 76200"/>
              <a:gd name="connsiteX25" fmla="*/ 66675 w 133350"/>
              <a:gd name="connsiteY25" fmla="*/ 76200 h 76200"/>
              <a:gd name="connsiteX26" fmla="*/ 64817 w 133350"/>
              <a:gd name="connsiteY26" fmla="*/ 76017 h 76200"/>
              <a:gd name="connsiteX27" fmla="*/ 63030 w 133350"/>
              <a:gd name="connsiteY27" fmla="*/ 75475 h 76200"/>
              <a:gd name="connsiteX28" fmla="*/ 61383 w 133350"/>
              <a:gd name="connsiteY28" fmla="*/ 74595 h 76200"/>
              <a:gd name="connsiteX29" fmla="*/ 59940 w 133350"/>
              <a:gd name="connsiteY29" fmla="*/ 73410 h 76200"/>
              <a:gd name="connsiteX30" fmla="*/ 2790 w 133350"/>
              <a:gd name="connsiteY30" fmla="*/ 16260 h 76200"/>
              <a:gd name="connsiteX31" fmla="*/ 1605 w 133350"/>
              <a:gd name="connsiteY31" fmla="*/ 14817 h 76200"/>
              <a:gd name="connsiteX32" fmla="*/ 725 w 133350"/>
              <a:gd name="connsiteY32" fmla="*/ 13170 h 76200"/>
              <a:gd name="connsiteX33" fmla="*/ 183 w 133350"/>
              <a:gd name="connsiteY33" fmla="*/ 11383 h 76200"/>
              <a:gd name="connsiteX34" fmla="*/ 0 w 133350"/>
              <a:gd name="connsiteY34" fmla="*/ 9525 h 76200"/>
              <a:gd name="connsiteX35" fmla="*/ 183 w 133350"/>
              <a:gd name="connsiteY35" fmla="*/ 7667 h 76200"/>
              <a:gd name="connsiteX36" fmla="*/ 725 w 133350"/>
              <a:gd name="connsiteY36" fmla="*/ 5880 h 76200"/>
              <a:gd name="connsiteX37" fmla="*/ 1605 w 133350"/>
              <a:gd name="connsiteY37" fmla="*/ 4233 h 76200"/>
              <a:gd name="connsiteX38" fmla="*/ 2790 w 133350"/>
              <a:gd name="connsiteY38" fmla="*/ 2790 h 76200"/>
              <a:gd name="connsiteX39" fmla="*/ 4233 w 133350"/>
              <a:gd name="connsiteY39" fmla="*/ 1605 h 76200"/>
              <a:gd name="connsiteX40" fmla="*/ 5880 w 133350"/>
              <a:gd name="connsiteY40" fmla="*/ 725 h 76200"/>
              <a:gd name="connsiteX41" fmla="*/ 7667 w 133350"/>
              <a:gd name="connsiteY41" fmla="*/ 183 h 76200"/>
              <a:gd name="connsiteX42" fmla="*/ 9525 w 133350"/>
              <a:gd name="connsiteY42" fmla="*/ 0 h 76200"/>
              <a:gd name="connsiteX43" fmla="*/ 11383 w 133350"/>
              <a:gd name="connsiteY43" fmla="*/ 183 h 76200"/>
              <a:gd name="connsiteX44" fmla="*/ 13170 w 133350"/>
              <a:gd name="connsiteY44" fmla="*/ 725 h 76200"/>
              <a:gd name="connsiteX45" fmla="*/ 14817 w 133350"/>
              <a:gd name="connsiteY45" fmla="*/ 1605 h 76200"/>
              <a:gd name="connsiteX46" fmla="*/ 16260 w 133350"/>
              <a:gd name="connsiteY46" fmla="*/ 2790 h 76200"/>
              <a:gd name="connsiteX47" fmla="*/ 19050 w 133350"/>
              <a:gd name="connsiteY47" fmla="*/ 9525 h 76200"/>
              <a:gd name="connsiteX48" fmla="*/ 18867 w 133350"/>
              <a:gd name="connsiteY48" fmla="*/ 11383 h 76200"/>
              <a:gd name="connsiteX49" fmla="*/ 18325 w 133350"/>
              <a:gd name="connsiteY49" fmla="*/ 13170 h 76200"/>
              <a:gd name="connsiteX50" fmla="*/ 17445 w 133350"/>
              <a:gd name="connsiteY50" fmla="*/ 14817 h 76200"/>
              <a:gd name="connsiteX51" fmla="*/ 16260 w 133350"/>
              <a:gd name="connsiteY51" fmla="*/ 16260 h 76200"/>
              <a:gd name="connsiteX52" fmla="*/ 14817 w 133350"/>
              <a:gd name="connsiteY52" fmla="*/ 17445 h 76200"/>
              <a:gd name="connsiteX53" fmla="*/ 13170 w 133350"/>
              <a:gd name="connsiteY53" fmla="*/ 18325 h 76200"/>
              <a:gd name="connsiteX54" fmla="*/ 11383 w 133350"/>
              <a:gd name="connsiteY54" fmla="*/ 18867 h 76200"/>
              <a:gd name="connsiteX55" fmla="*/ 9525 w 133350"/>
              <a:gd name="connsiteY55" fmla="*/ 19050 h 76200"/>
              <a:gd name="connsiteX56" fmla="*/ 7667 w 133350"/>
              <a:gd name="connsiteY56" fmla="*/ 18867 h 76200"/>
              <a:gd name="connsiteX57" fmla="*/ 5880 w 133350"/>
              <a:gd name="connsiteY57" fmla="*/ 18325 h 76200"/>
              <a:gd name="connsiteX58" fmla="*/ 4233 w 133350"/>
              <a:gd name="connsiteY58" fmla="*/ 17445 h 76200"/>
              <a:gd name="connsiteX59" fmla="*/ 2790 w 133350"/>
              <a:gd name="connsiteY59" fmla="*/ 16260 h 76200"/>
              <a:gd name="connsiteX60" fmla="*/ 1605 w 133350"/>
              <a:gd name="connsiteY60" fmla="*/ 14817 h 76200"/>
              <a:gd name="connsiteX61" fmla="*/ 725 w 133350"/>
              <a:gd name="connsiteY61" fmla="*/ 13170 h 76200"/>
              <a:gd name="connsiteX62" fmla="*/ 183 w 133350"/>
              <a:gd name="connsiteY62" fmla="*/ 11383 h 76200"/>
              <a:gd name="connsiteX63" fmla="*/ 0 w 133350"/>
              <a:gd name="connsiteY63" fmla="*/ 9525 h 76200"/>
              <a:gd name="connsiteX64" fmla="*/ 183 w 133350"/>
              <a:gd name="connsiteY64" fmla="*/ 7667 h 76200"/>
              <a:gd name="connsiteX65" fmla="*/ 725 w 133350"/>
              <a:gd name="connsiteY65" fmla="*/ 5880 h 76200"/>
              <a:gd name="connsiteX66" fmla="*/ 1605 w 133350"/>
              <a:gd name="connsiteY66" fmla="*/ 4233 h 76200"/>
              <a:gd name="connsiteX67" fmla="*/ 2790 w 133350"/>
              <a:gd name="connsiteY67" fmla="*/ 2790 h 76200"/>
              <a:gd name="connsiteX68" fmla="*/ 4233 w 133350"/>
              <a:gd name="connsiteY68" fmla="*/ 1605 h 76200"/>
              <a:gd name="connsiteX69" fmla="*/ 5880 w 133350"/>
              <a:gd name="connsiteY69" fmla="*/ 725 h 76200"/>
              <a:gd name="connsiteX70" fmla="*/ 7667 w 133350"/>
              <a:gd name="connsiteY70" fmla="*/ 183 h 76200"/>
              <a:gd name="connsiteX71" fmla="*/ 9525 w 133350"/>
              <a:gd name="connsiteY71" fmla="*/ 0 h 76200"/>
              <a:gd name="connsiteX72" fmla="*/ 11383 w 133350"/>
              <a:gd name="connsiteY72" fmla="*/ 183 h 76200"/>
              <a:gd name="connsiteX73" fmla="*/ 13170 w 133350"/>
              <a:gd name="connsiteY73" fmla="*/ 725 h 76200"/>
              <a:gd name="connsiteX74" fmla="*/ 14817 w 133350"/>
              <a:gd name="connsiteY74" fmla="*/ 1605 h 76200"/>
              <a:gd name="connsiteX75" fmla="*/ 16260 w 133350"/>
              <a:gd name="connsiteY75" fmla="*/ 2790 h 76200"/>
              <a:gd name="connsiteX76" fmla="*/ 17445 w 133350"/>
              <a:gd name="connsiteY76" fmla="*/ 4233 h 76200"/>
              <a:gd name="connsiteX77" fmla="*/ 18325 w 133350"/>
              <a:gd name="connsiteY77" fmla="*/ 5880 h 76200"/>
              <a:gd name="connsiteX78" fmla="*/ 18867 w 133350"/>
              <a:gd name="connsiteY78" fmla="*/ 7667 h 76200"/>
              <a:gd name="connsiteX79" fmla="*/ 19050 w 133350"/>
              <a:gd name="connsiteY79" fmla="*/ 9525 h 76200"/>
              <a:gd name="connsiteX80" fmla="*/ 133350 w 133350"/>
              <a:gd name="connsiteY80" fmla="*/ 9525 h 76200"/>
              <a:gd name="connsiteX81" fmla="*/ 133167 w 133350"/>
              <a:gd name="connsiteY81" fmla="*/ 11383 h 76200"/>
              <a:gd name="connsiteX82" fmla="*/ 132625 w 133350"/>
              <a:gd name="connsiteY82" fmla="*/ 13170 h 76200"/>
              <a:gd name="connsiteX83" fmla="*/ 131745 w 133350"/>
              <a:gd name="connsiteY83" fmla="*/ 14817 h 76200"/>
              <a:gd name="connsiteX84" fmla="*/ 130560 w 133350"/>
              <a:gd name="connsiteY84" fmla="*/ 16260 h 76200"/>
              <a:gd name="connsiteX85" fmla="*/ 129117 w 133350"/>
              <a:gd name="connsiteY85" fmla="*/ 17445 h 76200"/>
              <a:gd name="connsiteX86" fmla="*/ 127470 w 133350"/>
              <a:gd name="connsiteY86" fmla="*/ 18325 h 76200"/>
              <a:gd name="connsiteX87" fmla="*/ 125683 w 133350"/>
              <a:gd name="connsiteY87" fmla="*/ 18867 h 76200"/>
              <a:gd name="connsiteX88" fmla="*/ 123825 w 133350"/>
              <a:gd name="connsiteY88" fmla="*/ 19050 h 76200"/>
              <a:gd name="connsiteX89" fmla="*/ 121967 w 133350"/>
              <a:gd name="connsiteY89" fmla="*/ 18867 h 76200"/>
              <a:gd name="connsiteX90" fmla="*/ 120180 w 133350"/>
              <a:gd name="connsiteY90" fmla="*/ 18325 h 76200"/>
              <a:gd name="connsiteX91" fmla="*/ 118533 w 133350"/>
              <a:gd name="connsiteY91" fmla="*/ 17445 h 76200"/>
              <a:gd name="connsiteX92" fmla="*/ 117090 w 133350"/>
              <a:gd name="connsiteY92" fmla="*/ 16260 h 76200"/>
              <a:gd name="connsiteX93" fmla="*/ 115905 w 133350"/>
              <a:gd name="connsiteY93" fmla="*/ 14817 h 76200"/>
              <a:gd name="connsiteX94" fmla="*/ 115025 w 133350"/>
              <a:gd name="connsiteY94" fmla="*/ 13170 h 76200"/>
              <a:gd name="connsiteX95" fmla="*/ 114483 w 133350"/>
              <a:gd name="connsiteY95" fmla="*/ 11383 h 76200"/>
              <a:gd name="connsiteX96" fmla="*/ 114300 w 133350"/>
              <a:gd name="connsiteY96" fmla="*/ 9525 h 76200"/>
              <a:gd name="connsiteX97" fmla="*/ 114483 w 133350"/>
              <a:gd name="connsiteY97" fmla="*/ 7667 h 76200"/>
              <a:gd name="connsiteX98" fmla="*/ 115025 w 133350"/>
              <a:gd name="connsiteY98" fmla="*/ 5880 h 76200"/>
              <a:gd name="connsiteX99" fmla="*/ 115905 w 133350"/>
              <a:gd name="connsiteY99" fmla="*/ 4233 h 76200"/>
              <a:gd name="connsiteX100" fmla="*/ 117090 w 133350"/>
              <a:gd name="connsiteY100" fmla="*/ 2790 h 76200"/>
              <a:gd name="connsiteX101" fmla="*/ 118533 w 133350"/>
              <a:gd name="connsiteY101" fmla="*/ 1605 h 76200"/>
              <a:gd name="connsiteX102" fmla="*/ 120180 w 133350"/>
              <a:gd name="connsiteY102" fmla="*/ 725 h 76200"/>
              <a:gd name="connsiteX103" fmla="*/ 121967 w 133350"/>
              <a:gd name="connsiteY103" fmla="*/ 183 h 76200"/>
              <a:gd name="connsiteX104" fmla="*/ 123825 w 133350"/>
              <a:gd name="connsiteY104" fmla="*/ 0 h 76200"/>
              <a:gd name="connsiteX105" fmla="*/ 125683 w 133350"/>
              <a:gd name="connsiteY105" fmla="*/ 183 h 76200"/>
              <a:gd name="connsiteX106" fmla="*/ 127470 w 133350"/>
              <a:gd name="connsiteY106" fmla="*/ 725 h 76200"/>
              <a:gd name="connsiteX107" fmla="*/ 129117 w 133350"/>
              <a:gd name="connsiteY107" fmla="*/ 1605 h 76200"/>
              <a:gd name="connsiteX108" fmla="*/ 130560 w 133350"/>
              <a:gd name="connsiteY108" fmla="*/ 2790 h 76200"/>
              <a:gd name="connsiteX109" fmla="*/ 131745 w 133350"/>
              <a:gd name="connsiteY109" fmla="*/ 4233 h 76200"/>
              <a:gd name="connsiteX110" fmla="*/ 132625 w 133350"/>
              <a:gd name="connsiteY110" fmla="*/ 5880 h 76200"/>
              <a:gd name="connsiteX111" fmla="*/ 133167 w 133350"/>
              <a:gd name="connsiteY111" fmla="*/ 7667 h 76200"/>
              <a:gd name="connsiteX112" fmla="*/ 133350 w 133350"/>
              <a:gd name="connsiteY112" fmla="*/ 9525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33350" h="76200">
                <a:moveTo>
                  <a:pt x="16260" y="2790"/>
                </a:moveTo>
                <a:lnTo>
                  <a:pt x="73410" y="59940"/>
                </a:lnTo>
                <a:lnTo>
                  <a:pt x="66675" y="66675"/>
                </a:lnTo>
                <a:lnTo>
                  <a:pt x="59940" y="59940"/>
                </a:lnTo>
                <a:lnTo>
                  <a:pt x="117090" y="2790"/>
                </a:ln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lnTo>
                  <a:pt x="73410" y="73410"/>
                </a:lnTo>
                <a:cubicBezTo>
                  <a:pt x="72968" y="73852"/>
                  <a:pt x="72487" y="74247"/>
                  <a:pt x="71967" y="74595"/>
                </a:cubicBezTo>
                <a:cubicBezTo>
                  <a:pt x="71447" y="74942"/>
                  <a:pt x="70897" y="75236"/>
                  <a:pt x="70320" y="75475"/>
                </a:cubicBezTo>
                <a:cubicBezTo>
                  <a:pt x="69742" y="75714"/>
                  <a:pt x="69147" y="75895"/>
                  <a:pt x="68533" y="76017"/>
                </a:cubicBezTo>
                <a:cubicBezTo>
                  <a:pt x="67920" y="76139"/>
                  <a:pt x="67301" y="76200"/>
                  <a:pt x="66675" y="76200"/>
                </a:cubicBezTo>
                <a:cubicBezTo>
                  <a:pt x="66049" y="76200"/>
                  <a:pt x="65430" y="76139"/>
                  <a:pt x="64817" y="76017"/>
                </a:cubicBezTo>
                <a:cubicBezTo>
                  <a:pt x="64203" y="75895"/>
                  <a:pt x="63608" y="75714"/>
                  <a:pt x="63030" y="75475"/>
                </a:cubicBezTo>
                <a:cubicBezTo>
                  <a:pt x="62453" y="75236"/>
                  <a:pt x="61903" y="74943"/>
                  <a:pt x="61383" y="74595"/>
                </a:cubicBezTo>
                <a:cubicBezTo>
                  <a:pt x="60863" y="74247"/>
                  <a:pt x="60382" y="73852"/>
                  <a:pt x="59940" y="73410"/>
                </a:cubicBezTo>
                <a:lnTo>
                  <a:pt x="2790" y="16260"/>
                </a:ln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lose/>
                <a:moveTo>
                  <a:pt x="19050" y="9525"/>
                </a:moveTo>
                <a:cubicBezTo>
                  <a:pt x="19050" y="10150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  <a:moveTo>
                  <a:pt x="133350" y="9525"/>
                </a:move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cubicBezTo>
                  <a:pt x="130118" y="16702"/>
                  <a:pt x="129637" y="17097"/>
                  <a:pt x="129117" y="17445"/>
                </a:cubicBezTo>
                <a:cubicBezTo>
                  <a:pt x="128597" y="17792"/>
                  <a:pt x="128048" y="18086"/>
                  <a:pt x="127470" y="18325"/>
                </a:cubicBezTo>
                <a:cubicBezTo>
                  <a:pt x="126892" y="18564"/>
                  <a:pt x="126297" y="18745"/>
                  <a:pt x="125683" y="18867"/>
                </a:cubicBezTo>
                <a:cubicBezTo>
                  <a:pt x="125070" y="18989"/>
                  <a:pt x="124451" y="19050"/>
                  <a:pt x="123825" y="19050"/>
                </a:cubicBezTo>
                <a:cubicBezTo>
                  <a:pt x="123199" y="19050"/>
                  <a:pt x="122580" y="18989"/>
                  <a:pt x="121967" y="18867"/>
                </a:cubicBezTo>
                <a:cubicBezTo>
                  <a:pt x="121353" y="18745"/>
                  <a:pt x="120758" y="18564"/>
                  <a:pt x="120180" y="18325"/>
                </a:cubicBezTo>
                <a:cubicBezTo>
                  <a:pt x="119602" y="18086"/>
                  <a:pt x="119053" y="17792"/>
                  <a:pt x="118533" y="17445"/>
                </a:cubicBezTo>
                <a:cubicBezTo>
                  <a:pt x="118013" y="17097"/>
                  <a:pt x="117532" y="16702"/>
                  <a:pt x="117090" y="16260"/>
                </a:cubicBezTo>
                <a:cubicBezTo>
                  <a:pt x="116647" y="15818"/>
                  <a:pt x="116253" y="15337"/>
                  <a:pt x="115905" y="14817"/>
                </a:cubicBezTo>
                <a:cubicBezTo>
                  <a:pt x="115557" y="14297"/>
                  <a:pt x="115264" y="13748"/>
                  <a:pt x="115025" y="13170"/>
                </a:cubicBezTo>
                <a:cubicBezTo>
                  <a:pt x="114786" y="12592"/>
                  <a:pt x="114605" y="11997"/>
                  <a:pt x="114483" y="11383"/>
                </a:cubicBezTo>
                <a:cubicBezTo>
                  <a:pt x="114361" y="10770"/>
                  <a:pt x="114300" y="10150"/>
                  <a:pt x="114300" y="9525"/>
                </a:cubicBezTo>
                <a:cubicBezTo>
                  <a:pt x="114300" y="8900"/>
                  <a:pt x="114361" y="8280"/>
                  <a:pt x="114483" y="7667"/>
                </a:cubicBezTo>
                <a:cubicBezTo>
                  <a:pt x="114605" y="7053"/>
                  <a:pt x="114786" y="6458"/>
                  <a:pt x="115025" y="5880"/>
                </a:cubicBezTo>
                <a:cubicBezTo>
                  <a:pt x="115264" y="5302"/>
                  <a:pt x="115557" y="4753"/>
                  <a:pt x="115905" y="4233"/>
                </a:cubicBezTo>
                <a:cubicBezTo>
                  <a:pt x="116253" y="3713"/>
                  <a:pt x="116647" y="3232"/>
                  <a:pt x="117090" y="2790"/>
                </a:cubicBez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12"/>
            </p:custDataLst>
          </p:nvPr>
        </p:nvSpPr>
        <p:spPr>
          <a:xfrm>
            <a:off x="5361305" y="3970020"/>
            <a:ext cx="1468755" cy="4121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</p:spPr>
        <p:txBody>
          <a:bodyPr wrap="square" lIns="91440" tIns="45720" rIns="91440" bIns="45720" rtlCol="0" anchor="ctr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 dirty="0">
                <a:solidFill>
                  <a:srgbClr val="FFFFFF"/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dirty="0">
                <a:sym typeface="+mn-ea"/>
              </a:rPr>
              <a:t>署名</a:t>
            </a:r>
            <a:endParaRPr lang="zh-CN" altLang="en-US" dirty="0"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2931795" y="3439795"/>
            <a:ext cx="6328410" cy="4292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2931795" y="1271270"/>
            <a:ext cx="6327775" cy="215900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+mj-lt"/>
                <a:ea typeface="+mj-lt"/>
                <a:cs typeface="+mj-lt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 algn="ctr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0795"/>
            <a:ext cx="12172950" cy="6858000"/>
          </a:xfrm>
          <a:prstGeom prst="rect">
            <a:avLst/>
          </a:prstGeom>
        </p:spPr>
      </p:pic>
      <p:cxnSp>
        <p:nvCxnSpPr>
          <p:cNvPr id="58" name="直接连接符 57"/>
          <p:cNvCxnSpPr/>
          <p:nvPr>
            <p:custDataLst>
              <p:tags r:id="rId4"/>
            </p:custDataLst>
          </p:nvPr>
        </p:nvCxnSpPr>
        <p:spPr>
          <a:xfrm>
            <a:off x="9746615" y="688340"/>
            <a:ext cx="0" cy="591185"/>
          </a:xfrm>
          <a:prstGeom prst="line">
            <a:avLst/>
          </a:prstGeom>
          <a:ln w="28575" cap="rnd"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tx1">
                    <a:alpha val="5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9760585" y="300990"/>
            <a:ext cx="1863090" cy="1346200"/>
          </a:xfrm>
          <a:prstGeom prst="rect">
            <a:avLst/>
          </a:prstGeom>
          <a:noFill/>
        </p:spPr>
        <p:txBody>
          <a:bodyPr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MiSans Heavy" panose="00000A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0"/>
            <a:ext cx="12190730" cy="6858000"/>
          </a:xfrm>
          <a:prstGeom prst="rect">
            <a:avLst/>
          </a:prstGeom>
        </p:spPr>
      </p:pic>
      <p:cxnSp>
        <p:nvCxnSpPr>
          <p:cNvPr id="18" name="直接连接符 17"/>
          <p:cNvCxnSpPr/>
          <p:nvPr>
            <p:custDataLst>
              <p:tags r:id="rId4"/>
            </p:custDataLst>
          </p:nvPr>
        </p:nvCxnSpPr>
        <p:spPr>
          <a:xfrm>
            <a:off x="1233170" y="3063875"/>
            <a:ext cx="3817620" cy="0"/>
          </a:xfrm>
          <a:prstGeom prst="line">
            <a:avLst/>
          </a:prstGeom>
          <a:ln w="25400" cap="rnd">
            <a:gradFill>
              <a:gsLst>
                <a:gs pos="0">
                  <a:schemeClr val="accent1"/>
                </a:gs>
                <a:gs pos="99000">
                  <a:schemeClr val="tx1">
                    <a:alpha val="0"/>
                  </a:schemeClr>
                </a:gs>
                <a:gs pos="48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1233170" y="1634490"/>
            <a:ext cx="4999990" cy="1445260"/>
          </a:xfrm>
          <a:prstGeom prst="rect">
            <a:avLst/>
          </a:prstGeom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en-GB" sz="8800" b="0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7" name="标题"/>
          <p:cNvSpPr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1233170" y="3234690"/>
            <a:ext cx="5520055" cy="2420620"/>
          </a:xfrm>
          <a:prstGeom prst="rect">
            <a:avLst/>
          </a:prstGeom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2" name="任意多边形: 形状 11"/>
          <p:cNvSpPr/>
          <p:nvPr>
            <p:custDataLst>
              <p:tags r:id="rId10"/>
            </p:custDataLst>
          </p:nvPr>
        </p:nvSpPr>
        <p:spPr>
          <a:xfrm>
            <a:off x="619125" y="549422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任意多边形: 形状 12"/>
          <p:cNvSpPr/>
          <p:nvPr>
            <p:custDataLst>
              <p:tags r:id="rId11"/>
            </p:custDataLst>
          </p:nvPr>
        </p:nvSpPr>
        <p:spPr>
          <a:xfrm>
            <a:off x="647460" y="596808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/>
          <p:cNvSpPr/>
          <p:nvPr>
            <p:custDataLst>
              <p:tags r:id="rId12"/>
            </p:custDataLst>
          </p:nvPr>
        </p:nvSpPr>
        <p:spPr>
          <a:xfrm>
            <a:off x="647460" y="653957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13"/>
            </p:custDataLst>
          </p:nvPr>
        </p:nvSpPr>
        <p:spPr>
          <a:xfrm>
            <a:off x="647460" y="711107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6" name="任意多边形: 形状 15"/>
          <p:cNvSpPr/>
          <p:nvPr>
            <p:custDataLst>
              <p:tags r:id="rId14"/>
            </p:custDataLst>
          </p:nvPr>
        </p:nvSpPr>
        <p:spPr>
          <a:xfrm rot="16200000">
            <a:off x="11376660" y="549275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任意多边形: 形状 16"/>
          <p:cNvSpPr/>
          <p:nvPr>
            <p:custDataLst>
              <p:tags r:id="rId15"/>
            </p:custDataLst>
          </p:nvPr>
        </p:nvSpPr>
        <p:spPr>
          <a:xfrm rot="16200000">
            <a:off x="11424285" y="620713"/>
            <a:ext cx="133350" cy="76200"/>
          </a:xfrm>
          <a:custGeom>
            <a:avLst/>
            <a:gdLst>
              <a:gd name="connsiteX0" fmla="*/ 16260 w 133350"/>
              <a:gd name="connsiteY0" fmla="*/ 2790 h 76200"/>
              <a:gd name="connsiteX1" fmla="*/ 73410 w 133350"/>
              <a:gd name="connsiteY1" fmla="*/ 59940 h 76200"/>
              <a:gd name="connsiteX2" fmla="*/ 66675 w 133350"/>
              <a:gd name="connsiteY2" fmla="*/ 66675 h 76200"/>
              <a:gd name="connsiteX3" fmla="*/ 59940 w 133350"/>
              <a:gd name="connsiteY3" fmla="*/ 59940 h 76200"/>
              <a:gd name="connsiteX4" fmla="*/ 117090 w 133350"/>
              <a:gd name="connsiteY4" fmla="*/ 2790 h 76200"/>
              <a:gd name="connsiteX5" fmla="*/ 118533 w 133350"/>
              <a:gd name="connsiteY5" fmla="*/ 1605 h 76200"/>
              <a:gd name="connsiteX6" fmla="*/ 120180 w 133350"/>
              <a:gd name="connsiteY6" fmla="*/ 725 h 76200"/>
              <a:gd name="connsiteX7" fmla="*/ 121967 w 133350"/>
              <a:gd name="connsiteY7" fmla="*/ 183 h 76200"/>
              <a:gd name="connsiteX8" fmla="*/ 123825 w 133350"/>
              <a:gd name="connsiteY8" fmla="*/ 0 h 76200"/>
              <a:gd name="connsiteX9" fmla="*/ 125683 w 133350"/>
              <a:gd name="connsiteY9" fmla="*/ 183 h 76200"/>
              <a:gd name="connsiteX10" fmla="*/ 127470 w 133350"/>
              <a:gd name="connsiteY10" fmla="*/ 725 h 76200"/>
              <a:gd name="connsiteX11" fmla="*/ 129117 w 133350"/>
              <a:gd name="connsiteY11" fmla="*/ 1605 h 76200"/>
              <a:gd name="connsiteX12" fmla="*/ 130560 w 133350"/>
              <a:gd name="connsiteY12" fmla="*/ 2790 h 76200"/>
              <a:gd name="connsiteX13" fmla="*/ 131745 w 133350"/>
              <a:gd name="connsiteY13" fmla="*/ 4233 h 76200"/>
              <a:gd name="connsiteX14" fmla="*/ 132625 w 133350"/>
              <a:gd name="connsiteY14" fmla="*/ 5880 h 76200"/>
              <a:gd name="connsiteX15" fmla="*/ 133167 w 133350"/>
              <a:gd name="connsiteY15" fmla="*/ 7667 h 76200"/>
              <a:gd name="connsiteX16" fmla="*/ 133350 w 133350"/>
              <a:gd name="connsiteY16" fmla="*/ 9525 h 76200"/>
              <a:gd name="connsiteX17" fmla="*/ 133167 w 133350"/>
              <a:gd name="connsiteY17" fmla="*/ 11383 h 76200"/>
              <a:gd name="connsiteX18" fmla="*/ 132625 w 133350"/>
              <a:gd name="connsiteY18" fmla="*/ 13170 h 76200"/>
              <a:gd name="connsiteX19" fmla="*/ 131745 w 133350"/>
              <a:gd name="connsiteY19" fmla="*/ 14817 h 76200"/>
              <a:gd name="connsiteX20" fmla="*/ 130560 w 133350"/>
              <a:gd name="connsiteY20" fmla="*/ 16260 h 76200"/>
              <a:gd name="connsiteX21" fmla="*/ 73410 w 133350"/>
              <a:gd name="connsiteY21" fmla="*/ 73410 h 76200"/>
              <a:gd name="connsiteX22" fmla="*/ 71967 w 133350"/>
              <a:gd name="connsiteY22" fmla="*/ 74595 h 76200"/>
              <a:gd name="connsiteX23" fmla="*/ 70320 w 133350"/>
              <a:gd name="connsiteY23" fmla="*/ 75475 h 76200"/>
              <a:gd name="connsiteX24" fmla="*/ 68533 w 133350"/>
              <a:gd name="connsiteY24" fmla="*/ 76017 h 76200"/>
              <a:gd name="connsiteX25" fmla="*/ 66675 w 133350"/>
              <a:gd name="connsiteY25" fmla="*/ 76200 h 76200"/>
              <a:gd name="connsiteX26" fmla="*/ 64817 w 133350"/>
              <a:gd name="connsiteY26" fmla="*/ 76017 h 76200"/>
              <a:gd name="connsiteX27" fmla="*/ 63030 w 133350"/>
              <a:gd name="connsiteY27" fmla="*/ 75475 h 76200"/>
              <a:gd name="connsiteX28" fmla="*/ 61383 w 133350"/>
              <a:gd name="connsiteY28" fmla="*/ 74595 h 76200"/>
              <a:gd name="connsiteX29" fmla="*/ 59940 w 133350"/>
              <a:gd name="connsiteY29" fmla="*/ 73410 h 76200"/>
              <a:gd name="connsiteX30" fmla="*/ 2790 w 133350"/>
              <a:gd name="connsiteY30" fmla="*/ 16260 h 76200"/>
              <a:gd name="connsiteX31" fmla="*/ 1605 w 133350"/>
              <a:gd name="connsiteY31" fmla="*/ 14817 h 76200"/>
              <a:gd name="connsiteX32" fmla="*/ 725 w 133350"/>
              <a:gd name="connsiteY32" fmla="*/ 13170 h 76200"/>
              <a:gd name="connsiteX33" fmla="*/ 183 w 133350"/>
              <a:gd name="connsiteY33" fmla="*/ 11383 h 76200"/>
              <a:gd name="connsiteX34" fmla="*/ 0 w 133350"/>
              <a:gd name="connsiteY34" fmla="*/ 9525 h 76200"/>
              <a:gd name="connsiteX35" fmla="*/ 183 w 133350"/>
              <a:gd name="connsiteY35" fmla="*/ 7667 h 76200"/>
              <a:gd name="connsiteX36" fmla="*/ 725 w 133350"/>
              <a:gd name="connsiteY36" fmla="*/ 5880 h 76200"/>
              <a:gd name="connsiteX37" fmla="*/ 1605 w 133350"/>
              <a:gd name="connsiteY37" fmla="*/ 4233 h 76200"/>
              <a:gd name="connsiteX38" fmla="*/ 2790 w 133350"/>
              <a:gd name="connsiteY38" fmla="*/ 2790 h 76200"/>
              <a:gd name="connsiteX39" fmla="*/ 4233 w 133350"/>
              <a:gd name="connsiteY39" fmla="*/ 1605 h 76200"/>
              <a:gd name="connsiteX40" fmla="*/ 5880 w 133350"/>
              <a:gd name="connsiteY40" fmla="*/ 725 h 76200"/>
              <a:gd name="connsiteX41" fmla="*/ 7667 w 133350"/>
              <a:gd name="connsiteY41" fmla="*/ 183 h 76200"/>
              <a:gd name="connsiteX42" fmla="*/ 9525 w 133350"/>
              <a:gd name="connsiteY42" fmla="*/ 0 h 76200"/>
              <a:gd name="connsiteX43" fmla="*/ 11383 w 133350"/>
              <a:gd name="connsiteY43" fmla="*/ 183 h 76200"/>
              <a:gd name="connsiteX44" fmla="*/ 13170 w 133350"/>
              <a:gd name="connsiteY44" fmla="*/ 725 h 76200"/>
              <a:gd name="connsiteX45" fmla="*/ 14817 w 133350"/>
              <a:gd name="connsiteY45" fmla="*/ 1605 h 76200"/>
              <a:gd name="connsiteX46" fmla="*/ 16260 w 133350"/>
              <a:gd name="connsiteY46" fmla="*/ 2790 h 76200"/>
              <a:gd name="connsiteX47" fmla="*/ 19050 w 133350"/>
              <a:gd name="connsiteY47" fmla="*/ 9525 h 76200"/>
              <a:gd name="connsiteX48" fmla="*/ 18867 w 133350"/>
              <a:gd name="connsiteY48" fmla="*/ 11383 h 76200"/>
              <a:gd name="connsiteX49" fmla="*/ 18325 w 133350"/>
              <a:gd name="connsiteY49" fmla="*/ 13170 h 76200"/>
              <a:gd name="connsiteX50" fmla="*/ 17445 w 133350"/>
              <a:gd name="connsiteY50" fmla="*/ 14817 h 76200"/>
              <a:gd name="connsiteX51" fmla="*/ 16260 w 133350"/>
              <a:gd name="connsiteY51" fmla="*/ 16260 h 76200"/>
              <a:gd name="connsiteX52" fmla="*/ 14817 w 133350"/>
              <a:gd name="connsiteY52" fmla="*/ 17445 h 76200"/>
              <a:gd name="connsiteX53" fmla="*/ 13170 w 133350"/>
              <a:gd name="connsiteY53" fmla="*/ 18325 h 76200"/>
              <a:gd name="connsiteX54" fmla="*/ 11383 w 133350"/>
              <a:gd name="connsiteY54" fmla="*/ 18867 h 76200"/>
              <a:gd name="connsiteX55" fmla="*/ 9525 w 133350"/>
              <a:gd name="connsiteY55" fmla="*/ 19050 h 76200"/>
              <a:gd name="connsiteX56" fmla="*/ 7667 w 133350"/>
              <a:gd name="connsiteY56" fmla="*/ 18867 h 76200"/>
              <a:gd name="connsiteX57" fmla="*/ 5880 w 133350"/>
              <a:gd name="connsiteY57" fmla="*/ 18325 h 76200"/>
              <a:gd name="connsiteX58" fmla="*/ 4233 w 133350"/>
              <a:gd name="connsiteY58" fmla="*/ 17445 h 76200"/>
              <a:gd name="connsiteX59" fmla="*/ 2790 w 133350"/>
              <a:gd name="connsiteY59" fmla="*/ 16260 h 76200"/>
              <a:gd name="connsiteX60" fmla="*/ 1605 w 133350"/>
              <a:gd name="connsiteY60" fmla="*/ 14817 h 76200"/>
              <a:gd name="connsiteX61" fmla="*/ 725 w 133350"/>
              <a:gd name="connsiteY61" fmla="*/ 13170 h 76200"/>
              <a:gd name="connsiteX62" fmla="*/ 183 w 133350"/>
              <a:gd name="connsiteY62" fmla="*/ 11383 h 76200"/>
              <a:gd name="connsiteX63" fmla="*/ 0 w 133350"/>
              <a:gd name="connsiteY63" fmla="*/ 9525 h 76200"/>
              <a:gd name="connsiteX64" fmla="*/ 183 w 133350"/>
              <a:gd name="connsiteY64" fmla="*/ 7667 h 76200"/>
              <a:gd name="connsiteX65" fmla="*/ 725 w 133350"/>
              <a:gd name="connsiteY65" fmla="*/ 5880 h 76200"/>
              <a:gd name="connsiteX66" fmla="*/ 1605 w 133350"/>
              <a:gd name="connsiteY66" fmla="*/ 4233 h 76200"/>
              <a:gd name="connsiteX67" fmla="*/ 2790 w 133350"/>
              <a:gd name="connsiteY67" fmla="*/ 2790 h 76200"/>
              <a:gd name="connsiteX68" fmla="*/ 4233 w 133350"/>
              <a:gd name="connsiteY68" fmla="*/ 1605 h 76200"/>
              <a:gd name="connsiteX69" fmla="*/ 5880 w 133350"/>
              <a:gd name="connsiteY69" fmla="*/ 725 h 76200"/>
              <a:gd name="connsiteX70" fmla="*/ 7667 w 133350"/>
              <a:gd name="connsiteY70" fmla="*/ 183 h 76200"/>
              <a:gd name="connsiteX71" fmla="*/ 9525 w 133350"/>
              <a:gd name="connsiteY71" fmla="*/ 0 h 76200"/>
              <a:gd name="connsiteX72" fmla="*/ 11383 w 133350"/>
              <a:gd name="connsiteY72" fmla="*/ 183 h 76200"/>
              <a:gd name="connsiteX73" fmla="*/ 13170 w 133350"/>
              <a:gd name="connsiteY73" fmla="*/ 725 h 76200"/>
              <a:gd name="connsiteX74" fmla="*/ 14817 w 133350"/>
              <a:gd name="connsiteY74" fmla="*/ 1605 h 76200"/>
              <a:gd name="connsiteX75" fmla="*/ 16260 w 133350"/>
              <a:gd name="connsiteY75" fmla="*/ 2790 h 76200"/>
              <a:gd name="connsiteX76" fmla="*/ 17445 w 133350"/>
              <a:gd name="connsiteY76" fmla="*/ 4233 h 76200"/>
              <a:gd name="connsiteX77" fmla="*/ 18325 w 133350"/>
              <a:gd name="connsiteY77" fmla="*/ 5880 h 76200"/>
              <a:gd name="connsiteX78" fmla="*/ 18867 w 133350"/>
              <a:gd name="connsiteY78" fmla="*/ 7667 h 76200"/>
              <a:gd name="connsiteX79" fmla="*/ 19050 w 133350"/>
              <a:gd name="connsiteY79" fmla="*/ 9525 h 76200"/>
              <a:gd name="connsiteX80" fmla="*/ 133350 w 133350"/>
              <a:gd name="connsiteY80" fmla="*/ 9525 h 76200"/>
              <a:gd name="connsiteX81" fmla="*/ 133167 w 133350"/>
              <a:gd name="connsiteY81" fmla="*/ 11383 h 76200"/>
              <a:gd name="connsiteX82" fmla="*/ 132625 w 133350"/>
              <a:gd name="connsiteY82" fmla="*/ 13170 h 76200"/>
              <a:gd name="connsiteX83" fmla="*/ 131745 w 133350"/>
              <a:gd name="connsiteY83" fmla="*/ 14817 h 76200"/>
              <a:gd name="connsiteX84" fmla="*/ 130560 w 133350"/>
              <a:gd name="connsiteY84" fmla="*/ 16260 h 76200"/>
              <a:gd name="connsiteX85" fmla="*/ 129117 w 133350"/>
              <a:gd name="connsiteY85" fmla="*/ 17445 h 76200"/>
              <a:gd name="connsiteX86" fmla="*/ 127470 w 133350"/>
              <a:gd name="connsiteY86" fmla="*/ 18325 h 76200"/>
              <a:gd name="connsiteX87" fmla="*/ 125683 w 133350"/>
              <a:gd name="connsiteY87" fmla="*/ 18867 h 76200"/>
              <a:gd name="connsiteX88" fmla="*/ 123825 w 133350"/>
              <a:gd name="connsiteY88" fmla="*/ 19050 h 76200"/>
              <a:gd name="connsiteX89" fmla="*/ 121967 w 133350"/>
              <a:gd name="connsiteY89" fmla="*/ 18867 h 76200"/>
              <a:gd name="connsiteX90" fmla="*/ 120180 w 133350"/>
              <a:gd name="connsiteY90" fmla="*/ 18325 h 76200"/>
              <a:gd name="connsiteX91" fmla="*/ 118533 w 133350"/>
              <a:gd name="connsiteY91" fmla="*/ 17445 h 76200"/>
              <a:gd name="connsiteX92" fmla="*/ 117090 w 133350"/>
              <a:gd name="connsiteY92" fmla="*/ 16260 h 76200"/>
              <a:gd name="connsiteX93" fmla="*/ 115905 w 133350"/>
              <a:gd name="connsiteY93" fmla="*/ 14817 h 76200"/>
              <a:gd name="connsiteX94" fmla="*/ 115025 w 133350"/>
              <a:gd name="connsiteY94" fmla="*/ 13170 h 76200"/>
              <a:gd name="connsiteX95" fmla="*/ 114483 w 133350"/>
              <a:gd name="connsiteY95" fmla="*/ 11383 h 76200"/>
              <a:gd name="connsiteX96" fmla="*/ 114300 w 133350"/>
              <a:gd name="connsiteY96" fmla="*/ 9525 h 76200"/>
              <a:gd name="connsiteX97" fmla="*/ 114483 w 133350"/>
              <a:gd name="connsiteY97" fmla="*/ 7667 h 76200"/>
              <a:gd name="connsiteX98" fmla="*/ 115025 w 133350"/>
              <a:gd name="connsiteY98" fmla="*/ 5880 h 76200"/>
              <a:gd name="connsiteX99" fmla="*/ 115905 w 133350"/>
              <a:gd name="connsiteY99" fmla="*/ 4233 h 76200"/>
              <a:gd name="connsiteX100" fmla="*/ 117090 w 133350"/>
              <a:gd name="connsiteY100" fmla="*/ 2790 h 76200"/>
              <a:gd name="connsiteX101" fmla="*/ 118533 w 133350"/>
              <a:gd name="connsiteY101" fmla="*/ 1605 h 76200"/>
              <a:gd name="connsiteX102" fmla="*/ 120180 w 133350"/>
              <a:gd name="connsiteY102" fmla="*/ 725 h 76200"/>
              <a:gd name="connsiteX103" fmla="*/ 121967 w 133350"/>
              <a:gd name="connsiteY103" fmla="*/ 183 h 76200"/>
              <a:gd name="connsiteX104" fmla="*/ 123825 w 133350"/>
              <a:gd name="connsiteY104" fmla="*/ 0 h 76200"/>
              <a:gd name="connsiteX105" fmla="*/ 125683 w 133350"/>
              <a:gd name="connsiteY105" fmla="*/ 183 h 76200"/>
              <a:gd name="connsiteX106" fmla="*/ 127470 w 133350"/>
              <a:gd name="connsiteY106" fmla="*/ 725 h 76200"/>
              <a:gd name="connsiteX107" fmla="*/ 129117 w 133350"/>
              <a:gd name="connsiteY107" fmla="*/ 1605 h 76200"/>
              <a:gd name="connsiteX108" fmla="*/ 130560 w 133350"/>
              <a:gd name="connsiteY108" fmla="*/ 2790 h 76200"/>
              <a:gd name="connsiteX109" fmla="*/ 131745 w 133350"/>
              <a:gd name="connsiteY109" fmla="*/ 4233 h 76200"/>
              <a:gd name="connsiteX110" fmla="*/ 132625 w 133350"/>
              <a:gd name="connsiteY110" fmla="*/ 5880 h 76200"/>
              <a:gd name="connsiteX111" fmla="*/ 133167 w 133350"/>
              <a:gd name="connsiteY111" fmla="*/ 7667 h 76200"/>
              <a:gd name="connsiteX112" fmla="*/ 133350 w 133350"/>
              <a:gd name="connsiteY112" fmla="*/ 9525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33350" h="76200">
                <a:moveTo>
                  <a:pt x="16260" y="2790"/>
                </a:moveTo>
                <a:lnTo>
                  <a:pt x="73410" y="59940"/>
                </a:lnTo>
                <a:lnTo>
                  <a:pt x="66675" y="66675"/>
                </a:lnTo>
                <a:lnTo>
                  <a:pt x="59940" y="59940"/>
                </a:lnTo>
                <a:lnTo>
                  <a:pt x="117090" y="2790"/>
                </a:ln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lnTo>
                  <a:pt x="73410" y="73410"/>
                </a:lnTo>
                <a:cubicBezTo>
                  <a:pt x="72968" y="73852"/>
                  <a:pt x="72487" y="74247"/>
                  <a:pt x="71967" y="74595"/>
                </a:cubicBezTo>
                <a:cubicBezTo>
                  <a:pt x="71447" y="74942"/>
                  <a:pt x="70897" y="75236"/>
                  <a:pt x="70320" y="75475"/>
                </a:cubicBezTo>
                <a:cubicBezTo>
                  <a:pt x="69742" y="75714"/>
                  <a:pt x="69147" y="75895"/>
                  <a:pt x="68533" y="76017"/>
                </a:cubicBezTo>
                <a:cubicBezTo>
                  <a:pt x="67920" y="76139"/>
                  <a:pt x="67301" y="76200"/>
                  <a:pt x="66675" y="76200"/>
                </a:cubicBezTo>
                <a:cubicBezTo>
                  <a:pt x="66049" y="76200"/>
                  <a:pt x="65430" y="76139"/>
                  <a:pt x="64817" y="76017"/>
                </a:cubicBezTo>
                <a:cubicBezTo>
                  <a:pt x="64203" y="75895"/>
                  <a:pt x="63608" y="75714"/>
                  <a:pt x="63030" y="75475"/>
                </a:cubicBezTo>
                <a:cubicBezTo>
                  <a:pt x="62453" y="75236"/>
                  <a:pt x="61903" y="74943"/>
                  <a:pt x="61383" y="74595"/>
                </a:cubicBezTo>
                <a:cubicBezTo>
                  <a:pt x="60863" y="74247"/>
                  <a:pt x="60382" y="73852"/>
                  <a:pt x="59940" y="73410"/>
                </a:cubicBezTo>
                <a:lnTo>
                  <a:pt x="2790" y="16260"/>
                </a:ln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lose/>
                <a:moveTo>
                  <a:pt x="19050" y="9525"/>
                </a:moveTo>
                <a:cubicBezTo>
                  <a:pt x="19050" y="10150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  <a:moveTo>
                  <a:pt x="133350" y="9525"/>
                </a:move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cubicBezTo>
                  <a:pt x="130118" y="16702"/>
                  <a:pt x="129637" y="17097"/>
                  <a:pt x="129117" y="17445"/>
                </a:cubicBezTo>
                <a:cubicBezTo>
                  <a:pt x="128597" y="17792"/>
                  <a:pt x="128048" y="18086"/>
                  <a:pt x="127470" y="18325"/>
                </a:cubicBezTo>
                <a:cubicBezTo>
                  <a:pt x="126892" y="18564"/>
                  <a:pt x="126297" y="18745"/>
                  <a:pt x="125683" y="18867"/>
                </a:cubicBezTo>
                <a:cubicBezTo>
                  <a:pt x="125070" y="18989"/>
                  <a:pt x="124451" y="19050"/>
                  <a:pt x="123825" y="19050"/>
                </a:cubicBezTo>
                <a:cubicBezTo>
                  <a:pt x="123199" y="19050"/>
                  <a:pt x="122580" y="18989"/>
                  <a:pt x="121967" y="18867"/>
                </a:cubicBezTo>
                <a:cubicBezTo>
                  <a:pt x="121353" y="18745"/>
                  <a:pt x="120758" y="18564"/>
                  <a:pt x="120180" y="18325"/>
                </a:cubicBezTo>
                <a:cubicBezTo>
                  <a:pt x="119602" y="18086"/>
                  <a:pt x="119053" y="17792"/>
                  <a:pt x="118533" y="17445"/>
                </a:cubicBezTo>
                <a:cubicBezTo>
                  <a:pt x="118013" y="17097"/>
                  <a:pt x="117532" y="16702"/>
                  <a:pt x="117090" y="16260"/>
                </a:cubicBezTo>
                <a:cubicBezTo>
                  <a:pt x="116647" y="15818"/>
                  <a:pt x="116253" y="15337"/>
                  <a:pt x="115905" y="14817"/>
                </a:cubicBezTo>
                <a:cubicBezTo>
                  <a:pt x="115557" y="14297"/>
                  <a:pt x="115264" y="13748"/>
                  <a:pt x="115025" y="13170"/>
                </a:cubicBezTo>
                <a:cubicBezTo>
                  <a:pt x="114786" y="12592"/>
                  <a:pt x="114605" y="11997"/>
                  <a:pt x="114483" y="11383"/>
                </a:cubicBezTo>
                <a:cubicBezTo>
                  <a:pt x="114361" y="10770"/>
                  <a:pt x="114300" y="10150"/>
                  <a:pt x="114300" y="9525"/>
                </a:cubicBezTo>
                <a:cubicBezTo>
                  <a:pt x="114300" y="8900"/>
                  <a:pt x="114361" y="8280"/>
                  <a:pt x="114483" y="7667"/>
                </a:cubicBezTo>
                <a:cubicBezTo>
                  <a:pt x="114605" y="7053"/>
                  <a:pt x="114786" y="6458"/>
                  <a:pt x="115025" y="5880"/>
                </a:cubicBezTo>
                <a:cubicBezTo>
                  <a:pt x="115264" y="5302"/>
                  <a:pt x="115557" y="4753"/>
                  <a:pt x="115905" y="4233"/>
                </a:cubicBezTo>
                <a:cubicBezTo>
                  <a:pt x="116253" y="3713"/>
                  <a:pt x="116647" y="3232"/>
                  <a:pt x="117090" y="2790"/>
                </a:cubicBez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任意多边形: 形状 19"/>
          <p:cNvSpPr/>
          <p:nvPr>
            <p:custDataLst>
              <p:tags r:id="rId16"/>
            </p:custDataLst>
          </p:nvPr>
        </p:nvSpPr>
        <p:spPr>
          <a:xfrm rot="5400000">
            <a:off x="11148060" y="549275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21"/>
          <p:cNvSpPr/>
          <p:nvPr>
            <p:custDataLst>
              <p:tags r:id="rId17"/>
            </p:custDataLst>
          </p:nvPr>
        </p:nvSpPr>
        <p:spPr>
          <a:xfrm rot="5400000">
            <a:off x="11195685" y="630237"/>
            <a:ext cx="133350" cy="76200"/>
          </a:xfrm>
          <a:custGeom>
            <a:avLst/>
            <a:gdLst>
              <a:gd name="connsiteX0" fmla="*/ 16260 w 133350"/>
              <a:gd name="connsiteY0" fmla="*/ 2790 h 76200"/>
              <a:gd name="connsiteX1" fmla="*/ 73410 w 133350"/>
              <a:gd name="connsiteY1" fmla="*/ 59940 h 76200"/>
              <a:gd name="connsiteX2" fmla="*/ 66675 w 133350"/>
              <a:gd name="connsiteY2" fmla="*/ 66675 h 76200"/>
              <a:gd name="connsiteX3" fmla="*/ 59940 w 133350"/>
              <a:gd name="connsiteY3" fmla="*/ 59940 h 76200"/>
              <a:gd name="connsiteX4" fmla="*/ 117090 w 133350"/>
              <a:gd name="connsiteY4" fmla="*/ 2790 h 76200"/>
              <a:gd name="connsiteX5" fmla="*/ 118533 w 133350"/>
              <a:gd name="connsiteY5" fmla="*/ 1605 h 76200"/>
              <a:gd name="connsiteX6" fmla="*/ 120180 w 133350"/>
              <a:gd name="connsiteY6" fmla="*/ 725 h 76200"/>
              <a:gd name="connsiteX7" fmla="*/ 121967 w 133350"/>
              <a:gd name="connsiteY7" fmla="*/ 183 h 76200"/>
              <a:gd name="connsiteX8" fmla="*/ 123825 w 133350"/>
              <a:gd name="connsiteY8" fmla="*/ 0 h 76200"/>
              <a:gd name="connsiteX9" fmla="*/ 125683 w 133350"/>
              <a:gd name="connsiteY9" fmla="*/ 183 h 76200"/>
              <a:gd name="connsiteX10" fmla="*/ 127470 w 133350"/>
              <a:gd name="connsiteY10" fmla="*/ 725 h 76200"/>
              <a:gd name="connsiteX11" fmla="*/ 129117 w 133350"/>
              <a:gd name="connsiteY11" fmla="*/ 1605 h 76200"/>
              <a:gd name="connsiteX12" fmla="*/ 130560 w 133350"/>
              <a:gd name="connsiteY12" fmla="*/ 2790 h 76200"/>
              <a:gd name="connsiteX13" fmla="*/ 131745 w 133350"/>
              <a:gd name="connsiteY13" fmla="*/ 4233 h 76200"/>
              <a:gd name="connsiteX14" fmla="*/ 132625 w 133350"/>
              <a:gd name="connsiteY14" fmla="*/ 5880 h 76200"/>
              <a:gd name="connsiteX15" fmla="*/ 133167 w 133350"/>
              <a:gd name="connsiteY15" fmla="*/ 7667 h 76200"/>
              <a:gd name="connsiteX16" fmla="*/ 133350 w 133350"/>
              <a:gd name="connsiteY16" fmla="*/ 9525 h 76200"/>
              <a:gd name="connsiteX17" fmla="*/ 133167 w 133350"/>
              <a:gd name="connsiteY17" fmla="*/ 11383 h 76200"/>
              <a:gd name="connsiteX18" fmla="*/ 132625 w 133350"/>
              <a:gd name="connsiteY18" fmla="*/ 13170 h 76200"/>
              <a:gd name="connsiteX19" fmla="*/ 131745 w 133350"/>
              <a:gd name="connsiteY19" fmla="*/ 14817 h 76200"/>
              <a:gd name="connsiteX20" fmla="*/ 130560 w 133350"/>
              <a:gd name="connsiteY20" fmla="*/ 16260 h 76200"/>
              <a:gd name="connsiteX21" fmla="*/ 73410 w 133350"/>
              <a:gd name="connsiteY21" fmla="*/ 73410 h 76200"/>
              <a:gd name="connsiteX22" fmla="*/ 71967 w 133350"/>
              <a:gd name="connsiteY22" fmla="*/ 74595 h 76200"/>
              <a:gd name="connsiteX23" fmla="*/ 70320 w 133350"/>
              <a:gd name="connsiteY23" fmla="*/ 75475 h 76200"/>
              <a:gd name="connsiteX24" fmla="*/ 68533 w 133350"/>
              <a:gd name="connsiteY24" fmla="*/ 76017 h 76200"/>
              <a:gd name="connsiteX25" fmla="*/ 66675 w 133350"/>
              <a:gd name="connsiteY25" fmla="*/ 76200 h 76200"/>
              <a:gd name="connsiteX26" fmla="*/ 64817 w 133350"/>
              <a:gd name="connsiteY26" fmla="*/ 76017 h 76200"/>
              <a:gd name="connsiteX27" fmla="*/ 63030 w 133350"/>
              <a:gd name="connsiteY27" fmla="*/ 75475 h 76200"/>
              <a:gd name="connsiteX28" fmla="*/ 61383 w 133350"/>
              <a:gd name="connsiteY28" fmla="*/ 74595 h 76200"/>
              <a:gd name="connsiteX29" fmla="*/ 59940 w 133350"/>
              <a:gd name="connsiteY29" fmla="*/ 73410 h 76200"/>
              <a:gd name="connsiteX30" fmla="*/ 2790 w 133350"/>
              <a:gd name="connsiteY30" fmla="*/ 16260 h 76200"/>
              <a:gd name="connsiteX31" fmla="*/ 1605 w 133350"/>
              <a:gd name="connsiteY31" fmla="*/ 14817 h 76200"/>
              <a:gd name="connsiteX32" fmla="*/ 725 w 133350"/>
              <a:gd name="connsiteY32" fmla="*/ 13170 h 76200"/>
              <a:gd name="connsiteX33" fmla="*/ 183 w 133350"/>
              <a:gd name="connsiteY33" fmla="*/ 11383 h 76200"/>
              <a:gd name="connsiteX34" fmla="*/ 0 w 133350"/>
              <a:gd name="connsiteY34" fmla="*/ 9525 h 76200"/>
              <a:gd name="connsiteX35" fmla="*/ 183 w 133350"/>
              <a:gd name="connsiteY35" fmla="*/ 7667 h 76200"/>
              <a:gd name="connsiteX36" fmla="*/ 725 w 133350"/>
              <a:gd name="connsiteY36" fmla="*/ 5880 h 76200"/>
              <a:gd name="connsiteX37" fmla="*/ 1605 w 133350"/>
              <a:gd name="connsiteY37" fmla="*/ 4233 h 76200"/>
              <a:gd name="connsiteX38" fmla="*/ 2790 w 133350"/>
              <a:gd name="connsiteY38" fmla="*/ 2790 h 76200"/>
              <a:gd name="connsiteX39" fmla="*/ 4233 w 133350"/>
              <a:gd name="connsiteY39" fmla="*/ 1605 h 76200"/>
              <a:gd name="connsiteX40" fmla="*/ 5880 w 133350"/>
              <a:gd name="connsiteY40" fmla="*/ 725 h 76200"/>
              <a:gd name="connsiteX41" fmla="*/ 7667 w 133350"/>
              <a:gd name="connsiteY41" fmla="*/ 183 h 76200"/>
              <a:gd name="connsiteX42" fmla="*/ 9525 w 133350"/>
              <a:gd name="connsiteY42" fmla="*/ 0 h 76200"/>
              <a:gd name="connsiteX43" fmla="*/ 11383 w 133350"/>
              <a:gd name="connsiteY43" fmla="*/ 183 h 76200"/>
              <a:gd name="connsiteX44" fmla="*/ 13170 w 133350"/>
              <a:gd name="connsiteY44" fmla="*/ 725 h 76200"/>
              <a:gd name="connsiteX45" fmla="*/ 14817 w 133350"/>
              <a:gd name="connsiteY45" fmla="*/ 1605 h 76200"/>
              <a:gd name="connsiteX46" fmla="*/ 16260 w 133350"/>
              <a:gd name="connsiteY46" fmla="*/ 2790 h 76200"/>
              <a:gd name="connsiteX47" fmla="*/ 19050 w 133350"/>
              <a:gd name="connsiteY47" fmla="*/ 9525 h 76200"/>
              <a:gd name="connsiteX48" fmla="*/ 18867 w 133350"/>
              <a:gd name="connsiteY48" fmla="*/ 11383 h 76200"/>
              <a:gd name="connsiteX49" fmla="*/ 18325 w 133350"/>
              <a:gd name="connsiteY49" fmla="*/ 13170 h 76200"/>
              <a:gd name="connsiteX50" fmla="*/ 17445 w 133350"/>
              <a:gd name="connsiteY50" fmla="*/ 14817 h 76200"/>
              <a:gd name="connsiteX51" fmla="*/ 16260 w 133350"/>
              <a:gd name="connsiteY51" fmla="*/ 16260 h 76200"/>
              <a:gd name="connsiteX52" fmla="*/ 14817 w 133350"/>
              <a:gd name="connsiteY52" fmla="*/ 17445 h 76200"/>
              <a:gd name="connsiteX53" fmla="*/ 13170 w 133350"/>
              <a:gd name="connsiteY53" fmla="*/ 18325 h 76200"/>
              <a:gd name="connsiteX54" fmla="*/ 11383 w 133350"/>
              <a:gd name="connsiteY54" fmla="*/ 18867 h 76200"/>
              <a:gd name="connsiteX55" fmla="*/ 9525 w 133350"/>
              <a:gd name="connsiteY55" fmla="*/ 19050 h 76200"/>
              <a:gd name="connsiteX56" fmla="*/ 7667 w 133350"/>
              <a:gd name="connsiteY56" fmla="*/ 18867 h 76200"/>
              <a:gd name="connsiteX57" fmla="*/ 5880 w 133350"/>
              <a:gd name="connsiteY57" fmla="*/ 18325 h 76200"/>
              <a:gd name="connsiteX58" fmla="*/ 4233 w 133350"/>
              <a:gd name="connsiteY58" fmla="*/ 17445 h 76200"/>
              <a:gd name="connsiteX59" fmla="*/ 2790 w 133350"/>
              <a:gd name="connsiteY59" fmla="*/ 16260 h 76200"/>
              <a:gd name="connsiteX60" fmla="*/ 1605 w 133350"/>
              <a:gd name="connsiteY60" fmla="*/ 14817 h 76200"/>
              <a:gd name="connsiteX61" fmla="*/ 725 w 133350"/>
              <a:gd name="connsiteY61" fmla="*/ 13170 h 76200"/>
              <a:gd name="connsiteX62" fmla="*/ 183 w 133350"/>
              <a:gd name="connsiteY62" fmla="*/ 11383 h 76200"/>
              <a:gd name="connsiteX63" fmla="*/ 0 w 133350"/>
              <a:gd name="connsiteY63" fmla="*/ 9525 h 76200"/>
              <a:gd name="connsiteX64" fmla="*/ 183 w 133350"/>
              <a:gd name="connsiteY64" fmla="*/ 7667 h 76200"/>
              <a:gd name="connsiteX65" fmla="*/ 725 w 133350"/>
              <a:gd name="connsiteY65" fmla="*/ 5880 h 76200"/>
              <a:gd name="connsiteX66" fmla="*/ 1605 w 133350"/>
              <a:gd name="connsiteY66" fmla="*/ 4233 h 76200"/>
              <a:gd name="connsiteX67" fmla="*/ 2790 w 133350"/>
              <a:gd name="connsiteY67" fmla="*/ 2790 h 76200"/>
              <a:gd name="connsiteX68" fmla="*/ 4233 w 133350"/>
              <a:gd name="connsiteY68" fmla="*/ 1605 h 76200"/>
              <a:gd name="connsiteX69" fmla="*/ 5880 w 133350"/>
              <a:gd name="connsiteY69" fmla="*/ 725 h 76200"/>
              <a:gd name="connsiteX70" fmla="*/ 7667 w 133350"/>
              <a:gd name="connsiteY70" fmla="*/ 183 h 76200"/>
              <a:gd name="connsiteX71" fmla="*/ 9525 w 133350"/>
              <a:gd name="connsiteY71" fmla="*/ 0 h 76200"/>
              <a:gd name="connsiteX72" fmla="*/ 11383 w 133350"/>
              <a:gd name="connsiteY72" fmla="*/ 183 h 76200"/>
              <a:gd name="connsiteX73" fmla="*/ 13170 w 133350"/>
              <a:gd name="connsiteY73" fmla="*/ 725 h 76200"/>
              <a:gd name="connsiteX74" fmla="*/ 14817 w 133350"/>
              <a:gd name="connsiteY74" fmla="*/ 1605 h 76200"/>
              <a:gd name="connsiteX75" fmla="*/ 16260 w 133350"/>
              <a:gd name="connsiteY75" fmla="*/ 2790 h 76200"/>
              <a:gd name="connsiteX76" fmla="*/ 17445 w 133350"/>
              <a:gd name="connsiteY76" fmla="*/ 4233 h 76200"/>
              <a:gd name="connsiteX77" fmla="*/ 18325 w 133350"/>
              <a:gd name="connsiteY77" fmla="*/ 5880 h 76200"/>
              <a:gd name="connsiteX78" fmla="*/ 18867 w 133350"/>
              <a:gd name="connsiteY78" fmla="*/ 7667 h 76200"/>
              <a:gd name="connsiteX79" fmla="*/ 19050 w 133350"/>
              <a:gd name="connsiteY79" fmla="*/ 9525 h 76200"/>
              <a:gd name="connsiteX80" fmla="*/ 133350 w 133350"/>
              <a:gd name="connsiteY80" fmla="*/ 9525 h 76200"/>
              <a:gd name="connsiteX81" fmla="*/ 133167 w 133350"/>
              <a:gd name="connsiteY81" fmla="*/ 11383 h 76200"/>
              <a:gd name="connsiteX82" fmla="*/ 132625 w 133350"/>
              <a:gd name="connsiteY82" fmla="*/ 13170 h 76200"/>
              <a:gd name="connsiteX83" fmla="*/ 131745 w 133350"/>
              <a:gd name="connsiteY83" fmla="*/ 14817 h 76200"/>
              <a:gd name="connsiteX84" fmla="*/ 130560 w 133350"/>
              <a:gd name="connsiteY84" fmla="*/ 16260 h 76200"/>
              <a:gd name="connsiteX85" fmla="*/ 129117 w 133350"/>
              <a:gd name="connsiteY85" fmla="*/ 17445 h 76200"/>
              <a:gd name="connsiteX86" fmla="*/ 127470 w 133350"/>
              <a:gd name="connsiteY86" fmla="*/ 18325 h 76200"/>
              <a:gd name="connsiteX87" fmla="*/ 125683 w 133350"/>
              <a:gd name="connsiteY87" fmla="*/ 18867 h 76200"/>
              <a:gd name="connsiteX88" fmla="*/ 123825 w 133350"/>
              <a:gd name="connsiteY88" fmla="*/ 19050 h 76200"/>
              <a:gd name="connsiteX89" fmla="*/ 121967 w 133350"/>
              <a:gd name="connsiteY89" fmla="*/ 18867 h 76200"/>
              <a:gd name="connsiteX90" fmla="*/ 120180 w 133350"/>
              <a:gd name="connsiteY90" fmla="*/ 18325 h 76200"/>
              <a:gd name="connsiteX91" fmla="*/ 118533 w 133350"/>
              <a:gd name="connsiteY91" fmla="*/ 17445 h 76200"/>
              <a:gd name="connsiteX92" fmla="*/ 117090 w 133350"/>
              <a:gd name="connsiteY92" fmla="*/ 16260 h 76200"/>
              <a:gd name="connsiteX93" fmla="*/ 115905 w 133350"/>
              <a:gd name="connsiteY93" fmla="*/ 14817 h 76200"/>
              <a:gd name="connsiteX94" fmla="*/ 115025 w 133350"/>
              <a:gd name="connsiteY94" fmla="*/ 13170 h 76200"/>
              <a:gd name="connsiteX95" fmla="*/ 114483 w 133350"/>
              <a:gd name="connsiteY95" fmla="*/ 11383 h 76200"/>
              <a:gd name="connsiteX96" fmla="*/ 114300 w 133350"/>
              <a:gd name="connsiteY96" fmla="*/ 9525 h 76200"/>
              <a:gd name="connsiteX97" fmla="*/ 114483 w 133350"/>
              <a:gd name="connsiteY97" fmla="*/ 7667 h 76200"/>
              <a:gd name="connsiteX98" fmla="*/ 115025 w 133350"/>
              <a:gd name="connsiteY98" fmla="*/ 5880 h 76200"/>
              <a:gd name="connsiteX99" fmla="*/ 115905 w 133350"/>
              <a:gd name="connsiteY99" fmla="*/ 4233 h 76200"/>
              <a:gd name="connsiteX100" fmla="*/ 117090 w 133350"/>
              <a:gd name="connsiteY100" fmla="*/ 2790 h 76200"/>
              <a:gd name="connsiteX101" fmla="*/ 118533 w 133350"/>
              <a:gd name="connsiteY101" fmla="*/ 1605 h 76200"/>
              <a:gd name="connsiteX102" fmla="*/ 120180 w 133350"/>
              <a:gd name="connsiteY102" fmla="*/ 725 h 76200"/>
              <a:gd name="connsiteX103" fmla="*/ 121967 w 133350"/>
              <a:gd name="connsiteY103" fmla="*/ 183 h 76200"/>
              <a:gd name="connsiteX104" fmla="*/ 123825 w 133350"/>
              <a:gd name="connsiteY104" fmla="*/ 0 h 76200"/>
              <a:gd name="connsiteX105" fmla="*/ 125683 w 133350"/>
              <a:gd name="connsiteY105" fmla="*/ 183 h 76200"/>
              <a:gd name="connsiteX106" fmla="*/ 127470 w 133350"/>
              <a:gd name="connsiteY106" fmla="*/ 725 h 76200"/>
              <a:gd name="connsiteX107" fmla="*/ 129117 w 133350"/>
              <a:gd name="connsiteY107" fmla="*/ 1605 h 76200"/>
              <a:gd name="connsiteX108" fmla="*/ 130560 w 133350"/>
              <a:gd name="connsiteY108" fmla="*/ 2790 h 76200"/>
              <a:gd name="connsiteX109" fmla="*/ 131745 w 133350"/>
              <a:gd name="connsiteY109" fmla="*/ 4233 h 76200"/>
              <a:gd name="connsiteX110" fmla="*/ 132625 w 133350"/>
              <a:gd name="connsiteY110" fmla="*/ 5880 h 76200"/>
              <a:gd name="connsiteX111" fmla="*/ 133167 w 133350"/>
              <a:gd name="connsiteY111" fmla="*/ 7667 h 76200"/>
              <a:gd name="connsiteX112" fmla="*/ 133350 w 133350"/>
              <a:gd name="connsiteY112" fmla="*/ 9525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33350" h="76200">
                <a:moveTo>
                  <a:pt x="16260" y="2790"/>
                </a:moveTo>
                <a:lnTo>
                  <a:pt x="73410" y="59940"/>
                </a:lnTo>
                <a:lnTo>
                  <a:pt x="66675" y="66675"/>
                </a:lnTo>
                <a:lnTo>
                  <a:pt x="59940" y="59940"/>
                </a:lnTo>
                <a:lnTo>
                  <a:pt x="117090" y="2790"/>
                </a:ln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lnTo>
                  <a:pt x="73410" y="73410"/>
                </a:lnTo>
                <a:cubicBezTo>
                  <a:pt x="72968" y="73852"/>
                  <a:pt x="72487" y="74247"/>
                  <a:pt x="71967" y="74595"/>
                </a:cubicBezTo>
                <a:cubicBezTo>
                  <a:pt x="71447" y="74942"/>
                  <a:pt x="70897" y="75236"/>
                  <a:pt x="70320" y="75475"/>
                </a:cubicBezTo>
                <a:cubicBezTo>
                  <a:pt x="69742" y="75714"/>
                  <a:pt x="69147" y="75895"/>
                  <a:pt x="68533" y="76017"/>
                </a:cubicBezTo>
                <a:cubicBezTo>
                  <a:pt x="67920" y="76139"/>
                  <a:pt x="67301" y="76200"/>
                  <a:pt x="66675" y="76200"/>
                </a:cubicBezTo>
                <a:cubicBezTo>
                  <a:pt x="66049" y="76200"/>
                  <a:pt x="65430" y="76139"/>
                  <a:pt x="64817" y="76017"/>
                </a:cubicBezTo>
                <a:cubicBezTo>
                  <a:pt x="64203" y="75895"/>
                  <a:pt x="63608" y="75714"/>
                  <a:pt x="63030" y="75475"/>
                </a:cubicBezTo>
                <a:cubicBezTo>
                  <a:pt x="62453" y="75236"/>
                  <a:pt x="61903" y="74943"/>
                  <a:pt x="61383" y="74595"/>
                </a:cubicBezTo>
                <a:cubicBezTo>
                  <a:pt x="60863" y="74247"/>
                  <a:pt x="60382" y="73852"/>
                  <a:pt x="59940" y="73410"/>
                </a:cubicBezTo>
                <a:lnTo>
                  <a:pt x="2790" y="16260"/>
                </a:ln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lose/>
                <a:moveTo>
                  <a:pt x="19050" y="9525"/>
                </a:moveTo>
                <a:cubicBezTo>
                  <a:pt x="19050" y="10150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  <a:moveTo>
                  <a:pt x="133350" y="9525"/>
                </a:move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cubicBezTo>
                  <a:pt x="130118" y="16702"/>
                  <a:pt x="129637" y="17097"/>
                  <a:pt x="129117" y="17445"/>
                </a:cubicBezTo>
                <a:cubicBezTo>
                  <a:pt x="128597" y="17792"/>
                  <a:pt x="128048" y="18086"/>
                  <a:pt x="127470" y="18325"/>
                </a:cubicBezTo>
                <a:cubicBezTo>
                  <a:pt x="126892" y="18564"/>
                  <a:pt x="126297" y="18745"/>
                  <a:pt x="125683" y="18867"/>
                </a:cubicBezTo>
                <a:cubicBezTo>
                  <a:pt x="125070" y="18989"/>
                  <a:pt x="124451" y="19050"/>
                  <a:pt x="123825" y="19050"/>
                </a:cubicBezTo>
                <a:cubicBezTo>
                  <a:pt x="123199" y="19050"/>
                  <a:pt x="122580" y="18989"/>
                  <a:pt x="121967" y="18867"/>
                </a:cubicBezTo>
                <a:cubicBezTo>
                  <a:pt x="121353" y="18745"/>
                  <a:pt x="120758" y="18564"/>
                  <a:pt x="120180" y="18325"/>
                </a:cubicBezTo>
                <a:cubicBezTo>
                  <a:pt x="119602" y="18086"/>
                  <a:pt x="119053" y="17792"/>
                  <a:pt x="118533" y="17445"/>
                </a:cubicBezTo>
                <a:cubicBezTo>
                  <a:pt x="118013" y="17097"/>
                  <a:pt x="117532" y="16702"/>
                  <a:pt x="117090" y="16260"/>
                </a:cubicBezTo>
                <a:cubicBezTo>
                  <a:pt x="116647" y="15818"/>
                  <a:pt x="116253" y="15337"/>
                  <a:pt x="115905" y="14817"/>
                </a:cubicBezTo>
                <a:cubicBezTo>
                  <a:pt x="115557" y="14297"/>
                  <a:pt x="115264" y="13748"/>
                  <a:pt x="115025" y="13170"/>
                </a:cubicBezTo>
                <a:cubicBezTo>
                  <a:pt x="114786" y="12592"/>
                  <a:pt x="114605" y="11997"/>
                  <a:pt x="114483" y="11383"/>
                </a:cubicBezTo>
                <a:cubicBezTo>
                  <a:pt x="114361" y="10770"/>
                  <a:pt x="114300" y="10150"/>
                  <a:pt x="114300" y="9525"/>
                </a:cubicBezTo>
                <a:cubicBezTo>
                  <a:pt x="114300" y="8900"/>
                  <a:pt x="114361" y="8280"/>
                  <a:pt x="114483" y="7667"/>
                </a:cubicBezTo>
                <a:cubicBezTo>
                  <a:pt x="114605" y="7053"/>
                  <a:pt x="114786" y="6458"/>
                  <a:pt x="115025" y="5880"/>
                </a:cubicBezTo>
                <a:cubicBezTo>
                  <a:pt x="115264" y="5302"/>
                  <a:pt x="115557" y="4753"/>
                  <a:pt x="115905" y="4233"/>
                </a:cubicBezTo>
                <a:cubicBezTo>
                  <a:pt x="116253" y="3713"/>
                  <a:pt x="116647" y="3232"/>
                  <a:pt x="117090" y="2790"/>
                </a:cubicBez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 dirty="0">
                <a:solidFill>
                  <a:schemeClr val="tx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"/>
          <p:cNvSpPr txBox="1">
            <a:spLocks noGrp="1"/>
          </p:cNvSpPr>
          <p:nvPr>
            <p:ph type="body" idx="3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  <p:cxnSp>
        <p:nvCxnSpPr>
          <p:cNvPr id="45" name="直接连接符 44"/>
          <p:cNvCxnSpPr/>
          <p:nvPr>
            <p:custDataLst>
              <p:tags r:id="rId4"/>
            </p:custDataLst>
          </p:nvPr>
        </p:nvCxnSpPr>
        <p:spPr>
          <a:xfrm>
            <a:off x="3612514" y="3646805"/>
            <a:ext cx="4966970" cy="0"/>
          </a:xfrm>
          <a:prstGeom prst="line">
            <a:avLst/>
          </a:prstGeom>
          <a:ln w="25400" cap="rnd">
            <a:gradFill>
              <a:gsLst>
                <a:gs pos="40000">
                  <a:schemeClr val="accent1"/>
                </a:gs>
                <a:gs pos="100000">
                  <a:schemeClr val="tx1">
                    <a:alpha val="0"/>
                  </a:schemeClr>
                </a:gs>
                <a:gs pos="0">
                  <a:schemeClr val="tx1">
                    <a:alpha val="0"/>
                  </a:schemeClr>
                </a:gs>
                <a:gs pos="64000">
                  <a:schemeClr val="accent2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署名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5358765" y="4029075"/>
            <a:ext cx="1427480" cy="3676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</p:spPr>
        <p:txBody>
          <a:bodyPr wrap="square" lIns="91440" tIns="45720" rIns="91440" bIns="45720" rtlCol="0" anchor="ctr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 dirty="0">
                <a:solidFill>
                  <a:srgbClr val="FFFFFF"/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署名</a:t>
            </a:r>
            <a:endParaRPr lang="zh-CN" altLang="en-US"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3324225" y="1586865"/>
            <a:ext cx="5520055" cy="2005965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5400" b="0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3" name="任意多边形: 形状 12"/>
          <p:cNvSpPr/>
          <p:nvPr>
            <p:custDataLst>
              <p:tags r:id="rId10"/>
            </p:custDataLst>
          </p:nvPr>
        </p:nvSpPr>
        <p:spPr>
          <a:xfrm>
            <a:off x="619125" y="549422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/>
          <p:cNvSpPr/>
          <p:nvPr>
            <p:custDataLst>
              <p:tags r:id="rId11"/>
            </p:custDataLst>
          </p:nvPr>
        </p:nvSpPr>
        <p:spPr>
          <a:xfrm>
            <a:off x="647460" y="596808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12"/>
            </p:custDataLst>
          </p:nvPr>
        </p:nvSpPr>
        <p:spPr>
          <a:xfrm>
            <a:off x="647460" y="653957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6" name="任意多边形: 形状 15"/>
          <p:cNvSpPr/>
          <p:nvPr>
            <p:custDataLst>
              <p:tags r:id="rId13"/>
            </p:custDataLst>
          </p:nvPr>
        </p:nvSpPr>
        <p:spPr>
          <a:xfrm>
            <a:off x="647460" y="711107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任意多边形: 形状 16"/>
          <p:cNvSpPr/>
          <p:nvPr>
            <p:custDataLst>
              <p:tags r:id="rId14"/>
            </p:custDataLst>
          </p:nvPr>
        </p:nvSpPr>
        <p:spPr>
          <a:xfrm rot="16200000">
            <a:off x="11376660" y="549275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任意多边形: 形状 17"/>
          <p:cNvSpPr/>
          <p:nvPr>
            <p:custDataLst>
              <p:tags r:id="rId15"/>
            </p:custDataLst>
          </p:nvPr>
        </p:nvSpPr>
        <p:spPr>
          <a:xfrm rot="16200000">
            <a:off x="11424285" y="620713"/>
            <a:ext cx="133350" cy="76200"/>
          </a:xfrm>
          <a:custGeom>
            <a:avLst/>
            <a:gdLst>
              <a:gd name="connsiteX0" fmla="*/ 16260 w 133350"/>
              <a:gd name="connsiteY0" fmla="*/ 2790 h 76200"/>
              <a:gd name="connsiteX1" fmla="*/ 73410 w 133350"/>
              <a:gd name="connsiteY1" fmla="*/ 59940 h 76200"/>
              <a:gd name="connsiteX2" fmla="*/ 66675 w 133350"/>
              <a:gd name="connsiteY2" fmla="*/ 66675 h 76200"/>
              <a:gd name="connsiteX3" fmla="*/ 59940 w 133350"/>
              <a:gd name="connsiteY3" fmla="*/ 59940 h 76200"/>
              <a:gd name="connsiteX4" fmla="*/ 117090 w 133350"/>
              <a:gd name="connsiteY4" fmla="*/ 2790 h 76200"/>
              <a:gd name="connsiteX5" fmla="*/ 118533 w 133350"/>
              <a:gd name="connsiteY5" fmla="*/ 1605 h 76200"/>
              <a:gd name="connsiteX6" fmla="*/ 120180 w 133350"/>
              <a:gd name="connsiteY6" fmla="*/ 725 h 76200"/>
              <a:gd name="connsiteX7" fmla="*/ 121967 w 133350"/>
              <a:gd name="connsiteY7" fmla="*/ 183 h 76200"/>
              <a:gd name="connsiteX8" fmla="*/ 123825 w 133350"/>
              <a:gd name="connsiteY8" fmla="*/ 0 h 76200"/>
              <a:gd name="connsiteX9" fmla="*/ 125683 w 133350"/>
              <a:gd name="connsiteY9" fmla="*/ 183 h 76200"/>
              <a:gd name="connsiteX10" fmla="*/ 127470 w 133350"/>
              <a:gd name="connsiteY10" fmla="*/ 725 h 76200"/>
              <a:gd name="connsiteX11" fmla="*/ 129117 w 133350"/>
              <a:gd name="connsiteY11" fmla="*/ 1605 h 76200"/>
              <a:gd name="connsiteX12" fmla="*/ 130560 w 133350"/>
              <a:gd name="connsiteY12" fmla="*/ 2790 h 76200"/>
              <a:gd name="connsiteX13" fmla="*/ 131745 w 133350"/>
              <a:gd name="connsiteY13" fmla="*/ 4233 h 76200"/>
              <a:gd name="connsiteX14" fmla="*/ 132625 w 133350"/>
              <a:gd name="connsiteY14" fmla="*/ 5880 h 76200"/>
              <a:gd name="connsiteX15" fmla="*/ 133167 w 133350"/>
              <a:gd name="connsiteY15" fmla="*/ 7667 h 76200"/>
              <a:gd name="connsiteX16" fmla="*/ 133350 w 133350"/>
              <a:gd name="connsiteY16" fmla="*/ 9525 h 76200"/>
              <a:gd name="connsiteX17" fmla="*/ 133167 w 133350"/>
              <a:gd name="connsiteY17" fmla="*/ 11383 h 76200"/>
              <a:gd name="connsiteX18" fmla="*/ 132625 w 133350"/>
              <a:gd name="connsiteY18" fmla="*/ 13170 h 76200"/>
              <a:gd name="connsiteX19" fmla="*/ 131745 w 133350"/>
              <a:gd name="connsiteY19" fmla="*/ 14817 h 76200"/>
              <a:gd name="connsiteX20" fmla="*/ 130560 w 133350"/>
              <a:gd name="connsiteY20" fmla="*/ 16260 h 76200"/>
              <a:gd name="connsiteX21" fmla="*/ 73410 w 133350"/>
              <a:gd name="connsiteY21" fmla="*/ 73410 h 76200"/>
              <a:gd name="connsiteX22" fmla="*/ 71967 w 133350"/>
              <a:gd name="connsiteY22" fmla="*/ 74595 h 76200"/>
              <a:gd name="connsiteX23" fmla="*/ 70320 w 133350"/>
              <a:gd name="connsiteY23" fmla="*/ 75475 h 76200"/>
              <a:gd name="connsiteX24" fmla="*/ 68533 w 133350"/>
              <a:gd name="connsiteY24" fmla="*/ 76017 h 76200"/>
              <a:gd name="connsiteX25" fmla="*/ 66675 w 133350"/>
              <a:gd name="connsiteY25" fmla="*/ 76200 h 76200"/>
              <a:gd name="connsiteX26" fmla="*/ 64817 w 133350"/>
              <a:gd name="connsiteY26" fmla="*/ 76017 h 76200"/>
              <a:gd name="connsiteX27" fmla="*/ 63030 w 133350"/>
              <a:gd name="connsiteY27" fmla="*/ 75475 h 76200"/>
              <a:gd name="connsiteX28" fmla="*/ 61383 w 133350"/>
              <a:gd name="connsiteY28" fmla="*/ 74595 h 76200"/>
              <a:gd name="connsiteX29" fmla="*/ 59940 w 133350"/>
              <a:gd name="connsiteY29" fmla="*/ 73410 h 76200"/>
              <a:gd name="connsiteX30" fmla="*/ 2790 w 133350"/>
              <a:gd name="connsiteY30" fmla="*/ 16260 h 76200"/>
              <a:gd name="connsiteX31" fmla="*/ 1605 w 133350"/>
              <a:gd name="connsiteY31" fmla="*/ 14817 h 76200"/>
              <a:gd name="connsiteX32" fmla="*/ 725 w 133350"/>
              <a:gd name="connsiteY32" fmla="*/ 13170 h 76200"/>
              <a:gd name="connsiteX33" fmla="*/ 183 w 133350"/>
              <a:gd name="connsiteY33" fmla="*/ 11383 h 76200"/>
              <a:gd name="connsiteX34" fmla="*/ 0 w 133350"/>
              <a:gd name="connsiteY34" fmla="*/ 9525 h 76200"/>
              <a:gd name="connsiteX35" fmla="*/ 183 w 133350"/>
              <a:gd name="connsiteY35" fmla="*/ 7667 h 76200"/>
              <a:gd name="connsiteX36" fmla="*/ 725 w 133350"/>
              <a:gd name="connsiteY36" fmla="*/ 5880 h 76200"/>
              <a:gd name="connsiteX37" fmla="*/ 1605 w 133350"/>
              <a:gd name="connsiteY37" fmla="*/ 4233 h 76200"/>
              <a:gd name="connsiteX38" fmla="*/ 2790 w 133350"/>
              <a:gd name="connsiteY38" fmla="*/ 2790 h 76200"/>
              <a:gd name="connsiteX39" fmla="*/ 4233 w 133350"/>
              <a:gd name="connsiteY39" fmla="*/ 1605 h 76200"/>
              <a:gd name="connsiteX40" fmla="*/ 5880 w 133350"/>
              <a:gd name="connsiteY40" fmla="*/ 725 h 76200"/>
              <a:gd name="connsiteX41" fmla="*/ 7667 w 133350"/>
              <a:gd name="connsiteY41" fmla="*/ 183 h 76200"/>
              <a:gd name="connsiteX42" fmla="*/ 9525 w 133350"/>
              <a:gd name="connsiteY42" fmla="*/ 0 h 76200"/>
              <a:gd name="connsiteX43" fmla="*/ 11383 w 133350"/>
              <a:gd name="connsiteY43" fmla="*/ 183 h 76200"/>
              <a:gd name="connsiteX44" fmla="*/ 13170 w 133350"/>
              <a:gd name="connsiteY44" fmla="*/ 725 h 76200"/>
              <a:gd name="connsiteX45" fmla="*/ 14817 w 133350"/>
              <a:gd name="connsiteY45" fmla="*/ 1605 h 76200"/>
              <a:gd name="connsiteX46" fmla="*/ 16260 w 133350"/>
              <a:gd name="connsiteY46" fmla="*/ 2790 h 76200"/>
              <a:gd name="connsiteX47" fmla="*/ 19050 w 133350"/>
              <a:gd name="connsiteY47" fmla="*/ 9525 h 76200"/>
              <a:gd name="connsiteX48" fmla="*/ 18867 w 133350"/>
              <a:gd name="connsiteY48" fmla="*/ 11383 h 76200"/>
              <a:gd name="connsiteX49" fmla="*/ 18325 w 133350"/>
              <a:gd name="connsiteY49" fmla="*/ 13170 h 76200"/>
              <a:gd name="connsiteX50" fmla="*/ 17445 w 133350"/>
              <a:gd name="connsiteY50" fmla="*/ 14817 h 76200"/>
              <a:gd name="connsiteX51" fmla="*/ 16260 w 133350"/>
              <a:gd name="connsiteY51" fmla="*/ 16260 h 76200"/>
              <a:gd name="connsiteX52" fmla="*/ 14817 w 133350"/>
              <a:gd name="connsiteY52" fmla="*/ 17445 h 76200"/>
              <a:gd name="connsiteX53" fmla="*/ 13170 w 133350"/>
              <a:gd name="connsiteY53" fmla="*/ 18325 h 76200"/>
              <a:gd name="connsiteX54" fmla="*/ 11383 w 133350"/>
              <a:gd name="connsiteY54" fmla="*/ 18867 h 76200"/>
              <a:gd name="connsiteX55" fmla="*/ 9525 w 133350"/>
              <a:gd name="connsiteY55" fmla="*/ 19050 h 76200"/>
              <a:gd name="connsiteX56" fmla="*/ 7667 w 133350"/>
              <a:gd name="connsiteY56" fmla="*/ 18867 h 76200"/>
              <a:gd name="connsiteX57" fmla="*/ 5880 w 133350"/>
              <a:gd name="connsiteY57" fmla="*/ 18325 h 76200"/>
              <a:gd name="connsiteX58" fmla="*/ 4233 w 133350"/>
              <a:gd name="connsiteY58" fmla="*/ 17445 h 76200"/>
              <a:gd name="connsiteX59" fmla="*/ 2790 w 133350"/>
              <a:gd name="connsiteY59" fmla="*/ 16260 h 76200"/>
              <a:gd name="connsiteX60" fmla="*/ 1605 w 133350"/>
              <a:gd name="connsiteY60" fmla="*/ 14817 h 76200"/>
              <a:gd name="connsiteX61" fmla="*/ 725 w 133350"/>
              <a:gd name="connsiteY61" fmla="*/ 13170 h 76200"/>
              <a:gd name="connsiteX62" fmla="*/ 183 w 133350"/>
              <a:gd name="connsiteY62" fmla="*/ 11383 h 76200"/>
              <a:gd name="connsiteX63" fmla="*/ 0 w 133350"/>
              <a:gd name="connsiteY63" fmla="*/ 9525 h 76200"/>
              <a:gd name="connsiteX64" fmla="*/ 183 w 133350"/>
              <a:gd name="connsiteY64" fmla="*/ 7667 h 76200"/>
              <a:gd name="connsiteX65" fmla="*/ 725 w 133350"/>
              <a:gd name="connsiteY65" fmla="*/ 5880 h 76200"/>
              <a:gd name="connsiteX66" fmla="*/ 1605 w 133350"/>
              <a:gd name="connsiteY66" fmla="*/ 4233 h 76200"/>
              <a:gd name="connsiteX67" fmla="*/ 2790 w 133350"/>
              <a:gd name="connsiteY67" fmla="*/ 2790 h 76200"/>
              <a:gd name="connsiteX68" fmla="*/ 4233 w 133350"/>
              <a:gd name="connsiteY68" fmla="*/ 1605 h 76200"/>
              <a:gd name="connsiteX69" fmla="*/ 5880 w 133350"/>
              <a:gd name="connsiteY69" fmla="*/ 725 h 76200"/>
              <a:gd name="connsiteX70" fmla="*/ 7667 w 133350"/>
              <a:gd name="connsiteY70" fmla="*/ 183 h 76200"/>
              <a:gd name="connsiteX71" fmla="*/ 9525 w 133350"/>
              <a:gd name="connsiteY71" fmla="*/ 0 h 76200"/>
              <a:gd name="connsiteX72" fmla="*/ 11383 w 133350"/>
              <a:gd name="connsiteY72" fmla="*/ 183 h 76200"/>
              <a:gd name="connsiteX73" fmla="*/ 13170 w 133350"/>
              <a:gd name="connsiteY73" fmla="*/ 725 h 76200"/>
              <a:gd name="connsiteX74" fmla="*/ 14817 w 133350"/>
              <a:gd name="connsiteY74" fmla="*/ 1605 h 76200"/>
              <a:gd name="connsiteX75" fmla="*/ 16260 w 133350"/>
              <a:gd name="connsiteY75" fmla="*/ 2790 h 76200"/>
              <a:gd name="connsiteX76" fmla="*/ 17445 w 133350"/>
              <a:gd name="connsiteY76" fmla="*/ 4233 h 76200"/>
              <a:gd name="connsiteX77" fmla="*/ 18325 w 133350"/>
              <a:gd name="connsiteY77" fmla="*/ 5880 h 76200"/>
              <a:gd name="connsiteX78" fmla="*/ 18867 w 133350"/>
              <a:gd name="connsiteY78" fmla="*/ 7667 h 76200"/>
              <a:gd name="connsiteX79" fmla="*/ 19050 w 133350"/>
              <a:gd name="connsiteY79" fmla="*/ 9525 h 76200"/>
              <a:gd name="connsiteX80" fmla="*/ 133350 w 133350"/>
              <a:gd name="connsiteY80" fmla="*/ 9525 h 76200"/>
              <a:gd name="connsiteX81" fmla="*/ 133167 w 133350"/>
              <a:gd name="connsiteY81" fmla="*/ 11383 h 76200"/>
              <a:gd name="connsiteX82" fmla="*/ 132625 w 133350"/>
              <a:gd name="connsiteY82" fmla="*/ 13170 h 76200"/>
              <a:gd name="connsiteX83" fmla="*/ 131745 w 133350"/>
              <a:gd name="connsiteY83" fmla="*/ 14817 h 76200"/>
              <a:gd name="connsiteX84" fmla="*/ 130560 w 133350"/>
              <a:gd name="connsiteY84" fmla="*/ 16260 h 76200"/>
              <a:gd name="connsiteX85" fmla="*/ 129117 w 133350"/>
              <a:gd name="connsiteY85" fmla="*/ 17445 h 76200"/>
              <a:gd name="connsiteX86" fmla="*/ 127470 w 133350"/>
              <a:gd name="connsiteY86" fmla="*/ 18325 h 76200"/>
              <a:gd name="connsiteX87" fmla="*/ 125683 w 133350"/>
              <a:gd name="connsiteY87" fmla="*/ 18867 h 76200"/>
              <a:gd name="connsiteX88" fmla="*/ 123825 w 133350"/>
              <a:gd name="connsiteY88" fmla="*/ 19050 h 76200"/>
              <a:gd name="connsiteX89" fmla="*/ 121967 w 133350"/>
              <a:gd name="connsiteY89" fmla="*/ 18867 h 76200"/>
              <a:gd name="connsiteX90" fmla="*/ 120180 w 133350"/>
              <a:gd name="connsiteY90" fmla="*/ 18325 h 76200"/>
              <a:gd name="connsiteX91" fmla="*/ 118533 w 133350"/>
              <a:gd name="connsiteY91" fmla="*/ 17445 h 76200"/>
              <a:gd name="connsiteX92" fmla="*/ 117090 w 133350"/>
              <a:gd name="connsiteY92" fmla="*/ 16260 h 76200"/>
              <a:gd name="connsiteX93" fmla="*/ 115905 w 133350"/>
              <a:gd name="connsiteY93" fmla="*/ 14817 h 76200"/>
              <a:gd name="connsiteX94" fmla="*/ 115025 w 133350"/>
              <a:gd name="connsiteY94" fmla="*/ 13170 h 76200"/>
              <a:gd name="connsiteX95" fmla="*/ 114483 w 133350"/>
              <a:gd name="connsiteY95" fmla="*/ 11383 h 76200"/>
              <a:gd name="connsiteX96" fmla="*/ 114300 w 133350"/>
              <a:gd name="connsiteY96" fmla="*/ 9525 h 76200"/>
              <a:gd name="connsiteX97" fmla="*/ 114483 w 133350"/>
              <a:gd name="connsiteY97" fmla="*/ 7667 h 76200"/>
              <a:gd name="connsiteX98" fmla="*/ 115025 w 133350"/>
              <a:gd name="connsiteY98" fmla="*/ 5880 h 76200"/>
              <a:gd name="connsiteX99" fmla="*/ 115905 w 133350"/>
              <a:gd name="connsiteY99" fmla="*/ 4233 h 76200"/>
              <a:gd name="connsiteX100" fmla="*/ 117090 w 133350"/>
              <a:gd name="connsiteY100" fmla="*/ 2790 h 76200"/>
              <a:gd name="connsiteX101" fmla="*/ 118533 w 133350"/>
              <a:gd name="connsiteY101" fmla="*/ 1605 h 76200"/>
              <a:gd name="connsiteX102" fmla="*/ 120180 w 133350"/>
              <a:gd name="connsiteY102" fmla="*/ 725 h 76200"/>
              <a:gd name="connsiteX103" fmla="*/ 121967 w 133350"/>
              <a:gd name="connsiteY103" fmla="*/ 183 h 76200"/>
              <a:gd name="connsiteX104" fmla="*/ 123825 w 133350"/>
              <a:gd name="connsiteY104" fmla="*/ 0 h 76200"/>
              <a:gd name="connsiteX105" fmla="*/ 125683 w 133350"/>
              <a:gd name="connsiteY105" fmla="*/ 183 h 76200"/>
              <a:gd name="connsiteX106" fmla="*/ 127470 w 133350"/>
              <a:gd name="connsiteY106" fmla="*/ 725 h 76200"/>
              <a:gd name="connsiteX107" fmla="*/ 129117 w 133350"/>
              <a:gd name="connsiteY107" fmla="*/ 1605 h 76200"/>
              <a:gd name="connsiteX108" fmla="*/ 130560 w 133350"/>
              <a:gd name="connsiteY108" fmla="*/ 2790 h 76200"/>
              <a:gd name="connsiteX109" fmla="*/ 131745 w 133350"/>
              <a:gd name="connsiteY109" fmla="*/ 4233 h 76200"/>
              <a:gd name="connsiteX110" fmla="*/ 132625 w 133350"/>
              <a:gd name="connsiteY110" fmla="*/ 5880 h 76200"/>
              <a:gd name="connsiteX111" fmla="*/ 133167 w 133350"/>
              <a:gd name="connsiteY111" fmla="*/ 7667 h 76200"/>
              <a:gd name="connsiteX112" fmla="*/ 133350 w 133350"/>
              <a:gd name="connsiteY112" fmla="*/ 9525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33350" h="76200">
                <a:moveTo>
                  <a:pt x="16260" y="2790"/>
                </a:moveTo>
                <a:lnTo>
                  <a:pt x="73410" y="59940"/>
                </a:lnTo>
                <a:lnTo>
                  <a:pt x="66675" y="66675"/>
                </a:lnTo>
                <a:lnTo>
                  <a:pt x="59940" y="59940"/>
                </a:lnTo>
                <a:lnTo>
                  <a:pt x="117090" y="2790"/>
                </a:ln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lnTo>
                  <a:pt x="73410" y="73410"/>
                </a:lnTo>
                <a:cubicBezTo>
                  <a:pt x="72968" y="73852"/>
                  <a:pt x="72487" y="74247"/>
                  <a:pt x="71967" y="74595"/>
                </a:cubicBezTo>
                <a:cubicBezTo>
                  <a:pt x="71447" y="74942"/>
                  <a:pt x="70897" y="75236"/>
                  <a:pt x="70320" y="75475"/>
                </a:cubicBezTo>
                <a:cubicBezTo>
                  <a:pt x="69742" y="75714"/>
                  <a:pt x="69147" y="75895"/>
                  <a:pt x="68533" y="76017"/>
                </a:cubicBezTo>
                <a:cubicBezTo>
                  <a:pt x="67920" y="76139"/>
                  <a:pt x="67301" y="76200"/>
                  <a:pt x="66675" y="76200"/>
                </a:cubicBezTo>
                <a:cubicBezTo>
                  <a:pt x="66049" y="76200"/>
                  <a:pt x="65430" y="76139"/>
                  <a:pt x="64817" y="76017"/>
                </a:cubicBezTo>
                <a:cubicBezTo>
                  <a:pt x="64203" y="75895"/>
                  <a:pt x="63608" y="75714"/>
                  <a:pt x="63030" y="75475"/>
                </a:cubicBezTo>
                <a:cubicBezTo>
                  <a:pt x="62453" y="75236"/>
                  <a:pt x="61903" y="74943"/>
                  <a:pt x="61383" y="74595"/>
                </a:cubicBezTo>
                <a:cubicBezTo>
                  <a:pt x="60863" y="74247"/>
                  <a:pt x="60382" y="73852"/>
                  <a:pt x="59940" y="73410"/>
                </a:cubicBezTo>
                <a:lnTo>
                  <a:pt x="2790" y="16260"/>
                </a:ln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lose/>
                <a:moveTo>
                  <a:pt x="19050" y="9525"/>
                </a:moveTo>
                <a:cubicBezTo>
                  <a:pt x="19050" y="10150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  <a:moveTo>
                  <a:pt x="133350" y="9525"/>
                </a:move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cubicBezTo>
                  <a:pt x="130118" y="16702"/>
                  <a:pt x="129637" y="17097"/>
                  <a:pt x="129117" y="17445"/>
                </a:cubicBezTo>
                <a:cubicBezTo>
                  <a:pt x="128597" y="17792"/>
                  <a:pt x="128048" y="18086"/>
                  <a:pt x="127470" y="18325"/>
                </a:cubicBezTo>
                <a:cubicBezTo>
                  <a:pt x="126892" y="18564"/>
                  <a:pt x="126297" y="18745"/>
                  <a:pt x="125683" y="18867"/>
                </a:cubicBezTo>
                <a:cubicBezTo>
                  <a:pt x="125070" y="18989"/>
                  <a:pt x="124451" y="19050"/>
                  <a:pt x="123825" y="19050"/>
                </a:cubicBezTo>
                <a:cubicBezTo>
                  <a:pt x="123199" y="19050"/>
                  <a:pt x="122580" y="18989"/>
                  <a:pt x="121967" y="18867"/>
                </a:cubicBezTo>
                <a:cubicBezTo>
                  <a:pt x="121353" y="18745"/>
                  <a:pt x="120758" y="18564"/>
                  <a:pt x="120180" y="18325"/>
                </a:cubicBezTo>
                <a:cubicBezTo>
                  <a:pt x="119602" y="18086"/>
                  <a:pt x="119053" y="17792"/>
                  <a:pt x="118533" y="17445"/>
                </a:cubicBezTo>
                <a:cubicBezTo>
                  <a:pt x="118013" y="17097"/>
                  <a:pt x="117532" y="16702"/>
                  <a:pt x="117090" y="16260"/>
                </a:cubicBezTo>
                <a:cubicBezTo>
                  <a:pt x="116647" y="15818"/>
                  <a:pt x="116253" y="15337"/>
                  <a:pt x="115905" y="14817"/>
                </a:cubicBezTo>
                <a:cubicBezTo>
                  <a:pt x="115557" y="14297"/>
                  <a:pt x="115264" y="13748"/>
                  <a:pt x="115025" y="13170"/>
                </a:cubicBezTo>
                <a:cubicBezTo>
                  <a:pt x="114786" y="12592"/>
                  <a:pt x="114605" y="11997"/>
                  <a:pt x="114483" y="11383"/>
                </a:cubicBezTo>
                <a:cubicBezTo>
                  <a:pt x="114361" y="10770"/>
                  <a:pt x="114300" y="10150"/>
                  <a:pt x="114300" y="9525"/>
                </a:cubicBezTo>
                <a:cubicBezTo>
                  <a:pt x="114300" y="8900"/>
                  <a:pt x="114361" y="8280"/>
                  <a:pt x="114483" y="7667"/>
                </a:cubicBezTo>
                <a:cubicBezTo>
                  <a:pt x="114605" y="7053"/>
                  <a:pt x="114786" y="6458"/>
                  <a:pt x="115025" y="5880"/>
                </a:cubicBezTo>
                <a:cubicBezTo>
                  <a:pt x="115264" y="5302"/>
                  <a:pt x="115557" y="4753"/>
                  <a:pt x="115905" y="4233"/>
                </a:cubicBezTo>
                <a:cubicBezTo>
                  <a:pt x="116253" y="3713"/>
                  <a:pt x="116647" y="3232"/>
                  <a:pt x="117090" y="2790"/>
                </a:cubicBez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任意多边形: 形状 18"/>
          <p:cNvSpPr/>
          <p:nvPr>
            <p:custDataLst>
              <p:tags r:id="rId16"/>
            </p:custDataLst>
          </p:nvPr>
        </p:nvSpPr>
        <p:spPr>
          <a:xfrm rot="5400000">
            <a:off x="11148060" y="549275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任意多边形: 形状 19"/>
          <p:cNvSpPr/>
          <p:nvPr>
            <p:custDataLst>
              <p:tags r:id="rId17"/>
            </p:custDataLst>
          </p:nvPr>
        </p:nvSpPr>
        <p:spPr>
          <a:xfrm rot="5400000">
            <a:off x="11195685" y="630237"/>
            <a:ext cx="133350" cy="76200"/>
          </a:xfrm>
          <a:custGeom>
            <a:avLst/>
            <a:gdLst>
              <a:gd name="connsiteX0" fmla="*/ 16260 w 133350"/>
              <a:gd name="connsiteY0" fmla="*/ 2790 h 76200"/>
              <a:gd name="connsiteX1" fmla="*/ 73410 w 133350"/>
              <a:gd name="connsiteY1" fmla="*/ 59940 h 76200"/>
              <a:gd name="connsiteX2" fmla="*/ 66675 w 133350"/>
              <a:gd name="connsiteY2" fmla="*/ 66675 h 76200"/>
              <a:gd name="connsiteX3" fmla="*/ 59940 w 133350"/>
              <a:gd name="connsiteY3" fmla="*/ 59940 h 76200"/>
              <a:gd name="connsiteX4" fmla="*/ 117090 w 133350"/>
              <a:gd name="connsiteY4" fmla="*/ 2790 h 76200"/>
              <a:gd name="connsiteX5" fmla="*/ 118533 w 133350"/>
              <a:gd name="connsiteY5" fmla="*/ 1605 h 76200"/>
              <a:gd name="connsiteX6" fmla="*/ 120180 w 133350"/>
              <a:gd name="connsiteY6" fmla="*/ 725 h 76200"/>
              <a:gd name="connsiteX7" fmla="*/ 121967 w 133350"/>
              <a:gd name="connsiteY7" fmla="*/ 183 h 76200"/>
              <a:gd name="connsiteX8" fmla="*/ 123825 w 133350"/>
              <a:gd name="connsiteY8" fmla="*/ 0 h 76200"/>
              <a:gd name="connsiteX9" fmla="*/ 125683 w 133350"/>
              <a:gd name="connsiteY9" fmla="*/ 183 h 76200"/>
              <a:gd name="connsiteX10" fmla="*/ 127470 w 133350"/>
              <a:gd name="connsiteY10" fmla="*/ 725 h 76200"/>
              <a:gd name="connsiteX11" fmla="*/ 129117 w 133350"/>
              <a:gd name="connsiteY11" fmla="*/ 1605 h 76200"/>
              <a:gd name="connsiteX12" fmla="*/ 130560 w 133350"/>
              <a:gd name="connsiteY12" fmla="*/ 2790 h 76200"/>
              <a:gd name="connsiteX13" fmla="*/ 131745 w 133350"/>
              <a:gd name="connsiteY13" fmla="*/ 4233 h 76200"/>
              <a:gd name="connsiteX14" fmla="*/ 132625 w 133350"/>
              <a:gd name="connsiteY14" fmla="*/ 5880 h 76200"/>
              <a:gd name="connsiteX15" fmla="*/ 133167 w 133350"/>
              <a:gd name="connsiteY15" fmla="*/ 7667 h 76200"/>
              <a:gd name="connsiteX16" fmla="*/ 133350 w 133350"/>
              <a:gd name="connsiteY16" fmla="*/ 9525 h 76200"/>
              <a:gd name="connsiteX17" fmla="*/ 133167 w 133350"/>
              <a:gd name="connsiteY17" fmla="*/ 11383 h 76200"/>
              <a:gd name="connsiteX18" fmla="*/ 132625 w 133350"/>
              <a:gd name="connsiteY18" fmla="*/ 13170 h 76200"/>
              <a:gd name="connsiteX19" fmla="*/ 131745 w 133350"/>
              <a:gd name="connsiteY19" fmla="*/ 14817 h 76200"/>
              <a:gd name="connsiteX20" fmla="*/ 130560 w 133350"/>
              <a:gd name="connsiteY20" fmla="*/ 16260 h 76200"/>
              <a:gd name="connsiteX21" fmla="*/ 73410 w 133350"/>
              <a:gd name="connsiteY21" fmla="*/ 73410 h 76200"/>
              <a:gd name="connsiteX22" fmla="*/ 71967 w 133350"/>
              <a:gd name="connsiteY22" fmla="*/ 74595 h 76200"/>
              <a:gd name="connsiteX23" fmla="*/ 70320 w 133350"/>
              <a:gd name="connsiteY23" fmla="*/ 75475 h 76200"/>
              <a:gd name="connsiteX24" fmla="*/ 68533 w 133350"/>
              <a:gd name="connsiteY24" fmla="*/ 76017 h 76200"/>
              <a:gd name="connsiteX25" fmla="*/ 66675 w 133350"/>
              <a:gd name="connsiteY25" fmla="*/ 76200 h 76200"/>
              <a:gd name="connsiteX26" fmla="*/ 64817 w 133350"/>
              <a:gd name="connsiteY26" fmla="*/ 76017 h 76200"/>
              <a:gd name="connsiteX27" fmla="*/ 63030 w 133350"/>
              <a:gd name="connsiteY27" fmla="*/ 75475 h 76200"/>
              <a:gd name="connsiteX28" fmla="*/ 61383 w 133350"/>
              <a:gd name="connsiteY28" fmla="*/ 74595 h 76200"/>
              <a:gd name="connsiteX29" fmla="*/ 59940 w 133350"/>
              <a:gd name="connsiteY29" fmla="*/ 73410 h 76200"/>
              <a:gd name="connsiteX30" fmla="*/ 2790 w 133350"/>
              <a:gd name="connsiteY30" fmla="*/ 16260 h 76200"/>
              <a:gd name="connsiteX31" fmla="*/ 1605 w 133350"/>
              <a:gd name="connsiteY31" fmla="*/ 14817 h 76200"/>
              <a:gd name="connsiteX32" fmla="*/ 725 w 133350"/>
              <a:gd name="connsiteY32" fmla="*/ 13170 h 76200"/>
              <a:gd name="connsiteX33" fmla="*/ 183 w 133350"/>
              <a:gd name="connsiteY33" fmla="*/ 11383 h 76200"/>
              <a:gd name="connsiteX34" fmla="*/ 0 w 133350"/>
              <a:gd name="connsiteY34" fmla="*/ 9525 h 76200"/>
              <a:gd name="connsiteX35" fmla="*/ 183 w 133350"/>
              <a:gd name="connsiteY35" fmla="*/ 7667 h 76200"/>
              <a:gd name="connsiteX36" fmla="*/ 725 w 133350"/>
              <a:gd name="connsiteY36" fmla="*/ 5880 h 76200"/>
              <a:gd name="connsiteX37" fmla="*/ 1605 w 133350"/>
              <a:gd name="connsiteY37" fmla="*/ 4233 h 76200"/>
              <a:gd name="connsiteX38" fmla="*/ 2790 w 133350"/>
              <a:gd name="connsiteY38" fmla="*/ 2790 h 76200"/>
              <a:gd name="connsiteX39" fmla="*/ 4233 w 133350"/>
              <a:gd name="connsiteY39" fmla="*/ 1605 h 76200"/>
              <a:gd name="connsiteX40" fmla="*/ 5880 w 133350"/>
              <a:gd name="connsiteY40" fmla="*/ 725 h 76200"/>
              <a:gd name="connsiteX41" fmla="*/ 7667 w 133350"/>
              <a:gd name="connsiteY41" fmla="*/ 183 h 76200"/>
              <a:gd name="connsiteX42" fmla="*/ 9525 w 133350"/>
              <a:gd name="connsiteY42" fmla="*/ 0 h 76200"/>
              <a:gd name="connsiteX43" fmla="*/ 11383 w 133350"/>
              <a:gd name="connsiteY43" fmla="*/ 183 h 76200"/>
              <a:gd name="connsiteX44" fmla="*/ 13170 w 133350"/>
              <a:gd name="connsiteY44" fmla="*/ 725 h 76200"/>
              <a:gd name="connsiteX45" fmla="*/ 14817 w 133350"/>
              <a:gd name="connsiteY45" fmla="*/ 1605 h 76200"/>
              <a:gd name="connsiteX46" fmla="*/ 16260 w 133350"/>
              <a:gd name="connsiteY46" fmla="*/ 2790 h 76200"/>
              <a:gd name="connsiteX47" fmla="*/ 19050 w 133350"/>
              <a:gd name="connsiteY47" fmla="*/ 9525 h 76200"/>
              <a:gd name="connsiteX48" fmla="*/ 18867 w 133350"/>
              <a:gd name="connsiteY48" fmla="*/ 11383 h 76200"/>
              <a:gd name="connsiteX49" fmla="*/ 18325 w 133350"/>
              <a:gd name="connsiteY49" fmla="*/ 13170 h 76200"/>
              <a:gd name="connsiteX50" fmla="*/ 17445 w 133350"/>
              <a:gd name="connsiteY50" fmla="*/ 14817 h 76200"/>
              <a:gd name="connsiteX51" fmla="*/ 16260 w 133350"/>
              <a:gd name="connsiteY51" fmla="*/ 16260 h 76200"/>
              <a:gd name="connsiteX52" fmla="*/ 14817 w 133350"/>
              <a:gd name="connsiteY52" fmla="*/ 17445 h 76200"/>
              <a:gd name="connsiteX53" fmla="*/ 13170 w 133350"/>
              <a:gd name="connsiteY53" fmla="*/ 18325 h 76200"/>
              <a:gd name="connsiteX54" fmla="*/ 11383 w 133350"/>
              <a:gd name="connsiteY54" fmla="*/ 18867 h 76200"/>
              <a:gd name="connsiteX55" fmla="*/ 9525 w 133350"/>
              <a:gd name="connsiteY55" fmla="*/ 19050 h 76200"/>
              <a:gd name="connsiteX56" fmla="*/ 7667 w 133350"/>
              <a:gd name="connsiteY56" fmla="*/ 18867 h 76200"/>
              <a:gd name="connsiteX57" fmla="*/ 5880 w 133350"/>
              <a:gd name="connsiteY57" fmla="*/ 18325 h 76200"/>
              <a:gd name="connsiteX58" fmla="*/ 4233 w 133350"/>
              <a:gd name="connsiteY58" fmla="*/ 17445 h 76200"/>
              <a:gd name="connsiteX59" fmla="*/ 2790 w 133350"/>
              <a:gd name="connsiteY59" fmla="*/ 16260 h 76200"/>
              <a:gd name="connsiteX60" fmla="*/ 1605 w 133350"/>
              <a:gd name="connsiteY60" fmla="*/ 14817 h 76200"/>
              <a:gd name="connsiteX61" fmla="*/ 725 w 133350"/>
              <a:gd name="connsiteY61" fmla="*/ 13170 h 76200"/>
              <a:gd name="connsiteX62" fmla="*/ 183 w 133350"/>
              <a:gd name="connsiteY62" fmla="*/ 11383 h 76200"/>
              <a:gd name="connsiteX63" fmla="*/ 0 w 133350"/>
              <a:gd name="connsiteY63" fmla="*/ 9525 h 76200"/>
              <a:gd name="connsiteX64" fmla="*/ 183 w 133350"/>
              <a:gd name="connsiteY64" fmla="*/ 7667 h 76200"/>
              <a:gd name="connsiteX65" fmla="*/ 725 w 133350"/>
              <a:gd name="connsiteY65" fmla="*/ 5880 h 76200"/>
              <a:gd name="connsiteX66" fmla="*/ 1605 w 133350"/>
              <a:gd name="connsiteY66" fmla="*/ 4233 h 76200"/>
              <a:gd name="connsiteX67" fmla="*/ 2790 w 133350"/>
              <a:gd name="connsiteY67" fmla="*/ 2790 h 76200"/>
              <a:gd name="connsiteX68" fmla="*/ 4233 w 133350"/>
              <a:gd name="connsiteY68" fmla="*/ 1605 h 76200"/>
              <a:gd name="connsiteX69" fmla="*/ 5880 w 133350"/>
              <a:gd name="connsiteY69" fmla="*/ 725 h 76200"/>
              <a:gd name="connsiteX70" fmla="*/ 7667 w 133350"/>
              <a:gd name="connsiteY70" fmla="*/ 183 h 76200"/>
              <a:gd name="connsiteX71" fmla="*/ 9525 w 133350"/>
              <a:gd name="connsiteY71" fmla="*/ 0 h 76200"/>
              <a:gd name="connsiteX72" fmla="*/ 11383 w 133350"/>
              <a:gd name="connsiteY72" fmla="*/ 183 h 76200"/>
              <a:gd name="connsiteX73" fmla="*/ 13170 w 133350"/>
              <a:gd name="connsiteY73" fmla="*/ 725 h 76200"/>
              <a:gd name="connsiteX74" fmla="*/ 14817 w 133350"/>
              <a:gd name="connsiteY74" fmla="*/ 1605 h 76200"/>
              <a:gd name="connsiteX75" fmla="*/ 16260 w 133350"/>
              <a:gd name="connsiteY75" fmla="*/ 2790 h 76200"/>
              <a:gd name="connsiteX76" fmla="*/ 17445 w 133350"/>
              <a:gd name="connsiteY76" fmla="*/ 4233 h 76200"/>
              <a:gd name="connsiteX77" fmla="*/ 18325 w 133350"/>
              <a:gd name="connsiteY77" fmla="*/ 5880 h 76200"/>
              <a:gd name="connsiteX78" fmla="*/ 18867 w 133350"/>
              <a:gd name="connsiteY78" fmla="*/ 7667 h 76200"/>
              <a:gd name="connsiteX79" fmla="*/ 19050 w 133350"/>
              <a:gd name="connsiteY79" fmla="*/ 9525 h 76200"/>
              <a:gd name="connsiteX80" fmla="*/ 133350 w 133350"/>
              <a:gd name="connsiteY80" fmla="*/ 9525 h 76200"/>
              <a:gd name="connsiteX81" fmla="*/ 133167 w 133350"/>
              <a:gd name="connsiteY81" fmla="*/ 11383 h 76200"/>
              <a:gd name="connsiteX82" fmla="*/ 132625 w 133350"/>
              <a:gd name="connsiteY82" fmla="*/ 13170 h 76200"/>
              <a:gd name="connsiteX83" fmla="*/ 131745 w 133350"/>
              <a:gd name="connsiteY83" fmla="*/ 14817 h 76200"/>
              <a:gd name="connsiteX84" fmla="*/ 130560 w 133350"/>
              <a:gd name="connsiteY84" fmla="*/ 16260 h 76200"/>
              <a:gd name="connsiteX85" fmla="*/ 129117 w 133350"/>
              <a:gd name="connsiteY85" fmla="*/ 17445 h 76200"/>
              <a:gd name="connsiteX86" fmla="*/ 127470 w 133350"/>
              <a:gd name="connsiteY86" fmla="*/ 18325 h 76200"/>
              <a:gd name="connsiteX87" fmla="*/ 125683 w 133350"/>
              <a:gd name="connsiteY87" fmla="*/ 18867 h 76200"/>
              <a:gd name="connsiteX88" fmla="*/ 123825 w 133350"/>
              <a:gd name="connsiteY88" fmla="*/ 19050 h 76200"/>
              <a:gd name="connsiteX89" fmla="*/ 121967 w 133350"/>
              <a:gd name="connsiteY89" fmla="*/ 18867 h 76200"/>
              <a:gd name="connsiteX90" fmla="*/ 120180 w 133350"/>
              <a:gd name="connsiteY90" fmla="*/ 18325 h 76200"/>
              <a:gd name="connsiteX91" fmla="*/ 118533 w 133350"/>
              <a:gd name="connsiteY91" fmla="*/ 17445 h 76200"/>
              <a:gd name="connsiteX92" fmla="*/ 117090 w 133350"/>
              <a:gd name="connsiteY92" fmla="*/ 16260 h 76200"/>
              <a:gd name="connsiteX93" fmla="*/ 115905 w 133350"/>
              <a:gd name="connsiteY93" fmla="*/ 14817 h 76200"/>
              <a:gd name="connsiteX94" fmla="*/ 115025 w 133350"/>
              <a:gd name="connsiteY94" fmla="*/ 13170 h 76200"/>
              <a:gd name="connsiteX95" fmla="*/ 114483 w 133350"/>
              <a:gd name="connsiteY95" fmla="*/ 11383 h 76200"/>
              <a:gd name="connsiteX96" fmla="*/ 114300 w 133350"/>
              <a:gd name="connsiteY96" fmla="*/ 9525 h 76200"/>
              <a:gd name="connsiteX97" fmla="*/ 114483 w 133350"/>
              <a:gd name="connsiteY97" fmla="*/ 7667 h 76200"/>
              <a:gd name="connsiteX98" fmla="*/ 115025 w 133350"/>
              <a:gd name="connsiteY98" fmla="*/ 5880 h 76200"/>
              <a:gd name="connsiteX99" fmla="*/ 115905 w 133350"/>
              <a:gd name="connsiteY99" fmla="*/ 4233 h 76200"/>
              <a:gd name="connsiteX100" fmla="*/ 117090 w 133350"/>
              <a:gd name="connsiteY100" fmla="*/ 2790 h 76200"/>
              <a:gd name="connsiteX101" fmla="*/ 118533 w 133350"/>
              <a:gd name="connsiteY101" fmla="*/ 1605 h 76200"/>
              <a:gd name="connsiteX102" fmla="*/ 120180 w 133350"/>
              <a:gd name="connsiteY102" fmla="*/ 725 h 76200"/>
              <a:gd name="connsiteX103" fmla="*/ 121967 w 133350"/>
              <a:gd name="connsiteY103" fmla="*/ 183 h 76200"/>
              <a:gd name="connsiteX104" fmla="*/ 123825 w 133350"/>
              <a:gd name="connsiteY104" fmla="*/ 0 h 76200"/>
              <a:gd name="connsiteX105" fmla="*/ 125683 w 133350"/>
              <a:gd name="connsiteY105" fmla="*/ 183 h 76200"/>
              <a:gd name="connsiteX106" fmla="*/ 127470 w 133350"/>
              <a:gd name="connsiteY106" fmla="*/ 725 h 76200"/>
              <a:gd name="connsiteX107" fmla="*/ 129117 w 133350"/>
              <a:gd name="connsiteY107" fmla="*/ 1605 h 76200"/>
              <a:gd name="connsiteX108" fmla="*/ 130560 w 133350"/>
              <a:gd name="connsiteY108" fmla="*/ 2790 h 76200"/>
              <a:gd name="connsiteX109" fmla="*/ 131745 w 133350"/>
              <a:gd name="connsiteY109" fmla="*/ 4233 h 76200"/>
              <a:gd name="connsiteX110" fmla="*/ 132625 w 133350"/>
              <a:gd name="connsiteY110" fmla="*/ 5880 h 76200"/>
              <a:gd name="connsiteX111" fmla="*/ 133167 w 133350"/>
              <a:gd name="connsiteY111" fmla="*/ 7667 h 76200"/>
              <a:gd name="connsiteX112" fmla="*/ 133350 w 133350"/>
              <a:gd name="connsiteY112" fmla="*/ 9525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33350" h="76200">
                <a:moveTo>
                  <a:pt x="16260" y="2790"/>
                </a:moveTo>
                <a:lnTo>
                  <a:pt x="73410" y="59940"/>
                </a:lnTo>
                <a:lnTo>
                  <a:pt x="66675" y="66675"/>
                </a:lnTo>
                <a:lnTo>
                  <a:pt x="59940" y="59940"/>
                </a:lnTo>
                <a:lnTo>
                  <a:pt x="117090" y="2790"/>
                </a:ln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lnTo>
                  <a:pt x="73410" y="73410"/>
                </a:lnTo>
                <a:cubicBezTo>
                  <a:pt x="72968" y="73852"/>
                  <a:pt x="72487" y="74247"/>
                  <a:pt x="71967" y="74595"/>
                </a:cubicBezTo>
                <a:cubicBezTo>
                  <a:pt x="71447" y="74942"/>
                  <a:pt x="70897" y="75236"/>
                  <a:pt x="70320" y="75475"/>
                </a:cubicBezTo>
                <a:cubicBezTo>
                  <a:pt x="69742" y="75714"/>
                  <a:pt x="69147" y="75895"/>
                  <a:pt x="68533" y="76017"/>
                </a:cubicBezTo>
                <a:cubicBezTo>
                  <a:pt x="67920" y="76139"/>
                  <a:pt x="67301" y="76200"/>
                  <a:pt x="66675" y="76200"/>
                </a:cubicBezTo>
                <a:cubicBezTo>
                  <a:pt x="66049" y="76200"/>
                  <a:pt x="65430" y="76139"/>
                  <a:pt x="64817" y="76017"/>
                </a:cubicBezTo>
                <a:cubicBezTo>
                  <a:pt x="64203" y="75895"/>
                  <a:pt x="63608" y="75714"/>
                  <a:pt x="63030" y="75475"/>
                </a:cubicBezTo>
                <a:cubicBezTo>
                  <a:pt x="62453" y="75236"/>
                  <a:pt x="61903" y="74943"/>
                  <a:pt x="61383" y="74595"/>
                </a:cubicBezTo>
                <a:cubicBezTo>
                  <a:pt x="60863" y="74247"/>
                  <a:pt x="60382" y="73852"/>
                  <a:pt x="59940" y="73410"/>
                </a:cubicBezTo>
                <a:lnTo>
                  <a:pt x="2790" y="16260"/>
                </a:ln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lose/>
                <a:moveTo>
                  <a:pt x="19050" y="9525"/>
                </a:moveTo>
                <a:cubicBezTo>
                  <a:pt x="19050" y="10150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0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  <a:moveTo>
                  <a:pt x="133350" y="9525"/>
                </a:moveTo>
                <a:cubicBezTo>
                  <a:pt x="133350" y="10150"/>
                  <a:pt x="133289" y="10770"/>
                  <a:pt x="133167" y="11383"/>
                </a:cubicBezTo>
                <a:cubicBezTo>
                  <a:pt x="133045" y="11997"/>
                  <a:pt x="132864" y="12592"/>
                  <a:pt x="132625" y="13170"/>
                </a:cubicBezTo>
                <a:cubicBezTo>
                  <a:pt x="132386" y="13748"/>
                  <a:pt x="132093" y="14297"/>
                  <a:pt x="131745" y="14817"/>
                </a:cubicBezTo>
                <a:cubicBezTo>
                  <a:pt x="131397" y="15337"/>
                  <a:pt x="131002" y="15818"/>
                  <a:pt x="130560" y="16260"/>
                </a:cubicBezTo>
                <a:cubicBezTo>
                  <a:pt x="130118" y="16702"/>
                  <a:pt x="129637" y="17097"/>
                  <a:pt x="129117" y="17445"/>
                </a:cubicBezTo>
                <a:cubicBezTo>
                  <a:pt x="128597" y="17792"/>
                  <a:pt x="128048" y="18086"/>
                  <a:pt x="127470" y="18325"/>
                </a:cubicBezTo>
                <a:cubicBezTo>
                  <a:pt x="126892" y="18564"/>
                  <a:pt x="126297" y="18745"/>
                  <a:pt x="125683" y="18867"/>
                </a:cubicBezTo>
                <a:cubicBezTo>
                  <a:pt x="125070" y="18989"/>
                  <a:pt x="124451" y="19050"/>
                  <a:pt x="123825" y="19050"/>
                </a:cubicBezTo>
                <a:cubicBezTo>
                  <a:pt x="123199" y="19050"/>
                  <a:pt x="122580" y="18989"/>
                  <a:pt x="121967" y="18867"/>
                </a:cubicBezTo>
                <a:cubicBezTo>
                  <a:pt x="121353" y="18745"/>
                  <a:pt x="120758" y="18564"/>
                  <a:pt x="120180" y="18325"/>
                </a:cubicBezTo>
                <a:cubicBezTo>
                  <a:pt x="119602" y="18086"/>
                  <a:pt x="119053" y="17792"/>
                  <a:pt x="118533" y="17445"/>
                </a:cubicBezTo>
                <a:cubicBezTo>
                  <a:pt x="118013" y="17097"/>
                  <a:pt x="117532" y="16702"/>
                  <a:pt x="117090" y="16260"/>
                </a:cubicBezTo>
                <a:cubicBezTo>
                  <a:pt x="116647" y="15818"/>
                  <a:pt x="116253" y="15337"/>
                  <a:pt x="115905" y="14817"/>
                </a:cubicBezTo>
                <a:cubicBezTo>
                  <a:pt x="115557" y="14297"/>
                  <a:pt x="115264" y="13748"/>
                  <a:pt x="115025" y="13170"/>
                </a:cubicBezTo>
                <a:cubicBezTo>
                  <a:pt x="114786" y="12592"/>
                  <a:pt x="114605" y="11997"/>
                  <a:pt x="114483" y="11383"/>
                </a:cubicBezTo>
                <a:cubicBezTo>
                  <a:pt x="114361" y="10770"/>
                  <a:pt x="114300" y="10150"/>
                  <a:pt x="114300" y="9525"/>
                </a:cubicBezTo>
                <a:cubicBezTo>
                  <a:pt x="114300" y="8900"/>
                  <a:pt x="114361" y="8280"/>
                  <a:pt x="114483" y="7667"/>
                </a:cubicBezTo>
                <a:cubicBezTo>
                  <a:pt x="114605" y="7053"/>
                  <a:pt x="114786" y="6458"/>
                  <a:pt x="115025" y="5880"/>
                </a:cubicBezTo>
                <a:cubicBezTo>
                  <a:pt x="115264" y="5302"/>
                  <a:pt x="115557" y="4753"/>
                  <a:pt x="115905" y="4233"/>
                </a:cubicBezTo>
                <a:cubicBezTo>
                  <a:pt x="116253" y="3713"/>
                  <a:pt x="116647" y="3232"/>
                  <a:pt x="117090" y="2790"/>
                </a:cubicBezTo>
                <a:cubicBezTo>
                  <a:pt x="117532" y="2348"/>
                  <a:pt x="118013" y="1953"/>
                  <a:pt x="118533" y="1605"/>
                </a:cubicBezTo>
                <a:cubicBezTo>
                  <a:pt x="119053" y="1258"/>
                  <a:pt x="119602" y="964"/>
                  <a:pt x="120180" y="725"/>
                </a:cubicBezTo>
                <a:cubicBezTo>
                  <a:pt x="120758" y="486"/>
                  <a:pt x="121353" y="305"/>
                  <a:pt x="121967" y="183"/>
                </a:cubicBezTo>
                <a:cubicBezTo>
                  <a:pt x="122580" y="61"/>
                  <a:pt x="123199" y="0"/>
                  <a:pt x="123825" y="0"/>
                </a:cubicBezTo>
                <a:cubicBezTo>
                  <a:pt x="124451" y="0"/>
                  <a:pt x="125070" y="61"/>
                  <a:pt x="125683" y="183"/>
                </a:cubicBezTo>
                <a:cubicBezTo>
                  <a:pt x="126297" y="305"/>
                  <a:pt x="126892" y="486"/>
                  <a:pt x="127470" y="725"/>
                </a:cubicBezTo>
                <a:cubicBezTo>
                  <a:pt x="128048" y="964"/>
                  <a:pt x="128597" y="1258"/>
                  <a:pt x="129117" y="1605"/>
                </a:cubicBezTo>
                <a:cubicBezTo>
                  <a:pt x="129637" y="1953"/>
                  <a:pt x="130118" y="2348"/>
                  <a:pt x="130560" y="2790"/>
                </a:cubicBezTo>
                <a:cubicBezTo>
                  <a:pt x="131002" y="3232"/>
                  <a:pt x="131397" y="3713"/>
                  <a:pt x="131745" y="4233"/>
                </a:cubicBezTo>
                <a:cubicBezTo>
                  <a:pt x="132093" y="4753"/>
                  <a:pt x="132386" y="5302"/>
                  <a:pt x="132625" y="5880"/>
                </a:cubicBezTo>
                <a:cubicBezTo>
                  <a:pt x="132864" y="6458"/>
                  <a:pt x="133045" y="7053"/>
                  <a:pt x="133167" y="7667"/>
                </a:cubicBezTo>
                <a:cubicBezTo>
                  <a:pt x="133289" y="8280"/>
                  <a:pt x="133350" y="8900"/>
                  <a:pt x="1333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93.xml"/><Relationship Id="rId18" Type="http://schemas.openxmlformats.org/officeDocument/2006/relationships/tags" Target="../tags/tag92.xml"/><Relationship Id="rId17" Type="http://schemas.openxmlformats.org/officeDocument/2006/relationships/tags" Target="../tags/tag91.xml"/><Relationship Id="rId16" Type="http://schemas.openxmlformats.org/officeDocument/2006/relationships/tags" Target="../tags/tag90.xml"/><Relationship Id="rId15" Type="http://schemas.openxmlformats.org/officeDocument/2006/relationships/tags" Target="../tags/tag89.xml"/><Relationship Id="rId14" Type="http://schemas.openxmlformats.org/officeDocument/2006/relationships/tags" Target="../tags/tag88.xml"/><Relationship Id="rId13" Type="http://schemas.openxmlformats.org/officeDocument/2006/relationships/tags" Target="../tags/tag8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marR="0" lvl="1">
              <a:spcBef>
                <a:spcPts val="1200"/>
              </a:spcBef>
              <a:spcAft>
                <a:spcPts val="0"/>
              </a:spcAft>
              <a:tabLst>
                <a:tab pos="1609725" algn="l"/>
              </a:tabLst>
            </a:pPr>
            <a:r>
              <a:rPr lang="zh-CN" altLang="en-US" dirty="0"/>
              <a:t>二级</a:t>
            </a:r>
            <a:endParaRPr lang="zh-CN" altLang="en-US" dirty="0"/>
          </a:p>
          <a:p>
            <a:pPr marR="0" lvl="2">
              <a:spcBef>
                <a:spcPts val="1200"/>
              </a:spcBef>
              <a:spcAft>
                <a:spcPts val="0"/>
              </a:spcAft>
            </a:pPr>
            <a:r>
              <a:rPr lang="zh-CN" altLang="en-US" dirty="0"/>
              <a:t>三级</a:t>
            </a:r>
            <a:endParaRPr lang="zh-CN" altLang="en-US" dirty="0"/>
          </a:p>
          <a:p>
            <a:pPr marR="0" lvl="3">
              <a:spcBef>
                <a:spcPts val="1200"/>
              </a:spcBef>
              <a:spcAft>
                <a:spcPts val="0"/>
              </a:spcAft>
            </a:pPr>
            <a:r>
              <a:rPr lang="zh-CN" altLang="en-US" dirty="0"/>
              <a:t>四级</a:t>
            </a:r>
            <a:endParaRPr lang="zh-CN" altLang="en-US" dirty="0"/>
          </a:p>
          <a:p>
            <a:pPr marR="0" lvl="4">
              <a:spcBef>
                <a:spcPts val="1200"/>
              </a:spcBef>
              <a:spcAft>
                <a:spcPts val="0"/>
              </a:spcAft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9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uFillTx/>
          <a:latin typeface="+mj-lt"/>
          <a:ea typeface="+mj-lt"/>
          <a:cs typeface="MiSans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MiSans" panose="00000500000000000000" pitchFamily="2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kumimoji="0" lang="zh-CN" altLang="en-US" sz="16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kumimoji="0" lang="zh-CN" altLang="en-US" sz="16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MiSans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全球与中国无档锚链市场发展趋势及前景动态分析报告2024-2030年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【出版机构】：中智信投研究网</a:t>
            </a:r>
            <a:endParaRPr lang="zh-CN" altLang="en-US"/>
          </a:p>
          <a:p>
            <a:pPr lvl="0"/>
            <a:r>
              <a:rPr lang="zh-CN" altLang="en-US"/>
              <a:t>【内容部分有删减·详细可参中智信投研究网出版完整信息！】</a:t>
            </a:r>
            <a:endParaRPr lang="zh-CN" altLang="en-US"/>
          </a:p>
          <a:p>
            <a:pPr lvl="0"/>
            <a:r>
              <a:rPr lang="zh-CN" altLang="en-US"/>
              <a:t> 2023年全球无档锚链市场规模大约为 百万美元，预计未来六年年复合增长率CAGR为 %，到2030年达到 百万美元。</a:t>
            </a:r>
            <a:endParaRPr lang="zh-CN" altLang="en-US"/>
          </a:p>
          <a:p>
            <a:pPr lvl="0"/>
            <a:r>
              <a:rPr lang="zh-CN" altLang="en-US"/>
              <a:t>本文从全球视角下看无档锚链行业的整体发展现状及趋势。重点调研全球范围内无档锚链主要厂商及份额、主要市场（地区）及份额、产品主要分类及份额、以及主要下游应用及份额等。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本文包含的核心数据如下：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20000"/>
          </a:bodyPr>
          <a:p>
            <a:pPr lvl="0"/>
            <a:r>
              <a:rPr lang="zh-CN" altLang="en-US"/>
              <a:t>全球市场无档锚链总体收入，2019-2024，2025-2030（百万美元）</a:t>
            </a:r>
            <a:endParaRPr lang="zh-CN" altLang="en-US"/>
          </a:p>
          <a:p>
            <a:pPr lvl="0"/>
            <a:r>
              <a:rPr lang="zh-CN" altLang="en-US"/>
              <a:t>全球市场无档锚链总体销量，2019-2024，2025-2030（吨）</a:t>
            </a:r>
            <a:endParaRPr lang="zh-CN" altLang="en-US"/>
          </a:p>
          <a:p>
            <a:pPr lvl="0"/>
            <a:r>
              <a:rPr lang="zh-CN" altLang="en-US"/>
              <a:t>全球市场无档锚链前五大厂商市场份额（2023年，按销量和按收入）</a:t>
            </a:r>
            <a:endParaRPr lang="zh-CN" altLang="en-US"/>
          </a:p>
          <a:p>
            <a:pPr lvl="0"/>
            <a:r>
              <a:rPr lang="zh-CN" altLang="en-US"/>
              <a:t>美国市场无档锚链规模为 百万美元（2023年），同期中国为 百万美元</a:t>
            </a:r>
            <a:endParaRPr lang="zh-CN" altLang="en-US"/>
          </a:p>
          <a:p>
            <a:pPr lvl="0"/>
            <a:r>
              <a:rPr lang="zh-CN" altLang="en-US"/>
              <a:t>全球市场无档锚链主要分类，其中R1级预计2030年达到 百万美元，未来六年CAGR为 %</a:t>
            </a:r>
            <a:endParaRPr lang="zh-CN" altLang="en-US"/>
          </a:p>
          <a:p>
            <a:pPr lvl="0"/>
            <a:r>
              <a:rPr lang="zh-CN" altLang="en-US"/>
              <a:t>全球市场无档锚链主要应用，其中内河航运预计2030年达到 百万美元，未来六年CAGR为 %</a:t>
            </a:r>
            <a:endParaRPr lang="zh-CN" altLang="en-US"/>
          </a:p>
          <a:p>
            <a:pPr lvl="0"/>
            <a:r>
              <a:rPr lang="zh-CN" altLang="en-US"/>
              <a:t>全球市场无档锚链主要厂商有Vicinay Cadenas、Ramnäs Offshore、Hamanaka Chain、DaiHan Anchor Chain和MARIT Company等，按收入计，2023年前五大厂商共占有全球大约 的市场份额。</a:t>
            </a:r>
            <a:endParaRPr lang="zh-CN" altLang="en-US"/>
          </a:p>
          <a:p>
            <a:pPr lvl="0"/>
            <a:r>
              <a:rPr lang="zh-CN" altLang="en-US"/>
              <a:t>本文主要调研对象包括无档锚链生产商、行业专家、上游厂商、下游厂商及中间分销商等，调研信息涉及到无档锚链的销量（产量、出货量）、收入（产值）、需求、价格变动、产品规格型号、最新动态及未来规划、行业驱动因素、挑战、阻碍因素及风险等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本文从如下各个角度进行细分，全面展示行业的整体及局部信息：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 lnSpcReduction="20000"/>
          </a:bodyPr>
          <a:p>
            <a:pPr lvl="0"/>
            <a:r>
              <a:rPr lang="zh-CN" altLang="en-US"/>
              <a:t>全球市场无档锚链主要分类，2019-2024，2025-2030（百万美元）&amp;（吨）</a:t>
            </a:r>
            <a:endParaRPr lang="zh-CN" altLang="en-US"/>
          </a:p>
          <a:p>
            <a:pPr lvl="0"/>
            <a:r>
              <a:rPr lang="zh-CN" altLang="en-US"/>
              <a:t>全球市场无档锚链主要分类，2023年市场份额</a:t>
            </a:r>
            <a:endParaRPr lang="zh-CN" altLang="en-US"/>
          </a:p>
          <a:p>
            <a:pPr lvl="0"/>
            <a:r>
              <a:rPr lang="zh-CN" altLang="en-US"/>
              <a:t>    R1级</a:t>
            </a:r>
            <a:endParaRPr lang="zh-CN" altLang="en-US"/>
          </a:p>
          <a:p>
            <a:pPr lvl="0"/>
            <a:r>
              <a:rPr lang="zh-CN" altLang="en-US"/>
              <a:t>    R2级</a:t>
            </a:r>
            <a:endParaRPr lang="zh-CN" altLang="en-US"/>
          </a:p>
          <a:p>
            <a:pPr lvl="0"/>
            <a:r>
              <a:rPr lang="zh-CN" altLang="en-US"/>
              <a:t>    R3级</a:t>
            </a:r>
            <a:endParaRPr lang="zh-CN" altLang="en-US"/>
          </a:p>
          <a:p>
            <a:pPr lvl="0"/>
            <a:r>
              <a:rPr lang="zh-CN" altLang="en-US"/>
              <a:t>    R4级</a:t>
            </a:r>
            <a:endParaRPr lang="zh-CN" altLang="en-US"/>
          </a:p>
          <a:p>
            <a:pPr lvl="0"/>
            <a:r>
              <a:rPr lang="zh-CN" altLang="en-US"/>
              <a:t>    其他</a:t>
            </a:r>
            <a:endParaRPr lang="zh-CN" altLang="en-US"/>
          </a:p>
          <a:p>
            <a:pPr lvl="0"/>
            <a:r>
              <a:rPr lang="zh-CN" altLang="en-US"/>
              <a:t>全球市场无档锚链主要应用，2019-2024，2025-2030（百万美元）&amp;（吨）</a:t>
            </a:r>
            <a:endParaRPr lang="zh-CN" altLang="en-US"/>
          </a:p>
          <a:p>
            <a:pPr lvl="0"/>
            <a:r>
              <a:rPr lang="zh-CN" altLang="en-US"/>
              <a:t>全球市场无档锚链主要应用，2023年市场份额</a:t>
            </a:r>
            <a:endParaRPr lang="zh-CN" altLang="en-US"/>
          </a:p>
          <a:p>
            <a:pPr lvl="0"/>
            <a:r>
              <a:rPr lang="zh-CN" altLang="en-US"/>
              <a:t>    内河航运</a:t>
            </a:r>
            <a:endParaRPr lang="zh-CN" altLang="en-US"/>
          </a:p>
          <a:p>
            <a:pPr lvl="0"/>
            <a:r>
              <a:rPr lang="zh-CN" altLang="en-US"/>
              <a:t>    远洋航运</a:t>
            </a:r>
            <a:endParaRPr lang="zh-CN" altLang="en-US"/>
          </a:p>
          <a:p>
            <a:pPr lvl="0"/>
            <a:r>
              <a:rPr lang="zh-CN" altLang="en-US"/>
              <a:t>全球市场，主要地区/国家，2019-2024，2025-2030（百万美元）&amp;（吨）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全球市场，主要地区/国家，2023年市场份额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0000"/>
          </a:bodyPr>
          <a:p>
            <a:pPr lvl="0"/>
            <a:r>
              <a:rPr lang="zh-CN" altLang="en-US"/>
              <a:t>    北美</a:t>
            </a:r>
            <a:endParaRPr lang="zh-CN" altLang="en-US"/>
          </a:p>
          <a:p>
            <a:pPr lvl="0"/>
            <a:r>
              <a:rPr lang="zh-CN" altLang="en-US"/>
              <a:t>    美国</a:t>
            </a:r>
            <a:endParaRPr lang="zh-CN" altLang="en-US"/>
          </a:p>
          <a:p>
            <a:pPr lvl="0"/>
            <a:r>
              <a:rPr lang="zh-CN" altLang="en-US"/>
              <a:t>    加拿大</a:t>
            </a:r>
            <a:endParaRPr lang="zh-CN" altLang="en-US"/>
          </a:p>
          <a:p>
            <a:pPr lvl="0"/>
            <a:r>
              <a:rPr lang="zh-CN" altLang="en-US"/>
              <a:t>    墨西哥</a:t>
            </a:r>
            <a:endParaRPr lang="zh-CN" altLang="en-US"/>
          </a:p>
          <a:p>
            <a:pPr lvl="0"/>
            <a:r>
              <a:rPr lang="zh-CN" altLang="en-US"/>
              <a:t>    欧洲</a:t>
            </a:r>
            <a:endParaRPr lang="zh-CN" altLang="en-US"/>
          </a:p>
          <a:p>
            <a:pPr lvl="0"/>
            <a:r>
              <a:rPr lang="zh-CN" altLang="en-US"/>
              <a:t>    德国</a:t>
            </a:r>
            <a:endParaRPr lang="zh-CN" altLang="en-US"/>
          </a:p>
          <a:p>
            <a:pPr lvl="0"/>
            <a:r>
              <a:rPr lang="zh-CN" altLang="en-US"/>
              <a:t>    法国</a:t>
            </a:r>
            <a:endParaRPr lang="zh-CN" altLang="en-US"/>
          </a:p>
          <a:p>
            <a:pPr lvl="0"/>
            <a:r>
              <a:rPr lang="zh-CN" altLang="en-US"/>
              <a:t>    英国</a:t>
            </a:r>
            <a:endParaRPr lang="zh-CN" altLang="en-US"/>
          </a:p>
          <a:p>
            <a:pPr lvl="0"/>
            <a:r>
              <a:rPr lang="zh-CN" altLang="en-US"/>
              <a:t>    意大利</a:t>
            </a:r>
            <a:endParaRPr lang="zh-CN" altLang="en-US"/>
          </a:p>
          <a:p>
            <a:pPr lvl="0"/>
            <a:r>
              <a:rPr lang="zh-CN" altLang="en-US"/>
              <a:t>    俄罗斯</a:t>
            </a:r>
            <a:endParaRPr lang="zh-CN" altLang="en-US"/>
          </a:p>
          <a:p>
            <a:pPr lvl="0"/>
            <a:r>
              <a:rPr lang="zh-CN" altLang="en-US"/>
              <a:t>    北欧国家</a:t>
            </a:r>
            <a:endParaRPr lang="zh-CN" altLang="en-US"/>
          </a:p>
          <a:p>
            <a:pPr lvl="0"/>
            <a:r>
              <a:rPr lang="zh-CN" altLang="en-US"/>
              <a:t>    比荷卢三国</a:t>
            </a:r>
            <a:endParaRPr lang="zh-CN" altLang="en-US"/>
          </a:p>
          <a:p>
            <a:pPr lvl="0"/>
            <a:r>
              <a:rPr lang="zh-CN" altLang="en-US"/>
              <a:t>    其他国家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全球市场，主要地区/国家，2023年市场份额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20000"/>
          </a:bodyPr>
          <a:p>
            <a:pPr lvl="0"/>
            <a:r>
              <a:rPr lang="zh-CN" altLang="en-US"/>
              <a:t>    亚洲</a:t>
            </a:r>
            <a:endParaRPr lang="zh-CN" altLang="en-US"/>
          </a:p>
          <a:p>
            <a:pPr lvl="0"/>
            <a:r>
              <a:rPr lang="zh-CN" altLang="en-US"/>
              <a:t>    中国</a:t>
            </a:r>
            <a:endParaRPr lang="zh-CN" altLang="en-US"/>
          </a:p>
          <a:p>
            <a:pPr lvl="0"/>
            <a:r>
              <a:rPr lang="zh-CN" altLang="en-US"/>
              <a:t>    日本</a:t>
            </a:r>
            <a:endParaRPr lang="zh-CN" altLang="en-US"/>
          </a:p>
          <a:p>
            <a:pPr lvl="0"/>
            <a:r>
              <a:rPr lang="zh-CN" altLang="en-US"/>
              <a:t>    韩国</a:t>
            </a:r>
            <a:endParaRPr lang="zh-CN" altLang="en-US"/>
          </a:p>
          <a:p>
            <a:pPr lvl="0"/>
            <a:r>
              <a:rPr lang="zh-CN" altLang="en-US"/>
              <a:t>    东南亚</a:t>
            </a:r>
            <a:endParaRPr lang="zh-CN" altLang="en-US"/>
          </a:p>
          <a:p>
            <a:pPr lvl="0"/>
            <a:r>
              <a:rPr lang="zh-CN" altLang="en-US"/>
              <a:t>    印度</a:t>
            </a:r>
            <a:endParaRPr lang="zh-CN" altLang="en-US"/>
          </a:p>
          <a:p>
            <a:pPr lvl="0"/>
            <a:r>
              <a:rPr lang="zh-CN" altLang="en-US"/>
              <a:t>    其他国家</a:t>
            </a:r>
            <a:endParaRPr lang="zh-CN" altLang="en-US"/>
          </a:p>
          <a:p>
            <a:pPr lvl="0"/>
            <a:r>
              <a:rPr lang="zh-CN" altLang="en-US"/>
              <a:t>    南美</a:t>
            </a:r>
            <a:endParaRPr lang="zh-CN" altLang="en-US"/>
          </a:p>
          <a:p>
            <a:pPr lvl="0"/>
            <a:r>
              <a:rPr lang="zh-CN" altLang="en-US"/>
              <a:t>    巴西</a:t>
            </a:r>
            <a:endParaRPr lang="zh-CN" altLang="en-US"/>
          </a:p>
          <a:p>
            <a:pPr lvl="0"/>
            <a:r>
              <a:rPr lang="zh-CN" altLang="en-US"/>
              <a:t>    阿根廷</a:t>
            </a:r>
            <a:endParaRPr lang="zh-CN" altLang="en-US"/>
          </a:p>
          <a:p>
            <a:pPr lvl="0"/>
            <a:r>
              <a:rPr lang="zh-CN" altLang="en-US"/>
              <a:t>    其他国家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全球市场，主要地区/国家，2023年市场份额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中东及非洲</a:t>
            </a:r>
            <a:endParaRPr lang="zh-CN" altLang="en-US"/>
          </a:p>
          <a:p>
            <a:pPr lvl="0"/>
            <a:r>
              <a:rPr lang="zh-CN" altLang="en-US"/>
              <a:t>    土耳其</a:t>
            </a:r>
            <a:endParaRPr lang="zh-CN" altLang="en-US"/>
          </a:p>
          <a:p>
            <a:pPr lvl="0"/>
            <a:r>
              <a:rPr lang="zh-CN" altLang="en-US"/>
              <a:t>    以色列</a:t>
            </a:r>
            <a:endParaRPr lang="zh-CN" altLang="en-US"/>
          </a:p>
          <a:p>
            <a:pPr lvl="0"/>
            <a:r>
              <a:rPr lang="zh-CN" altLang="en-US"/>
              <a:t>    沙特</a:t>
            </a:r>
            <a:endParaRPr lang="zh-CN" altLang="en-US"/>
          </a:p>
          <a:p>
            <a:pPr lvl="0"/>
            <a:r>
              <a:rPr lang="zh-CN" altLang="en-US"/>
              <a:t>    阿联酋</a:t>
            </a:r>
            <a:endParaRPr lang="zh-CN" altLang="en-US"/>
          </a:p>
          <a:p>
            <a:pPr lvl="0"/>
            <a:r>
              <a:rPr lang="zh-CN" altLang="en-US"/>
              <a:t>    其他国家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竞争态势分析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0000"/>
          </a:bodyPr>
          <a:p>
            <a:pPr lvl="0"/>
            <a:r>
              <a:rPr lang="zh-CN" altLang="en-US"/>
              <a:t>全球市场主要厂商无档锚链收入，2019-2024（按百万美元计，其中2024年为估计值）</a:t>
            </a:r>
            <a:endParaRPr lang="zh-CN" altLang="en-US"/>
          </a:p>
          <a:p>
            <a:pPr lvl="0"/>
            <a:r>
              <a:rPr lang="zh-CN" altLang="en-US"/>
              <a:t>全球市场主要厂商无档锚链收入份额及排名，2019-2024（其中2024年为估计值）</a:t>
            </a:r>
            <a:endParaRPr lang="zh-CN" altLang="en-US"/>
          </a:p>
          <a:p>
            <a:pPr lvl="0"/>
            <a:r>
              <a:rPr lang="zh-CN" altLang="en-US"/>
              <a:t>全球市场主要厂商无档锚链销量市场份额，2019-2024（按吨计，其中2024年为估计值）</a:t>
            </a:r>
            <a:endParaRPr lang="zh-CN" altLang="en-US"/>
          </a:p>
          <a:p>
            <a:pPr lvl="0"/>
            <a:r>
              <a:rPr lang="zh-CN" altLang="en-US"/>
              <a:t>全球市场主要厂商无档锚链销量份额及排名，2019-2024（其中2024年为估计值）</a:t>
            </a:r>
            <a:endParaRPr lang="zh-CN" altLang="en-US"/>
          </a:p>
          <a:p>
            <a:pPr lvl="0"/>
            <a:r>
              <a:rPr lang="zh-CN" altLang="en-US"/>
              <a:t>全球市场主要厂商简介、总部及产地分布、产品规格型号应用介绍等</a:t>
            </a:r>
            <a:endParaRPr lang="zh-CN" altLang="en-US"/>
          </a:p>
          <a:p>
            <a:pPr lvl="0"/>
            <a:r>
              <a:rPr lang="zh-CN" altLang="en-US"/>
              <a:t>    Vicinay Cadenas</a:t>
            </a:r>
            <a:endParaRPr lang="zh-CN" altLang="en-US"/>
          </a:p>
          <a:p>
            <a:pPr lvl="0"/>
            <a:r>
              <a:rPr lang="zh-CN" altLang="en-US"/>
              <a:t>    Ramnäs Offshore</a:t>
            </a:r>
            <a:endParaRPr lang="zh-CN" altLang="en-US"/>
          </a:p>
          <a:p>
            <a:pPr lvl="0"/>
            <a:r>
              <a:rPr lang="zh-CN" altLang="en-US"/>
              <a:t>    Hamanaka Chain</a:t>
            </a:r>
            <a:endParaRPr lang="zh-CN" altLang="en-US"/>
          </a:p>
          <a:p>
            <a:pPr lvl="0"/>
            <a:r>
              <a:rPr lang="zh-CN" altLang="en-US"/>
              <a:t>    DaiHan Anchor Chain</a:t>
            </a:r>
            <a:endParaRPr lang="zh-CN" altLang="en-US"/>
          </a:p>
          <a:p>
            <a:pPr lvl="0"/>
            <a:r>
              <a:rPr lang="zh-CN" altLang="en-US"/>
              <a:t>    MARIT Company</a:t>
            </a:r>
            <a:endParaRPr lang="zh-CN" altLang="en-US"/>
          </a:p>
          <a:p>
            <a:pPr lvl="0"/>
            <a:r>
              <a:rPr lang="zh-CN" altLang="en-US"/>
              <a:t>    Damen Shipyards Group</a:t>
            </a:r>
            <a:endParaRPr lang="zh-CN" altLang="en-US"/>
          </a:p>
          <a:p>
            <a:pPr lvl="0"/>
            <a:r>
              <a:rPr lang="zh-CN" altLang="en-US"/>
              <a:t>    Lister Chain &amp; Forge</a:t>
            </a:r>
            <a:endParaRPr lang="zh-CN" altLang="en-US"/>
          </a:p>
          <a:p>
            <a:pPr lvl="0"/>
            <a:r>
              <a:rPr lang="zh-CN" altLang="en-US"/>
              <a:t>    Evren Chain</a:t>
            </a:r>
            <a:endParaRPr lang="zh-CN" altLang="en-US"/>
          </a:p>
          <a:p>
            <a:pPr lvl="0"/>
            <a:r>
              <a:rPr lang="zh-CN" altLang="en-US"/>
              <a:t>    亚星锚链</a:t>
            </a:r>
            <a:endParaRPr lang="zh-CN" altLang="en-US"/>
          </a:p>
          <a:p>
            <a:pPr lvl="0"/>
            <a:r>
              <a:rPr lang="zh-CN" altLang="en-US"/>
              <a:t>    江苏奥海</a:t>
            </a:r>
            <a:endParaRPr lang="zh-CN" altLang="en-US"/>
          </a:p>
          <a:p>
            <a:pPr lvl="0"/>
            <a:r>
              <a:rPr lang="zh-CN" altLang="en-US"/>
              <a:t>    中运锚链</a:t>
            </a:r>
            <a:endParaRPr lang="zh-CN" altLang="en-US"/>
          </a:p>
          <a:p>
            <a:pPr lvl="0"/>
            <a:r>
              <a:rPr lang="zh-CN" altLang="en-US"/>
              <a:t>    巢湖群力</a:t>
            </a:r>
            <a:endParaRPr lang="zh-CN" altLang="en-US"/>
          </a:p>
          <a:p>
            <a:pPr lvl="0"/>
            <a:r>
              <a:rPr lang="zh-CN" altLang="en-US"/>
              <a:t>    青岛永祥</a:t>
            </a:r>
            <a:endParaRPr lang="zh-CN" altLang="en-US"/>
          </a:p>
          <a:p>
            <a:pPr lvl="0"/>
            <a:r>
              <a:rPr lang="zh-CN" altLang="en-US"/>
              <a:t>    莱钢集团淄博锚链</a:t>
            </a:r>
            <a:endParaRPr lang="zh-CN" altLang="en-US"/>
          </a:p>
          <a:p>
            <a:pPr lvl="0"/>
            <a:r>
              <a:rPr lang="zh-CN" altLang="en-US"/>
              <a:t>    青岛锚链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主要章节简要介绍：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第1章: 定义介绍、主要分类、主要应用及研究方法介绍等。</a:t>
            </a:r>
            <a:endParaRPr lang="zh-CN" altLang="en-US"/>
          </a:p>
          <a:p>
            <a:pPr lvl="0"/>
            <a:r>
              <a:rPr lang="zh-CN" altLang="en-US"/>
              <a:t>第2章：全球总体规模，历史及未来几年无档锚链销量及总收入，行业趋势、驱动因素、阻碍因素等。</a:t>
            </a:r>
            <a:endParaRPr lang="zh-CN" altLang="en-US"/>
          </a:p>
          <a:p>
            <a:pPr lvl="0"/>
            <a:r>
              <a:rPr lang="zh-CN" altLang="en-US"/>
              <a:t>第3章：全球主要厂商竞争态势，销量、价格、收入份额、最新动态、未来计划、并购等。</a:t>
            </a:r>
            <a:endParaRPr lang="zh-CN" altLang="en-US"/>
          </a:p>
          <a:p>
            <a:pPr lvl="0"/>
            <a:r>
              <a:rPr lang="zh-CN" altLang="en-US"/>
              <a:t>第4章：全球主要分类，历史规模及未来趋势，销量、收入、价格等。</a:t>
            </a:r>
            <a:endParaRPr lang="zh-CN" altLang="en-US"/>
          </a:p>
          <a:p>
            <a:pPr lvl="0"/>
            <a:r>
              <a:rPr lang="zh-CN" altLang="en-US"/>
              <a:t>第5章：全球主要应用，历史规模及未来趋势，销量、收入、价格等。</a:t>
            </a:r>
            <a:endParaRPr lang="zh-CN" altLang="en-US"/>
          </a:p>
          <a:p>
            <a:pPr lvl="0"/>
            <a:r>
              <a:rPr lang="zh-CN" altLang="en-US"/>
              <a:t>第6章：全球主要地区、主要国家无档锚链规模，销量、收入、价格等。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主要章节简要介绍：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第7章：全球主要企业简介，总部及产地分布、产品规格型号及应用介绍、销量、收入、价格、毛利率等。</a:t>
            </a:r>
            <a:endParaRPr lang="zh-CN" altLang="en-US"/>
          </a:p>
          <a:p>
            <a:pPr lvl="0"/>
            <a:r>
              <a:rPr lang="zh-CN" altLang="en-US"/>
              <a:t>第8章：全球无档锚链产能分析，包括主要地区产能及主要企业产能。</a:t>
            </a:r>
            <a:endParaRPr lang="zh-CN" altLang="en-US"/>
          </a:p>
          <a:p>
            <a:pPr lvl="0"/>
            <a:r>
              <a:rPr lang="zh-CN" altLang="en-US"/>
              <a:t>第9章：行业驱动因素、阻碍因素、挑战及风险分析。</a:t>
            </a:r>
            <a:endParaRPr lang="zh-CN" altLang="en-US"/>
          </a:p>
          <a:p>
            <a:pPr lvl="0"/>
            <a:r>
              <a:rPr lang="zh-CN" altLang="en-US"/>
              <a:t>第10章：行业产业链分析，上游、下游及客户等。</a:t>
            </a:r>
            <a:endParaRPr lang="zh-CN" altLang="en-US"/>
          </a:p>
          <a:p>
            <a:pPr lvl="0"/>
            <a:r>
              <a:rPr lang="zh-CN" altLang="en-US"/>
              <a:t>第11章：报告总结</a:t>
            </a:r>
            <a:endParaRPr lang="zh-CN" altLang="en-US"/>
          </a:p>
          <a:p>
            <a:pPr lvl="0"/>
            <a:r>
              <a:rPr lang="zh-CN" altLang="en-US"/>
              <a:t>标题</a:t>
            </a:r>
            <a:endParaRPr lang="zh-CN" altLang="en-US"/>
          </a:p>
          <a:p>
            <a:pPr lvl="0"/>
            <a:r>
              <a:rPr lang="zh-CN" altLang="en-US"/>
              <a:t>报告目录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 行业定义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20000"/>
          </a:bodyPr>
          <a:p>
            <a:pPr lvl="0"/>
            <a:r>
              <a:rPr lang="zh-CN" altLang="en-US"/>
              <a:t>    1.1 无档锚链定义</a:t>
            </a:r>
            <a:endParaRPr lang="zh-CN" altLang="en-US"/>
          </a:p>
          <a:p>
            <a:pPr lvl="0"/>
            <a:r>
              <a:rPr lang="zh-CN" altLang="en-US"/>
              <a:t>    1.2 行业分类</a:t>
            </a:r>
            <a:endParaRPr lang="zh-CN" altLang="en-US"/>
          </a:p>
          <a:p>
            <a:pPr lvl="0"/>
            <a:r>
              <a:rPr lang="zh-CN" altLang="en-US"/>
              <a:t>        1.2.1 按产品类型分类</a:t>
            </a:r>
            <a:endParaRPr lang="zh-CN" altLang="en-US"/>
          </a:p>
          <a:p>
            <a:pPr lvl="0"/>
            <a:r>
              <a:rPr lang="zh-CN" altLang="en-US"/>
              <a:t>        1.2.2 按应用拆分</a:t>
            </a:r>
            <a:endParaRPr lang="zh-CN" altLang="en-US"/>
          </a:p>
          <a:p>
            <a:pPr lvl="0"/>
            <a:r>
              <a:rPr lang="zh-CN" altLang="en-US"/>
              <a:t>    1.3 全球无档锚链市场概览</a:t>
            </a:r>
            <a:endParaRPr lang="zh-CN" altLang="en-US"/>
          </a:p>
          <a:p>
            <a:pPr lvl="0"/>
            <a:r>
              <a:rPr lang="zh-CN" altLang="en-US"/>
              <a:t>    1.4 本报告特定及亮点内容</a:t>
            </a:r>
            <a:endParaRPr lang="zh-CN" altLang="en-US"/>
          </a:p>
          <a:p>
            <a:pPr lvl="0"/>
            <a:r>
              <a:rPr lang="zh-CN" altLang="en-US"/>
              <a:t>    1.5 研究方法及资料来源</a:t>
            </a:r>
            <a:endParaRPr lang="zh-CN" altLang="en-US"/>
          </a:p>
          <a:p>
            <a:pPr lvl="0"/>
            <a:r>
              <a:rPr lang="zh-CN" altLang="en-US"/>
              <a:t>        1.5.1 研究方法</a:t>
            </a:r>
            <a:endParaRPr lang="zh-CN" altLang="en-US"/>
          </a:p>
          <a:p>
            <a:pPr lvl="0"/>
            <a:r>
              <a:rPr lang="zh-CN" altLang="en-US"/>
              <a:t>        1.5.2 调研过程</a:t>
            </a:r>
            <a:endParaRPr lang="zh-CN" altLang="en-US"/>
          </a:p>
          <a:p>
            <a:pPr lvl="0"/>
            <a:r>
              <a:rPr lang="zh-CN" altLang="en-US"/>
              <a:t>        1.5.3 Base Year</a:t>
            </a:r>
            <a:endParaRPr lang="zh-CN" altLang="en-US"/>
          </a:p>
          <a:p>
            <a:pPr lvl="0"/>
            <a:r>
              <a:rPr lang="zh-CN" altLang="en-US"/>
              <a:t>        1.5.4 报告假设的前提及说明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2 全球无档锚链总体市场规模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2.1 全球无档锚链总体市场规模：2023 VS 2030</a:t>
            </a:r>
            <a:endParaRPr lang="zh-CN" altLang="en-US"/>
          </a:p>
          <a:p>
            <a:pPr lvl="0"/>
            <a:r>
              <a:rPr lang="zh-CN" altLang="en-US"/>
              <a:t>    2.2 全球无档锚链市场规模预测与展望：2019-2030</a:t>
            </a:r>
            <a:endParaRPr lang="zh-CN" altLang="en-US"/>
          </a:p>
          <a:p>
            <a:pPr lvl="0"/>
            <a:r>
              <a:rPr lang="zh-CN" altLang="en-US"/>
              <a:t>    2.3 全球无档锚链总销量：2019-2030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3 全球企业竞争态势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p>
            <a:pPr lvl="0"/>
            <a:r>
              <a:rPr lang="zh-CN" altLang="en-US"/>
              <a:t>    3.1 全球市场无档锚链主要厂商地区/国家分布</a:t>
            </a:r>
            <a:endParaRPr lang="zh-CN" altLang="en-US"/>
          </a:p>
          <a:p>
            <a:pPr lvl="0"/>
            <a:r>
              <a:rPr lang="zh-CN" altLang="en-US"/>
              <a:t>    3.2 全球主要厂商无档锚链排名（按收入）</a:t>
            </a:r>
            <a:endParaRPr lang="zh-CN" altLang="en-US"/>
          </a:p>
          <a:p>
            <a:pPr lvl="0"/>
            <a:r>
              <a:rPr lang="zh-CN" altLang="en-US"/>
              <a:t>    3.3 全球主要厂商无档锚链收入</a:t>
            </a:r>
            <a:endParaRPr lang="zh-CN" altLang="en-US"/>
          </a:p>
          <a:p>
            <a:pPr lvl="0"/>
            <a:r>
              <a:rPr lang="zh-CN" altLang="en-US"/>
              <a:t>    3.4 全球主要厂商无档锚链销量</a:t>
            </a:r>
            <a:endParaRPr lang="zh-CN" altLang="en-US"/>
          </a:p>
          <a:p>
            <a:pPr lvl="0"/>
            <a:r>
              <a:rPr lang="zh-CN" altLang="en-US"/>
              <a:t>    3.5 全球主要厂商无档锚链价格（2019-2024）</a:t>
            </a:r>
            <a:endParaRPr lang="zh-CN" altLang="en-US"/>
          </a:p>
          <a:p>
            <a:pPr lvl="0"/>
            <a:r>
              <a:rPr lang="zh-CN" altLang="en-US"/>
              <a:t>    3.6 全球Top 3和Top 5厂商无档锚链市场份额（按2023年收入）</a:t>
            </a:r>
            <a:endParaRPr lang="zh-CN" altLang="en-US"/>
          </a:p>
          <a:p>
            <a:pPr lvl="0"/>
            <a:r>
              <a:rPr lang="zh-CN" altLang="en-US"/>
              <a:t>    3.7 全球主要厂商无档锚链产品类型</a:t>
            </a:r>
            <a:endParaRPr lang="zh-CN" altLang="en-US"/>
          </a:p>
          <a:p>
            <a:pPr lvl="0"/>
            <a:r>
              <a:rPr lang="zh-CN" altLang="en-US"/>
              <a:t>    3.8 全球第一梯队、第二梯队和第三梯队厂商</a:t>
            </a:r>
            <a:endParaRPr lang="zh-CN" altLang="en-US"/>
          </a:p>
          <a:p>
            <a:pPr lvl="0"/>
            <a:r>
              <a:rPr lang="zh-CN" altLang="en-US"/>
              <a:t>        3.8.1 全球第一梯队无档锚链厂商列表及市场份额（按2023年收入）</a:t>
            </a:r>
            <a:endParaRPr lang="zh-CN" altLang="en-US"/>
          </a:p>
          <a:p>
            <a:pPr lvl="0"/>
            <a:r>
              <a:rPr lang="zh-CN" altLang="en-US"/>
              <a:t>        3.8.2 全球第二、三梯队无档锚链厂商列表及市场份额（按2023年收入）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4 规模细分，按产品类型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0000"/>
          </a:bodyPr>
          <a:p>
            <a:pPr lvl="0"/>
            <a:r>
              <a:rPr lang="zh-CN" altLang="en-US"/>
              <a:t>    4.1 按产品类型，细分概览</a:t>
            </a:r>
            <a:endParaRPr lang="zh-CN" altLang="en-US"/>
          </a:p>
          <a:p>
            <a:pPr lvl="0"/>
            <a:r>
              <a:rPr lang="zh-CN" altLang="en-US"/>
              <a:t>        4.1.1 按产品类型分类 - 全球无档锚链各细分市场规模2023 &amp; 2030</a:t>
            </a:r>
            <a:endParaRPr lang="zh-CN" altLang="en-US"/>
          </a:p>
          <a:p>
            <a:pPr lvl="0"/>
            <a:r>
              <a:rPr lang="zh-CN" altLang="en-US"/>
              <a:t>        4.1.2 R1级</a:t>
            </a:r>
            <a:endParaRPr lang="zh-CN" altLang="en-US"/>
          </a:p>
          <a:p>
            <a:pPr lvl="0"/>
            <a:r>
              <a:rPr lang="zh-CN" altLang="en-US"/>
              <a:t>        4.1.3 R2级</a:t>
            </a:r>
            <a:endParaRPr lang="zh-CN" altLang="en-US"/>
          </a:p>
          <a:p>
            <a:pPr lvl="0"/>
            <a:r>
              <a:rPr lang="zh-CN" altLang="en-US"/>
              <a:t>        4.1.4 R3级</a:t>
            </a:r>
            <a:endParaRPr lang="zh-CN" altLang="en-US"/>
          </a:p>
          <a:p>
            <a:pPr lvl="0"/>
            <a:r>
              <a:rPr lang="zh-CN" altLang="en-US"/>
              <a:t>        4.1.5 R4级</a:t>
            </a:r>
            <a:endParaRPr lang="zh-CN" altLang="en-US"/>
          </a:p>
          <a:p>
            <a:pPr lvl="0"/>
            <a:r>
              <a:rPr lang="zh-CN" altLang="en-US"/>
              <a:t>        4.1.6 其他</a:t>
            </a:r>
            <a:endParaRPr lang="zh-CN" altLang="en-US"/>
          </a:p>
          <a:p>
            <a:pPr lvl="0"/>
            <a:r>
              <a:rPr lang="zh-CN" altLang="en-US"/>
              <a:t>    4.2 按产品类型分类–全球无档锚链各细分收入及预测</a:t>
            </a:r>
            <a:endParaRPr lang="zh-CN" altLang="en-US"/>
          </a:p>
          <a:p>
            <a:pPr lvl="0"/>
            <a:r>
              <a:rPr lang="zh-CN" altLang="en-US"/>
              <a:t>        4.2.1 按产品类型分类-全球无档锚链各细分收入2019-2024</a:t>
            </a:r>
            <a:endParaRPr lang="zh-CN" altLang="en-US"/>
          </a:p>
          <a:p>
            <a:pPr lvl="0"/>
            <a:r>
              <a:rPr lang="zh-CN" altLang="en-US"/>
              <a:t>        4.2.2 按产品类型分类-全球无档锚链各细分收入2025-2030</a:t>
            </a:r>
            <a:endParaRPr lang="zh-CN" altLang="en-US"/>
          </a:p>
          <a:p>
            <a:pPr lvl="0"/>
            <a:r>
              <a:rPr lang="zh-CN" altLang="en-US"/>
              <a:t>        4.2.3 按产品类型分类-全球无档锚链各细分收入份额2019-2030</a:t>
            </a:r>
            <a:endParaRPr lang="zh-CN" altLang="en-US"/>
          </a:p>
          <a:p>
            <a:pPr lvl="0"/>
            <a:r>
              <a:rPr lang="zh-CN" altLang="en-US"/>
              <a:t>    4.3 按产品类型分类-全球无档锚链各细分销量及预测</a:t>
            </a:r>
            <a:endParaRPr lang="zh-CN" altLang="en-US"/>
          </a:p>
          <a:p>
            <a:pPr lvl="0"/>
            <a:r>
              <a:rPr lang="zh-CN" altLang="en-US"/>
              <a:t>        4.3.1 按产品类型分类-全球无档锚链各细分销量2019-2024</a:t>
            </a:r>
            <a:endParaRPr lang="zh-CN" altLang="en-US"/>
          </a:p>
          <a:p>
            <a:pPr lvl="0"/>
            <a:r>
              <a:rPr lang="zh-CN" altLang="en-US"/>
              <a:t>        4.3.2 按产品类型分类-全球无档锚链各细分销量2025-2030</a:t>
            </a:r>
            <a:endParaRPr lang="zh-CN" altLang="en-US"/>
          </a:p>
          <a:p>
            <a:pPr lvl="0"/>
            <a:r>
              <a:rPr lang="zh-CN" altLang="en-US"/>
              <a:t>        4.3.3 按产品类型分类-全球无档锚链各细分销量市场份额2019-2030</a:t>
            </a:r>
            <a:endParaRPr lang="zh-CN" altLang="en-US"/>
          </a:p>
          <a:p>
            <a:pPr lvl="0"/>
            <a:r>
              <a:rPr lang="zh-CN" altLang="en-US"/>
              <a:t>    4.4 按产品类型分类-全球无档锚链各细分价格2019-2030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5 规模细分，按应用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0000"/>
          </a:bodyPr>
          <a:p>
            <a:pPr lvl="0"/>
            <a:r>
              <a:rPr lang="zh-CN" altLang="en-US"/>
              <a:t>    5.1 按应用，细分概览</a:t>
            </a:r>
            <a:endParaRPr lang="zh-CN" altLang="en-US"/>
          </a:p>
          <a:p>
            <a:pPr lvl="0"/>
            <a:r>
              <a:rPr lang="zh-CN" altLang="en-US"/>
              <a:t>        5.1.1 按应用-全球无档锚链各细分市场规模，2023 &amp; 2030</a:t>
            </a:r>
            <a:endParaRPr lang="zh-CN" altLang="en-US"/>
          </a:p>
          <a:p>
            <a:pPr lvl="0"/>
            <a:r>
              <a:rPr lang="zh-CN" altLang="en-US"/>
              <a:t>        5.1.2 内河航运</a:t>
            </a:r>
            <a:endParaRPr lang="zh-CN" altLang="en-US"/>
          </a:p>
          <a:p>
            <a:pPr lvl="0"/>
            <a:r>
              <a:rPr lang="zh-CN" altLang="en-US"/>
              <a:t>        5.1.3 远洋航运</a:t>
            </a:r>
            <a:endParaRPr lang="zh-CN" altLang="en-US"/>
          </a:p>
          <a:p>
            <a:pPr lvl="0"/>
            <a:r>
              <a:rPr lang="zh-CN" altLang="en-US"/>
              <a:t>    5.2 按应用-全球无档锚链各细分收入及预测</a:t>
            </a:r>
            <a:endParaRPr lang="zh-CN" altLang="en-US"/>
          </a:p>
          <a:p>
            <a:pPr lvl="0"/>
            <a:r>
              <a:rPr lang="zh-CN" altLang="en-US"/>
              <a:t>        5.2.1 按应用-全球无档锚链各细分收入2019-2024</a:t>
            </a:r>
            <a:endParaRPr lang="zh-CN" altLang="en-US"/>
          </a:p>
          <a:p>
            <a:pPr lvl="0"/>
            <a:r>
              <a:rPr lang="zh-CN" altLang="en-US"/>
              <a:t>        5.2.2 按应用-全球无档锚链各细分收入2025-2030</a:t>
            </a:r>
            <a:endParaRPr lang="zh-CN" altLang="en-US"/>
          </a:p>
          <a:p>
            <a:pPr lvl="0"/>
            <a:r>
              <a:rPr lang="zh-CN" altLang="en-US"/>
              <a:t>        5.2.3 按应用-全球无档锚链各细分收入市场份额2019-2030</a:t>
            </a:r>
            <a:endParaRPr lang="zh-CN" altLang="en-US"/>
          </a:p>
          <a:p>
            <a:pPr lvl="0"/>
            <a:r>
              <a:rPr lang="zh-CN" altLang="en-US"/>
              <a:t>    5.3 按应用-全球无档锚链各细分销量及预测</a:t>
            </a:r>
            <a:endParaRPr lang="zh-CN" altLang="en-US"/>
          </a:p>
          <a:p>
            <a:pPr lvl="0"/>
            <a:r>
              <a:rPr lang="zh-CN" altLang="en-US"/>
              <a:t>        5.3.1 按应用-全球无档锚链各细分销量2019-2024</a:t>
            </a:r>
            <a:endParaRPr lang="zh-CN" altLang="en-US"/>
          </a:p>
          <a:p>
            <a:pPr lvl="0"/>
            <a:r>
              <a:rPr lang="zh-CN" altLang="en-US"/>
              <a:t>        5.3.2 按应用-全球无档锚链各细分销量2025-2030</a:t>
            </a:r>
            <a:endParaRPr lang="zh-CN" altLang="en-US"/>
          </a:p>
          <a:p>
            <a:pPr lvl="0"/>
            <a:r>
              <a:rPr lang="zh-CN" altLang="en-US"/>
              <a:t>        5.3.3 按应用-全球无档锚链各细分销量份额2019-2030</a:t>
            </a:r>
            <a:endParaRPr lang="zh-CN" altLang="en-US"/>
          </a:p>
          <a:p>
            <a:pPr lvl="0"/>
            <a:r>
              <a:rPr lang="zh-CN" altLang="en-US"/>
              <a:t>    5.4 按应用-全球无档锚链各细分价格2019-2030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6 规模细分-按地区/国家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0000"/>
          </a:bodyPr>
          <a:p>
            <a:pPr lvl="0"/>
            <a:r>
              <a:rPr lang="zh-CN" altLang="en-US"/>
              <a:t>    6.1 按地区-全球无档锚链市场规模2023 &amp; 2030</a:t>
            </a:r>
            <a:endParaRPr lang="zh-CN" altLang="en-US"/>
          </a:p>
          <a:p>
            <a:pPr lvl="0"/>
            <a:r>
              <a:rPr lang="zh-CN" altLang="en-US"/>
              <a:t>    6.2 按地区-全球无档锚链收入及预测</a:t>
            </a:r>
            <a:endParaRPr lang="zh-CN" altLang="en-US"/>
          </a:p>
          <a:p>
            <a:pPr lvl="0"/>
            <a:r>
              <a:rPr lang="zh-CN" altLang="en-US"/>
              <a:t>        6.2.1 按地区-全球无档锚链收入2019-2024</a:t>
            </a:r>
            <a:endParaRPr lang="zh-CN" altLang="en-US"/>
          </a:p>
          <a:p>
            <a:pPr lvl="0"/>
            <a:r>
              <a:rPr lang="zh-CN" altLang="en-US"/>
              <a:t>        6.2.2 按地区-全球无档锚链收入2025-2030</a:t>
            </a:r>
            <a:endParaRPr lang="zh-CN" altLang="en-US"/>
          </a:p>
          <a:p>
            <a:pPr lvl="0"/>
            <a:r>
              <a:rPr lang="zh-CN" altLang="en-US"/>
              <a:t>        6.2.3 按地区-全球无档锚链收入市场份额2019-2030</a:t>
            </a:r>
            <a:endParaRPr lang="zh-CN" altLang="en-US"/>
          </a:p>
          <a:p>
            <a:pPr lvl="0"/>
            <a:r>
              <a:rPr lang="zh-CN" altLang="en-US"/>
              <a:t>    6.3 按地区-全球无档锚链销量及预测</a:t>
            </a:r>
            <a:endParaRPr lang="zh-CN" altLang="en-US"/>
          </a:p>
          <a:p>
            <a:pPr lvl="0"/>
            <a:r>
              <a:rPr lang="zh-CN" altLang="en-US"/>
              <a:t>        6.3.1 按地区-全球无档锚链销量2019-2024</a:t>
            </a:r>
            <a:endParaRPr lang="zh-CN" altLang="en-US"/>
          </a:p>
          <a:p>
            <a:pPr lvl="0"/>
            <a:r>
              <a:rPr lang="zh-CN" altLang="en-US"/>
              <a:t>        6.3.2 按地区-全球无档锚链销量2025-2030</a:t>
            </a:r>
            <a:endParaRPr lang="zh-CN" altLang="en-US"/>
          </a:p>
          <a:p>
            <a:pPr lvl="0"/>
            <a:r>
              <a:rPr lang="zh-CN" altLang="en-US"/>
              <a:t>        6.3.3 按地区-全球无档锚链销量市场份额2019-2030</a:t>
            </a:r>
            <a:endParaRPr lang="zh-CN" altLang="en-US"/>
          </a:p>
          <a:p>
            <a:pPr lvl="0"/>
            <a:r>
              <a:rPr lang="zh-CN" altLang="en-US"/>
              <a:t>    6.4 北美</a:t>
            </a:r>
            <a:endParaRPr lang="zh-CN" altLang="en-US"/>
          </a:p>
          <a:p>
            <a:pPr lvl="0"/>
            <a:r>
              <a:rPr lang="zh-CN" altLang="en-US"/>
              <a:t>        6.4.1 按国家-北美无档锚链收入2019-2030</a:t>
            </a:r>
            <a:endParaRPr lang="zh-CN" altLang="en-US"/>
          </a:p>
          <a:p>
            <a:pPr lvl="0"/>
            <a:r>
              <a:rPr lang="zh-CN" altLang="en-US"/>
              <a:t>        6.4.2 按国家-北美无档锚链销量2019-2030</a:t>
            </a:r>
            <a:endParaRPr lang="zh-CN" altLang="en-US"/>
          </a:p>
          <a:p>
            <a:pPr lvl="0"/>
            <a:r>
              <a:rPr lang="zh-CN" altLang="en-US"/>
              <a:t>        6.4.3 美国无档锚链市场规模2019-2030</a:t>
            </a:r>
            <a:endParaRPr lang="zh-CN" altLang="en-US"/>
          </a:p>
          <a:p>
            <a:pPr lvl="0"/>
            <a:r>
              <a:rPr lang="zh-CN" altLang="en-US"/>
              <a:t>        6.4.4 加拿大无档锚链市场规模2019-2030</a:t>
            </a:r>
            <a:endParaRPr lang="zh-CN" altLang="en-US"/>
          </a:p>
          <a:p>
            <a:pPr lvl="0"/>
            <a:r>
              <a:rPr lang="zh-CN" altLang="en-US"/>
              <a:t>        6.4.5 墨西哥无档锚链市场规模2019-2030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6 规模细分-按地区/国家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/>
          </a:bodyPr>
          <a:p>
            <a:pPr lvl="0"/>
            <a:r>
              <a:rPr lang="zh-CN" altLang="en-US"/>
              <a:t>   6.5 欧洲</a:t>
            </a:r>
            <a:endParaRPr lang="zh-CN" altLang="en-US"/>
          </a:p>
          <a:p>
            <a:pPr lvl="0"/>
            <a:r>
              <a:rPr lang="zh-CN" altLang="en-US"/>
              <a:t>        6.5.1 按国家-欧洲无档锚链收入, 2019-2030</a:t>
            </a:r>
            <a:endParaRPr lang="zh-CN" altLang="en-US"/>
          </a:p>
          <a:p>
            <a:pPr lvl="0"/>
            <a:r>
              <a:rPr lang="zh-CN" altLang="en-US"/>
              <a:t>        6.5.2 按国家-欧洲无档锚链销量, 2019-2030</a:t>
            </a:r>
            <a:endParaRPr lang="zh-CN" altLang="en-US"/>
          </a:p>
          <a:p>
            <a:pPr lvl="0"/>
            <a:r>
              <a:rPr lang="zh-CN" altLang="en-US"/>
              <a:t>        6.5.3 德国无档锚链市场规模2019-2030</a:t>
            </a:r>
            <a:endParaRPr lang="zh-CN" altLang="en-US"/>
          </a:p>
          <a:p>
            <a:pPr lvl="0"/>
            <a:r>
              <a:rPr lang="zh-CN" altLang="en-US"/>
              <a:t>        6.5.4 法国无档锚链市场规模2019-2030</a:t>
            </a:r>
            <a:endParaRPr lang="zh-CN" altLang="en-US"/>
          </a:p>
          <a:p>
            <a:pPr lvl="0"/>
            <a:r>
              <a:rPr lang="zh-CN" altLang="en-US"/>
              <a:t>        6.5.5 英国无档锚链市场规模2019-2030</a:t>
            </a:r>
            <a:endParaRPr lang="zh-CN" altLang="en-US"/>
          </a:p>
          <a:p>
            <a:pPr lvl="0"/>
            <a:r>
              <a:rPr lang="zh-CN" altLang="en-US"/>
              <a:t>        6.5.6 意大利无档锚链市场规模2019-2030</a:t>
            </a:r>
            <a:endParaRPr lang="zh-CN" altLang="en-US"/>
          </a:p>
          <a:p>
            <a:pPr lvl="0"/>
            <a:r>
              <a:rPr lang="zh-CN" altLang="en-US"/>
              <a:t>        6.5.7 俄罗斯无档锚链市场规模2019-2030</a:t>
            </a:r>
            <a:endParaRPr lang="zh-CN" altLang="en-US"/>
          </a:p>
          <a:p>
            <a:pPr lvl="0"/>
            <a:r>
              <a:rPr lang="zh-CN" altLang="en-US"/>
              <a:t>        6.5.8 北欧国家无档锚链市场规模2019-2030</a:t>
            </a:r>
            <a:endParaRPr lang="zh-CN" altLang="en-US"/>
          </a:p>
          <a:p>
            <a:pPr lvl="0"/>
            <a:r>
              <a:rPr lang="zh-CN" altLang="en-US"/>
              <a:t>        6.5.9 比荷卢三国无档锚链市场规模2019-2030</a:t>
            </a:r>
            <a:endParaRPr lang="zh-CN" altLang="en-US"/>
          </a:p>
          <a:p>
            <a:pPr lvl="0"/>
            <a:r>
              <a:rPr lang="zh-CN" altLang="en-US"/>
              <a:t>    6.6 亚洲</a:t>
            </a:r>
            <a:endParaRPr lang="zh-CN" altLang="en-US"/>
          </a:p>
          <a:p>
            <a:pPr lvl="0"/>
            <a:r>
              <a:rPr lang="zh-CN" altLang="en-US"/>
              <a:t>        6.6.1 按地区-亚洲无档锚链收入2019-2030</a:t>
            </a:r>
            <a:endParaRPr lang="zh-CN" altLang="en-US"/>
          </a:p>
          <a:p>
            <a:pPr lvl="0"/>
            <a:r>
              <a:rPr lang="zh-CN" altLang="en-US"/>
              <a:t>        6.6.2 按地区-亚洲无档锚链销量2019-2030</a:t>
            </a:r>
            <a:endParaRPr lang="zh-CN" altLang="en-US"/>
          </a:p>
          <a:p>
            <a:pPr lvl="0"/>
            <a:r>
              <a:rPr lang="zh-CN" altLang="en-US"/>
              <a:t>        6.6.3 中国无档锚链市场规模2019-2030</a:t>
            </a:r>
            <a:endParaRPr lang="zh-CN" altLang="en-US"/>
          </a:p>
          <a:p>
            <a:pPr lvl="0"/>
            <a:r>
              <a:rPr lang="zh-CN" altLang="en-US"/>
              <a:t>        6.6.4 日本无档锚链市场规模2019-2030</a:t>
            </a:r>
            <a:endParaRPr lang="zh-CN" altLang="en-US"/>
          </a:p>
          <a:p>
            <a:pPr lvl="0"/>
            <a:r>
              <a:rPr lang="zh-CN" altLang="en-US"/>
              <a:t>        6.6.5 韩国无档锚链市场规模2019-2030</a:t>
            </a:r>
            <a:endParaRPr lang="zh-CN" altLang="en-US"/>
          </a:p>
          <a:p>
            <a:pPr lvl="0"/>
            <a:r>
              <a:rPr lang="zh-CN" altLang="en-US"/>
              <a:t>        6.6.6 东南亚无档锚链市场规模2019-2030</a:t>
            </a:r>
            <a:endParaRPr lang="zh-CN" altLang="en-US"/>
          </a:p>
          <a:p>
            <a:pPr lvl="0"/>
            <a:r>
              <a:rPr lang="zh-CN" altLang="en-US"/>
              <a:t>        6.6.7 印度无档锚链市场规模2019-2030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6 规模细分-按地区/国家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 lnSpcReduction="20000"/>
          </a:bodyPr>
          <a:p>
            <a:pPr lvl="0"/>
            <a:r>
              <a:rPr lang="zh-CN" altLang="en-US"/>
              <a:t>   6.7 南美</a:t>
            </a:r>
            <a:endParaRPr lang="zh-CN" altLang="en-US"/>
          </a:p>
          <a:p>
            <a:pPr lvl="0"/>
            <a:r>
              <a:rPr lang="zh-CN" altLang="en-US"/>
              <a:t>        6.7.1 按国家-南美无档锚链收入2019-2030</a:t>
            </a:r>
            <a:endParaRPr lang="zh-CN" altLang="en-US"/>
          </a:p>
          <a:p>
            <a:pPr lvl="0"/>
            <a:r>
              <a:rPr lang="zh-CN" altLang="en-US"/>
              <a:t>        6.7.2 按国家-南美无档锚链销量2019-2030</a:t>
            </a:r>
            <a:endParaRPr lang="zh-CN" altLang="en-US"/>
          </a:p>
          <a:p>
            <a:pPr lvl="0"/>
            <a:r>
              <a:rPr lang="zh-CN" altLang="en-US"/>
              <a:t>        6.7.3 巴西无档锚链市场规模2019-2030</a:t>
            </a:r>
            <a:endParaRPr lang="zh-CN" altLang="en-US"/>
          </a:p>
          <a:p>
            <a:pPr lvl="0"/>
            <a:r>
              <a:rPr lang="zh-CN" altLang="en-US"/>
              <a:t>        6.7.4 阿根廷无档锚链市场规模2019-2030</a:t>
            </a:r>
            <a:endParaRPr lang="zh-CN" altLang="en-US"/>
          </a:p>
          <a:p>
            <a:pPr lvl="0"/>
            <a:r>
              <a:rPr lang="zh-CN" altLang="en-US"/>
              <a:t>    6.8 中东及非洲</a:t>
            </a:r>
            <a:endParaRPr lang="zh-CN" altLang="en-US"/>
          </a:p>
          <a:p>
            <a:pPr lvl="0"/>
            <a:r>
              <a:rPr lang="zh-CN" altLang="en-US"/>
              <a:t>        6.8.1 按国家-中东及非洲无档锚链收入2019-2030</a:t>
            </a:r>
            <a:endParaRPr lang="zh-CN" altLang="en-US"/>
          </a:p>
          <a:p>
            <a:pPr lvl="0"/>
            <a:r>
              <a:rPr lang="zh-CN" altLang="en-US"/>
              <a:t>        6.8.2 按国家-中东及非洲无档锚链销量2019-2030</a:t>
            </a:r>
            <a:endParaRPr lang="zh-CN" altLang="en-US"/>
          </a:p>
          <a:p>
            <a:pPr lvl="0"/>
            <a:r>
              <a:rPr lang="zh-CN" altLang="en-US"/>
              <a:t>        6.8.3 土耳其无档锚链市场规模2019-2030</a:t>
            </a:r>
            <a:endParaRPr lang="zh-CN" altLang="en-US"/>
          </a:p>
          <a:p>
            <a:pPr lvl="0"/>
            <a:r>
              <a:rPr lang="zh-CN" altLang="en-US"/>
              <a:t>        6.8.4 以色列无档锚链市场规模2019-2030</a:t>
            </a:r>
            <a:endParaRPr lang="zh-CN" altLang="en-US"/>
          </a:p>
          <a:p>
            <a:pPr lvl="0"/>
            <a:r>
              <a:rPr lang="zh-CN" altLang="en-US"/>
              <a:t>        6.8.5 沙特无档锚链市场规模2019-2030</a:t>
            </a:r>
            <a:endParaRPr lang="zh-CN" altLang="en-US"/>
          </a:p>
          <a:p>
            <a:pPr lvl="0"/>
            <a:r>
              <a:rPr lang="zh-CN" altLang="en-US"/>
              <a:t>        6.8.6 阿联酋无档锚链市场规模2019-2030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7 企业简介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 lnSpcReduction="20000"/>
          </a:bodyPr>
          <a:p>
            <a:pPr lvl="0"/>
            <a:r>
              <a:rPr lang="zh-CN" altLang="en-US"/>
              <a:t>    7.1 Vicinay Cadenas</a:t>
            </a:r>
            <a:endParaRPr lang="zh-CN" altLang="en-US"/>
          </a:p>
          <a:p>
            <a:pPr lvl="0"/>
            <a:r>
              <a:rPr lang="zh-CN" altLang="en-US"/>
              <a:t>        7.1.1 Vicinay Cadenas企业信息</a:t>
            </a:r>
            <a:endParaRPr lang="zh-CN" altLang="en-US"/>
          </a:p>
          <a:p>
            <a:pPr lvl="0"/>
            <a:r>
              <a:rPr lang="zh-CN" altLang="en-US"/>
              <a:t>        7.1.2 Vicinay Cadenas企业简介</a:t>
            </a:r>
            <a:endParaRPr lang="zh-CN" altLang="en-US"/>
          </a:p>
          <a:p>
            <a:pPr lvl="0"/>
            <a:r>
              <a:rPr lang="zh-CN" altLang="en-US"/>
              <a:t>        7.1.3 Vicinay Cadenas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7.1.4 Vicinay Cadenas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7.1.5 Vicinay Cadenas最新发展动态</a:t>
            </a:r>
            <a:endParaRPr lang="zh-CN" altLang="en-US"/>
          </a:p>
          <a:p>
            <a:pPr lvl="0"/>
            <a:r>
              <a:rPr lang="zh-CN" altLang="en-US"/>
              <a:t>    7.2 Ramnäs Offshore</a:t>
            </a:r>
            <a:endParaRPr lang="zh-CN" altLang="en-US"/>
          </a:p>
          <a:p>
            <a:pPr lvl="0"/>
            <a:r>
              <a:rPr lang="zh-CN" altLang="en-US"/>
              <a:t>        7.2.1 Ramnäs Offshore企业信息</a:t>
            </a:r>
            <a:endParaRPr lang="zh-CN" altLang="en-US"/>
          </a:p>
          <a:p>
            <a:pPr lvl="0"/>
            <a:r>
              <a:rPr lang="zh-CN" altLang="en-US"/>
              <a:t>        7.2.2 Ramnäs Offshore企业简介</a:t>
            </a:r>
            <a:endParaRPr lang="zh-CN" altLang="en-US"/>
          </a:p>
          <a:p>
            <a:pPr lvl="0"/>
            <a:r>
              <a:rPr lang="zh-CN" altLang="en-US"/>
              <a:t>        7.2.3 Ramnäs Offshore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7.2.4 Ramnäs Offshore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7.2.5 Ramnäs Offshore最新发展动态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7 企业简介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 lnSpcReduction="20000"/>
          </a:bodyPr>
          <a:p>
            <a:pPr lvl="0"/>
            <a:r>
              <a:rPr lang="zh-CN" altLang="en-US"/>
              <a:t>   7.3 Hamanaka Chain</a:t>
            </a:r>
            <a:endParaRPr lang="zh-CN" altLang="en-US"/>
          </a:p>
          <a:p>
            <a:pPr lvl="0"/>
            <a:r>
              <a:rPr lang="zh-CN" altLang="en-US"/>
              <a:t>        7.3.1 Hamanaka Chain企业信息</a:t>
            </a:r>
            <a:endParaRPr lang="zh-CN" altLang="en-US"/>
          </a:p>
          <a:p>
            <a:pPr lvl="0"/>
            <a:r>
              <a:rPr lang="zh-CN" altLang="en-US"/>
              <a:t>        7.3.2 Hamanaka Chain企业简介</a:t>
            </a:r>
            <a:endParaRPr lang="zh-CN" altLang="en-US"/>
          </a:p>
          <a:p>
            <a:pPr lvl="0"/>
            <a:r>
              <a:rPr lang="zh-CN" altLang="en-US"/>
              <a:t>        7.3.3 Hamanaka Chain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7.3.4 Hamanaka Chain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7.3.5 Hamanaka Chain最新发展动态</a:t>
            </a:r>
            <a:endParaRPr lang="zh-CN" altLang="en-US"/>
          </a:p>
          <a:p>
            <a:pPr lvl="0"/>
            <a:r>
              <a:rPr lang="zh-CN" altLang="en-US"/>
              <a:t>    7.4 DaiHan Anchor Chain</a:t>
            </a:r>
            <a:endParaRPr lang="zh-CN" altLang="en-US"/>
          </a:p>
          <a:p>
            <a:pPr lvl="0"/>
            <a:r>
              <a:rPr lang="zh-CN" altLang="en-US"/>
              <a:t>        7.4.1 DaiHan Anchor Chain企业信息</a:t>
            </a:r>
            <a:endParaRPr lang="zh-CN" altLang="en-US"/>
          </a:p>
          <a:p>
            <a:pPr lvl="0"/>
            <a:r>
              <a:rPr lang="zh-CN" altLang="en-US"/>
              <a:t>        7.4.2 DaiHan Anchor Chain企业简介</a:t>
            </a:r>
            <a:endParaRPr lang="zh-CN" altLang="en-US"/>
          </a:p>
          <a:p>
            <a:pPr lvl="0"/>
            <a:r>
              <a:rPr lang="zh-CN" altLang="en-US"/>
              <a:t>        7.4.3 DaiHan Anchor Chain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7.4.4 DaiHan Anchor Chain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7.4.5 DaiHan Anchor Chain最新发展动态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7 企业简介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 lnSpcReduction="20000"/>
          </a:bodyPr>
          <a:p>
            <a:pPr lvl="0"/>
            <a:r>
              <a:rPr lang="zh-CN" altLang="en-US"/>
              <a:t>    7.5 MARIT Company</a:t>
            </a:r>
            <a:endParaRPr lang="zh-CN" altLang="en-US"/>
          </a:p>
          <a:p>
            <a:pPr lvl="0"/>
            <a:r>
              <a:rPr lang="zh-CN" altLang="en-US"/>
              <a:t>        7.5.1 MARIT Company企业信息</a:t>
            </a:r>
            <a:endParaRPr lang="zh-CN" altLang="en-US"/>
          </a:p>
          <a:p>
            <a:pPr lvl="0"/>
            <a:r>
              <a:rPr lang="zh-CN" altLang="en-US"/>
              <a:t>        7.5.2 MARIT Company企业简介</a:t>
            </a:r>
            <a:endParaRPr lang="zh-CN" altLang="en-US"/>
          </a:p>
          <a:p>
            <a:pPr lvl="0"/>
            <a:r>
              <a:rPr lang="zh-CN" altLang="en-US"/>
              <a:t>        7.5.3 MARIT Company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7.5.4 MARIT Company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7.5.5 MARIT Company最新发展动态</a:t>
            </a:r>
            <a:endParaRPr lang="zh-CN" altLang="en-US"/>
          </a:p>
          <a:p>
            <a:pPr lvl="0"/>
            <a:r>
              <a:rPr lang="zh-CN" altLang="en-US"/>
              <a:t>    7.6 Damen Shipyards Group</a:t>
            </a:r>
            <a:endParaRPr lang="zh-CN" altLang="en-US"/>
          </a:p>
          <a:p>
            <a:pPr lvl="0"/>
            <a:r>
              <a:rPr lang="zh-CN" altLang="en-US"/>
              <a:t>        7.6.1 Damen Shipyards Group企业信息</a:t>
            </a:r>
            <a:endParaRPr lang="zh-CN" altLang="en-US"/>
          </a:p>
          <a:p>
            <a:pPr lvl="0"/>
            <a:r>
              <a:rPr lang="zh-CN" altLang="en-US"/>
              <a:t>        7.6.2 Damen Shipyards Group企业简介</a:t>
            </a:r>
            <a:endParaRPr lang="zh-CN" altLang="en-US"/>
          </a:p>
          <a:p>
            <a:pPr lvl="0"/>
            <a:r>
              <a:rPr lang="zh-CN" altLang="en-US"/>
              <a:t>        7.6.3 Damen Shipyards Group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7.6.4 Damen Shipyards Group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7.6.5 Damen Shipyards Group最新发展动态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7 企业简介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 lnSpcReduction="20000"/>
          </a:bodyPr>
          <a:p>
            <a:pPr lvl="0"/>
            <a:r>
              <a:rPr lang="zh-CN" altLang="en-US"/>
              <a:t>   7.7 Lister Chain &amp; Forge</a:t>
            </a:r>
            <a:endParaRPr lang="zh-CN" altLang="en-US"/>
          </a:p>
          <a:p>
            <a:pPr lvl="0"/>
            <a:r>
              <a:rPr lang="zh-CN" altLang="en-US"/>
              <a:t>        7.7.1 Lister Chain &amp; Forge企业信息</a:t>
            </a:r>
            <a:endParaRPr lang="zh-CN" altLang="en-US"/>
          </a:p>
          <a:p>
            <a:pPr lvl="0"/>
            <a:r>
              <a:rPr lang="zh-CN" altLang="en-US"/>
              <a:t>        7.7.2 Lister Chain &amp; Forge企业简介</a:t>
            </a:r>
            <a:endParaRPr lang="zh-CN" altLang="en-US"/>
          </a:p>
          <a:p>
            <a:pPr lvl="0"/>
            <a:r>
              <a:rPr lang="zh-CN" altLang="en-US"/>
              <a:t>        7.7.3 Lister Chain &amp; Forge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7.7.4 Lister Chain &amp; Forge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7.7.5 Lister Chain &amp; Forge最新发展动态</a:t>
            </a:r>
            <a:endParaRPr lang="zh-CN" altLang="en-US"/>
          </a:p>
          <a:p>
            <a:pPr lvl="0"/>
            <a:r>
              <a:rPr lang="zh-CN" altLang="en-US"/>
              <a:t>    7.8 Evren Chain</a:t>
            </a:r>
            <a:endParaRPr lang="zh-CN" altLang="en-US"/>
          </a:p>
          <a:p>
            <a:pPr lvl="0"/>
            <a:r>
              <a:rPr lang="zh-CN" altLang="en-US"/>
              <a:t>        7.8.1 Evren Chain企业信息</a:t>
            </a:r>
            <a:endParaRPr lang="zh-CN" altLang="en-US"/>
          </a:p>
          <a:p>
            <a:pPr lvl="0"/>
            <a:r>
              <a:rPr lang="zh-CN" altLang="en-US"/>
              <a:t>        7.8.2 Evren Chain企业简介</a:t>
            </a:r>
            <a:endParaRPr lang="zh-CN" altLang="en-US"/>
          </a:p>
          <a:p>
            <a:pPr lvl="0"/>
            <a:r>
              <a:rPr lang="zh-CN" altLang="en-US"/>
              <a:t>        7.8.3 Evren Chain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7.8.4 Evren Chain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7.8.5 Evren Chain最新发展动态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7 企业简介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 lnSpcReduction="20000"/>
          </a:bodyPr>
          <a:p>
            <a:pPr lvl="0"/>
            <a:r>
              <a:rPr lang="zh-CN" altLang="en-US"/>
              <a:t>   7.9 亚星锚链</a:t>
            </a:r>
            <a:endParaRPr lang="zh-CN" altLang="en-US"/>
          </a:p>
          <a:p>
            <a:pPr lvl="0"/>
            <a:r>
              <a:rPr lang="zh-CN" altLang="en-US"/>
              <a:t>        7.9.1 亚星锚链企业信息</a:t>
            </a:r>
            <a:endParaRPr lang="zh-CN" altLang="en-US"/>
          </a:p>
          <a:p>
            <a:pPr lvl="0"/>
            <a:r>
              <a:rPr lang="zh-CN" altLang="en-US"/>
              <a:t>        7.9.2 亚星锚链企业简介</a:t>
            </a:r>
            <a:endParaRPr lang="zh-CN" altLang="en-US"/>
          </a:p>
          <a:p>
            <a:pPr lvl="0"/>
            <a:r>
              <a:rPr lang="zh-CN" altLang="en-US"/>
              <a:t>        7.9.3 亚星锚链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7.9.4 亚星锚链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7.9.5 亚星锚链最新发展动态</a:t>
            </a:r>
            <a:endParaRPr lang="zh-CN" altLang="en-US"/>
          </a:p>
          <a:p>
            <a:pPr lvl="0"/>
            <a:r>
              <a:rPr lang="zh-CN" altLang="en-US"/>
              <a:t>    7.10 江苏奥海</a:t>
            </a:r>
            <a:endParaRPr lang="zh-CN" altLang="en-US"/>
          </a:p>
          <a:p>
            <a:pPr lvl="0"/>
            <a:r>
              <a:rPr lang="zh-CN" altLang="en-US"/>
              <a:t>        7.10.1 江苏奥海企业信息</a:t>
            </a:r>
            <a:endParaRPr lang="zh-CN" altLang="en-US"/>
          </a:p>
          <a:p>
            <a:pPr lvl="0"/>
            <a:r>
              <a:rPr lang="zh-CN" altLang="en-US"/>
              <a:t>        7.10.2 江苏奥海企业简介</a:t>
            </a:r>
            <a:endParaRPr lang="zh-CN" altLang="en-US"/>
          </a:p>
          <a:p>
            <a:pPr lvl="0"/>
            <a:r>
              <a:rPr lang="zh-CN" altLang="en-US"/>
              <a:t>        7.10.3 江苏奥海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7.10.4 江苏奥海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7.10.5 江苏奥海最新发展动态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7 企业简介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 lnSpcReduction="20000"/>
          </a:bodyPr>
          <a:p>
            <a:pPr lvl="0"/>
            <a:r>
              <a:rPr lang="zh-CN" altLang="en-US"/>
              <a:t>   7.11 中运锚链</a:t>
            </a:r>
            <a:endParaRPr lang="zh-CN" altLang="en-US"/>
          </a:p>
          <a:p>
            <a:pPr lvl="0"/>
            <a:r>
              <a:rPr lang="zh-CN" altLang="en-US"/>
              <a:t>        7.11.1 中运锚链企业信息</a:t>
            </a:r>
            <a:endParaRPr lang="zh-CN" altLang="en-US"/>
          </a:p>
          <a:p>
            <a:pPr lvl="0"/>
            <a:r>
              <a:rPr lang="zh-CN" altLang="en-US"/>
              <a:t>        7.11.2 中运锚链企业简介</a:t>
            </a:r>
            <a:endParaRPr lang="zh-CN" altLang="en-US"/>
          </a:p>
          <a:p>
            <a:pPr lvl="0"/>
            <a:r>
              <a:rPr lang="zh-CN" altLang="en-US"/>
              <a:t>        7.11.3 中运锚链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7.11.4 中运锚链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7.11.5 中运锚链最新发展动态</a:t>
            </a:r>
            <a:endParaRPr lang="zh-CN" altLang="en-US"/>
          </a:p>
          <a:p>
            <a:pPr lvl="0"/>
            <a:r>
              <a:rPr lang="zh-CN" altLang="en-US"/>
              <a:t>    7.12 巢湖群力</a:t>
            </a:r>
            <a:endParaRPr lang="zh-CN" altLang="en-US"/>
          </a:p>
          <a:p>
            <a:pPr lvl="0"/>
            <a:r>
              <a:rPr lang="zh-CN" altLang="en-US"/>
              <a:t>        7.12.1 巢湖群力企业信息</a:t>
            </a:r>
            <a:endParaRPr lang="zh-CN" altLang="en-US"/>
          </a:p>
          <a:p>
            <a:pPr lvl="0"/>
            <a:r>
              <a:rPr lang="zh-CN" altLang="en-US"/>
              <a:t>        7.12.2 巢湖群力企业简介</a:t>
            </a:r>
            <a:endParaRPr lang="zh-CN" altLang="en-US"/>
          </a:p>
          <a:p>
            <a:pPr lvl="0"/>
            <a:r>
              <a:rPr lang="zh-CN" altLang="en-US"/>
              <a:t>        7.12.3 巢湖群力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7.12.4 巢湖群力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7.12.5 巢湖群力最新发展动态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7 企业简介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 lnSpcReduction="20000"/>
          </a:bodyPr>
          <a:p>
            <a:pPr lvl="0"/>
            <a:r>
              <a:rPr lang="zh-CN" altLang="en-US"/>
              <a:t>   7.13 青岛永祥</a:t>
            </a:r>
            <a:endParaRPr lang="zh-CN" altLang="en-US"/>
          </a:p>
          <a:p>
            <a:pPr lvl="0"/>
            <a:r>
              <a:rPr lang="zh-CN" altLang="en-US"/>
              <a:t>        7.13.1 青岛永祥企业信息</a:t>
            </a:r>
            <a:endParaRPr lang="zh-CN" altLang="en-US"/>
          </a:p>
          <a:p>
            <a:pPr lvl="0"/>
            <a:r>
              <a:rPr lang="zh-CN" altLang="en-US"/>
              <a:t>        7.13.2 青岛永祥企业简介</a:t>
            </a:r>
            <a:endParaRPr lang="zh-CN" altLang="en-US"/>
          </a:p>
          <a:p>
            <a:pPr lvl="0"/>
            <a:r>
              <a:rPr lang="zh-CN" altLang="en-US"/>
              <a:t>        7.13.3 青岛永祥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7.13.4 青岛永祥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7.13.5 青岛永祥最新发展动态</a:t>
            </a:r>
            <a:endParaRPr lang="zh-CN" altLang="en-US"/>
          </a:p>
          <a:p>
            <a:pPr lvl="0"/>
            <a:r>
              <a:rPr lang="zh-CN" altLang="en-US"/>
              <a:t>    7.14 莱钢集团淄博锚链</a:t>
            </a:r>
            <a:endParaRPr lang="zh-CN" altLang="en-US"/>
          </a:p>
          <a:p>
            <a:pPr lvl="0"/>
            <a:r>
              <a:rPr lang="zh-CN" altLang="en-US"/>
              <a:t>        7.14.1 莱钢集团淄博锚链企业信息</a:t>
            </a:r>
            <a:endParaRPr lang="zh-CN" altLang="en-US"/>
          </a:p>
          <a:p>
            <a:pPr lvl="0"/>
            <a:r>
              <a:rPr lang="zh-CN" altLang="en-US"/>
              <a:t>        7.14.2 莱钢集团淄博锚链企业简介</a:t>
            </a:r>
            <a:endParaRPr lang="zh-CN" altLang="en-US"/>
          </a:p>
          <a:p>
            <a:pPr lvl="0"/>
            <a:r>
              <a:rPr lang="zh-CN" altLang="en-US"/>
              <a:t>        7.14.3 莱钢集团淄博锚链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7.14.4 莱钢集团淄博锚链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7.14.5 莱钢集团淄博锚链最新发展动态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 7 企业简介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7.15 青岛锚链</a:t>
            </a:r>
            <a:endParaRPr lang="zh-CN" altLang="en-US"/>
          </a:p>
          <a:p>
            <a:pPr lvl="0"/>
            <a:r>
              <a:rPr lang="zh-CN" altLang="en-US"/>
              <a:t>        7.15.1 青岛锚链企业信息</a:t>
            </a:r>
            <a:endParaRPr lang="zh-CN" altLang="en-US"/>
          </a:p>
          <a:p>
            <a:pPr lvl="0"/>
            <a:r>
              <a:rPr lang="zh-CN" altLang="en-US"/>
              <a:t>        7.15.2 青岛锚链企业简介</a:t>
            </a:r>
            <a:endParaRPr lang="zh-CN" altLang="en-US"/>
          </a:p>
          <a:p>
            <a:pPr lvl="0"/>
            <a:r>
              <a:rPr lang="zh-CN" altLang="en-US"/>
              <a:t>        7.15.3 青岛锚链 无档锚链产品规格、型号及应用介绍</a:t>
            </a:r>
            <a:endParaRPr lang="zh-CN" altLang="en-US"/>
          </a:p>
          <a:p>
            <a:pPr lvl="0"/>
            <a:r>
              <a:rPr lang="zh-CN" altLang="en-US"/>
              <a:t>        7.15.4 青岛锚链 无档锚链销量、收入、价格及毛利率（2019-2024）</a:t>
            </a:r>
            <a:endParaRPr lang="zh-CN" altLang="en-US"/>
          </a:p>
          <a:p>
            <a:pPr lvl="0"/>
            <a:r>
              <a:rPr lang="zh-CN" altLang="en-US"/>
              <a:t>        7.15.5 青岛锚链最新发展动态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8 全球无档锚链产能分析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8.1 全球无档锚链总产能2019-2030</a:t>
            </a:r>
            <a:endParaRPr lang="zh-CN" altLang="en-US"/>
          </a:p>
          <a:p>
            <a:pPr lvl="0"/>
            <a:r>
              <a:rPr lang="zh-CN" altLang="en-US"/>
              <a:t>    8.2 全球主要厂商无档锚链产能</a:t>
            </a:r>
            <a:endParaRPr lang="zh-CN" altLang="en-US"/>
          </a:p>
          <a:p>
            <a:pPr lvl="0"/>
            <a:r>
              <a:rPr lang="zh-CN" altLang="en-US"/>
              <a:t>    8.3 全球主要地区无档锚链产量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9 行业趋势、驱动因素、机会及阻碍因素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9.1 行业机会及趋势</a:t>
            </a:r>
            <a:endParaRPr lang="zh-CN" altLang="en-US"/>
          </a:p>
          <a:p>
            <a:pPr lvl="0"/>
            <a:r>
              <a:rPr lang="zh-CN" altLang="en-US"/>
              <a:t>    9.2 行业驱动因素</a:t>
            </a:r>
            <a:endParaRPr lang="zh-CN" altLang="en-US"/>
          </a:p>
          <a:p>
            <a:pPr lvl="0"/>
            <a:r>
              <a:rPr lang="zh-CN" altLang="en-US"/>
              <a:t>    9.3 行业阻碍因素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10 无档锚链产业链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10.1 无档锚链产业链</a:t>
            </a:r>
            <a:endParaRPr lang="zh-CN" altLang="en-US"/>
          </a:p>
          <a:p>
            <a:pPr lvl="0"/>
            <a:r>
              <a:rPr lang="zh-CN" altLang="en-US"/>
              <a:t>    10.2 无档锚链上游分析</a:t>
            </a:r>
            <a:endParaRPr lang="zh-CN" altLang="en-US"/>
          </a:p>
          <a:p>
            <a:pPr lvl="0"/>
            <a:r>
              <a:rPr lang="zh-CN" altLang="en-US"/>
              <a:t>    10.3 无档锚链下游及典型客户</a:t>
            </a:r>
            <a:endParaRPr lang="zh-CN" altLang="en-US"/>
          </a:p>
          <a:p>
            <a:pPr lvl="0"/>
            <a:r>
              <a:rPr lang="zh-CN" altLang="en-US"/>
              <a:t>    10.4 销售渠道分析</a:t>
            </a:r>
            <a:endParaRPr lang="zh-CN" altLang="en-US"/>
          </a:p>
          <a:p>
            <a:pPr lvl="0"/>
            <a:r>
              <a:rPr lang="zh-CN" altLang="en-US"/>
              <a:t>        10.4.1 销售渠道</a:t>
            </a:r>
            <a:endParaRPr lang="zh-CN" altLang="en-US"/>
          </a:p>
          <a:p>
            <a:pPr lvl="0"/>
            <a:r>
              <a:rPr lang="zh-CN" altLang="en-US"/>
              <a:t>        10.4.2 无档锚链分销商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11 报告总结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12 附录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/>
              <a:t>    12.1 说明</a:t>
            </a:r>
            <a:endParaRPr lang="zh-CN" altLang="en-US"/>
          </a:p>
          <a:p>
            <a:pPr lvl="0"/>
            <a:r>
              <a:rPr lang="zh-CN" altLang="en-US"/>
              <a:t>    12.2 本公司典型客户</a:t>
            </a:r>
            <a:endParaRPr lang="zh-CN" altLang="en-US"/>
          </a:p>
          <a:p>
            <a:pPr lvl="0"/>
            <a:r>
              <a:rPr lang="zh-CN" altLang="en-US"/>
              <a:t>    12.3 声明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&#10;加文档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23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9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CONTENT_GROUP_TYPE" val="contentchip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输入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4*i*7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4*i*8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4*i*9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4*i*10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9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CONTENT_GROUP_TYPE" val="contentchip"/>
  <p:tag name="KSO_WM_UNIT_TYPE" val="i"/>
  <p:tag name="KSO_WM_UNIT_INDEX" val="5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3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3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269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9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69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4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95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96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97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98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99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00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01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02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03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04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05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06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07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08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09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10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11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12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13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14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15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16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17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18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19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20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21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22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23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24.xml><?xml version="1.0" encoding="utf-8"?>
<p:tagLst xmlns:p="http://schemas.openxmlformats.org/presentationml/2006/main">
  <p:tag name="KSO_WM_SLIDE_THEME_ID" val="3302860"/>
  <p:tag name="KSO_WM_SLIDE_THEME_NAME" val="蓝紫色科技风主题"/>
  <p:tag name="KSO_WM_SLIDE_TYPE" val="text"/>
</p:tagLst>
</file>

<file path=ppt/tags/tag125.xml><?xml version="1.0" encoding="utf-8"?>
<p:tagLst xmlns:p="http://schemas.openxmlformats.org/presentationml/2006/main">
  <p:tag name="commondata" val="eyJoZGlkIjoiMTg1OWUzMWY0NGNiMWIxZDZkNzEzYzgyYjFhNjg4OTgifQ=="/>
</p:tagLst>
</file>

<file path=ppt/theme/theme1.xml><?xml version="1.0" encoding="utf-8"?>
<a:theme xmlns:a="http://schemas.openxmlformats.org/drawingml/2006/main" name="Office 主题">
  <a:themeElements>
    <a:clrScheme name="自定义 15">
      <a:dk1>
        <a:srgbClr val="000000"/>
      </a:dk1>
      <a:lt1>
        <a:srgbClr val="FFFFFF"/>
      </a:lt1>
      <a:dk2>
        <a:srgbClr val="001A54"/>
      </a:dk2>
      <a:lt2>
        <a:srgbClr val="D4E1FE"/>
      </a:lt2>
      <a:accent1>
        <a:srgbClr val="6292FB"/>
      </a:accent1>
      <a:accent2>
        <a:srgbClr val="F43AA9"/>
      </a:accent2>
      <a:accent3>
        <a:srgbClr val="5364E3"/>
      </a:accent3>
      <a:accent4>
        <a:srgbClr val="6243D1"/>
      </a:accent4>
      <a:accent5>
        <a:srgbClr val="9340C3"/>
      </a:accent5>
      <a:accent6>
        <a:srgbClr val="C33DB6"/>
      </a:accent6>
      <a:hlink>
        <a:srgbClr val="0563C1"/>
      </a:hlink>
      <a:folHlink>
        <a:srgbClr val="954F72"/>
      </a:folHlink>
    </a:clrScheme>
    <a:fontScheme name="自定义 6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8437</Words>
  <Application>WPS 演示</Application>
  <PresentationFormat>宽屏</PresentationFormat>
  <Paragraphs>379</Paragraphs>
  <Slides>31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</vt:lpstr>
      <vt:lpstr>MiSans Heavy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沉姑伟迪卤</cp:lastModifiedBy>
  <cp:revision>155</cp:revision>
  <dcterms:created xsi:type="dcterms:W3CDTF">2019-06-19T02:08:00Z</dcterms:created>
  <dcterms:modified xsi:type="dcterms:W3CDTF">2024-07-14T15:42:27Z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47A02302998549B0AEEE54BA90D8F2D6_11</vt:lpwstr>
  </property>
</Properties>
</file>