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484" r:id="rId3"/>
    <p:sldId id="487" r:id="rId4"/>
    <p:sldId id="490" r:id="rId5"/>
    <p:sldId id="493" r:id="rId6"/>
    <p:sldId id="496" r:id="rId7"/>
    <p:sldId id="499" r:id="rId8"/>
    <p:sldId id="502" r:id="rId9"/>
    <p:sldId id="505" r:id="rId10"/>
    <p:sldId id="508" r:id="rId11"/>
    <p:sldId id="511" r:id="rId12"/>
    <p:sldId id="514" r:id="rId13"/>
    <p:sldId id="517" r:id="rId14"/>
    <p:sldId id="520" r:id="rId15"/>
    <p:sldId id="523" r:id="rId16"/>
    <p:sldId id="526" r:id="rId17"/>
    <p:sldId id="529" r:id="rId18"/>
    <p:sldId id="532" r:id="rId19"/>
    <p:sldId id="535" r:id="rId20"/>
    <p:sldId id="538" r:id="rId21"/>
    <p:sldId id="541" r:id="rId22"/>
    <p:sldId id="544" r:id="rId23"/>
    <p:sldId id="547" r:id="rId24"/>
    <p:sldId id="550" r:id="rId25"/>
    <p:sldId id="553" r:id="rId26"/>
    <p:sldId id="556" r:id="rId27"/>
    <p:sldId id="559" r:id="rId28"/>
    <p:sldId id="562" r:id="rId29"/>
    <p:sldId id="565" r:id="rId30"/>
    <p:sldId id="568" r:id="rId31"/>
    <p:sldId id="571" r:id="rId32"/>
    <p:sldId id="574" r:id="rId33"/>
    <p:sldId id="577" r:id="rId34"/>
    <p:sldId id="580" r:id="rId35"/>
    <p:sldId id="583" r:id="rId36"/>
    <p:sldId id="586" r:id="rId37"/>
    <p:sldId id="589" r:id="rId38"/>
    <p:sldId id="592" r:id="rId39"/>
    <p:sldId id="595" r:id="rId40"/>
    <p:sldId id="598" r:id="rId41"/>
    <p:sldId id="601" r:id="rId42"/>
    <p:sldId id="604" r:id="rId43"/>
    <p:sldId id="607" r:id="rId44"/>
  </p:sldIdLst>
  <p:sldSz cx="12192000" cy="6858000"/>
  <p:notesSz cx="6858000" cy="9144000"/>
  <p:custDataLst>
    <p:tags r:id="rId45"/>
  </p:custDataLst>
  <p:defaultTextStyle>
    <a:defPPr>
      <a:defRPr lang="zh-CN"/>
    </a:defPPr>
    <a:lvl1pPr marL="0" lvl="0"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1pPr>
    <a:lvl2pPr marL="457200" lvl="1"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5pPr>
    <a:lvl6pPr marL="2286000" lvl="5"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6pPr>
    <a:lvl7pPr marL="2743200" lvl="6"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7pPr>
    <a:lvl8pPr marL="3200400" lvl="7"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8pPr>
    <a:lvl9pPr marL="3657600" lvl="8" indent="0" algn="l" defTabSz="914400" rtl="0" eaLnBrk="1" fontAlgn="base" latinLnBrk="0" hangingPunct="1">
      <a:lnSpc>
        <a:spcPct val="100000"/>
      </a:lnSpc>
      <a:spcBef>
        <a:spcPct val="0"/>
      </a:spcBef>
      <a:spcAft>
        <a:spcPct val="0"/>
      </a:spcAft>
      <a:buNone/>
      <a:defRPr sz="3200" b="1" i="0" u="none" kern="1200" baseline="0">
        <a:solidFill>
          <a:schemeClr val="tx1"/>
        </a:solidFill>
        <a:latin typeface="Arial" panose="020b0604020202020204" pitchFamily="34" charset="0"/>
        <a:ea typeface="黑体" panose="02010609060101010101" pitchFamily="49"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FF99"/>
    <a:srgbClr val="99FF66"/>
    <a:srgbClr val="FF0000"/>
    <a:srgbClr val="FF3399"/>
    <a:srgbClr val="FFCC99"/>
    <a:srgbClr val="FF0066"/>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p:scale>
          <a:sx n="50" d="100"/>
          <a:sy n="50" d="100"/>
        </p:scale>
        <p:origin x="-2208" y="-1194"/>
      </p:cViewPr>
      <p:guideLst>
        <p:guide orient="horz" pos="2205"/>
        <p:guide pos="3892"/>
      </p:guideLst>
    </p:cSldViewPr>
  </p:slideViewPr>
  <p:notesTextViewPr>
    <p:cViewPr>
      <p:scale>
        <a:sx n="100" d="100"/>
        <a:sy n="100" d="100"/>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 Type="http://schemas.openxmlformats.org/officeDocument/2006/relationships/slide" Target="slides/slide2.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tags" Target="tags/tag1.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heme" Target="theme/theme1.xml" /><Relationship Id="rId49" Type="http://schemas.openxmlformats.org/officeDocument/2006/relationships/tableStyles" Target="tableStyles.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42" name="Rectangle 2"/>
          <p:cNvSpPr>
            <a:spLocks noGrp="1" noChangeArrowheads="1"/>
          </p:cNvSpPr>
          <p:nvPr>
            <p:ph type="hdr" sz="quarter"/>
          </p:nvPr>
        </p:nvSpPr>
        <p:spPr bwMode="auto">
          <a:xfrm>
            <a:off x="0" y="0"/>
            <a:ext cx="2970213" cy="457200"/>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b="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43" name="Rectangle 3"/>
          <p:cNvSpPr>
            <a:spLocks noGrp="1" noChangeArrowheads="1"/>
          </p:cNvSpPr>
          <p:nvPr>
            <p:ph type="dt" idx="1"/>
          </p:nvPr>
        </p:nvSpPr>
        <p:spPr bwMode="auto">
          <a:xfrm>
            <a:off x="3883025" y="0"/>
            <a:ext cx="2973388"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b="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6" name="Rectangle 4"/>
          <p:cNvSpPr>
            <a:spLocks noGrp="1" noRot="1"/>
          </p:cNvSpPr>
          <p:nvPr>
            <p:ph type="sldImg" idx="6"/>
          </p:nvPr>
        </p:nvSpPr>
        <p:spPr>
          <a:xfrm>
            <a:off x="381000" y="685800"/>
            <a:ext cx="6096000" cy="3429000"/>
          </a:xfrm>
          <a:prstGeom prst="rect">
            <a:avLst/>
          </a:prstGeom>
          <a:noFill/>
          <a:ln w="9525">
            <a:noFill/>
          </a:ln>
        </p:spPr>
      </p:sp>
      <p:sp>
        <p:nvSpPr>
          <p:cNvPr id="10245" name="Rectangle 5"/>
          <p:cNvSpPr>
            <a:spLocks noGrp="1" noRot="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第二级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第三级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第四级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第五级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46" name="Rectangle 6"/>
          <p:cNvSpPr>
            <a:spLocks noGrp="1" noChangeArrowheads="1"/>
          </p:cNvSpPr>
          <p:nvPr>
            <p:ph type="ftr" sz="quarter" idx="4"/>
          </p:nvPr>
        </p:nvSpPr>
        <p:spPr bwMode="auto">
          <a:xfrm>
            <a:off x="0" y="8685213"/>
            <a:ext cx="2970213" cy="457200"/>
          </a:xfrm>
          <a:prstGeom prst="rect">
            <a:avLst/>
          </a:prstGeom>
          <a:noFill/>
          <a:ln w="9525">
            <a:noFill/>
            <a:miter lim="800000"/>
          </a:ln>
          <a:effectLst/>
        </p:spPr>
        <p:txBody>
          <a:bodyPr vert="horz" wrap="square" lIns="91440" tIns="45720" rIns="91440" bIns="45720" numCol="1" anchor="b" anchorCtr="0" compatLnSpc="1"/>
          <a:lstStyle>
            <a:lvl1pPr eaLnBrk="1" hangingPunct="1">
              <a:defRPr sz="1200" b="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47" name="Rectangle 7"/>
          <p:cNvSpPr>
            <a:spLocks noGrp="1" noChangeArrowheads="1"/>
          </p:cNvSpPr>
          <p:nvPr>
            <p:ph type="sldNum" sz="quarter" idx="5"/>
          </p:nvPr>
        </p:nvSpPr>
        <p:spPr bwMode="auto">
          <a:xfrm>
            <a:off x="3883025" y="8685213"/>
            <a:ext cx="2973388" cy="457200"/>
          </a:xfrm>
          <a:prstGeom prst="rect">
            <a:avLst/>
          </a:prstGeom>
          <a:noFill/>
          <a:ln w="9525">
            <a:noFill/>
            <a:miter lim="800000"/>
          </a:ln>
          <a:effectLst/>
        </p:spPr>
        <p:txBody>
          <a:bodyPr vert="horz" wrap="square" lIns="91440" tIns="45720" rIns="91440" bIns="45720" numCol="1" anchor="b" anchorCtr="0" compatLnSpc="1"/>
          <a:lstStyle/>
          <a:p>
            <a:pPr lvl="0" algn="r" eaLnBrk="1" fontAlgn="base" hangingPunct="1">
              <a:buNone/>
            </a:pPr>
            <a:fld id="{9A0DB2DC-4C9A-4742-B13C-FB6460FD3503}" type="slidenum">
              <a:rPr lang="zh-CN" altLang="en-US" sz="1200" b="0" strike="noStrike" noProof="1">
                <a:latin typeface="Arial" panose="020b0604020202020204" pitchFamily="34" charset="0"/>
                <a:ea typeface="宋体" panose="02010600030101010101" pitchFamily="2" charset="-122"/>
                <a:cs typeface="+mn-cs"/>
              </a:rPr>
              <a:t/>
            </a:fld>
            <a:endParaRPr lang="zh-CN" altLang="en-US" sz="1200" b="0" strike="noStrike" noProof="1">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40.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57346" name="幻灯片图像占位符 1"/>
          <p:cNvSpPr>
            <a:spLocks noGrp="1" noRot="1" noChangeAspect="1" noTextEdit="1"/>
          </p:cNvSpPr>
          <p:nvPr>
            <p:ph type="sldImg"/>
          </p:nvPr>
        </p:nvSpPr>
        <p:spPr>
          <a:ln>
            <a:solidFill>
              <a:srgbClr val="000000">
                <a:alpha val="100000"/>
              </a:srgbClr>
            </a:solidFill>
            <a:miter lim="800000"/>
          </a:ln>
        </p:spPr>
      </p:sp>
      <p:sp>
        <p:nvSpPr>
          <p:cNvPr id="57347" name="备注占位符 2"/>
          <p:cNvSpPr>
            <a:spLocks noGrp="1"/>
          </p:cNvSpPr>
          <p:nvPr>
            <p:ph type="body" idx="1"/>
          </p:nvPr>
        </p:nvSpPr>
        <p:spPr>
          <a:noFill/>
          <a:ln>
            <a:noFill/>
          </a:ln>
        </p:spPr>
        <p:txBody>
          <a:bodyPr wrap="square" lIns="91440" tIns="45720" rIns="91440" bIns="45720" anchor="t" anchorCtr="0"/>
          <a:lstStyle/>
          <a:p>
            <a:pPr lvl="0" eaLnBrk="1" hangingPunct="1">
              <a:spcBef>
                <a:spcPct val="0"/>
              </a:spcBef>
            </a:pPr>
            <a:endParaRPr lang="zh-CN" altLang="en-US"/>
          </a:p>
        </p:txBody>
      </p:sp>
      <p:sp>
        <p:nvSpPr>
          <p:cNvPr id="57348" name="灯片编号占位符 3"/>
          <p:cNvSpPr txBox="1">
            <a:spLocks noGrp="1"/>
          </p:cNvSpPr>
          <p:nvPr>
            <p:ph type="sldNum" sz="quarter" idx="10"/>
          </p:nvPr>
        </p:nvSpPr>
        <p:spPr>
          <a:xfrm>
            <a:off x="5179484" y="11580285"/>
            <a:ext cx="3962400" cy="609600"/>
          </a:xfrm>
          <a:prstGeom prst="rect">
            <a:avLst/>
          </a:prstGeom>
          <a:noFill/>
          <a:ln w="9525">
            <a:noFill/>
          </a:ln>
        </p:spPr>
        <p:txBody>
          <a:bodyPr anchor="b" anchorCtr="0"/>
          <a:lstStyle/>
          <a:p>
            <a:pPr lvl="0" algn="r" eaLnBrk="1" hangingPunct="1">
              <a:spcBef>
                <a:spcPct val="0"/>
              </a:spcBef>
            </a:pPr>
            <a:fld id="{9A0DB2DC-4C9A-4742-B13C-FB6460FD3503}" type="slidenum">
              <a:rPr lang="zh-CN" altLang="en-US">
                <a:latin typeface="Times New Roman" panose="02020603050405020304" pitchFamily="18" charset="0"/>
              </a:rPr>
              <a:t>40</a:t>
            </a:fld>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bg>
      <p:bgPr>
        <a:solidFill>
          <a:schemeClr val="bg1"/>
        </a:solidFill>
        <a:effectLst/>
      </p:bgPr>
    </p:bg>
    <p:spTree>
      <p:nvGrpSpPr>
        <p:cNvPr id="1" name=""/>
        <p:cNvGrpSpPr/>
        <p:nvPr/>
      </p:nvGrpSpPr>
      <p:grpSpPr>
        <a:xfrm>
          <a:off x="0" y="0"/>
          <a:ext cx="0" cy="0"/>
        </a:xfrm>
      </p:grpSpPr>
      <p:sp>
        <p:nvSpPr>
          <p:cNvPr id="13" name="日期占位符 1"/>
          <p:cNvSpPr>
            <a:spLocks noGrp="1"/>
          </p:cNvSpPr>
          <p:nvPr>
            <p:ph type="dt" sz="half" idx="2"/>
          </p:nvPr>
        </p:nvSpPr>
        <p:spPr>
          <a:xfrm>
            <a:off x="838200" y="6356350"/>
            <a:ext cx="2743200" cy="365125"/>
          </a:xfrm>
          <a:prstGeom prst="rect">
            <a:avLst/>
          </a:prstGeom>
        </p:spPr>
        <p:txBody>
          <a:bodyPr vert="horz" lIns="91438" tIns="45719" rIns="91438" bIns="45719" rtlCol="0" anchor="ctr"/>
          <a:lstStyle>
            <a:lvl1pPr defTabSz="914400" eaLnBrk="0" fontAlgn="base" hangingPunct="0">
              <a:spcBef>
                <a:spcPct val="0"/>
              </a:spcBef>
              <a:spcAft>
                <a:spcPct val="0"/>
              </a:spcAft>
              <a:defRPr b="1">
                <a:ea typeface="黑体" panose="02010609060101010101" pitchFamily="49" charset="-122"/>
              </a:defRPr>
            </a:lvl1pPr>
          </a:lstStyle>
          <a:p>
            <a:pPr marL="0" marR="0" lvl="0" indent="0" algn="l" defTabSz="914400" rtl="0" eaLnBrk="0" fontAlgn="base" latinLnBrk="0" hangingPunct="0">
              <a:lnSpc>
                <a:spcPct val="100000"/>
              </a:lnSpc>
              <a:spcBef>
                <a:spcPct val="0"/>
              </a:spcBef>
              <a:spcAft>
                <a:spcPct val="0"/>
              </a:spcAft>
              <a:buClrTx/>
              <a:buSzTx/>
              <a:buFontTx/>
              <a:buNone/>
              <a:defRPr/>
            </a:pPr>
            <a:fld id="{AC297635-D1AB-4D75-9E16-0518D174DD43}" type="datetimeFigureOut">
              <a:rPr kumimoji="0" lang="zh-CN" altLang="en-US" sz="1200" b="1" i="0" u="none" strike="noStrike" kern="1200" cap="none" spc="0" normalizeH="0" baseline="0" noProof="0">
                <a:ln>
                  <a:noFill/>
                </a:ln>
                <a:solidFill>
                  <a:prstClr val="black">
                    <a:tint val="75000"/>
                  </a:prstClr>
                </a:solidFill>
                <a:effectLst/>
                <a:uLnTx/>
                <a:uFillTx/>
                <a:latin typeface="Arial" panose="020b0604020202020204" pitchFamily="34" charset="0"/>
                <a:ea typeface="黑体" panose="02010609060101010101" pitchFamily="49" charset="-122"/>
                <a:cs typeface="+mn-cs"/>
              </a:rPr>
              <a:t/>
            </a:fld>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20204" pitchFamily="34" charset="0"/>
              <a:ea typeface="黑体" panose="02010609060101010101" pitchFamily="49" charset="-122"/>
              <a:cs typeface="+mn-cs"/>
            </a:endParaRPr>
          </a:p>
        </p:txBody>
      </p:sp>
      <p:sp>
        <p:nvSpPr>
          <p:cNvPr id="14" name="页脚占位符 2"/>
          <p:cNvSpPr>
            <a:spLocks noGrp="1"/>
          </p:cNvSpPr>
          <p:nvPr>
            <p:ph type="ftr" sz="quarter" idx="3"/>
          </p:nvPr>
        </p:nvSpPr>
        <p:spPr>
          <a:xfrm>
            <a:off x="4038600" y="6356350"/>
            <a:ext cx="4114800" cy="365125"/>
          </a:xfrm>
          <a:prstGeom prst="rect">
            <a:avLst/>
          </a:prstGeom>
        </p:spPr>
        <p:txBody>
          <a:bodyPr vert="horz" lIns="91438" tIns="45719" rIns="91438" bIns="45719" rtlCol="0" anchor="ctr"/>
          <a:lstStyle>
            <a:lvl1pPr defTabSz="914400" eaLnBrk="0" fontAlgn="base" hangingPunct="0">
              <a:spcBef>
                <a:spcPct val="0"/>
              </a:spcBef>
              <a:spcAft>
                <a:spcPct val="0"/>
              </a:spcAft>
              <a:defRPr b="1">
                <a:ea typeface="黑体" panose="02010609060101010101" pitchFamily="49" charset="-122"/>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1" i="0" u="none" strike="noStrike" kern="1200" cap="none" spc="0" normalizeH="0" baseline="0" noProof="0">
              <a:ln>
                <a:noFill/>
              </a:ln>
              <a:solidFill>
                <a:prstClr val="black">
                  <a:tint val="75000"/>
                </a:prstClr>
              </a:solidFill>
              <a:effectLst/>
              <a:uLnTx/>
              <a:uFillTx/>
              <a:latin typeface="Arial" panose="020b0604020202020204" pitchFamily="34" charset="0"/>
              <a:ea typeface="黑体" panose="02010609060101010101" pitchFamily="49" charset="-122"/>
              <a:cs typeface="+mn-cs"/>
            </a:endParaRPr>
          </a:p>
        </p:txBody>
      </p:sp>
      <p:sp>
        <p:nvSpPr>
          <p:cNvPr id="15" name="灯片编号占位符 3"/>
          <p:cNvSpPr>
            <a:spLocks noGrp="1"/>
          </p:cNvSpPr>
          <p:nvPr>
            <p:ph type="sldNum" sz="quarter" idx="4"/>
          </p:nvPr>
        </p:nvSpPr>
        <p:spPr>
          <a:xfrm>
            <a:off x="8610600" y="6356350"/>
            <a:ext cx="2743200" cy="365125"/>
          </a:xfrm>
          <a:prstGeom prst="rect">
            <a:avLst/>
          </a:prstGeom>
        </p:spPr>
        <p:txBody>
          <a:bodyPr vert="horz" lIns="91438" tIns="45719" rIns="91438" bIns="45719" rtlCol="0" anchor="ctr"/>
          <a:lstStyle/>
          <a:p>
            <a:pPr algn="r" fontAlgn="base">
              <a:buNone/>
            </a:pPr>
            <a:fld id="{9A0DB2DC-4C9A-4742-B13C-FB6460FD3503}" type="slidenum">
              <a:rPr lang="zh-CN" altLang="en-US" strike="noStrike" noProof="1">
                <a:latin typeface="Arial" panose="020b0604020202020204" pitchFamily="34" charset="0"/>
                <a:ea typeface="等线" panose="02010600030101010101" pitchFamily="2" charset="-122"/>
                <a:cs typeface="+mn-cs"/>
              </a:rPr>
              <a:t/>
            </a:fld>
            <a:endParaRPr lang="zh-CN" altLang="en-US" strike="noStrike" noProof="1"/>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Only">
  <p:cSld name="内容">
    <p:bg>
      <p:bgPr>
        <a:solidFill>
          <a:schemeClr val="bg1"/>
        </a:solidFill>
        <a:effectLst/>
      </p:bgPr>
    </p:bg>
    <p:spTree>
      <p:nvGrpSpPr>
        <p:cNvPr id="1" name=""/>
        <p:cNvGrpSpPr/>
        <p:nvPr/>
      </p:nvGrpSpPr>
      <p:grpSpPr>
        <a:xfrm>
          <a:off x="0" y="0"/>
          <a:ext cx="0" cy="0"/>
        </a:xfrm>
      </p:grpSpPr>
      <p:sp>
        <p:nvSpPr>
          <p:cNvPr id="2" name="内容占位符 1"/>
          <p:cNvSpPr>
            <a:spLocks noGrp="1"/>
          </p:cNvSpPr>
          <p:nvPr>
            <p:ph/>
          </p:nvPr>
        </p:nvSpPr>
        <p:spPr>
          <a:xfrm>
            <a:off x="914400" y="609600"/>
            <a:ext cx="10363200" cy="54864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13" name="Rectangle 4"/>
          <p:cNvSpPr>
            <a:spLocks noGrp="1" noChangeArrowheads="1"/>
          </p:cNvSpPr>
          <p:nvPr>
            <p:ph type="dt" sz="half" idx="2"/>
          </p:nvPr>
        </p:nvSpPr>
        <p:spPr>
          <a:xfrm>
            <a:off x="838200" y="6356350"/>
            <a:ext cx="2743200" cy="365125"/>
          </a:xfrm>
          <a:prstGeom prst="rect">
            <a:avLst/>
          </a:prstGeom>
        </p:spPr>
        <p:txBody>
          <a:bodyPr vert="horz" lIns="91438" tIns="45719" rIns="91438" bIns="45719" rtlCol="0" anchor="ctr"/>
          <a:lstStyle>
            <a:lvl1pPr defTabSz="914400" eaLnBrk="0" fontAlgn="base" hangingPunct="0">
              <a:spcBef>
                <a:spcPct val="0"/>
              </a:spcBef>
              <a:spcAft>
                <a:spcPct val="0"/>
              </a:spcAft>
              <a:defRPr b="1">
                <a:solidFill>
                  <a:schemeClr val="tx1">
                    <a:tint val="75000"/>
                  </a:schemeClr>
                </a:solidFill>
                <a:ea typeface="黑体" panose="02010609060101010101" pitchFamily="49" charset="-122"/>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zh-CN" sz="1200" b="1" i="0" u="none" strike="noStrike" kern="1200" cap="none" spc="0" normalizeH="0" baseline="0" noProof="0">
              <a:ln>
                <a:noFill/>
              </a:ln>
              <a:solidFill>
                <a:schemeClr val="tx1">
                  <a:tint val="75000"/>
                </a:schemeClr>
              </a:solidFill>
              <a:effectLst/>
              <a:uLnTx/>
              <a:uFillTx/>
              <a:latin typeface="Arial" panose="020b0604020202020204" pitchFamily="34" charset="0"/>
              <a:ea typeface="黑体" panose="02010609060101010101" pitchFamily="49" charset="-122"/>
              <a:cs typeface="+mn-cs"/>
            </a:endParaRPr>
          </a:p>
        </p:txBody>
      </p:sp>
      <p:sp>
        <p:nvSpPr>
          <p:cNvPr id="14" name="Rectangle 5"/>
          <p:cNvSpPr>
            <a:spLocks noGrp="1" noChangeArrowheads="1"/>
          </p:cNvSpPr>
          <p:nvPr>
            <p:ph type="ftr" sz="quarter" idx="3"/>
          </p:nvPr>
        </p:nvSpPr>
        <p:spPr>
          <a:xfrm>
            <a:off x="4038600" y="6356350"/>
            <a:ext cx="4114800" cy="365125"/>
          </a:xfrm>
          <a:prstGeom prst="rect">
            <a:avLst/>
          </a:prstGeom>
        </p:spPr>
        <p:txBody>
          <a:bodyPr vert="horz" lIns="91438" tIns="45719" rIns="91438" bIns="45719" rtlCol="0" anchor="ctr"/>
          <a:lstStyle>
            <a:lvl1pPr defTabSz="914400" eaLnBrk="0" fontAlgn="base" hangingPunct="0">
              <a:spcBef>
                <a:spcPct val="0"/>
              </a:spcBef>
              <a:spcAft>
                <a:spcPct val="0"/>
              </a:spcAft>
              <a:defRPr b="1">
                <a:solidFill>
                  <a:schemeClr val="tx1">
                    <a:tint val="75000"/>
                  </a:schemeClr>
                </a:solidFill>
                <a:ea typeface="黑体" panose="02010609060101010101" pitchFamily="49" charset="-122"/>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zh-CN" sz="1200" b="1" i="0" u="none" strike="noStrike" kern="1200" cap="none" spc="0" normalizeH="0" baseline="0" noProof="0">
              <a:ln>
                <a:noFill/>
              </a:ln>
              <a:solidFill>
                <a:schemeClr val="tx1">
                  <a:tint val="75000"/>
                </a:schemeClr>
              </a:solidFill>
              <a:effectLst/>
              <a:uLnTx/>
              <a:uFillTx/>
              <a:latin typeface="Arial" panose="020b0604020202020204" pitchFamily="34" charset="0"/>
              <a:ea typeface="黑体" panose="02010609060101010101" pitchFamily="49" charset="-122"/>
              <a:cs typeface="+mn-cs"/>
            </a:endParaRPr>
          </a:p>
        </p:txBody>
      </p:sp>
      <p:sp>
        <p:nvSpPr>
          <p:cNvPr id="15" name="Rectangle 6"/>
          <p:cNvSpPr>
            <a:spLocks noGrp="1" noChangeArrowheads="1"/>
          </p:cNvSpPr>
          <p:nvPr>
            <p:ph type="sldNum" sz="quarter" idx="4"/>
          </p:nvPr>
        </p:nvSpPr>
        <p:spPr>
          <a:xfrm>
            <a:off x="8610600" y="6356350"/>
            <a:ext cx="2743200" cy="365125"/>
          </a:xfrm>
          <a:prstGeom prst="rect">
            <a:avLst/>
          </a:prstGeom>
        </p:spPr>
        <p:txBody>
          <a:bodyPr vert="horz" lIns="91438" tIns="45719" rIns="91438" bIns="45719" rtlCol="0" anchor="ctr"/>
          <a:lstStyle/>
          <a:p>
            <a:pPr algn="r" fontAlgn="base">
              <a:buNone/>
            </a:pPr>
            <a:fld id="{9A0DB2DC-4C9A-4742-B13C-FB6460FD3503}" type="slidenum">
              <a:rPr lang="zh-CN" altLang="zh-CN" strike="noStrike" noProof="1">
                <a:latin typeface="Arial" panose="020b0604020202020204" pitchFamily="34" charset="0"/>
                <a:ea typeface="等线" panose="02010600030101010101" pitchFamily="2" charset="-122"/>
                <a:cs typeface="+mn-cs"/>
              </a:rPr>
              <a:t/>
            </a:fld>
            <a:endParaRPr lang="zh-CN" altLang="zh-CN" strike="noStrike" noProof="1"/>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lIns="91438" tIns="45719" rIns="91438" bIns="45719" anchor="ctr" anchorCtr="0"/>
          <a:lstStyle/>
          <a:p>
            <a:pPr lvl="0"/>
            <a:r>
              <a:rPr lang="zh-CN" altLang="en-US"/>
              <a:t>单击此处编辑母版标题样式</a:t>
            </a:r>
          </a:p>
        </p:txBody>
      </p:sp>
      <p:sp>
        <p:nvSpPr>
          <p:cNvPr id="1027" name="文本占位符 2"/>
          <p:cNvSpPr>
            <a:spLocks noGrp="1"/>
          </p:cNvSpPr>
          <p:nvPr>
            <p:ph type="body" idx="5"/>
          </p:nvPr>
        </p:nvSpPr>
        <p:spPr>
          <a:xfrm>
            <a:off x="838200" y="1825625"/>
            <a:ext cx="10515600" cy="4351338"/>
          </a:xfrm>
          <a:prstGeom prst="rect">
            <a:avLst/>
          </a:prstGeom>
          <a:noFill/>
          <a:ln w="9525">
            <a:noFill/>
          </a:ln>
        </p:spPr>
        <p:txBody>
          <a:bodyPr lIns="91438" tIns="45719" rIns="91438" bIns="45719" anchor="t" anchorCtr="0"/>
          <a:lstStyle/>
          <a:p>
            <a:pPr lvl="0"/>
            <a:r>
              <a:rPr lang="zh-CN" altLang="en-US"/>
              <a:t>单击此处编辑母版文本样式</a:t>
            </a:r>
          </a:p>
          <a:p>
            <a:pPr lvl="1" indent="-227330"/>
            <a:r>
              <a:rPr lang="zh-CN" altLang="en-US"/>
              <a:t>二级</a:t>
            </a:r>
          </a:p>
          <a:p>
            <a:pPr lvl="2" indent="-227330"/>
            <a:r>
              <a:rPr lang="zh-CN" altLang="en-US"/>
              <a:t>三级</a:t>
            </a:r>
          </a:p>
          <a:p>
            <a:pPr lvl="3" indent="-227330"/>
            <a:r>
              <a:rPr lang="zh-CN" altLang="en-US"/>
              <a:t>四级</a:t>
            </a:r>
          </a:p>
          <a:p>
            <a:pPr lvl="4" indent="-227330"/>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38" tIns="45719" rIns="91438" bIns="45719" rtlCol="0" anchor="ctr"/>
          <a:lstStyle>
            <a:lvl1pPr algn="l" defTabSz="914400" eaLnBrk="1" fontAlgn="auto" hangingPunct="1">
              <a:spcBef>
                <a:spcPct val="0"/>
              </a:spcBef>
              <a:spcAft>
                <a:spcPct val="0"/>
              </a:spcAft>
              <a:defRPr sz="1200" b="0" smtClean="0">
                <a:solidFill>
                  <a:prstClr val="black">
                    <a:tint val="75000"/>
                  </a:prstClr>
                </a:solidFill>
                <a:ea typeface="等线" panose="02010600030101010101" pitchFamily="2" charset="-122"/>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E7DC38B7-A93E-449B-8338-05BC34EAFDF9}" type="datetimeFigureOut">
              <a:rPr kumimoji="0" lang="zh-CN" alt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等线" panose="02010600030101010101" pitchFamily="2" charset="-122"/>
                <a:cs typeface="+mn-cs"/>
              </a:rPr>
              <a:t/>
            </a:fld>
            <a:endParaRPr kumimoji="0" lang="zh-CN" alt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等线" panose="02010600030101010101" pitchFamily="2"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38" tIns="45719" rIns="91438" bIns="45719" rtlCol="0" anchor="ctr"/>
          <a:lstStyle>
            <a:lvl1pPr algn="ctr" defTabSz="914400" eaLnBrk="1" fontAlgn="auto" hangingPunct="1">
              <a:spcBef>
                <a:spcPct val="0"/>
              </a:spcBef>
              <a:spcAft>
                <a:spcPct val="0"/>
              </a:spcAft>
              <a:defRPr sz="1200" b="0">
                <a:solidFill>
                  <a:prstClr val="black">
                    <a:tint val="75000"/>
                  </a:prstClr>
                </a:solidFill>
                <a:ea typeface="等线" panose="02010600030101010101" pitchFamily="2" charset="-122"/>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等线" panose="02010600030101010101" pitchFamily="2"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38" tIns="45719" rIns="91438" bIns="45719" rtlCol="0" anchor="ctr"/>
          <a:lstStyle>
            <a:lvl1pPr algn="r">
              <a:defRPr sz="1200" b="0">
                <a:solidFill>
                  <a:srgbClr val="898989"/>
                </a:solidFill>
                <a:ea typeface="等线" panose="02010600030101010101" pitchFamily="2" charset="-122"/>
              </a:defRPr>
            </a:lvl1pPr>
          </a:lstStyle>
          <a:p>
            <a:pPr lvl="0" defTabSz="913130" eaLnBrk="1" fontAlgn="base" hangingPunct="1">
              <a:buNone/>
            </a:pPr>
            <a:fld id="{9A0DB2DC-4C9A-4742-B13C-FB6460FD3503}" type="slidenum">
              <a:rPr lang="zh-CN" altLang="en-US" strike="noStrike" noProof="1">
                <a:latin typeface="Arial" panose="020b0604020202020204" pitchFamily="34" charset="0"/>
                <a:ea typeface="等线" panose="02010600030101010101" pitchFamily="2" charset="-122"/>
                <a:cs typeface="+mn-cs"/>
              </a:rPr>
              <a:t/>
            </a:fld>
            <a:endParaRPr lang="zh-CN" altLang="en-US" strike="noStrike" noProof="1">
              <a:latin typeface="Arial" panose="020b0604020202020204" pitchFamily="34" charset="0"/>
            </a:endParaRPr>
          </a:p>
        </p:txBody>
      </p:sp>
      <p:grpSp>
        <p:nvGrpSpPr>
          <p:cNvPr id="1031" name="组合 6"/>
          <p:cNvGrpSpPr/>
          <p:nvPr userDrawn="1"/>
        </p:nvGrpSpPr>
        <p:grpSpPr>
          <a:xfrm>
            <a:off x="4763" y="-20637"/>
            <a:ext cx="12185650" cy="6878637"/>
            <a:chOff x="2332" y="-20166"/>
            <a:chExt cx="12190573" cy="6878166"/>
          </a:xfrm>
        </p:grpSpPr>
        <p:sp>
          <p:nvSpPr>
            <p:cNvPr id="8" name="矩形 7"/>
            <p:cNvSpPr/>
            <p:nvPr/>
          </p:nvSpPr>
          <p:spPr>
            <a:xfrm>
              <a:off x="2332" y="-20166"/>
              <a:ext cx="6093698" cy="6878166"/>
            </a:xfrm>
            <a:prstGeom prst="rect">
              <a:avLst/>
            </a:prstGeom>
            <a:solidFill>
              <a:srgbClr val="EE42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20000"/>
                </a:lnSpc>
                <a:spcBef>
                  <a:spcPct val="0"/>
                </a:spcBef>
                <a:spcAft>
                  <a:spcPct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mn-lt"/>
                <a:ea typeface="+mn-ea"/>
                <a:cs typeface="+mn-ea"/>
                <a:sym typeface="+mn-lt"/>
              </a:endParaRPr>
            </a:p>
          </p:txBody>
        </p:sp>
        <p:sp>
          <p:nvSpPr>
            <p:cNvPr id="9" name="矩形 8"/>
            <p:cNvSpPr/>
            <p:nvPr/>
          </p:nvSpPr>
          <p:spPr>
            <a:xfrm>
              <a:off x="6099206" y="-20166"/>
              <a:ext cx="6093699" cy="6878166"/>
            </a:xfrm>
            <a:prstGeom prst="rect">
              <a:avLst/>
            </a:prstGeom>
            <a:solidFill>
              <a:srgbClr val="1640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20000"/>
                </a:lnSpc>
                <a:spcBef>
                  <a:spcPct val="0"/>
                </a:spcBef>
                <a:spcAft>
                  <a:spcPct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mn-lt"/>
                <a:ea typeface="+mn-ea"/>
                <a:cs typeface="+mn-ea"/>
                <a:sym typeface="+mn-lt"/>
              </a:endParaRPr>
            </a:p>
          </p:txBody>
        </p:sp>
        <p:sp>
          <p:nvSpPr>
            <p:cNvPr id="10" name="矩形 9"/>
            <p:cNvSpPr/>
            <p:nvPr/>
          </p:nvSpPr>
          <p:spPr>
            <a:xfrm>
              <a:off x="119854" y="71904"/>
              <a:ext cx="11952352" cy="66908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20000"/>
                </a:lnSpc>
                <a:spcBef>
                  <a:spcPct val="0"/>
                </a:spcBef>
                <a:spcAft>
                  <a:spcPct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mn-lt"/>
                <a:ea typeface="+mn-ea"/>
                <a:cs typeface="+mn-ea"/>
                <a:sym typeface="+mn-lt"/>
              </a:endParaRPr>
            </a:p>
          </p:txBody>
        </p:sp>
      </p:grpSp>
      <p:pic>
        <p:nvPicPr>
          <p:cNvPr id="1035" name="图片 10"/>
          <p:cNvPicPr>
            <a:picLocks noChangeAspect="1"/>
          </p:cNvPicPr>
          <p:nvPr userDrawn="1"/>
        </p:nvPicPr>
        <p:blipFill>
          <a:blip r:embed="rId3"/>
          <a:stretch>
            <a:fillRect/>
          </a:stretch>
        </p:blipFill>
        <p:spPr>
          <a:xfrm>
            <a:off x="122238" y="276225"/>
            <a:ext cx="790575" cy="352425"/>
          </a:xfrm>
          <a:prstGeom prst="rect">
            <a:avLst/>
          </a:prstGeom>
          <a:noFill/>
          <a:ln w="9525">
            <a:noFill/>
          </a:ln>
        </p:spPr>
      </p:pic>
      <p:pic>
        <p:nvPicPr>
          <p:cNvPr id="1036" name="图片 11"/>
          <p:cNvPicPr>
            <a:picLocks noChangeAspect="1"/>
          </p:cNvPicPr>
          <p:nvPr userDrawn="1"/>
        </p:nvPicPr>
        <p:blipFill>
          <a:blip r:embed="rId4"/>
          <a:stretch>
            <a:fillRect/>
          </a:stretch>
        </p:blipFill>
        <p:spPr>
          <a:xfrm>
            <a:off x="11547475" y="6249988"/>
            <a:ext cx="447675" cy="393700"/>
          </a:xfrm>
          <a:prstGeom prst="rect">
            <a:avLst/>
          </a:prstGeom>
          <a:noFill/>
          <a:ln w="9525">
            <a:noFill/>
          </a:ln>
        </p:spPr>
      </p:pic>
      <p:sp>
        <p:nvSpPr>
          <p:cNvPr id="2" name="矩形 1"/>
          <p:cNvSpPr/>
          <p:nvPr userDrawn="1"/>
        </p:nvSpPr>
        <p:spPr>
          <a:xfrm>
            <a:off x="121920" y="71755"/>
            <a:ext cx="11950700" cy="6682105"/>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p:timing/>
  <p:txStyles>
    <p:titleStyle>
      <a:lvl1pPr algn="l" defTabSz="913130" rtl="0" fontAlgn="base">
        <a:lnSpc>
          <a:spcPct val="90000"/>
        </a:lnSpc>
        <a:spcBef>
          <a:spcPct val="0"/>
        </a:spcBef>
        <a:spcAft>
          <a:spcPct val="0"/>
        </a:spcAft>
        <a:defRPr sz="4400" kern="1200">
          <a:solidFill>
            <a:schemeClr val="tx1"/>
          </a:solidFill>
          <a:latin typeface="+mj-lt"/>
          <a:ea typeface="+mj-ea"/>
          <a:cs typeface="+mj-cs"/>
        </a:defRPr>
      </a:lvl1pPr>
      <a:lvl2pPr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2pPr>
      <a:lvl3pPr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3pPr>
      <a:lvl4pPr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4pPr>
      <a:lvl5pPr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5pPr>
      <a:lvl6pPr marL="457200"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6pPr>
      <a:lvl7pPr marL="914400"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7pPr>
      <a:lvl8pPr marL="1371600"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8pPr>
      <a:lvl9pPr marL="1828800" algn="l" defTabSz="913130"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9pPr>
    </p:titleStyle>
    <p:bodyStyle>
      <a:lvl1pPr marL="227330" indent="-227330" algn="l" defTabSz="913130"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530" indent="-227330" algn="l" defTabSz="913130"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730" indent="-227330" algn="l" defTabSz="913130"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930" indent="-227330" algn="l" defTabSz="913130" rtl="0" fontAlgn="base">
        <a:lnSpc>
          <a:spcPct val="90000"/>
        </a:lnSpc>
        <a:spcBef>
          <a:spcPts val="500"/>
        </a:spcBef>
        <a:spcAft>
          <a:spcPct val="0"/>
        </a:spcAft>
        <a:buFont typeface="Arial" panose="020b0604020202020204" pitchFamily="34" charset="0"/>
        <a:buChar char="•"/>
        <a:defRPr sz="1900" kern="1200">
          <a:solidFill>
            <a:schemeClr val="tx1"/>
          </a:solidFill>
          <a:latin typeface="+mn-lt"/>
          <a:ea typeface="+mn-ea"/>
          <a:cs typeface="+mn-cs"/>
        </a:defRPr>
      </a:lvl4pPr>
      <a:lvl5pPr marL="2056130" indent="-227330" algn="l" defTabSz="913130" rtl="0" fontAlgn="base">
        <a:lnSpc>
          <a:spcPct val="90000"/>
        </a:lnSpc>
        <a:spcBef>
          <a:spcPts val="500"/>
        </a:spcBef>
        <a:spcAft>
          <a:spcPct val="0"/>
        </a:spcAft>
        <a:buFont typeface="Arial" panose="020b0604020202020204" pitchFamily="34" charset="0"/>
        <a:buChar char="•"/>
        <a:defRPr sz="1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zh-CN"/>
      </a:defPPr>
      <a:lvl1pPr marL="0" algn="l" defTabSz="914400" rtl="0" eaLnBrk="1" latinLnBrk="0" hangingPunct="1">
        <a:defRPr sz="1900" kern="1200">
          <a:solidFill>
            <a:schemeClr val="tx1"/>
          </a:solidFill>
          <a:latin typeface="+mn-lt"/>
          <a:ea typeface="+mn-ea"/>
          <a:cs typeface="+mn-cs"/>
        </a:defRPr>
      </a:lvl1pPr>
      <a:lvl2pPr marL="457200" algn="l" defTabSz="914400" rtl="0" eaLnBrk="1" latinLnBrk="0" hangingPunct="1">
        <a:defRPr sz="1900" kern="1200">
          <a:solidFill>
            <a:schemeClr val="tx1"/>
          </a:solidFill>
          <a:latin typeface="+mn-lt"/>
          <a:ea typeface="+mn-ea"/>
          <a:cs typeface="+mn-cs"/>
        </a:defRPr>
      </a:lvl2pPr>
      <a:lvl3pPr marL="914400" algn="l" defTabSz="914400" rtl="0" eaLnBrk="1" latinLnBrk="0" hangingPunct="1">
        <a:defRPr sz="1900" kern="1200">
          <a:solidFill>
            <a:schemeClr val="tx1"/>
          </a:solidFill>
          <a:latin typeface="+mn-lt"/>
          <a:ea typeface="+mn-ea"/>
          <a:cs typeface="+mn-cs"/>
        </a:defRPr>
      </a:lvl3pPr>
      <a:lvl4pPr marL="1371600" algn="l" defTabSz="914400" rtl="0" eaLnBrk="1" latinLnBrk="0" hangingPunct="1">
        <a:defRPr sz="1900" kern="1200">
          <a:solidFill>
            <a:schemeClr val="tx1"/>
          </a:solidFill>
          <a:latin typeface="+mn-lt"/>
          <a:ea typeface="+mn-ea"/>
          <a:cs typeface="+mn-cs"/>
        </a:defRPr>
      </a:lvl4pPr>
      <a:lvl5pPr marL="1828800" algn="l" defTabSz="914400" rtl="0" eaLnBrk="1" latinLnBrk="0" hangingPunct="1">
        <a:defRPr sz="1900" kern="1200">
          <a:solidFill>
            <a:schemeClr val="tx1"/>
          </a:solidFill>
          <a:latin typeface="+mn-lt"/>
          <a:ea typeface="+mn-ea"/>
          <a:cs typeface="+mn-cs"/>
        </a:defRPr>
      </a:lvl5pPr>
      <a:lvl6pPr marL="2286000" algn="l" defTabSz="914400" rtl="0" eaLnBrk="1" latinLnBrk="0" hangingPunct="1">
        <a:defRPr sz="1900" kern="1200">
          <a:solidFill>
            <a:schemeClr val="tx1"/>
          </a:solidFill>
          <a:latin typeface="+mn-lt"/>
          <a:ea typeface="+mn-ea"/>
          <a:cs typeface="+mn-cs"/>
        </a:defRPr>
      </a:lvl6pPr>
      <a:lvl7pPr marL="2743200" algn="l" defTabSz="914400" rtl="0" eaLnBrk="1" latinLnBrk="0" hangingPunct="1">
        <a:defRPr sz="1900" kern="1200">
          <a:solidFill>
            <a:schemeClr val="tx1"/>
          </a:solidFill>
          <a:latin typeface="+mn-lt"/>
          <a:ea typeface="+mn-ea"/>
          <a:cs typeface="+mn-cs"/>
        </a:defRPr>
      </a:lvl7pPr>
      <a:lvl8pPr marL="3200400" algn="l" defTabSz="914400" rtl="0" eaLnBrk="1" latinLnBrk="0" hangingPunct="1">
        <a:defRPr sz="1900" kern="1200">
          <a:solidFill>
            <a:schemeClr val="tx1"/>
          </a:solidFill>
          <a:latin typeface="+mn-lt"/>
          <a:ea typeface="+mn-ea"/>
          <a:cs typeface="+mn-cs"/>
        </a:defRPr>
      </a:lvl8pPr>
      <a:lvl9pPr marL="3657600" algn="l" defTabSz="914400" rtl="0" eaLnBrk="1" latinLnBrk="0" hangingPunct="1">
        <a:defRPr sz="19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 Id="rId3" Type="http://schemas.openxmlformats.org/officeDocument/2006/relationships/image" Target="../media/image7.jpeg" /><Relationship Id="rId4"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 Id="rId3" Type="http://schemas.openxmlformats.org/officeDocument/2006/relationships/image" Target="../media/image9.png" /><Relationship Id="rId4" Type="http://schemas.openxmlformats.org/officeDocument/2006/relationships/image" Target="../media/image3.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png" /><Relationship Id="rId3" Type="http://schemas.openxmlformats.org/officeDocument/2006/relationships/image" Target="../media/image3.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png" /><Relationship Id="rId3" Type="http://schemas.openxmlformats.org/officeDocument/2006/relationships/image" Target="../media/image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3.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3.jpeg" /><Relationship Id="rId3" Type="http://schemas.openxmlformats.org/officeDocument/2006/relationships/image" Target="../media/image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4.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5.jpeg" /><Relationship Id="rId3" Type="http://schemas.openxmlformats.org/officeDocument/2006/relationships/image" Target="../media/image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6.jpeg" /><Relationship Id="rId3" Type="http://schemas.openxmlformats.org/officeDocument/2006/relationships/image" Target="../media/image17.jpeg" /><Relationship Id="rId4" Type="http://schemas.openxmlformats.org/officeDocument/2006/relationships/image" Target="../media/image3.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8.jpeg" /><Relationship Id="rId3" Type="http://schemas.openxmlformats.org/officeDocument/2006/relationships/image" Target="../media/image3.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9.jpeg" /><Relationship Id="rId3" Type="http://schemas.openxmlformats.org/officeDocument/2006/relationships/image" Target="../media/image3.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0.jpeg" /><Relationship Id="rId3" Type="http://schemas.openxmlformats.org/officeDocument/2006/relationships/image" Target="../media/image3.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image" Target="../media/image21.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2.jpeg" /><Relationship Id="rId3" Type="http://schemas.openxmlformats.org/officeDocument/2006/relationships/image" Target="../media/image3.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3.jpeg" /><Relationship Id="rId3" Type="http://schemas.openxmlformats.org/officeDocument/2006/relationships/image" Target="../media/image3.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4.jpeg" /><Relationship Id="rId3" Type="http://schemas.openxmlformats.org/officeDocument/2006/relationships/image" Target="../media/image3.pn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5.jpeg" /><Relationship Id="rId3" Type="http://schemas.openxmlformats.org/officeDocument/2006/relationships/image" Target="../media/image3.pn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6.png" /><Relationship Id="rId3" Type="http://schemas.openxmlformats.org/officeDocument/2006/relationships/image" Target="../media/image27.jpeg" /><Relationship Id="rId4" Type="http://schemas.openxmlformats.org/officeDocument/2006/relationships/image" Target="../media/image3.pn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8.png" /><Relationship Id="rId3" Type="http://schemas.openxmlformats.org/officeDocument/2006/relationships/image" Target="../media/image29.png" /><Relationship Id="rId4" Type="http://schemas.openxmlformats.org/officeDocument/2006/relationships/image" Target="../media/image30.png" /><Relationship Id="rId5" Type="http://schemas.openxmlformats.org/officeDocument/2006/relationships/image" Target="../media/image31.png" /><Relationship Id="rId6" Type="http://schemas.openxmlformats.org/officeDocument/2006/relationships/image" Target="../media/image32.png" /><Relationship Id="rId7" Type="http://schemas.openxmlformats.org/officeDocument/2006/relationships/image" Target="../media/image33.png" /><Relationship Id="rId8" Type="http://schemas.openxmlformats.org/officeDocument/2006/relationships/image" Target="../media/image3.pn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4.png" /><Relationship Id="rId3" Type="http://schemas.openxmlformats.org/officeDocument/2006/relationships/image" Target="../media/image3.pn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3.pn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6386" name="标题 1"/>
          <p:cNvSpPr>
            <a:spLocks noGrp="1"/>
          </p:cNvSpPr>
          <p:nvPr>
            <p:ph type="ctrTitle" idx="4294967295"/>
          </p:nvPr>
        </p:nvSpPr>
        <p:spPr>
          <a:xfrm>
            <a:off x="203200" y="2609851"/>
            <a:ext cx="6108700" cy="1879600"/>
          </a:xfrm>
          <a:prstGeom prst="rect">
            <a:avLst/>
          </a:prstGeom>
          <a:noFill/>
          <a:ln w="9525">
            <a:noFill/>
          </a:ln>
        </p:spPr>
        <p:txBody>
          <a:bodyPr/>
          <a:lstStyle>
            <a:lvl1pPr lvl="0">
              <a:buClrTx/>
              <a:buSzTx/>
              <a:buFontTx/>
              <a:defRPr/>
            </a:lvl1pPr>
          </a:lstStyle>
          <a:p>
            <a:pPr lvl="0"/>
            <a:r>
              <a:rPr lang="zh-CN" altLang="en-US" b="1">
                <a:solidFill>
                  <a:srgbClr val="000000"/>
                </a:solidFill>
                <a:latin typeface="楷体" panose="02010609060101010101" pitchFamily="49" charset="-122"/>
                <a:ea typeface="楷体" panose="02010609060101010101" pitchFamily="49" charset="-122"/>
              </a:rPr>
              <a:t>第</a:t>
            </a:r>
            <a:r>
              <a:rPr lang="en-US" altLang="zh-CN" b="1">
                <a:solidFill>
                  <a:srgbClr val="000000"/>
                </a:solidFill>
                <a:latin typeface="楷体" panose="02010609060101010101" pitchFamily="49" charset="-122"/>
                <a:ea typeface="楷体" panose="02010609060101010101" pitchFamily="49" charset="-122"/>
              </a:rPr>
              <a:t>2</a:t>
            </a:r>
            <a:r>
              <a:rPr lang="zh-CN" altLang="en-US" b="1">
                <a:solidFill>
                  <a:srgbClr val="000000"/>
                </a:solidFill>
                <a:latin typeface="楷体" panose="02010609060101010101" pitchFamily="49" charset="-122"/>
                <a:ea typeface="楷体" panose="02010609060101010101" pitchFamily="49" charset="-122"/>
              </a:rPr>
              <a:t>节 核能</a:t>
            </a:r>
          </a:p>
        </p:txBody>
      </p:sp>
      <p:sp>
        <p:nvSpPr>
          <p:cNvPr id="16387" name="副标题 2"/>
          <p:cNvSpPr>
            <a:spLocks noGrp="1"/>
          </p:cNvSpPr>
          <p:nvPr>
            <p:ph type="subTitle" idx="4294967295"/>
          </p:nvPr>
        </p:nvSpPr>
        <p:spPr>
          <a:xfrm>
            <a:off x="1384300" y="4044951"/>
            <a:ext cx="4381500" cy="886883"/>
          </a:xfrm>
          <a:prstGeom prst="rect">
            <a:avLst/>
          </a:prstGeom>
          <a:noFill/>
          <a:ln w="9525">
            <a:noFill/>
          </a:ln>
        </p:spPr>
        <p:txBody>
          <a:bodyPr/>
          <a:lstStyle>
            <a:lvl1pPr marL="0" lvl="0" indent="0" algn="ctr">
              <a:buClrTx/>
              <a:buSzTx/>
              <a:buFontTx/>
              <a:buNone/>
              <a:defRPr/>
            </a:lvl1pPr>
            <a:lvl2pPr marL="609600" lvl="1" indent="0" algn="ctr">
              <a:buClrTx/>
              <a:buSzTx/>
              <a:buFontTx/>
              <a:buNone/>
              <a:defRPr/>
            </a:lvl2pPr>
            <a:lvl3pPr marL="1219200" lvl="2" indent="0" algn="ctr">
              <a:buClrTx/>
              <a:buSzTx/>
              <a:buFontTx/>
              <a:buNone/>
              <a:defRPr/>
            </a:lvl3pPr>
            <a:lvl4pPr marL="1828800" lvl="3" indent="0" algn="ctr">
              <a:buClrTx/>
              <a:buSzTx/>
              <a:buFontTx/>
              <a:buNone/>
              <a:defRPr/>
            </a:lvl4pPr>
            <a:lvl5pPr marL="2438400" lvl="4" indent="0" algn="ctr">
              <a:buClrTx/>
              <a:buSzTx/>
              <a:buFontTx/>
              <a:buNone/>
              <a:defRPr/>
            </a:lvl5pPr>
          </a:lstStyle>
          <a:p>
            <a:pPr lvl="0" algn="l"/>
            <a:r>
              <a:rPr lang="en-US" altLang="zh-CN" b="1">
                <a:latin typeface="楷体" panose="02010609060101010101" pitchFamily="49" charset="-122"/>
                <a:ea typeface="楷体" panose="02010609060101010101" pitchFamily="49" charset="-122"/>
              </a:rPr>
              <a:t>R·</a:t>
            </a:r>
            <a:r>
              <a:rPr lang="zh-CN" altLang="en-US" b="1">
                <a:latin typeface="楷体" panose="02010609060101010101" pitchFamily="49" charset="-122"/>
                <a:ea typeface="楷体" panose="02010609060101010101" pitchFamily="49" charset="-122"/>
              </a:rPr>
              <a:t>九年级下册</a:t>
            </a:r>
          </a:p>
        </p:txBody>
      </p:sp>
      <p:pic>
        <p:nvPicPr>
          <p:cNvPr id="16391" name="图片 7"/>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17"/>
          <p:cNvSpPr txBox="1"/>
          <p:nvPr/>
        </p:nvSpPr>
        <p:spPr>
          <a:xfrm>
            <a:off x="1773767" y="1488017"/>
            <a:ext cx="2603500" cy="778933"/>
          </a:xfrm>
          <a:prstGeom prst="rect">
            <a:avLst/>
          </a:prstGeom>
          <a:noFill/>
          <a:ln w="9525">
            <a:noFill/>
          </a:ln>
        </p:spPr>
        <p:txBody>
          <a:bodyPr>
            <a:spAutoFit/>
          </a:bodyPr>
          <a:lstStyle>
            <a:defPPr>
              <a:defRPr lang="zh-CN"/>
            </a:defPPr>
          </a:lstStyle>
          <a:p>
            <a:pPr eaLnBrk="1" hangingPunct="1"/>
            <a:r>
              <a:rPr lang="zh-CN" altLang="en-US" sz="4267" b="1">
                <a:latin typeface="微软雅黑" panose="020b0503020204020204" pitchFamily="34" charset="-122"/>
                <a:ea typeface="微软雅黑" panose="020b0503020204020204" pitchFamily="34" charset="-122"/>
              </a:rPr>
              <a:t>学习目标</a:t>
            </a:r>
          </a:p>
        </p:txBody>
      </p:sp>
      <p:sp>
        <p:nvSpPr>
          <p:cNvPr id="3" name="TextBox 2"/>
          <p:cNvSpPr txBox="1"/>
          <p:nvPr/>
        </p:nvSpPr>
        <p:spPr>
          <a:xfrm>
            <a:off x="1773767" y="2482850"/>
            <a:ext cx="9091085" cy="3274484"/>
          </a:xfrm>
          <a:prstGeom prst="rect">
            <a:avLst/>
          </a:prstGeom>
          <a:noFill/>
        </p:spPr>
        <p:txBody>
          <a:bodyPr>
            <a:spAutoFit/>
          </a:bodyPr>
          <a:lstStyle>
            <a:defPPr>
              <a:defRPr lang="zh-CN"/>
            </a:defPPr>
          </a:lstStyle>
          <a:p>
            <a:pPr marR="0" defTabSz="1219200" eaLnBrk="1" hangingPunct="1">
              <a:lnSpc>
                <a:spcPct val="120000"/>
              </a:lnSpc>
              <a:buClrTx/>
              <a:buSzTx/>
              <a:buFont typeface="Arial" panose="020b0604020202020204" pitchFamily="34" charset="0"/>
              <a:buNone/>
              <a:defRPr/>
            </a:pPr>
            <a:r>
              <a:rPr kumimoji="0" lang="en-US" altLang="zh-CN" sz="4267" b="1" kern="1200" cap="none" spc="0" normalizeH="0" baseline="0" noProof="0">
                <a:latin typeface="+mn-lt"/>
                <a:ea typeface="楷体" panose="02010609060101010101" pitchFamily="49" charset="-122"/>
                <a:cs typeface="+mn-cs"/>
              </a:rPr>
              <a:t>1.</a:t>
            </a:r>
            <a:r>
              <a:rPr kumimoji="0" lang="zh-CN" altLang="en-US" sz="4267" b="1" kern="1200" cap="none" spc="0" normalizeH="0" baseline="0" noProof="0">
                <a:latin typeface="+mn-lt"/>
                <a:ea typeface="楷体" panose="02010609060101010101" pitchFamily="49" charset="-122"/>
                <a:cs typeface="+mn-cs"/>
              </a:rPr>
              <a:t>常识性了解核能及核能的获取方式。</a:t>
            </a:r>
            <a:endParaRPr kumimoji="0" lang="en-US" altLang="zh-CN" sz="4267" b="1" kern="1200" cap="none" spc="0" normalizeH="0" baseline="0" noProof="0">
              <a:latin typeface="+mn-lt"/>
              <a:ea typeface="楷体" panose="02010609060101010101" pitchFamily="49" charset="-122"/>
              <a:cs typeface="+mn-cs"/>
            </a:endParaRPr>
          </a:p>
          <a:p>
            <a:pPr marR="0" defTabSz="1219200" eaLnBrk="1" hangingPunct="1">
              <a:lnSpc>
                <a:spcPct val="120000"/>
              </a:lnSpc>
              <a:buClrTx/>
              <a:buSzTx/>
              <a:buFont typeface="Arial" panose="020b0604020202020204" pitchFamily="34" charset="0"/>
              <a:buNone/>
              <a:defRPr/>
            </a:pPr>
            <a:r>
              <a:rPr kumimoji="0" lang="en-US" altLang="zh-CN" sz="4267" b="1" kern="1200" cap="none" spc="0" normalizeH="0" baseline="0" noProof="0">
                <a:latin typeface="+mn-lt"/>
                <a:ea typeface="楷体" panose="02010609060101010101" pitchFamily="49" charset="-122"/>
                <a:cs typeface="+mn-cs"/>
              </a:rPr>
              <a:t>2.</a:t>
            </a:r>
            <a:r>
              <a:rPr kumimoji="0" lang="zh-CN" altLang="en-US" sz="4267" b="1" kern="1200" cap="none" spc="0" normalizeH="0" baseline="0" noProof="0">
                <a:latin typeface="+mn-lt"/>
                <a:ea typeface="楷体" panose="02010609060101010101" pitchFamily="49" charset="-122"/>
                <a:cs typeface="+mn-cs"/>
              </a:rPr>
              <a:t>了解原子核的结构及核能的利用。</a:t>
            </a:r>
            <a:endParaRPr kumimoji="0" lang="en-US" altLang="zh-CN" sz="4267" b="1" kern="1200" cap="none" spc="0" normalizeH="0" baseline="0" noProof="0">
              <a:latin typeface="+mn-lt"/>
              <a:ea typeface="楷体" panose="02010609060101010101" pitchFamily="49" charset="-122"/>
              <a:cs typeface="+mn-cs"/>
            </a:endParaRPr>
          </a:p>
          <a:p>
            <a:pPr marR="0" defTabSz="1219200" eaLnBrk="1" hangingPunct="1">
              <a:lnSpc>
                <a:spcPct val="120000"/>
              </a:lnSpc>
              <a:buClrTx/>
              <a:buSzTx/>
              <a:buFont typeface="Arial" panose="020b0604020202020204" pitchFamily="34" charset="0"/>
              <a:buNone/>
              <a:defRPr/>
            </a:pPr>
            <a:r>
              <a:rPr kumimoji="0" lang="en-US" altLang="zh-CN" sz="4267" b="1" kern="1200" cap="none" spc="0" normalizeH="0" baseline="0" noProof="0">
                <a:latin typeface="+mn-lt"/>
                <a:ea typeface="楷体" panose="02010609060101010101" pitchFamily="49" charset="-122"/>
                <a:cs typeface="+mn-cs"/>
              </a:rPr>
              <a:t>3.</a:t>
            </a:r>
            <a:r>
              <a:rPr kumimoji="0" lang="zh-CN" altLang="en-US" sz="4267" b="1" kern="1200" cap="none" spc="0" normalizeH="0" baseline="0" noProof="0">
                <a:latin typeface="+mn-lt"/>
                <a:ea typeface="楷体" panose="02010609060101010101" pitchFamily="49" charset="-122"/>
                <a:cs typeface="+mn-cs"/>
              </a:rPr>
              <a:t>理解核裂变和核聚变，能正确说出核裂变和核聚变的应用。</a:t>
            </a:r>
            <a:endParaRPr kumimoji="0" lang="en-US" altLang="zh-CN" sz="4267" b="1" kern="1200" cap="none" spc="0" normalizeH="0" baseline="0" noProof="0">
              <a:latin typeface="+mn-lt"/>
              <a:ea typeface="楷体" panose="02010609060101010101" pitchFamily="49" charset="-122"/>
              <a:cs typeface="+mn-cs"/>
            </a:endParaRPr>
          </a:p>
        </p:txBody>
      </p:sp>
      <p:sp>
        <p:nvSpPr>
          <p:cNvPr id="11" name="文本框 10"/>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17416" name="图片 11"/>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22" presetClass="entr" presetSubtype="1" fill="hold" grpId="1"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p:bldLst>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863600" y="1837267"/>
            <a:ext cx="10464800" cy="3570818"/>
          </a:xfrm>
          <a:prstGeom prst="rect">
            <a:avLst/>
          </a:prstGeom>
        </p:spPr>
        <p:txBody>
          <a:bodyPr>
            <a:spAutoFit/>
          </a:bodyPr>
          <a:lstStyle>
            <a:defPPr>
              <a:defRPr lang="zh-CN"/>
            </a:defPPr>
          </a:lstStyle>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en-US"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1.</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原子结构：原子的中心是</a:t>
            </a:r>
            <a:r>
              <a:rPr kumimoji="0" lang="zh-CN" altLang="en-US" sz="3733" b="1" i="0" u="sng" strike="noStrike" kern="1200" cap="none" spc="0" normalizeH="0" baseline="0" noProof="0">
                <a:ln>
                  <a:noFill/>
                </a:ln>
                <a:solidFill>
                  <a:schemeClr val="tx1"/>
                </a:solidFill>
                <a:effectLst/>
                <a:uLnTx/>
                <a:uFillTx/>
                <a:latin typeface="+mn-lt"/>
                <a:ea typeface="楷体" panose="02010609060101010101" pitchFamily="49" charset="-122"/>
                <a:cs typeface="+mn-cs"/>
              </a:rPr>
              <a:t>              </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，原子核周围有一定数目的</a:t>
            </a:r>
            <a:r>
              <a:rPr kumimoji="0" lang="zh-CN" altLang="en-US" sz="3733" b="1" i="0" u="sng" strike="noStrike" kern="1200" cap="none" spc="0" normalizeH="0" baseline="0" noProof="0">
                <a:ln>
                  <a:noFill/>
                </a:ln>
                <a:solidFill>
                  <a:schemeClr val="tx1"/>
                </a:solidFill>
                <a:effectLst/>
                <a:uLnTx/>
                <a:uFillTx/>
                <a:latin typeface="+mn-lt"/>
                <a:ea typeface="楷体" panose="02010609060101010101" pitchFamily="49" charset="-122"/>
                <a:cs typeface="+mn-cs"/>
              </a:rPr>
              <a:t>          </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在核外运动。</a:t>
            </a:r>
            <a:endPar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en-US"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2.</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核能：质量较大的原子核发生</a:t>
            </a:r>
            <a:r>
              <a:rPr kumimoji="0" lang="zh-CN" altLang="en-US" sz="3733" b="1" i="0" u="sng" strike="noStrike" kern="1200" cap="none" spc="0" normalizeH="0" baseline="0" noProof="0">
                <a:ln>
                  <a:noFill/>
                </a:ln>
                <a:solidFill>
                  <a:schemeClr val="tx1"/>
                </a:solidFill>
                <a:effectLst/>
                <a:uLnTx/>
                <a:uFillTx/>
                <a:latin typeface="+mn-lt"/>
                <a:ea typeface="楷体" panose="02010609060101010101" pitchFamily="49" charset="-122"/>
                <a:cs typeface="+mn-cs"/>
              </a:rPr>
              <a:t>          </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或者质量较小的原子核相互</a:t>
            </a:r>
            <a:r>
              <a:rPr kumimoji="0" lang="zh-CN" altLang="en-US" sz="3733" b="1" i="0" u="sng" strike="noStrike" kern="1200" cap="none" spc="0" normalizeH="0" baseline="0" noProof="0">
                <a:ln>
                  <a:noFill/>
                </a:ln>
                <a:solidFill>
                  <a:schemeClr val="tx1"/>
                </a:solidFill>
                <a:effectLst/>
                <a:uLnTx/>
                <a:uFillTx/>
                <a:latin typeface="+mn-lt"/>
                <a:ea typeface="楷体" panose="02010609060101010101" pitchFamily="49" charset="-122"/>
                <a:cs typeface="+mn-cs"/>
              </a:rPr>
              <a:t>            </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，就有可能释放出惊人的能量，这就是核能。</a:t>
            </a:r>
            <a:endPar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sp>
        <p:nvSpPr>
          <p:cNvPr id="6" name="矩形 5"/>
          <p:cNvSpPr/>
          <p:nvPr/>
        </p:nvSpPr>
        <p:spPr>
          <a:xfrm>
            <a:off x="7537451" y="1786467"/>
            <a:ext cx="1689100" cy="698500"/>
          </a:xfrm>
          <a:prstGeom prst="rect">
            <a:avLst/>
          </a:prstGeom>
          <a:noFill/>
          <a:ln w="9525">
            <a:noFill/>
          </a:ln>
        </p:spPr>
        <p:txBody>
          <a:bodyPr wrap="none">
            <a:spAutoFit/>
          </a:bodyPr>
          <a:lstStyle>
            <a:defPPr>
              <a:defRPr lang="zh-CN"/>
            </a:defPPr>
          </a:lstStyle>
          <a:p>
            <a:pPr eaLnBrk="1" hangingPunct="1"/>
            <a:r>
              <a:rPr lang="zh-CN" altLang="en-US" sz="3733" b="1">
                <a:solidFill>
                  <a:srgbClr val="FF0000"/>
                </a:solidFill>
                <a:latin typeface="楷体" panose="02010609060101010101" pitchFamily="49" charset="-122"/>
                <a:ea typeface="楷体" panose="02010609060101010101" pitchFamily="49" charset="-122"/>
              </a:rPr>
              <a:t>原子核</a:t>
            </a:r>
            <a:endParaRPr lang="zh-CN" altLang="en-US" sz="3733">
              <a:solidFill>
                <a:srgbClr val="FF0000"/>
              </a:solidFill>
              <a:latin typeface="楷体" panose="02010609060101010101" pitchFamily="49" charset="-122"/>
              <a:ea typeface="楷体" panose="02010609060101010101" pitchFamily="49" charset="-122"/>
            </a:endParaRPr>
          </a:p>
        </p:txBody>
      </p:sp>
      <p:sp>
        <p:nvSpPr>
          <p:cNvPr id="7" name="矩形 6"/>
          <p:cNvSpPr/>
          <p:nvPr/>
        </p:nvSpPr>
        <p:spPr>
          <a:xfrm>
            <a:off x="4849284" y="2484967"/>
            <a:ext cx="1208616" cy="696384"/>
          </a:xfrm>
          <a:prstGeom prst="rect">
            <a:avLst/>
          </a:prstGeom>
          <a:noFill/>
          <a:ln w="9525">
            <a:noFill/>
          </a:ln>
        </p:spPr>
        <p:txBody>
          <a:bodyPr wrap="none">
            <a:spAutoFit/>
          </a:bodyPr>
          <a:lstStyle>
            <a:defPPr>
              <a:defRPr lang="zh-CN"/>
            </a:defPPr>
          </a:lstStyle>
          <a:p>
            <a:pPr eaLnBrk="1" hangingPunct="1"/>
            <a:r>
              <a:rPr lang="zh-CN" altLang="en-US" sz="3733" b="1">
                <a:solidFill>
                  <a:srgbClr val="FF0000"/>
                </a:solidFill>
                <a:latin typeface="楷体" panose="02010609060101010101" pitchFamily="49" charset="-122"/>
                <a:ea typeface="楷体" panose="02010609060101010101" pitchFamily="49" charset="-122"/>
              </a:rPr>
              <a:t>电子</a:t>
            </a:r>
            <a:endParaRPr lang="zh-CN" altLang="en-US" sz="3733">
              <a:solidFill>
                <a:srgbClr val="FF0000"/>
              </a:solidFill>
              <a:latin typeface="楷体" panose="02010609060101010101" pitchFamily="49" charset="-122"/>
              <a:ea typeface="楷体" panose="02010609060101010101" pitchFamily="49" charset="-122"/>
            </a:endParaRPr>
          </a:p>
        </p:txBody>
      </p:sp>
      <p:sp>
        <p:nvSpPr>
          <p:cNvPr id="8" name="矩形 7"/>
          <p:cNvSpPr/>
          <p:nvPr/>
        </p:nvSpPr>
        <p:spPr>
          <a:xfrm>
            <a:off x="8496300" y="3181351"/>
            <a:ext cx="1208617" cy="698500"/>
          </a:xfrm>
          <a:prstGeom prst="rect">
            <a:avLst/>
          </a:prstGeom>
          <a:noFill/>
          <a:ln w="9525">
            <a:noFill/>
          </a:ln>
        </p:spPr>
        <p:txBody>
          <a:bodyPr wrap="none">
            <a:spAutoFit/>
          </a:bodyPr>
          <a:lstStyle>
            <a:defPPr>
              <a:defRPr lang="zh-CN"/>
            </a:defPPr>
          </a:lstStyle>
          <a:p>
            <a:pPr eaLnBrk="1" hangingPunct="1"/>
            <a:r>
              <a:rPr lang="zh-CN" altLang="en-US" sz="3733" b="1">
                <a:solidFill>
                  <a:srgbClr val="FF0000"/>
                </a:solidFill>
                <a:latin typeface="楷体" panose="02010609060101010101" pitchFamily="49" charset="-122"/>
                <a:ea typeface="楷体" panose="02010609060101010101" pitchFamily="49" charset="-122"/>
              </a:rPr>
              <a:t>分裂</a:t>
            </a:r>
            <a:endParaRPr lang="zh-CN" altLang="en-US" sz="3733">
              <a:solidFill>
                <a:srgbClr val="FF0000"/>
              </a:solidFill>
              <a:latin typeface="楷体" panose="02010609060101010101" pitchFamily="49" charset="-122"/>
              <a:ea typeface="楷体" panose="02010609060101010101" pitchFamily="49" charset="-122"/>
            </a:endParaRPr>
          </a:p>
        </p:txBody>
      </p:sp>
      <p:sp>
        <p:nvSpPr>
          <p:cNvPr id="9" name="矩形 8"/>
          <p:cNvSpPr/>
          <p:nvPr/>
        </p:nvSpPr>
        <p:spPr>
          <a:xfrm>
            <a:off x="5372100" y="3833284"/>
            <a:ext cx="1206500" cy="698500"/>
          </a:xfrm>
          <a:prstGeom prst="rect">
            <a:avLst/>
          </a:prstGeom>
          <a:noFill/>
          <a:ln w="9525">
            <a:noFill/>
          </a:ln>
        </p:spPr>
        <p:txBody>
          <a:bodyPr wrap="none">
            <a:spAutoFit/>
          </a:bodyPr>
          <a:lstStyle>
            <a:defPPr>
              <a:defRPr lang="zh-CN"/>
            </a:defPPr>
          </a:lstStyle>
          <a:p>
            <a:pPr eaLnBrk="1" hangingPunct="1"/>
            <a:r>
              <a:rPr lang="zh-CN" altLang="en-US" sz="3733" b="1">
                <a:solidFill>
                  <a:srgbClr val="FF0000"/>
                </a:solidFill>
                <a:latin typeface="楷体" panose="02010609060101010101" pitchFamily="49" charset="-122"/>
                <a:ea typeface="楷体" panose="02010609060101010101" pitchFamily="49" charset="-122"/>
              </a:rPr>
              <a:t>结合</a:t>
            </a:r>
            <a:endParaRPr lang="zh-CN" altLang="en-US" sz="3733">
              <a:solidFill>
                <a:srgbClr val="FF0000"/>
              </a:solidFill>
              <a:latin typeface="楷体" panose="02010609060101010101" pitchFamily="49" charset="-122"/>
              <a:ea typeface="楷体" panose="02010609060101010101" pitchFamily="49" charset="-122"/>
            </a:endParaRPr>
          </a:p>
        </p:txBody>
      </p:sp>
      <p:sp>
        <p:nvSpPr>
          <p:cNvPr id="15" name="文本框 14"/>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18443" name="图片 15"/>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grpId="2"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 presetClass="entr" presetSubtype="0" fill="hold" grpId="3" nodeType="click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1"/>
      <p:bldP spid="8" grpId="2"/>
      <p:bldP spid="9" grpId="3"/>
    </p:bldLs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1168400" y="848784"/>
            <a:ext cx="10223500" cy="5638800"/>
          </a:xfrm>
          <a:prstGeom prst="rect">
            <a:avLst/>
          </a:prstGeom>
        </p:spPr>
        <p:txBody>
          <a:bodyPr>
            <a:spAutoFit/>
          </a:bodyPr>
          <a:lstStyle>
            <a:defPPr>
              <a:defRPr lang="zh-CN"/>
            </a:defPPr>
          </a:lstStyle>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en-US"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3.</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裂变：用</a:t>
            </a:r>
            <a:r>
              <a:rPr kumimoji="0" lang="zh-CN" altLang="en-US" sz="3733" b="1" i="0" u="sng" strike="noStrike" kern="1200" cap="none" spc="0" normalizeH="0" baseline="0" noProof="0">
                <a:ln>
                  <a:noFill/>
                </a:ln>
                <a:solidFill>
                  <a:schemeClr val="tx1"/>
                </a:solidFill>
                <a:effectLst/>
                <a:uLnTx/>
                <a:uFillTx/>
                <a:latin typeface="+mn-lt"/>
                <a:ea typeface="楷体" panose="02010609060101010101" pitchFamily="49" charset="-122"/>
                <a:cs typeface="+mn-cs"/>
              </a:rPr>
              <a:t>          </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轰击质量比较大的铀 </a:t>
            </a:r>
            <a:r>
              <a:rPr kumimoji="0" lang="en-US"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235 </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原子核，使其发生</a:t>
            </a:r>
            <a:r>
              <a:rPr kumimoji="0" lang="zh-CN" altLang="en-US" sz="3733" b="1" i="0" u="sng" strike="noStrike" kern="1200" cap="none" spc="0" normalizeH="0" baseline="0" noProof="0">
                <a:ln>
                  <a:noFill/>
                </a:ln>
                <a:solidFill>
                  <a:schemeClr val="tx1"/>
                </a:solidFill>
                <a:effectLst/>
                <a:uLnTx/>
                <a:uFillTx/>
                <a:latin typeface="+mn-lt"/>
                <a:ea typeface="楷体" panose="02010609060101010101" pitchFamily="49" charset="-122"/>
                <a:cs typeface="+mn-cs"/>
              </a:rPr>
              <a:t>           </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，变成两个质量中等大小的原子核，同时释放出巨大的能量。</a:t>
            </a:r>
            <a:endPar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en-US"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4.</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聚变：将某些质量很小的原子核，例如</a:t>
            </a:r>
            <a:r>
              <a:rPr kumimoji="0" lang="en-US"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______</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（由一个质子和一个中子构成）与</a:t>
            </a:r>
            <a:r>
              <a:rPr kumimoji="0" lang="en-US"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____</a:t>
            </a:r>
            <a:r>
              <a:rPr kumimoji="0" lang="zh-CN" altLang="en-US" sz="3733" b="1" i="0" u="sng" strike="noStrike" kern="1200" cap="none" spc="0" normalizeH="0" baseline="0" noProof="0">
                <a:ln>
                  <a:noFill/>
                </a:ln>
                <a:solidFill>
                  <a:schemeClr val="tx1"/>
                </a:solidFill>
                <a:effectLst/>
                <a:uLnTx/>
                <a:uFillTx/>
                <a:latin typeface="+mn-lt"/>
                <a:ea typeface="楷体" panose="02010609060101010101" pitchFamily="49" charset="-122"/>
                <a:cs typeface="+mn-cs"/>
              </a:rPr>
              <a:t>           </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（由一个质子和两个中子构成），在超高温下结合成新的原子核</a:t>
            </a:r>
            <a:r>
              <a:rPr kumimoji="0" lang="en-US"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氦核，也会释放出巨大的核能，这就是聚变。</a:t>
            </a:r>
            <a:endPar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sp>
        <p:nvSpPr>
          <p:cNvPr id="6" name="矩形 5"/>
          <p:cNvSpPr/>
          <p:nvPr/>
        </p:nvSpPr>
        <p:spPr>
          <a:xfrm>
            <a:off x="9772652" y="3570818"/>
            <a:ext cx="1206500" cy="696383"/>
          </a:xfrm>
          <a:prstGeom prst="rect">
            <a:avLst/>
          </a:prstGeom>
          <a:noFill/>
          <a:ln w="9525">
            <a:noFill/>
          </a:ln>
        </p:spPr>
        <p:txBody>
          <a:bodyPr wrap="none">
            <a:spAutoFit/>
          </a:bodyPr>
          <a:lstStyle>
            <a:defPPr>
              <a:defRPr lang="zh-CN"/>
            </a:defPPr>
          </a:lstStyle>
          <a:p>
            <a:pPr eaLnBrk="1" hangingPunct="1"/>
            <a:r>
              <a:rPr lang="zh-CN" altLang="en-US" sz="3733" b="1">
                <a:solidFill>
                  <a:srgbClr val="FF0000"/>
                </a:solidFill>
                <a:latin typeface="楷体" panose="02010609060101010101" pitchFamily="49" charset="-122"/>
                <a:ea typeface="楷体" panose="02010609060101010101" pitchFamily="49" charset="-122"/>
              </a:rPr>
              <a:t>氚核</a:t>
            </a:r>
            <a:endParaRPr lang="zh-CN" altLang="en-US" sz="3733">
              <a:solidFill>
                <a:srgbClr val="FF0000"/>
              </a:solidFill>
              <a:latin typeface="楷体" panose="02010609060101010101" pitchFamily="49" charset="-122"/>
              <a:ea typeface="楷体" panose="02010609060101010101" pitchFamily="49" charset="-122"/>
            </a:endParaRPr>
          </a:p>
        </p:txBody>
      </p:sp>
      <p:sp>
        <p:nvSpPr>
          <p:cNvPr id="16" name="矩形 15"/>
          <p:cNvSpPr/>
          <p:nvPr/>
        </p:nvSpPr>
        <p:spPr>
          <a:xfrm>
            <a:off x="4487333" y="778933"/>
            <a:ext cx="1208617" cy="696384"/>
          </a:xfrm>
          <a:prstGeom prst="rect">
            <a:avLst/>
          </a:prstGeom>
          <a:noFill/>
          <a:ln w="9525">
            <a:noFill/>
          </a:ln>
        </p:spPr>
        <p:txBody>
          <a:bodyPr wrap="none">
            <a:spAutoFit/>
          </a:bodyPr>
          <a:lstStyle>
            <a:defPPr>
              <a:defRPr lang="zh-CN"/>
            </a:defPPr>
          </a:lstStyle>
          <a:p>
            <a:pPr eaLnBrk="1" hangingPunct="1"/>
            <a:r>
              <a:rPr lang="zh-CN" altLang="en-US" sz="3733" b="1">
                <a:solidFill>
                  <a:srgbClr val="FF0000"/>
                </a:solidFill>
                <a:latin typeface="楷体" panose="02010609060101010101" pitchFamily="49" charset="-122"/>
                <a:ea typeface="楷体" panose="02010609060101010101" pitchFamily="49" charset="-122"/>
              </a:rPr>
              <a:t>中子</a:t>
            </a:r>
            <a:endParaRPr lang="zh-CN" altLang="en-US" sz="3733">
              <a:solidFill>
                <a:srgbClr val="FF0000"/>
              </a:solidFill>
              <a:latin typeface="楷体" panose="02010609060101010101" pitchFamily="49" charset="-122"/>
              <a:ea typeface="楷体" panose="02010609060101010101" pitchFamily="49" charset="-122"/>
            </a:endParaRPr>
          </a:p>
        </p:txBody>
      </p:sp>
      <p:sp>
        <p:nvSpPr>
          <p:cNvPr id="17" name="矩形 16"/>
          <p:cNvSpPr/>
          <p:nvPr/>
        </p:nvSpPr>
        <p:spPr>
          <a:xfrm>
            <a:off x="5092700" y="1475317"/>
            <a:ext cx="1206500" cy="698500"/>
          </a:xfrm>
          <a:prstGeom prst="rect">
            <a:avLst/>
          </a:prstGeom>
          <a:noFill/>
          <a:ln w="9525">
            <a:noFill/>
          </a:ln>
        </p:spPr>
        <p:txBody>
          <a:bodyPr wrap="none">
            <a:spAutoFit/>
          </a:bodyPr>
          <a:lstStyle>
            <a:defPPr>
              <a:defRPr lang="zh-CN"/>
            </a:defPPr>
          </a:lstStyle>
          <a:p>
            <a:pPr eaLnBrk="1" hangingPunct="1"/>
            <a:r>
              <a:rPr lang="zh-CN" altLang="en-US" sz="3733" b="1">
                <a:solidFill>
                  <a:srgbClr val="FF0000"/>
                </a:solidFill>
                <a:latin typeface="楷体" panose="02010609060101010101" pitchFamily="49" charset="-122"/>
                <a:ea typeface="楷体" panose="02010609060101010101" pitchFamily="49" charset="-122"/>
              </a:rPr>
              <a:t>裂变</a:t>
            </a:r>
            <a:endParaRPr lang="zh-CN" altLang="en-US" sz="3733">
              <a:solidFill>
                <a:srgbClr val="FF0000"/>
              </a:solidFill>
              <a:latin typeface="楷体" panose="02010609060101010101" pitchFamily="49" charset="-122"/>
              <a:ea typeface="楷体" panose="02010609060101010101" pitchFamily="49" charset="-122"/>
            </a:endParaRPr>
          </a:p>
        </p:txBody>
      </p:sp>
      <p:sp>
        <p:nvSpPr>
          <p:cNvPr id="18" name="矩形 17"/>
          <p:cNvSpPr/>
          <p:nvPr/>
        </p:nvSpPr>
        <p:spPr>
          <a:xfrm>
            <a:off x="1521884" y="3570818"/>
            <a:ext cx="1208616" cy="696383"/>
          </a:xfrm>
          <a:prstGeom prst="rect">
            <a:avLst/>
          </a:prstGeom>
          <a:noFill/>
          <a:ln w="9525">
            <a:noFill/>
          </a:ln>
        </p:spPr>
        <p:txBody>
          <a:bodyPr wrap="none">
            <a:spAutoFit/>
          </a:bodyPr>
          <a:lstStyle>
            <a:defPPr>
              <a:defRPr lang="zh-CN"/>
            </a:defPPr>
          </a:lstStyle>
          <a:p>
            <a:pPr eaLnBrk="1" hangingPunct="1"/>
            <a:r>
              <a:rPr lang="zh-CN" altLang="en-US" sz="3733" b="1">
                <a:solidFill>
                  <a:srgbClr val="FF0000"/>
                </a:solidFill>
                <a:latin typeface="楷体" panose="02010609060101010101" pitchFamily="49" charset="-122"/>
                <a:ea typeface="楷体" panose="02010609060101010101" pitchFamily="49" charset="-122"/>
              </a:rPr>
              <a:t>氘核</a:t>
            </a:r>
            <a:endParaRPr lang="zh-CN" altLang="en-US" sz="3733">
              <a:solidFill>
                <a:srgbClr val="FF0000"/>
              </a:solidFill>
              <a:latin typeface="楷体" panose="02010609060101010101" pitchFamily="49" charset="-122"/>
              <a:ea typeface="楷体" panose="02010609060101010101" pitchFamily="49" charset="-122"/>
            </a:endParaRPr>
          </a:p>
        </p:txBody>
      </p:sp>
      <p:sp>
        <p:nvSpPr>
          <p:cNvPr id="11" name="文本框 10"/>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19467" name="图片 11"/>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grpId="2" nodeType="click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grpId="3"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1"/>
      <p:bldP spid="17" grpId="2"/>
      <p:bldP spid="18" grpId="3"/>
    </p:bldLs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7175" name="Picture 7"/>
          <p:cNvPicPr>
            <a:picLocks noChangeAspect="1"/>
          </p:cNvPicPr>
          <p:nvPr/>
        </p:nvPicPr>
        <p:blipFill>
          <a:blip r:embed="rId2"/>
          <a:stretch>
            <a:fillRect/>
          </a:stretch>
        </p:blipFill>
        <p:spPr>
          <a:xfrm>
            <a:off x="939800" y="1771651"/>
            <a:ext cx="6210300" cy="4893733"/>
          </a:xfrm>
          <a:prstGeom prst="rect">
            <a:avLst/>
          </a:prstGeom>
          <a:noFill/>
          <a:ln w="9525">
            <a:noFill/>
          </a:ln>
        </p:spPr>
      </p:pic>
      <p:pic>
        <p:nvPicPr>
          <p:cNvPr id="7176" name="Picture 8"/>
          <p:cNvPicPr>
            <a:picLocks noChangeAspect="1"/>
          </p:cNvPicPr>
          <p:nvPr/>
        </p:nvPicPr>
        <p:blipFill>
          <a:blip r:embed="rId3"/>
          <a:stretch>
            <a:fillRect/>
          </a:stretch>
        </p:blipFill>
        <p:spPr>
          <a:xfrm>
            <a:off x="4047067" y="1771651"/>
            <a:ext cx="7353300" cy="4893733"/>
          </a:xfrm>
          <a:prstGeom prst="rect">
            <a:avLst/>
          </a:prstGeom>
          <a:noFill/>
          <a:ln w="9525">
            <a:noFill/>
          </a:ln>
        </p:spPr>
      </p:pic>
      <p:sp>
        <p:nvSpPr>
          <p:cNvPr id="2" name="TextBox 1"/>
          <p:cNvSpPr txBox="1"/>
          <p:nvPr/>
        </p:nvSpPr>
        <p:spPr>
          <a:xfrm>
            <a:off x="939800" y="958851"/>
            <a:ext cx="10820400" cy="747184"/>
          </a:xfrm>
          <a:prstGeom prst="rect">
            <a:avLst/>
          </a:prstGeom>
          <a:noFill/>
        </p:spPr>
        <p:txBody>
          <a:bodyPr wrap="none">
            <a:spAutoFit/>
          </a:bodyPr>
          <a:lstStyle>
            <a:defPPr>
              <a:defRPr lang="zh-CN"/>
            </a:defPPr>
          </a:lstStyle>
          <a:p>
            <a:pPr marR="0" defTabSz="1219200" eaLnBrk="1" hangingPunct="1">
              <a:lnSpc>
                <a:spcPct val="120000"/>
              </a:lnSpc>
              <a:buClrTx/>
              <a:buSzTx/>
              <a:buFont typeface="Arial" panose="020b0604020202020204" pitchFamily="34" charset="0"/>
              <a:buNone/>
              <a:defRPr/>
            </a:pPr>
            <a:r>
              <a:rPr kumimoji="0" lang="en-US" altLang="zh-CN" sz="3733" b="1" kern="1200" cap="none" spc="0" normalizeH="0" baseline="0" noProof="0">
                <a:latin typeface="+mn-lt"/>
                <a:ea typeface="楷体" panose="02010609060101010101" pitchFamily="49" charset="-122"/>
                <a:cs typeface="+mn-cs"/>
              </a:rPr>
              <a:t>1945</a:t>
            </a:r>
            <a:r>
              <a:rPr kumimoji="0" lang="zh-CN" altLang="en-US" sz="3733" b="1" kern="1200" cap="none" spc="0" normalizeH="0" baseline="0" noProof="0">
                <a:latin typeface="+mn-lt"/>
                <a:ea typeface="楷体" panose="02010609060101010101" pitchFamily="49" charset="-122"/>
                <a:cs typeface="+mn-cs"/>
              </a:rPr>
              <a:t>年</a:t>
            </a:r>
            <a:r>
              <a:rPr kumimoji="0" lang="en-US" altLang="zh-CN" sz="3733" b="1" kern="1200" cap="none" spc="0" normalizeH="0" baseline="0" noProof="0">
                <a:latin typeface="+mn-lt"/>
                <a:ea typeface="楷体" panose="02010609060101010101" pitchFamily="49" charset="-122"/>
                <a:cs typeface="+mn-cs"/>
              </a:rPr>
              <a:t>8</a:t>
            </a:r>
            <a:r>
              <a:rPr kumimoji="0" lang="zh-CN" altLang="en-US" sz="3733" b="1" kern="1200" cap="none" spc="0" normalizeH="0" baseline="0" noProof="0">
                <a:latin typeface="+mn-lt"/>
                <a:ea typeface="楷体" panose="02010609060101010101" pitchFamily="49" charset="-122"/>
                <a:cs typeface="+mn-cs"/>
              </a:rPr>
              <a:t>月</a:t>
            </a:r>
            <a:r>
              <a:rPr kumimoji="0" lang="en-US" altLang="zh-CN" sz="3733" b="1" kern="1200" cap="none" spc="0" normalizeH="0" baseline="0" noProof="0">
                <a:latin typeface="+mn-lt"/>
                <a:ea typeface="楷体" panose="02010609060101010101" pitchFamily="49" charset="-122"/>
                <a:cs typeface="+mn-cs"/>
              </a:rPr>
              <a:t>6</a:t>
            </a:r>
            <a:r>
              <a:rPr kumimoji="0" lang="zh-CN" altLang="en-US" sz="3733" b="1" kern="1200" cap="none" spc="0" normalizeH="0" baseline="0" noProof="0">
                <a:latin typeface="+mn-lt"/>
                <a:ea typeface="楷体" panose="02010609060101010101" pitchFamily="49" charset="-122"/>
                <a:cs typeface="+mn-cs"/>
              </a:rPr>
              <a:t>日，美国向日本广岛投下第一颗原子弹</a:t>
            </a:r>
          </a:p>
        </p:txBody>
      </p:sp>
      <p:sp>
        <p:nvSpPr>
          <p:cNvPr id="12" name="文本框 11"/>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0489" name="图片 12"/>
          <p:cNvPicPr>
            <a:picLocks noChangeAspect="1"/>
          </p:cNvPicPr>
          <p:nvPr/>
        </p:nvPicPr>
        <p:blipFill>
          <a:blip r:embed="rId4"/>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2" presetClass="entr" presetSubtype="4" fill="hold" nodeType="clickEffect">
                                  <p:stCondLst>
                                    <p:cond delay="0"/>
                                  </p:stCondLst>
                                  <p:childTnLst>
                                    <p:set>
                                      <p:cBhvr>
                                        <p:cTn id="11" dur="1" fill="hold">
                                          <p:stCondLst>
                                            <p:cond delay="0"/>
                                          </p:stCondLst>
                                        </p:cTn>
                                        <p:tgtEl>
                                          <p:spTgt spid="7175"/>
                                        </p:tgtEl>
                                        <p:attrNameLst>
                                          <p:attrName>style.visibility</p:attrName>
                                        </p:attrNameLst>
                                      </p:cBhvr>
                                      <p:to>
                                        <p:strVal val="visible"/>
                                      </p:to>
                                    </p:set>
                                    <p:anim calcmode="lin" valueType="num">
                                      <p:cBhvr additive="base">
                                        <p:cTn id="12" dur="500" fill="hold"/>
                                        <p:tgtEl>
                                          <p:spTgt spid="7175"/>
                                        </p:tgtEl>
                                        <p:attrNameLst>
                                          <p:attrName>ppt_x</p:attrName>
                                        </p:attrNameLst>
                                      </p:cBhvr>
                                      <p:tavLst>
                                        <p:tav tm="0">
                                          <p:val>
                                            <p:strVal val="#ppt_x"/>
                                          </p:val>
                                        </p:tav>
                                        <p:tav tm="100000">
                                          <p:val>
                                            <p:strVal val="#ppt_x"/>
                                          </p:val>
                                        </p:tav>
                                      </p:tavLst>
                                    </p:anim>
                                    <p:anim calcmode="lin" valueType="num">
                                      <p:cBhvr additive="base">
                                        <p:cTn id="13" dur="500" fill="hold"/>
                                        <p:tgtEl>
                                          <p:spTgt spid="7175"/>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 presetClass="entr" presetSubtype="4" fill="hold" nodeType="clickEffect">
                                  <p:stCondLst>
                                    <p:cond delay="0"/>
                                  </p:stCondLst>
                                  <p:childTnLst>
                                    <p:set>
                                      <p:cBhvr>
                                        <p:cTn id="18" dur="1" fill="hold">
                                          <p:stCondLst>
                                            <p:cond delay="0"/>
                                          </p:stCondLst>
                                        </p:cTn>
                                        <p:tgtEl>
                                          <p:spTgt spid="7176"/>
                                        </p:tgtEl>
                                        <p:attrNameLst>
                                          <p:attrName>style.visibility</p:attrName>
                                        </p:attrNameLst>
                                      </p:cBhvr>
                                      <p:to>
                                        <p:strVal val="visible"/>
                                      </p:to>
                                    </p:set>
                                    <p:anim calcmode="lin" valueType="num">
                                      <p:cBhvr additive="base">
                                        <p:cTn id="19" dur="500" fill="hold"/>
                                        <p:tgtEl>
                                          <p:spTgt spid="7176"/>
                                        </p:tgtEl>
                                        <p:attrNameLst>
                                          <p:attrName>ppt_x</p:attrName>
                                        </p:attrNameLst>
                                      </p:cBhvr>
                                      <p:tavLst>
                                        <p:tav tm="0">
                                          <p:val>
                                            <p:strVal val="#ppt_x"/>
                                          </p:val>
                                        </p:tav>
                                        <p:tav tm="100000">
                                          <p:val>
                                            <p:strVal val="#ppt_x"/>
                                          </p:val>
                                        </p:tav>
                                      </p:tavLst>
                                    </p:anim>
                                    <p:anim calcmode="lin" valueType="num">
                                      <p:cBhvr additive="base">
                                        <p:cTn id="20" dur="500" fill="hold"/>
                                        <p:tgtEl>
                                          <p:spTgt spid="71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8202" name="Picture 10"/>
          <p:cNvPicPr>
            <a:picLocks noChangeAspect="1"/>
          </p:cNvPicPr>
          <p:nvPr/>
        </p:nvPicPr>
        <p:blipFill>
          <a:blip r:embed="rId2">
            <a:clrChange>
              <a:clrFrom>
                <a:srgbClr val="FFFFFF"/>
              </a:clrFrom>
              <a:clrTo>
                <a:srgbClr val="FFFFFF">
                  <a:alpha val="0"/>
                </a:srgbClr>
              </a:clrTo>
            </a:clrChange>
          </a:blip>
          <a:stretch>
            <a:fillRect/>
          </a:stretch>
        </p:blipFill>
        <p:spPr>
          <a:xfrm>
            <a:off x="971551" y="1115484"/>
            <a:ext cx="2506133" cy="2506133"/>
          </a:xfrm>
          <a:prstGeom prst="rect">
            <a:avLst/>
          </a:prstGeom>
          <a:noFill/>
          <a:ln w="9525">
            <a:noFill/>
          </a:ln>
        </p:spPr>
      </p:pic>
      <p:pic>
        <p:nvPicPr>
          <p:cNvPr id="8201" name="Picture 9"/>
          <p:cNvPicPr>
            <a:picLocks noChangeAspect="1"/>
          </p:cNvPicPr>
          <p:nvPr/>
        </p:nvPicPr>
        <p:blipFill>
          <a:blip r:embed="rId3"/>
          <a:stretch>
            <a:fillRect/>
          </a:stretch>
        </p:blipFill>
        <p:spPr>
          <a:xfrm>
            <a:off x="3632200" y="863600"/>
            <a:ext cx="8128000" cy="5613400"/>
          </a:xfrm>
          <a:prstGeom prst="rect">
            <a:avLst/>
          </a:prstGeom>
          <a:noFill/>
          <a:ln w="9525">
            <a:noFill/>
          </a:ln>
        </p:spPr>
      </p:pic>
      <p:sp>
        <p:nvSpPr>
          <p:cNvPr id="8" name="TextBox 7"/>
          <p:cNvSpPr txBox="1"/>
          <p:nvPr/>
        </p:nvSpPr>
        <p:spPr>
          <a:xfrm>
            <a:off x="1212851" y="93133"/>
            <a:ext cx="6015567" cy="747184"/>
          </a:xfrm>
          <a:prstGeom prst="rect">
            <a:avLst/>
          </a:prstGeom>
          <a:noFill/>
        </p:spPr>
        <p:txBody>
          <a:bodyPr wrap="none">
            <a:spAutoFit/>
          </a:bodyPr>
          <a:lstStyle>
            <a:defPPr>
              <a:defRPr lang="zh-CN"/>
            </a:defPPr>
          </a:lstStyle>
          <a:p>
            <a:pPr marR="0" defTabSz="1219200" eaLnBrk="1" hangingPunct="1">
              <a:lnSpc>
                <a:spcPct val="120000"/>
              </a:lnSpc>
              <a:buClrTx/>
              <a:buSzTx/>
              <a:buFont typeface="Arial" panose="020b0604020202020204" pitchFamily="34" charset="0"/>
              <a:buNone/>
              <a:defRPr/>
            </a:pPr>
            <a:r>
              <a:rPr kumimoji="0" lang="zh-CN" altLang="en-US" sz="3733" b="1" kern="1200" cap="none" spc="0" normalizeH="0" baseline="0" noProof="0">
                <a:latin typeface="+mn-lt"/>
                <a:ea typeface="楷体" panose="02010609060101010101" pitchFamily="49" charset="-122"/>
                <a:cs typeface="+mn-cs"/>
              </a:rPr>
              <a:t>广岛大部分被摧毁变成废墟</a:t>
            </a:r>
          </a:p>
        </p:txBody>
      </p:sp>
      <p:sp>
        <p:nvSpPr>
          <p:cNvPr id="11" name="TextBox 10"/>
          <p:cNvSpPr txBox="1"/>
          <p:nvPr/>
        </p:nvSpPr>
        <p:spPr>
          <a:xfrm>
            <a:off x="243417" y="3896785"/>
            <a:ext cx="3234267" cy="1435100"/>
          </a:xfrm>
          <a:prstGeom prst="rect">
            <a:avLst/>
          </a:prstGeom>
          <a:noFill/>
        </p:spPr>
        <p:txBody>
          <a:bodyPr>
            <a:spAutoFit/>
          </a:bodyPr>
          <a:lstStyle>
            <a:defPPr>
              <a:defRPr lang="zh-CN"/>
            </a:defPPr>
          </a:lstStyle>
          <a:p>
            <a:pPr marR="0" defTabSz="1219200" eaLnBrk="1" hangingPunct="1">
              <a:lnSpc>
                <a:spcPct val="120000"/>
              </a:lnSpc>
              <a:buClrTx/>
              <a:buSzTx/>
              <a:buFont typeface="Arial" panose="020b0604020202020204" pitchFamily="34" charset="0"/>
              <a:buNone/>
              <a:defRPr/>
            </a:pPr>
            <a:r>
              <a:rPr kumimoji="0" lang="zh-CN" altLang="en-US" sz="3733" b="1" kern="1200" cap="none" spc="0" normalizeH="0" baseline="0" noProof="0">
                <a:solidFill>
                  <a:srgbClr val="C00000"/>
                </a:solidFill>
                <a:effectLst>
                  <a:outerShdw blurRad="38100" dist="38100" dir="2700000" algn="tl">
                    <a:srgbClr val="000000">
                      <a:alpha val="43137"/>
                    </a:srgbClr>
                  </a:outerShdw>
                </a:effectLst>
                <a:latin typeface="+mn-lt"/>
                <a:ea typeface="楷体" panose="02010609060101010101" pitchFamily="49" charset="-122"/>
                <a:cs typeface="+mn-cs"/>
              </a:rPr>
              <a:t>原子弹的威力为什么这么大？</a:t>
            </a:r>
          </a:p>
        </p:txBody>
      </p:sp>
      <p:sp>
        <p:nvSpPr>
          <p:cNvPr id="10" name="文本框 9"/>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1514" name="图片 11"/>
          <p:cNvPicPr>
            <a:picLocks noChangeAspect="1"/>
          </p:cNvPicPr>
          <p:nvPr/>
        </p:nvPicPr>
        <p:blipFill>
          <a:blip r:embed="rId4"/>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1" presetClass="entr" presetSubtype="1" fill="hold" nodeType="clickEffect">
                                  <p:stCondLst>
                                    <p:cond delay="0"/>
                                  </p:stCondLst>
                                  <p:childTnLst>
                                    <p:set>
                                      <p:cBhvr>
                                        <p:cTn id="6" dur="1" fill="hold">
                                          <p:stCondLst>
                                            <p:cond delay="0"/>
                                          </p:stCondLst>
                                        </p:cTn>
                                        <p:tgtEl>
                                          <p:spTgt spid="8201"/>
                                        </p:tgtEl>
                                        <p:attrNameLst>
                                          <p:attrName>style.visibility</p:attrName>
                                        </p:attrNameLst>
                                      </p:cBhvr>
                                      <p:to>
                                        <p:strVal val="visible"/>
                                      </p:to>
                                    </p:set>
                                    <p:animEffect transition="in" filter="wheel(1)">
                                      <p:cBhvr>
                                        <p:cTn id="7" dur="1000"/>
                                        <p:tgtEl>
                                          <p:spTgt spid="8201"/>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indefinite"/>
                            </p:stCondLst>
                          </p:cTn>
                        </p:par>
                        <p:par>
                          <p:cTn id="15" fill="hold" nodeType="afterGroup">
                            <p:stCondLst>
                              <p:cond delay="0"/>
                            </p:stCondLst>
                            <p:childTnLst>
                              <p:par>
                                <p:cTn id="16" presetID="1" presetClass="entr" presetSubtype="0" fill="hold" nodeType="clickEffect">
                                  <p:stCondLst>
                                    <p:cond delay="0"/>
                                  </p:stCondLst>
                                  <p:childTnLst>
                                    <p:set>
                                      <p:cBhvr>
                                        <p:cTn id="17" dur="1" fill="hold">
                                          <p:stCondLst>
                                            <p:cond delay="0"/>
                                          </p:stCondLst>
                                        </p:cTn>
                                        <p:tgtEl>
                                          <p:spTgt spid="8202"/>
                                        </p:tgtEl>
                                        <p:attrNameLst>
                                          <p:attrName>style.visibility</p:attrName>
                                        </p:attrNameLst>
                                      </p:cBhvr>
                                      <p:to>
                                        <p:strVal val="visible"/>
                                      </p:to>
                                    </p:set>
                                  </p:childTnLst>
                                </p:cTn>
                              </p:par>
                            </p:childTnLst>
                          </p:cTn>
                        </p:par>
                        <p:par>
                          <p:cTn id="18" fill="hold" nodeType="withGroup">
                            <p:stCondLst>
                              <p:cond delay="0"/>
                            </p:stCondLst>
                            <p:childTnLst>
                              <p:par>
                                <p:cTn id="19" presetID="10" presetClass="entr" presetSubtype="0" fill="hold" grpId="1"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1"/>
    </p:bld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6" name="矩形 4"/>
          <p:cNvSpPr>
            <a:spLocks noChangeArrowheads="1"/>
          </p:cNvSpPr>
          <p:nvPr/>
        </p:nvSpPr>
        <p:spPr bwMode="auto">
          <a:xfrm>
            <a:off x="3575051" y="1261533"/>
            <a:ext cx="5450417" cy="778933"/>
          </a:xfrm>
          <a:prstGeom prst="rect">
            <a:avLst/>
          </a:prstGeom>
          <a:noFill/>
          <a:ln w="9525">
            <a:noFill/>
            <a:miter lim="800000"/>
          </a:ln>
          <a:effectLst/>
        </p:spPr>
        <p:txBody>
          <a:bodyPr>
            <a:spAutoFit/>
          </a:bodyPr>
          <a:lstStyle>
            <a:defPPr>
              <a:defRPr lang="zh-CN"/>
            </a:defPPr>
            <a:lvl1pPr marL="0" lvl="0" indent="0" algn="l" defTabSz="1219200" rtl="0" eaLnBrk="0" fontAlgn="base" latinLnBrk="0" hangingPunct="0">
              <a:lnSpc>
                <a:spcPct val="100000"/>
              </a:lnSpc>
              <a:spcBef>
                <a:spcPct val="20000"/>
              </a:spcBef>
              <a:spcAft>
                <a:spcPct val="0"/>
              </a:spcAft>
              <a:buNone/>
              <a:defRPr sz="3200" b="1"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20000"/>
              </a:spcBef>
              <a:spcAft>
                <a:spcPct val="0"/>
              </a:spcAft>
              <a:buFont typeface="Arial" panose="020b0604020202020204" pitchFamily="34" charset="0"/>
              <a:buChar char="–"/>
              <a:defRPr sz="3733"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20000"/>
              </a:spcBef>
              <a:spcAft>
                <a:spcPct val="0"/>
              </a:spcAft>
              <a:buFont typeface="Arial" panose="020b0604020202020204" pitchFamily="34" charset="0"/>
              <a:buChar char="•"/>
              <a:defRPr sz="32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20000"/>
              </a:spcBef>
              <a:spcAft>
                <a:spcPct val="0"/>
              </a:spcAft>
              <a:buFont typeface="Arial" panose="020b0604020202020204" pitchFamily="34" charset="0"/>
              <a:buChar char="»"/>
              <a:defRPr sz="2667">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4267" b="1" i="0" u="none" strike="noStrike" kern="1200" cap="none" spc="0" normalizeH="0" baseline="0" noProof="0">
                <a:ln>
                  <a:noFill/>
                </a:ln>
                <a:solidFill>
                  <a:srgbClr val="0066FF"/>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核能</a:t>
            </a:r>
            <a:endParaRPr kumimoji="0" lang="zh-CN" altLang="en-US" sz="4267" b="1" i="0" u="none" strike="noStrike" kern="1200" cap="none" spc="0" normalizeH="0" baseline="0" noProof="0">
              <a:ln>
                <a:noFill/>
              </a:ln>
              <a:solidFill>
                <a:srgbClr val="0066FF"/>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endParaRPr>
          </a:p>
        </p:txBody>
      </p:sp>
      <p:sp>
        <p:nvSpPr>
          <p:cNvPr id="17" name="矩形 4"/>
          <p:cNvSpPr>
            <a:spLocks noChangeArrowheads="1"/>
          </p:cNvSpPr>
          <p:nvPr/>
        </p:nvSpPr>
        <p:spPr bwMode="auto">
          <a:xfrm>
            <a:off x="1187451" y="1263651"/>
            <a:ext cx="2302933" cy="772584"/>
          </a:xfrm>
          <a:prstGeom prst="roundRect">
            <a:avLst/>
          </a:prstGeom>
          <a:solidFill>
            <a:srgbClr val="0066FF"/>
          </a:solidFill>
        </p:spPr>
        <p:style>
          <a:lnRef idx="3">
            <a:schemeClr val="lt1"/>
          </a:lnRef>
          <a:fillRef idx="1">
            <a:schemeClr val="dk1"/>
          </a:fillRef>
          <a:effectRef idx="1">
            <a:schemeClr val="dk1"/>
          </a:effectRef>
          <a:fontRef idx="minor">
            <a:schemeClr val="lt1"/>
          </a:fontRef>
        </p:style>
        <p:txBody>
          <a:bodyPr>
            <a:spAutoFit/>
          </a:bodyPr>
          <a:lstStyle>
            <a:defPPr>
              <a:defRPr lang="zh-CN"/>
            </a:defPPr>
            <a:lvl1pPr marL="0" marR="0" lvl="0" indent="0" algn="l" defTabSz="1219200" rtl="0" eaLnBrk="0" fontAlgn="base" latinLnBrk="0" hangingPunct="0">
              <a:lnSpc>
                <a:spcPct val="100000"/>
              </a:lnSpc>
              <a:spcBef>
                <a:spcPct val="20000"/>
              </a:spcBef>
              <a:spcAft>
                <a:spcPct val="0"/>
              </a:spcAft>
              <a:buClrTx/>
              <a:buSzTx/>
              <a:buFontTx/>
              <a:buNone/>
              <a:defRPr kumimoji="0" sz="3200" b="1"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1pPr>
            <a:lvl2pPr marL="990600" marR="0" lvl="1" indent="-3810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3733"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2pPr>
            <a:lvl3pPr marL="1524000" marR="0" lvl="2"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32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3pPr>
            <a:lvl4pPr marL="2133600" marR="0" lvl="3"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4pPr>
            <a:lvl5pPr marL="2743200" marR="0" lvl="4"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5pPr>
            <a:lvl6pPr marL="3352800" marR="0" lvl="5"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6pPr>
            <a:lvl7pPr marL="3962400" marR="0" lvl="6"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7pPr>
            <a:lvl8pPr marL="4572000" marR="0" lvl="7"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8pPr>
            <a:lvl9pPr marL="5181600" marR="0" lvl="8"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0" i="0" u="none" strike="noStrike" kern="1200" cap="none" spc="0" normalizeH="0" baseline="0" noProof="0">
                <a:ln>
                  <a:noFill/>
                </a:ln>
                <a:solidFill>
                  <a:srgbClr val="FFFFFF"/>
                </a:solidFill>
                <a:effectLst/>
                <a:uLnTx/>
                <a:uFillTx/>
                <a:latin typeface="Times New Roman" panose="02020603050405020304" pitchFamily="18" charset="0"/>
                <a:ea typeface="楷体" panose="02010609060101010101" pitchFamily="49" charset="-122"/>
                <a:cs typeface="+mn-cs"/>
              </a:rPr>
              <a:t>知识点一</a:t>
            </a:r>
            <a:endParaRPr kumimoji="0" lang="zh-CN" altLang="en-US" sz="3733" b="0" i="0" u="none" strike="noStrike" kern="1200" cap="none" spc="0" normalizeH="0" baseline="0" noProof="0">
              <a:ln>
                <a:noFill/>
              </a:ln>
              <a:solidFill>
                <a:srgbClr val="FFFFFF"/>
              </a:solidFill>
              <a:effectLst/>
              <a:uLnTx/>
              <a:uFillTx/>
              <a:latin typeface="Times New Roman" panose="02020603050405020304" pitchFamily="18" charset="0"/>
              <a:ea typeface="楷体" panose="02010609060101010101" pitchFamily="49" charset="-122"/>
              <a:cs typeface="+mn-cs"/>
            </a:endParaRPr>
          </a:p>
        </p:txBody>
      </p:sp>
      <p:sp>
        <p:nvSpPr>
          <p:cNvPr id="19" name="TextBox 8"/>
          <p:cNvSpPr txBox="1">
            <a:spLocks noChangeArrowheads="1"/>
          </p:cNvSpPr>
          <p:nvPr/>
        </p:nvSpPr>
        <p:spPr bwMode="auto">
          <a:xfrm>
            <a:off x="495300" y="2059518"/>
            <a:ext cx="3456518" cy="692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1</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．原子结构</a:t>
            </a:r>
            <a:endPar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pic>
        <p:nvPicPr>
          <p:cNvPr id="20" name="Picture 5"/>
          <p:cNvPicPr>
            <a:picLocks noChangeAspect="1"/>
          </p:cNvPicPr>
          <p:nvPr/>
        </p:nvPicPr>
        <p:blipFill>
          <a:blip r:embed="rId2"/>
          <a:stretch>
            <a:fillRect/>
          </a:stretch>
        </p:blipFill>
        <p:spPr>
          <a:xfrm>
            <a:off x="2463800" y="4406900"/>
            <a:ext cx="3050118" cy="2286000"/>
          </a:xfrm>
          <a:prstGeom prst="rect">
            <a:avLst/>
          </a:prstGeom>
          <a:noFill/>
          <a:ln w="9525">
            <a:noFill/>
          </a:ln>
        </p:spPr>
      </p:pic>
      <p:pic>
        <p:nvPicPr>
          <p:cNvPr id="21" name="Picture 6"/>
          <p:cNvPicPr>
            <a:picLocks noChangeAspect="1"/>
          </p:cNvPicPr>
          <p:nvPr/>
        </p:nvPicPr>
        <p:blipFill>
          <a:blip r:embed="rId3"/>
          <a:stretch>
            <a:fillRect/>
          </a:stretch>
        </p:blipFill>
        <p:spPr>
          <a:xfrm rot="19231496">
            <a:off x="6055784" y="935567"/>
            <a:ext cx="6100233" cy="5687484"/>
          </a:xfrm>
          <a:prstGeom prst="rect">
            <a:avLst/>
          </a:prstGeom>
          <a:noFill/>
          <a:ln w="9525">
            <a:noFill/>
          </a:ln>
        </p:spPr>
      </p:pic>
      <p:grpSp>
        <p:nvGrpSpPr>
          <p:cNvPr id="22" name="Group 6"/>
          <p:cNvGrpSpPr/>
          <p:nvPr/>
        </p:nvGrpSpPr>
        <p:grpSpPr>
          <a:xfrm>
            <a:off x="4419600" y="4536501"/>
            <a:ext cx="6244168" cy="1973278"/>
            <a:chOff x="1105057" y="1136944"/>
            <a:chExt cx="6245053" cy="1978183"/>
          </a:xfrm>
        </p:grpSpPr>
        <p:sp>
          <p:nvSpPr>
            <p:cNvPr id="22542" name="矩形 7"/>
            <p:cNvSpPr>
              <a:spLocks noChangeArrowheads="1"/>
            </p:cNvSpPr>
            <p:nvPr/>
          </p:nvSpPr>
          <p:spPr bwMode="auto">
            <a:xfrm>
              <a:off x="1105057" y="1136944"/>
              <a:ext cx="2095797" cy="693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3733" b="1" i="0" u="none" strike="noStrike" kern="1200" cap="none" spc="0" normalizeH="0" baseline="0" noProof="0">
                  <a:ln>
                    <a:noFill/>
                  </a:ln>
                  <a:solidFill>
                    <a:schemeClr val="tx1"/>
                  </a:solidFill>
                  <a:effectLst/>
                  <a:uLnTx/>
                  <a:uFillTx/>
                  <a:latin typeface="+mj-lt"/>
                  <a:ea typeface="宋体" panose="02010600030101010101" pitchFamily="2" charset="-122"/>
                  <a:cs typeface="+mn-cs"/>
                </a:rPr>
                <a:t>H</a:t>
              </a:r>
              <a:r>
                <a:rPr kumimoji="0" lang="en-US" altLang="zh-CN" sz="3733" b="1" i="0" u="none" strike="noStrike" kern="1200" cap="none" spc="0" normalizeH="0" baseline="-25000" noProof="0">
                  <a:ln>
                    <a:noFill/>
                  </a:ln>
                  <a:solidFill>
                    <a:schemeClr val="tx1"/>
                  </a:solidFill>
                  <a:effectLst/>
                  <a:uLnTx/>
                  <a:uFillTx/>
                  <a:latin typeface="+mj-lt"/>
                  <a:ea typeface="宋体" panose="02010600030101010101" pitchFamily="2" charset="-122"/>
                  <a:cs typeface="+mn-cs"/>
                </a:rPr>
                <a:t>2</a:t>
              </a:r>
              <a:r>
                <a:rPr kumimoji="0" lang="en-US" altLang="zh-CN" sz="3733" b="1" i="0" u="none" strike="noStrike" kern="1200" cap="none" spc="0" normalizeH="0" baseline="0" noProof="0">
                  <a:ln>
                    <a:noFill/>
                  </a:ln>
                  <a:solidFill>
                    <a:schemeClr val="tx1"/>
                  </a:solidFill>
                  <a:effectLst/>
                  <a:uLnTx/>
                  <a:uFillTx/>
                  <a:latin typeface="+mj-lt"/>
                  <a:ea typeface="宋体" panose="02010600030101010101" pitchFamily="2" charset="-122"/>
                  <a:cs typeface="+mn-cs"/>
                </a:rPr>
                <a:t>O</a:t>
              </a:r>
              <a:r>
                <a:rPr kumimoji="0" lang="zh-CN" altLang="en-US" sz="3733" b="1" i="0" u="none" strike="noStrike" kern="1200" cap="none" spc="0" normalizeH="0" baseline="0" noProof="0">
                  <a:ln>
                    <a:noFill/>
                  </a:ln>
                  <a:solidFill>
                    <a:schemeClr val="tx1"/>
                  </a:solidFill>
                  <a:effectLst/>
                  <a:uLnTx/>
                  <a:uFillTx/>
                  <a:latin typeface="+mj-lt"/>
                  <a:ea typeface="宋体" panose="02010600030101010101" pitchFamily="2" charset="-122"/>
                  <a:cs typeface="+mn-cs"/>
                </a:rPr>
                <a:t>分子</a:t>
              </a:r>
              <a:endParaRPr kumimoji="0" lang="zh-CN" altLang="en-US" sz="3733" b="1" i="0" u="none" strike="noStrike" kern="1200" cap="none" spc="0" normalizeH="0" baseline="0" noProof="0">
                <a:ln>
                  <a:noFill/>
                </a:ln>
                <a:solidFill>
                  <a:schemeClr val="tx1"/>
                </a:solidFill>
                <a:effectLst/>
                <a:uLnTx/>
                <a:uFillTx/>
                <a:latin typeface="+mj-lt"/>
                <a:ea typeface="宋体" panose="02010600030101010101" pitchFamily="2" charset="-122"/>
                <a:cs typeface="+mn-cs"/>
              </a:endParaRPr>
            </a:p>
          </p:txBody>
        </p:sp>
        <p:cxnSp>
          <p:nvCxnSpPr>
            <p:cNvPr id="22543" name="直接箭头连接符 9"/>
            <p:cNvCxnSpPr>
              <a:endCxn id="22542" idx="3"/>
            </p:cNvCxnSpPr>
            <p:nvPr/>
          </p:nvCxnSpPr>
          <p:spPr>
            <a:xfrm flipH="1">
              <a:off x="5372863" y="2129249"/>
              <a:ext cx="1977247" cy="985879"/>
            </a:xfrm>
            <a:prstGeom prst="straightConnector1">
              <a:avLst/>
            </a:prstGeom>
            <a:ln w="38100" cap="flat" cmpd="sng">
              <a:solidFill>
                <a:schemeClr val="tx1"/>
              </a:solidFill>
              <a:prstDash val="solid"/>
              <a:headEnd type="none" w="med" len="med"/>
              <a:tailEnd type="arrow" w="med" len="med"/>
            </a:ln>
            <a:effectLst>
              <a:outerShdw dist="23000" dir="5400000" algn="ctr" rotWithShape="0">
                <a:srgbClr val="000000">
                  <a:alpha val="29999"/>
                </a:srgbClr>
              </a:outerShdw>
            </a:effectLst>
          </p:spPr>
        </p:cxnSp>
      </p:grpSp>
      <p:sp>
        <p:nvSpPr>
          <p:cNvPr id="25" name="矩形 12"/>
          <p:cNvSpPr/>
          <p:nvPr/>
        </p:nvSpPr>
        <p:spPr>
          <a:xfrm>
            <a:off x="495300" y="2815167"/>
            <a:ext cx="5806017" cy="2099733"/>
          </a:xfrm>
          <a:prstGeom prst="rect">
            <a:avLst/>
          </a:prstGeom>
          <a:noFill/>
          <a:ln w="9525">
            <a:noFill/>
          </a:ln>
        </p:spPr>
        <p:txBody>
          <a:bodyPr>
            <a:spAutoFit/>
          </a:bodyPr>
          <a:lstStyle>
            <a:defPPr>
              <a:defRPr lang="zh-CN"/>
            </a:defPPr>
          </a:lstStyle>
          <a:p>
            <a:pPr eaLnBrk="1" hangingPunct="1">
              <a:lnSpc>
                <a:spcPct val="120000"/>
              </a:lnSpc>
            </a:pPr>
            <a:r>
              <a:rPr lang="zh-CN" altLang="en-US" sz="3733" b="1">
                <a:latin typeface="楷体" panose="02010609060101010101" pitchFamily="49" charset="-122"/>
                <a:ea typeface="楷体" panose="02010609060101010101" pitchFamily="49" charset="-122"/>
              </a:rPr>
              <a:t>　　以水分子为例：它由一个氧原子和两个氢原子组成。</a:t>
            </a:r>
            <a:endParaRPr lang="en-US" altLang="zh-CN" sz="3733" b="1">
              <a:latin typeface="楷体" panose="02010609060101010101" pitchFamily="49" charset="-122"/>
              <a:ea typeface="楷体" panose="02010609060101010101" pitchFamily="49" charset="-122"/>
            </a:endParaRPr>
          </a:p>
        </p:txBody>
      </p:sp>
      <p:sp>
        <p:nvSpPr>
          <p:cNvPr id="24" name="文本框 23"/>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2541" name="图片 26"/>
          <p:cNvPicPr>
            <a:picLocks noChangeAspect="1"/>
          </p:cNvPicPr>
          <p:nvPr/>
        </p:nvPicPr>
        <p:blipFill>
          <a:blip r:embed="rId4"/>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fill="hold" grpId="1"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nodeType="clickPar">
                      <p:stCondLst>
                        <p:cond delay="indefinite"/>
                        <p:cond evt="onBegin" delay="0">
                          <p:tn val="8"/>
                        </p:cond>
                      </p:stCondLst>
                      <p:childTnLst>
                        <p:par>
                          <p:cTn id="10" fill="hold" nodeType="withGroup">
                            <p:stCondLst>
                              <p:cond delay="indefinite"/>
                            </p:stCondLst>
                          </p:cTn>
                        </p:par>
                        <p:par>
                          <p:cTn id="11" fill="hold" nodeType="afterGroup">
                            <p:stCondLst>
                              <p:cond delay="0"/>
                            </p:stCondLst>
                            <p:childTnLst>
                              <p:par>
                                <p:cTn id="12" presetID="1" presetClass="entr" presetSubtype="0" fill="hold" grpId="2" nodeType="clickEffect">
                                  <p:stCondLst>
                                    <p:cond delay="0"/>
                                  </p:stCondLst>
                                  <p:childTnLst>
                                    <p:set>
                                      <p:cBhvr>
                                        <p:cTn id="13" dur="1" fill="hold">
                                          <p:stCondLst>
                                            <p:cond delay="0"/>
                                          </p:stCondLst>
                                        </p:cTn>
                                        <p:tgtEl>
                                          <p:spTgt spid="19">
                                            <p:txEl>
                                              <p:pRg st="0" end="0"/>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childTnLst>
                                </p:cTn>
                              </p:par>
                            </p:childTnLst>
                          </p:cTn>
                        </p:par>
                      </p:childTnLst>
                    </p:cTn>
                  </p:par>
                  <p:par>
                    <p:cTn id="16" fill="hold" nodeType="clickPar">
                      <p:stCondLst>
                        <p:cond delay="indefinite"/>
                        <p:cond evt="onBegin" delay="0">
                          <p:tn val="15"/>
                        </p:cond>
                      </p:stCondLst>
                      <p:childTnLst>
                        <p:par>
                          <p:cTn id="17" fill="hold" nodeType="withGroup">
                            <p:stCondLst>
                              <p:cond delay="indefinite"/>
                            </p:stCondLst>
                          </p:cTn>
                        </p:par>
                        <p:par>
                          <p:cTn id="18" fill="hold" nodeType="after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par>
                          <p:cTn id="21" fill="hold" nodeType="withGroup">
                            <p:stCondLst>
                              <p:cond delay="0"/>
                            </p:stCondLst>
                            <p:childTnLst>
                              <p:par>
                                <p:cTn id="22" presetID="1" presetClass="entr" presetSubtype="0"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childTnLst>
                                </p:cTn>
                              </p:par>
                            </p:childTnLst>
                          </p:cTn>
                        </p:par>
                      </p:childTnLst>
                    </p:cTn>
                  </p:par>
                  <p:par>
                    <p:cTn id="24" fill="hold" nodeType="clickPar">
                      <p:stCondLst>
                        <p:cond delay="indefinite"/>
                        <p:cond evt="onBegin" delay="0">
                          <p:tn val="23"/>
                        </p:cond>
                      </p:stCondLst>
                      <p:childTnLst>
                        <p:par>
                          <p:cTn id="25" fill="hold" nodeType="withGroup">
                            <p:stCondLst>
                              <p:cond delay="indefinite"/>
                            </p:stCondLst>
                          </p:cTn>
                        </p:par>
                        <p:par>
                          <p:cTn id="26" fill="hold" nodeType="afterGroup">
                            <p:stCondLst>
                              <p:cond delay="0"/>
                            </p:stCondLst>
                            <p:childTnLst>
                              <p:par>
                                <p:cTn id="27" presetID="1" presetClass="entr" presetSubtype="0" fill="hold" grpId="3"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1"/>
      <p:bldP spid="19" grpId="2" build="p"/>
      <p:bldP spid="25" grpId="3"/>
    </p:bld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4" name="Group 2"/>
          <p:cNvGrpSpPr/>
          <p:nvPr/>
        </p:nvGrpSpPr>
        <p:grpSpPr>
          <a:xfrm>
            <a:off x="5035551" y="2863852"/>
            <a:ext cx="4991098" cy="4025900"/>
            <a:chOff x="1452987" y="802684"/>
            <a:chExt cx="5760638" cy="4513534"/>
          </a:xfrm>
        </p:grpSpPr>
        <p:grpSp>
          <p:nvGrpSpPr>
            <p:cNvPr id="23562" name="Group 3"/>
            <p:cNvGrpSpPr/>
            <p:nvPr/>
          </p:nvGrpSpPr>
          <p:grpSpPr>
            <a:xfrm>
              <a:off x="3901257" y="802684"/>
              <a:ext cx="3312368" cy="4513534"/>
              <a:chOff x="2065055" y="802684"/>
              <a:chExt cx="3312368" cy="4513534"/>
            </a:xfrm>
          </p:grpSpPr>
          <p:sp>
            <p:nvSpPr>
              <p:cNvPr id="23564" name="椭圆 10"/>
              <p:cNvSpPr>
                <a:spLocks noChangeAspect="1"/>
              </p:cNvSpPr>
              <p:nvPr/>
            </p:nvSpPr>
            <p:spPr>
              <a:xfrm>
                <a:off x="2065055" y="802684"/>
                <a:ext cx="3312368" cy="3312000"/>
              </a:xfrm>
              <a:prstGeom prst="ellipse">
                <a:avLst/>
              </a:prstGeom>
              <a:noFill/>
              <a:ln w="25400" cap="flat" cmpd="sng">
                <a:solidFill>
                  <a:srgbClr val="000000"/>
                </a:solidFill>
                <a:prstDash val="dash"/>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3565" name="TextBox 12"/>
              <p:cNvSpPr txBox="1"/>
              <p:nvPr/>
            </p:nvSpPr>
            <p:spPr>
              <a:xfrm>
                <a:off x="3506277" y="4450055"/>
                <a:ext cx="769465" cy="866163"/>
              </a:xfrm>
              <a:prstGeom prst="rect">
                <a:avLst/>
              </a:prstGeom>
              <a:noFill/>
              <a:ln w="9525">
                <a:noFill/>
              </a:ln>
            </p:spPr>
            <p:txBody>
              <a:bodyPr wrap="none">
                <a:spAutoFit/>
              </a:bodyPr>
              <a:lstStyle>
                <a:defPPr>
                  <a:defRPr lang="zh-CN"/>
                </a:defPPr>
              </a:lstStyle>
              <a:p>
                <a:pPr eaLnBrk="1" hangingPunct="1"/>
                <a:r>
                  <a:rPr lang="en-US" altLang="zh-CN" sz="4267" b="1">
                    <a:latin typeface="Times New Roman" panose="02020603050405020304" pitchFamily="18" charset="0"/>
                  </a:rPr>
                  <a:t>H</a:t>
                </a:r>
                <a:endParaRPr lang="zh-CN" altLang="en-US" sz="4267" b="1">
                  <a:latin typeface="Times New Roman" panose="02020603050405020304" pitchFamily="18" charset="0"/>
                </a:endParaRPr>
              </a:p>
            </p:txBody>
          </p:sp>
          <p:grpSp>
            <p:nvGrpSpPr>
              <p:cNvPr id="23566" name="Group 6"/>
              <p:cNvGrpSpPr/>
              <p:nvPr/>
            </p:nvGrpSpPr>
            <p:grpSpPr>
              <a:xfrm>
                <a:off x="2353087" y="898694"/>
                <a:ext cx="634951" cy="634880"/>
                <a:chOff x="2137062" y="826687"/>
                <a:chExt cx="634951" cy="634880"/>
              </a:xfrm>
            </p:grpSpPr>
            <p:sp>
              <p:nvSpPr>
                <p:cNvPr id="23571" name="椭圆 11"/>
                <p:cNvSpPr>
                  <a:spLocks noChangeAspect="1"/>
                </p:cNvSpPr>
                <p:nvPr/>
              </p:nvSpPr>
              <p:spPr>
                <a:xfrm>
                  <a:off x="2137062" y="826687"/>
                  <a:ext cx="634951" cy="634880"/>
                </a:xfrm>
                <a:prstGeom prst="ellipse">
                  <a:avLst/>
                </a:prstGeom>
                <a:solidFill>
                  <a:srgbClr val="17375E"/>
                </a:solidFill>
                <a:ln w="25400" cap="flat" cmpd="sng">
                  <a:solidFill>
                    <a:srgbClr val="17375E"/>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3572" name="矩形 13"/>
                <p:cNvSpPr/>
                <p:nvPr/>
              </p:nvSpPr>
              <p:spPr>
                <a:xfrm rot="502079">
                  <a:off x="2261645" y="1098845"/>
                  <a:ext cx="384043" cy="96011"/>
                </a:xfrm>
                <a:prstGeom prst="rect">
                  <a:avLst/>
                </a:prstGeom>
                <a:solidFill>
                  <a:schemeClr val="bg1"/>
                </a:solidFill>
                <a:ln w="25400" cap="flat" cmpd="sng">
                  <a:solidFill>
                    <a:schemeClr val="bg1"/>
                  </a:solidFill>
                  <a:prstDash val="solid"/>
                  <a:miter/>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sp>
            <p:nvSpPr>
              <p:cNvPr id="23567" name="椭圆 21"/>
              <p:cNvSpPr>
                <a:spLocks noChangeAspect="1"/>
              </p:cNvSpPr>
              <p:nvPr/>
            </p:nvSpPr>
            <p:spPr>
              <a:xfrm>
                <a:off x="3397861" y="2146833"/>
                <a:ext cx="634951" cy="634880"/>
              </a:xfrm>
              <a:prstGeom prst="ellipse">
                <a:avLst/>
              </a:prstGeom>
              <a:solidFill>
                <a:srgbClr val="C00000"/>
              </a:solidFill>
              <a:ln w="25400" cap="flat" cmpd="sng">
                <a:solidFill>
                  <a:srgbClr val="C00000"/>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nvGrpSpPr>
              <p:cNvPr id="23568" name="Group 10"/>
              <p:cNvGrpSpPr/>
              <p:nvPr/>
            </p:nvGrpSpPr>
            <p:grpSpPr>
              <a:xfrm>
                <a:off x="3522442" y="2273836"/>
                <a:ext cx="384043" cy="384043"/>
                <a:chOff x="2429400" y="1170472"/>
                <a:chExt cx="384043" cy="384043"/>
              </a:xfrm>
            </p:grpSpPr>
            <p:sp>
              <p:nvSpPr>
                <p:cNvPr id="23569" name="矩形 22"/>
                <p:cNvSpPr/>
                <p:nvPr/>
              </p:nvSpPr>
              <p:spPr>
                <a:xfrm rot="502079">
                  <a:off x="2429400" y="1315628"/>
                  <a:ext cx="384043" cy="96011"/>
                </a:xfrm>
                <a:prstGeom prst="rect">
                  <a:avLst/>
                </a:prstGeom>
                <a:solidFill>
                  <a:schemeClr val="bg1"/>
                </a:solidFill>
                <a:ln w="25400" cap="flat" cmpd="sng">
                  <a:solidFill>
                    <a:schemeClr val="bg1"/>
                  </a:solidFill>
                  <a:prstDash val="solid"/>
                  <a:miter/>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3570" name="矩形 27"/>
                <p:cNvSpPr/>
                <p:nvPr/>
              </p:nvSpPr>
              <p:spPr>
                <a:xfrm rot="5880000">
                  <a:off x="2429814" y="1314488"/>
                  <a:ext cx="384043" cy="96011"/>
                </a:xfrm>
                <a:prstGeom prst="rect">
                  <a:avLst/>
                </a:prstGeom>
                <a:solidFill>
                  <a:schemeClr val="bg1"/>
                </a:solidFill>
                <a:ln w="25400" cap="flat" cmpd="sng">
                  <a:solidFill>
                    <a:schemeClr val="bg1"/>
                  </a:solidFill>
                  <a:prstDash val="solid"/>
                  <a:miter/>
                  <a:headEnd type="none" w="med" len="med"/>
                  <a:tailEnd type="none" w="med" len="med"/>
                </a:ln>
              </p:spPr>
              <p:txBody>
                <a:bodyPr rot="10800000" vert="eaVert"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grpSp>
        <p:cxnSp>
          <p:nvCxnSpPr>
            <p:cNvPr id="23563" name="直接箭头连接符 143"/>
            <p:cNvCxnSpPr/>
            <p:nvPr/>
          </p:nvCxnSpPr>
          <p:spPr>
            <a:xfrm flipV="1">
              <a:off x="1452987" y="2722896"/>
              <a:ext cx="2016224" cy="672075"/>
            </a:xfrm>
            <a:prstGeom prst="straightConnector1">
              <a:avLst/>
            </a:prstGeom>
            <a:ln w="38100" cap="flat" cmpd="sng">
              <a:solidFill>
                <a:schemeClr val="tx1"/>
              </a:solidFill>
              <a:prstDash val="solid"/>
              <a:headEnd type="none" w="med" len="med"/>
              <a:tailEnd type="arrow" w="med" len="med"/>
            </a:ln>
            <a:effectLst>
              <a:outerShdw dist="23000" dir="5400000" algn="ctr" rotWithShape="0">
                <a:srgbClr val="000000">
                  <a:alpha val="29999"/>
                </a:srgbClr>
              </a:outerShdw>
            </a:effectLst>
          </p:spPr>
        </p:cxnSp>
      </p:grpSp>
      <p:sp>
        <p:nvSpPr>
          <p:cNvPr id="18" name="TextBox 8"/>
          <p:cNvSpPr txBox="1">
            <a:spLocks noChangeArrowheads="1"/>
          </p:cNvSpPr>
          <p:nvPr/>
        </p:nvSpPr>
        <p:spPr bwMode="auto">
          <a:xfrm>
            <a:off x="565150" y="349251"/>
            <a:ext cx="10801352"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原子由原子核和核外电子组成。</a:t>
            </a:r>
            <a:endPar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a:t>
            </a:r>
            <a:r>
              <a:rPr kumimoji="0" lang="en-US"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1</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）氢原子由原子核和一个核外电子组成。</a:t>
            </a:r>
            <a:endPar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原子核有一个质子，质子带正电荷，核外电子带负电荷。二者电荷量相同。</a:t>
            </a:r>
            <a:endPar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pic>
        <p:nvPicPr>
          <p:cNvPr id="23556" name="Picture 6"/>
          <p:cNvPicPr>
            <a:picLocks noChangeAspect="1"/>
          </p:cNvPicPr>
          <p:nvPr/>
        </p:nvPicPr>
        <p:blipFill>
          <a:blip r:embed="rId2"/>
          <a:srcRect t="44411" r="77747" b="26611"/>
          <a:stretch>
            <a:fillRect/>
          </a:stretch>
        </p:blipFill>
        <p:spPr>
          <a:xfrm rot="19231496">
            <a:off x="2133600" y="3143251"/>
            <a:ext cx="3014133" cy="3659716"/>
          </a:xfrm>
          <a:prstGeom prst="rect">
            <a:avLst/>
          </a:prstGeom>
          <a:noFill/>
          <a:ln w="9525">
            <a:noFill/>
          </a:ln>
        </p:spPr>
      </p:pic>
      <p:sp>
        <p:nvSpPr>
          <p:cNvPr id="20" name="文本框 19"/>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3561" name="图片 20"/>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cond evt="onBegin" delay="0">
                          <p:tn val="6"/>
                        </p:cond>
                      </p:stCondLst>
                      <p:childTnLst>
                        <p:par>
                          <p:cTn id="8" fill="hold" nodeType="withGroup">
                            <p:stCondLst>
                              <p:cond delay="indefinite"/>
                            </p:stCondLst>
                          </p:cTn>
                        </p:par>
                        <p:par>
                          <p:cTn id="9" fill="hold" nodeType="after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par>
                    <p:cTn id="14" fill="hold" nodeType="clickPar">
                      <p:stCondLst>
                        <p:cond delay="indefinite"/>
                        <p:cond evt="onBegin" delay="0">
                          <p:tn val="13"/>
                        </p:cond>
                      </p:stCondLst>
                      <p:childTnLst>
                        <p:par>
                          <p:cTn id="15" fill="hold" nodeType="withGroup">
                            <p:stCondLst>
                              <p:cond delay="indefinite"/>
                            </p:stCondLst>
                          </p:cTn>
                        </p:par>
                        <p:par>
                          <p:cTn id="16" fill="hold" nodeType="after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4" name="Group 2"/>
          <p:cNvGrpSpPr/>
          <p:nvPr/>
        </p:nvGrpSpPr>
        <p:grpSpPr>
          <a:xfrm>
            <a:off x="5046134" y="2192867"/>
            <a:ext cx="5568954" cy="4595285"/>
            <a:chOff x="1470541" y="664142"/>
            <a:chExt cx="6491605" cy="5566996"/>
          </a:xfrm>
        </p:grpSpPr>
        <p:grpSp>
          <p:nvGrpSpPr>
            <p:cNvPr id="24586" name="Group 3"/>
            <p:cNvGrpSpPr/>
            <p:nvPr/>
          </p:nvGrpSpPr>
          <p:grpSpPr>
            <a:xfrm>
              <a:off x="3582776" y="664142"/>
              <a:ext cx="4379371" cy="5566995"/>
              <a:chOff x="1998600" y="664142"/>
              <a:chExt cx="4379371" cy="5566995"/>
            </a:xfrm>
          </p:grpSpPr>
          <p:sp>
            <p:nvSpPr>
              <p:cNvPr id="24588" name="椭圆 24"/>
              <p:cNvSpPr>
                <a:spLocks noChangeAspect="1"/>
              </p:cNvSpPr>
              <p:nvPr/>
            </p:nvSpPr>
            <p:spPr>
              <a:xfrm>
                <a:off x="1998600" y="904654"/>
                <a:ext cx="4368485" cy="4368000"/>
              </a:xfrm>
              <a:prstGeom prst="ellipse">
                <a:avLst/>
              </a:prstGeom>
              <a:noFill/>
              <a:ln w="25400" cap="flat" cmpd="sng">
                <a:solidFill>
                  <a:srgbClr val="000000"/>
                </a:solidFill>
                <a:prstDash val="dash"/>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589" name="椭圆 20"/>
              <p:cNvSpPr>
                <a:spLocks noChangeAspect="1"/>
              </p:cNvSpPr>
              <p:nvPr/>
            </p:nvSpPr>
            <p:spPr>
              <a:xfrm>
                <a:off x="2526659" y="1432227"/>
                <a:ext cx="3312368" cy="3312000"/>
              </a:xfrm>
              <a:prstGeom prst="ellipse">
                <a:avLst/>
              </a:prstGeom>
              <a:noFill/>
              <a:ln w="25400" cap="flat" cmpd="sng">
                <a:solidFill>
                  <a:srgbClr val="000000"/>
                </a:solidFill>
                <a:prstDash val="dash"/>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nvGrpSpPr>
              <p:cNvPr id="24590" name="Group 6"/>
              <p:cNvGrpSpPr/>
              <p:nvPr/>
            </p:nvGrpSpPr>
            <p:grpSpPr>
              <a:xfrm>
                <a:off x="2286634" y="2776376"/>
                <a:ext cx="634951" cy="634880"/>
                <a:chOff x="2070609" y="1192200"/>
                <a:chExt cx="634951" cy="634880"/>
              </a:xfrm>
            </p:grpSpPr>
            <p:sp>
              <p:nvSpPr>
                <p:cNvPr id="24662" name="椭圆 94"/>
                <p:cNvSpPr>
                  <a:spLocks noChangeAspect="1"/>
                </p:cNvSpPr>
                <p:nvPr/>
              </p:nvSpPr>
              <p:spPr>
                <a:xfrm>
                  <a:off x="2070609" y="1192200"/>
                  <a:ext cx="634951" cy="634880"/>
                </a:xfrm>
                <a:prstGeom prst="ellipse">
                  <a:avLst/>
                </a:prstGeom>
                <a:solidFill>
                  <a:srgbClr val="17375E"/>
                </a:solidFill>
                <a:ln w="25400" cap="flat" cmpd="sng">
                  <a:solidFill>
                    <a:srgbClr val="17375E"/>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63" name="矩形 95"/>
                <p:cNvSpPr/>
                <p:nvPr/>
              </p:nvSpPr>
              <p:spPr>
                <a:xfrm rot="502079">
                  <a:off x="2195191" y="1464359"/>
                  <a:ext cx="384043" cy="96011"/>
                </a:xfrm>
                <a:prstGeom prst="rect">
                  <a:avLst/>
                </a:prstGeom>
                <a:solidFill>
                  <a:schemeClr val="bg1"/>
                </a:solidFill>
                <a:ln w="25400" cap="flat" cmpd="sng">
                  <a:solidFill>
                    <a:schemeClr val="bg1"/>
                  </a:solidFill>
                  <a:prstDash val="solid"/>
                  <a:miter/>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grpSp>
            <p:nvGrpSpPr>
              <p:cNvPr id="24591" name="Group 9"/>
              <p:cNvGrpSpPr/>
              <p:nvPr/>
            </p:nvGrpSpPr>
            <p:grpSpPr>
              <a:xfrm rot="1457526">
                <a:off x="3630800" y="2532802"/>
                <a:ext cx="1104127" cy="1104097"/>
                <a:chOff x="2683794" y="-69040"/>
                <a:chExt cx="1104127" cy="1104097"/>
              </a:xfrm>
            </p:grpSpPr>
            <p:grpSp>
              <p:nvGrpSpPr>
                <p:cNvPr id="24614" name="Group 10"/>
                <p:cNvGrpSpPr/>
                <p:nvPr/>
              </p:nvGrpSpPr>
              <p:grpSpPr>
                <a:xfrm>
                  <a:off x="2683794" y="218994"/>
                  <a:ext cx="240027" cy="240000"/>
                  <a:chOff x="7099523" y="7857"/>
                  <a:chExt cx="634950" cy="634880"/>
                </a:xfrm>
              </p:grpSpPr>
              <p:sp>
                <p:nvSpPr>
                  <p:cNvPr id="24658" name="椭圆 90"/>
                  <p:cNvSpPr>
                    <a:spLocks noChangeAspect="1"/>
                  </p:cNvSpPr>
                  <p:nvPr/>
                </p:nvSpPr>
                <p:spPr>
                  <a:xfrm>
                    <a:off x="7099523" y="7857"/>
                    <a:ext cx="634951" cy="634880"/>
                  </a:xfrm>
                  <a:prstGeom prst="ellipse">
                    <a:avLst/>
                  </a:prstGeom>
                  <a:solidFill>
                    <a:srgbClr val="C00000"/>
                  </a:solidFill>
                  <a:ln w="25400" cap="flat" cmpd="sng">
                    <a:solidFill>
                      <a:srgbClr val="C00000"/>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nvGrpSpPr>
                  <p:cNvPr id="24659" name="Group 12"/>
                  <p:cNvGrpSpPr/>
                  <p:nvPr/>
                </p:nvGrpSpPr>
                <p:grpSpPr>
                  <a:xfrm rot="1082468">
                    <a:off x="7224118" y="134709"/>
                    <a:ext cx="384000" cy="384041"/>
                    <a:chOff x="6803828" y="-2275283"/>
                    <a:chExt cx="384000" cy="384041"/>
                  </a:xfrm>
                </p:grpSpPr>
                <p:sp>
                  <p:nvSpPr>
                    <p:cNvPr id="24660" name="矩形 92"/>
                    <p:cNvSpPr/>
                    <p:nvPr/>
                  </p:nvSpPr>
                  <p:spPr>
                    <a:xfrm>
                      <a:off x="6803828" y="-2107754"/>
                      <a:ext cx="384000" cy="48000"/>
                    </a:xfrm>
                    <a:prstGeom prst="rect">
                      <a:avLst/>
                    </a:prstGeom>
                    <a:solidFill>
                      <a:schemeClr val="bg1"/>
                    </a:solidFill>
                    <a:ln w="25400" cap="flat" cmpd="sng">
                      <a:solidFill>
                        <a:schemeClr val="bg1"/>
                      </a:solidFill>
                      <a:prstDash val="solid"/>
                      <a:miter/>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61" name="矩形 93"/>
                    <p:cNvSpPr/>
                    <p:nvPr/>
                  </p:nvSpPr>
                  <p:spPr>
                    <a:xfrm rot="5377921">
                      <a:off x="6806019" y="-2107262"/>
                      <a:ext cx="384041" cy="48000"/>
                    </a:xfrm>
                    <a:prstGeom prst="rect">
                      <a:avLst/>
                    </a:prstGeom>
                    <a:solidFill>
                      <a:schemeClr val="bg1"/>
                    </a:solidFill>
                    <a:ln w="25400" cap="flat" cmpd="sng">
                      <a:solidFill>
                        <a:schemeClr val="bg1"/>
                      </a:solidFill>
                      <a:prstDash val="solid"/>
                      <a:miter/>
                      <a:headEnd type="none" w="med" len="med"/>
                      <a:tailEnd type="none" w="med" len="med"/>
                    </a:ln>
                  </p:spPr>
                  <p:txBody>
                    <a:bodyPr rot="10800000" vert="eaVert"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grpSp>
            <p:grpSp>
              <p:nvGrpSpPr>
                <p:cNvPr id="24615" name="Group 15"/>
                <p:cNvGrpSpPr/>
                <p:nvPr/>
              </p:nvGrpSpPr>
              <p:grpSpPr>
                <a:xfrm>
                  <a:off x="2683795" y="-69039"/>
                  <a:ext cx="240027" cy="240000"/>
                  <a:chOff x="7099526" y="-182628"/>
                  <a:chExt cx="634950" cy="634880"/>
                </a:xfrm>
              </p:grpSpPr>
              <p:sp>
                <p:nvSpPr>
                  <p:cNvPr id="24654" name="椭圆 86"/>
                  <p:cNvSpPr>
                    <a:spLocks noChangeAspect="1"/>
                  </p:cNvSpPr>
                  <p:nvPr/>
                </p:nvSpPr>
                <p:spPr>
                  <a:xfrm>
                    <a:off x="7099526" y="-182628"/>
                    <a:ext cx="634951" cy="634880"/>
                  </a:xfrm>
                  <a:prstGeom prst="ellipse">
                    <a:avLst/>
                  </a:prstGeom>
                  <a:solidFill>
                    <a:srgbClr val="C00000"/>
                  </a:solidFill>
                  <a:ln w="25400" cap="flat" cmpd="sng">
                    <a:solidFill>
                      <a:srgbClr val="C00000"/>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nvGrpSpPr>
                  <p:cNvPr id="24655" name="Group 17"/>
                  <p:cNvGrpSpPr/>
                  <p:nvPr/>
                </p:nvGrpSpPr>
                <p:grpSpPr>
                  <a:xfrm rot="1082468">
                    <a:off x="7224113" y="-55785"/>
                    <a:ext cx="384000" cy="384041"/>
                    <a:chOff x="6747059" y="-2456407"/>
                    <a:chExt cx="384000" cy="384041"/>
                  </a:xfrm>
                </p:grpSpPr>
                <p:sp>
                  <p:nvSpPr>
                    <p:cNvPr id="24656" name="矩形 88"/>
                    <p:cNvSpPr/>
                    <p:nvPr/>
                  </p:nvSpPr>
                  <p:spPr>
                    <a:xfrm>
                      <a:off x="6747059" y="-2288871"/>
                      <a:ext cx="384000" cy="48000"/>
                    </a:xfrm>
                    <a:prstGeom prst="rect">
                      <a:avLst/>
                    </a:prstGeom>
                    <a:solidFill>
                      <a:schemeClr val="bg1"/>
                    </a:solidFill>
                    <a:ln w="25400" cap="flat" cmpd="sng">
                      <a:solidFill>
                        <a:schemeClr val="bg1"/>
                      </a:solidFill>
                      <a:prstDash val="solid"/>
                      <a:miter/>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57" name="矩形 89"/>
                    <p:cNvSpPr/>
                    <p:nvPr/>
                  </p:nvSpPr>
                  <p:spPr>
                    <a:xfrm rot="5377921">
                      <a:off x="6749258" y="-2288387"/>
                      <a:ext cx="384041" cy="48000"/>
                    </a:xfrm>
                    <a:prstGeom prst="rect">
                      <a:avLst/>
                    </a:prstGeom>
                    <a:solidFill>
                      <a:schemeClr val="bg1"/>
                    </a:solidFill>
                    <a:ln w="25400" cap="flat" cmpd="sng">
                      <a:solidFill>
                        <a:schemeClr val="bg1"/>
                      </a:solidFill>
                      <a:prstDash val="solid"/>
                      <a:miter/>
                      <a:headEnd type="none" w="med" len="med"/>
                      <a:tailEnd type="none" w="med" len="med"/>
                    </a:ln>
                  </p:spPr>
                  <p:txBody>
                    <a:bodyPr rot="10800000" vert="eaVert"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grpSp>
            <p:grpSp>
              <p:nvGrpSpPr>
                <p:cNvPr id="24616" name="Group 20"/>
                <p:cNvGrpSpPr/>
                <p:nvPr/>
              </p:nvGrpSpPr>
              <p:grpSpPr>
                <a:xfrm>
                  <a:off x="2683796" y="795057"/>
                  <a:ext cx="240027" cy="240000"/>
                  <a:chOff x="7099527" y="388827"/>
                  <a:chExt cx="634950" cy="634880"/>
                </a:xfrm>
              </p:grpSpPr>
              <p:sp>
                <p:nvSpPr>
                  <p:cNvPr id="24650" name="椭圆 63"/>
                  <p:cNvSpPr>
                    <a:spLocks noChangeAspect="1"/>
                  </p:cNvSpPr>
                  <p:nvPr/>
                </p:nvSpPr>
                <p:spPr>
                  <a:xfrm>
                    <a:off x="7099527" y="388827"/>
                    <a:ext cx="634951" cy="634880"/>
                  </a:xfrm>
                  <a:prstGeom prst="ellipse">
                    <a:avLst/>
                  </a:prstGeom>
                  <a:solidFill>
                    <a:srgbClr val="C00000"/>
                  </a:solidFill>
                  <a:ln w="25400" cap="flat" cmpd="sng">
                    <a:solidFill>
                      <a:srgbClr val="C00000"/>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nvGrpSpPr>
                  <p:cNvPr id="24651" name="Group 22"/>
                  <p:cNvGrpSpPr/>
                  <p:nvPr/>
                </p:nvGrpSpPr>
                <p:grpSpPr>
                  <a:xfrm rot="1082468">
                    <a:off x="7224117" y="515677"/>
                    <a:ext cx="384000" cy="384041"/>
                    <a:chOff x="6917359" y="-1913046"/>
                    <a:chExt cx="384000" cy="384041"/>
                  </a:xfrm>
                </p:grpSpPr>
                <p:sp>
                  <p:nvSpPr>
                    <p:cNvPr id="24652" name="矩形 84"/>
                    <p:cNvSpPr/>
                    <p:nvPr/>
                  </p:nvSpPr>
                  <p:spPr>
                    <a:xfrm>
                      <a:off x="6917359" y="-1745515"/>
                      <a:ext cx="384000" cy="48000"/>
                    </a:xfrm>
                    <a:prstGeom prst="rect">
                      <a:avLst/>
                    </a:prstGeom>
                    <a:solidFill>
                      <a:schemeClr val="bg1"/>
                    </a:solidFill>
                    <a:ln w="25400" cap="flat" cmpd="sng">
                      <a:solidFill>
                        <a:schemeClr val="bg1"/>
                      </a:solidFill>
                      <a:prstDash val="solid"/>
                      <a:miter/>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53" name="矩形 85"/>
                    <p:cNvSpPr/>
                    <p:nvPr/>
                  </p:nvSpPr>
                  <p:spPr>
                    <a:xfrm rot="5377921">
                      <a:off x="6919552" y="-1745025"/>
                      <a:ext cx="384041" cy="48000"/>
                    </a:xfrm>
                    <a:prstGeom prst="rect">
                      <a:avLst/>
                    </a:prstGeom>
                    <a:solidFill>
                      <a:schemeClr val="bg1"/>
                    </a:solidFill>
                    <a:ln w="25400" cap="flat" cmpd="sng">
                      <a:solidFill>
                        <a:schemeClr val="bg1"/>
                      </a:solidFill>
                      <a:prstDash val="solid"/>
                      <a:miter/>
                      <a:headEnd type="none" w="med" len="med"/>
                      <a:tailEnd type="none" w="med" len="med"/>
                    </a:ln>
                  </p:spPr>
                  <p:txBody>
                    <a:bodyPr rot="10800000" vert="eaVert"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grpSp>
            <p:grpSp>
              <p:nvGrpSpPr>
                <p:cNvPr id="24617" name="Group 25"/>
                <p:cNvGrpSpPr/>
                <p:nvPr/>
              </p:nvGrpSpPr>
              <p:grpSpPr>
                <a:xfrm>
                  <a:off x="2971827" y="-69038"/>
                  <a:ext cx="240027" cy="240000"/>
                  <a:chOff x="7290012" y="-182628"/>
                  <a:chExt cx="634950" cy="634880"/>
                </a:xfrm>
              </p:grpSpPr>
              <p:sp>
                <p:nvSpPr>
                  <p:cNvPr id="24646" name="椭圆 78"/>
                  <p:cNvSpPr>
                    <a:spLocks noChangeAspect="1"/>
                  </p:cNvSpPr>
                  <p:nvPr/>
                </p:nvSpPr>
                <p:spPr>
                  <a:xfrm>
                    <a:off x="7290012" y="-182628"/>
                    <a:ext cx="634951" cy="634880"/>
                  </a:xfrm>
                  <a:prstGeom prst="ellipse">
                    <a:avLst/>
                  </a:prstGeom>
                  <a:solidFill>
                    <a:srgbClr val="C00000"/>
                  </a:solidFill>
                  <a:ln w="25400" cap="flat" cmpd="sng">
                    <a:solidFill>
                      <a:srgbClr val="C00000"/>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nvGrpSpPr>
                  <p:cNvPr id="24647" name="Group 27"/>
                  <p:cNvGrpSpPr/>
                  <p:nvPr/>
                </p:nvGrpSpPr>
                <p:grpSpPr>
                  <a:xfrm rot="1082468">
                    <a:off x="7414602" y="-55782"/>
                    <a:ext cx="384000" cy="384041"/>
                    <a:chOff x="6928184" y="-2517717"/>
                    <a:chExt cx="384000" cy="384041"/>
                  </a:xfrm>
                </p:grpSpPr>
                <p:sp>
                  <p:nvSpPr>
                    <p:cNvPr id="24648" name="矩形 80"/>
                    <p:cNvSpPr/>
                    <p:nvPr/>
                  </p:nvSpPr>
                  <p:spPr>
                    <a:xfrm>
                      <a:off x="6928184" y="-2350183"/>
                      <a:ext cx="384000" cy="48000"/>
                    </a:xfrm>
                    <a:prstGeom prst="rect">
                      <a:avLst/>
                    </a:prstGeom>
                    <a:solidFill>
                      <a:schemeClr val="bg1"/>
                    </a:solidFill>
                    <a:ln w="25400" cap="flat" cmpd="sng">
                      <a:solidFill>
                        <a:schemeClr val="bg1"/>
                      </a:solidFill>
                      <a:prstDash val="solid"/>
                      <a:miter/>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49" name="矩形 71"/>
                    <p:cNvSpPr/>
                    <p:nvPr/>
                  </p:nvSpPr>
                  <p:spPr>
                    <a:xfrm rot="5377921">
                      <a:off x="6930376" y="-2349697"/>
                      <a:ext cx="384041" cy="48000"/>
                    </a:xfrm>
                    <a:prstGeom prst="rect">
                      <a:avLst/>
                    </a:prstGeom>
                    <a:solidFill>
                      <a:schemeClr val="bg1"/>
                    </a:solidFill>
                    <a:ln w="25400" cap="flat" cmpd="sng">
                      <a:solidFill>
                        <a:schemeClr val="bg1"/>
                      </a:solidFill>
                      <a:prstDash val="solid"/>
                      <a:miter/>
                      <a:headEnd type="none" w="med" len="med"/>
                      <a:tailEnd type="none" w="med" len="med"/>
                    </a:ln>
                  </p:spPr>
                  <p:txBody>
                    <a:bodyPr rot="10800000" vert="eaVert"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grpSp>
            <p:grpSp>
              <p:nvGrpSpPr>
                <p:cNvPr id="24618" name="Group 30"/>
                <p:cNvGrpSpPr/>
                <p:nvPr/>
              </p:nvGrpSpPr>
              <p:grpSpPr>
                <a:xfrm>
                  <a:off x="2971828" y="218992"/>
                  <a:ext cx="240027" cy="240000"/>
                  <a:chOff x="7290014" y="7856"/>
                  <a:chExt cx="634950" cy="634880"/>
                </a:xfrm>
              </p:grpSpPr>
              <p:sp>
                <p:nvSpPr>
                  <p:cNvPr id="24642" name="椭圆 74"/>
                  <p:cNvSpPr>
                    <a:spLocks noChangeAspect="1"/>
                  </p:cNvSpPr>
                  <p:nvPr/>
                </p:nvSpPr>
                <p:spPr>
                  <a:xfrm>
                    <a:off x="7290014" y="7856"/>
                    <a:ext cx="634951" cy="634880"/>
                  </a:xfrm>
                  <a:prstGeom prst="ellipse">
                    <a:avLst/>
                  </a:prstGeom>
                  <a:solidFill>
                    <a:srgbClr val="C00000"/>
                  </a:solidFill>
                  <a:ln w="25400" cap="flat" cmpd="sng">
                    <a:solidFill>
                      <a:srgbClr val="C00000"/>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nvGrpSpPr>
                  <p:cNvPr id="24643" name="Group 32"/>
                  <p:cNvGrpSpPr/>
                  <p:nvPr/>
                </p:nvGrpSpPr>
                <p:grpSpPr>
                  <a:xfrm rot="1082468">
                    <a:off x="7414609" y="134700"/>
                    <a:ext cx="384000" cy="384041"/>
                    <a:chOff x="6984949" y="-2336600"/>
                    <a:chExt cx="384000" cy="384041"/>
                  </a:xfrm>
                </p:grpSpPr>
                <p:sp>
                  <p:nvSpPr>
                    <p:cNvPr id="24644" name="矩形 75"/>
                    <p:cNvSpPr/>
                    <p:nvPr/>
                  </p:nvSpPr>
                  <p:spPr>
                    <a:xfrm>
                      <a:off x="6984949" y="-2169065"/>
                      <a:ext cx="384000" cy="48000"/>
                    </a:xfrm>
                    <a:prstGeom prst="rect">
                      <a:avLst/>
                    </a:prstGeom>
                    <a:solidFill>
                      <a:schemeClr val="bg1"/>
                    </a:solidFill>
                    <a:ln w="25400" cap="flat" cmpd="sng">
                      <a:solidFill>
                        <a:schemeClr val="bg1"/>
                      </a:solidFill>
                      <a:prstDash val="solid"/>
                      <a:miter/>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45" name="矩形 77"/>
                    <p:cNvSpPr/>
                    <p:nvPr/>
                  </p:nvSpPr>
                  <p:spPr>
                    <a:xfrm rot="5377921">
                      <a:off x="6987145" y="-2168579"/>
                      <a:ext cx="384041" cy="48000"/>
                    </a:xfrm>
                    <a:prstGeom prst="rect">
                      <a:avLst/>
                    </a:prstGeom>
                    <a:solidFill>
                      <a:schemeClr val="bg1"/>
                    </a:solidFill>
                    <a:ln w="25400" cap="flat" cmpd="sng">
                      <a:solidFill>
                        <a:schemeClr val="bg1"/>
                      </a:solidFill>
                      <a:prstDash val="solid"/>
                      <a:miter/>
                      <a:headEnd type="none" w="med" len="med"/>
                      <a:tailEnd type="none" w="med" len="med"/>
                    </a:ln>
                  </p:spPr>
                  <p:txBody>
                    <a:bodyPr rot="10800000" vert="eaVert"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grpSp>
            <p:grpSp>
              <p:nvGrpSpPr>
                <p:cNvPr id="24619" name="Group 35"/>
                <p:cNvGrpSpPr/>
                <p:nvPr/>
              </p:nvGrpSpPr>
              <p:grpSpPr>
                <a:xfrm>
                  <a:off x="2971825" y="507026"/>
                  <a:ext cx="240027" cy="240000"/>
                  <a:chOff x="7290013" y="198342"/>
                  <a:chExt cx="634950" cy="634880"/>
                </a:xfrm>
              </p:grpSpPr>
              <p:sp>
                <p:nvSpPr>
                  <p:cNvPr id="24638" name="椭圆 70"/>
                  <p:cNvSpPr>
                    <a:spLocks noChangeAspect="1"/>
                  </p:cNvSpPr>
                  <p:nvPr/>
                </p:nvSpPr>
                <p:spPr>
                  <a:xfrm>
                    <a:off x="7290013" y="198342"/>
                    <a:ext cx="634951" cy="634880"/>
                  </a:xfrm>
                  <a:prstGeom prst="ellipse">
                    <a:avLst/>
                  </a:prstGeom>
                  <a:solidFill>
                    <a:srgbClr val="C00000"/>
                  </a:solidFill>
                  <a:ln w="25400" cap="flat" cmpd="sng">
                    <a:solidFill>
                      <a:srgbClr val="C00000"/>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nvGrpSpPr>
                  <p:cNvPr id="24639" name="Group 37"/>
                  <p:cNvGrpSpPr/>
                  <p:nvPr/>
                </p:nvGrpSpPr>
                <p:grpSpPr>
                  <a:xfrm rot="1082468">
                    <a:off x="7414606" y="325187"/>
                    <a:ext cx="384000" cy="384041"/>
                    <a:chOff x="7041717" y="-2155480"/>
                    <a:chExt cx="384000" cy="384041"/>
                  </a:xfrm>
                </p:grpSpPr>
                <p:sp>
                  <p:nvSpPr>
                    <p:cNvPr id="24640" name="矩形 72"/>
                    <p:cNvSpPr/>
                    <p:nvPr/>
                  </p:nvSpPr>
                  <p:spPr>
                    <a:xfrm>
                      <a:off x="7041717" y="-1987946"/>
                      <a:ext cx="384000" cy="48000"/>
                    </a:xfrm>
                    <a:prstGeom prst="rect">
                      <a:avLst/>
                    </a:prstGeom>
                    <a:solidFill>
                      <a:schemeClr val="bg1"/>
                    </a:solidFill>
                    <a:ln w="25400" cap="flat" cmpd="sng">
                      <a:solidFill>
                        <a:schemeClr val="bg1"/>
                      </a:solidFill>
                      <a:prstDash val="solid"/>
                      <a:miter/>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41" name="矩形 73"/>
                    <p:cNvSpPr/>
                    <p:nvPr/>
                  </p:nvSpPr>
                  <p:spPr>
                    <a:xfrm rot="5377921">
                      <a:off x="7043910" y="-1987460"/>
                      <a:ext cx="384041" cy="48000"/>
                    </a:xfrm>
                    <a:prstGeom prst="rect">
                      <a:avLst/>
                    </a:prstGeom>
                    <a:solidFill>
                      <a:schemeClr val="bg1"/>
                    </a:solidFill>
                    <a:ln w="25400" cap="flat" cmpd="sng">
                      <a:solidFill>
                        <a:schemeClr val="bg1"/>
                      </a:solidFill>
                      <a:prstDash val="solid"/>
                      <a:miter/>
                      <a:headEnd type="none" w="med" len="med"/>
                      <a:tailEnd type="none" w="med" len="med"/>
                    </a:ln>
                  </p:spPr>
                  <p:txBody>
                    <a:bodyPr rot="10800000" vert="eaVert"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grpSp>
            <p:grpSp>
              <p:nvGrpSpPr>
                <p:cNvPr id="24620" name="Group 40"/>
                <p:cNvGrpSpPr/>
                <p:nvPr/>
              </p:nvGrpSpPr>
              <p:grpSpPr>
                <a:xfrm>
                  <a:off x="2971828" y="795055"/>
                  <a:ext cx="240027" cy="240000"/>
                  <a:chOff x="7290016" y="388824"/>
                  <a:chExt cx="634950" cy="634880"/>
                </a:xfrm>
              </p:grpSpPr>
              <p:sp>
                <p:nvSpPr>
                  <p:cNvPr id="24634" name="椭圆 66"/>
                  <p:cNvSpPr>
                    <a:spLocks noChangeAspect="1"/>
                  </p:cNvSpPr>
                  <p:nvPr/>
                </p:nvSpPr>
                <p:spPr>
                  <a:xfrm>
                    <a:off x="7290016" y="388824"/>
                    <a:ext cx="634951" cy="634880"/>
                  </a:xfrm>
                  <a:prstGeom prst="ellipse">
                    <a:avLst/>
                  </a:prstGeom>
                  <a:solidFill>
                    <a:srgbClr val="C00000"/>
                  </a:solidFill>
                  <a:ln w="25400" cap="flat" cmpd="sng">
                    <a:solidFill>
                      <a:srgbClr val="C00000"/>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nvGrpSpPr>
                  <p:cNvPr id="24635" name="Group 42"/>
                  <p:cNvGrpSpPr/>
                  <p:nvPr/>
                </p:nvGrpSpPr>
                <p:grpSpPr>
                  <a:xfrm rot="1082468">
                    <a:off x="7414608" y="515675"/>
                    <a:ext cx="384000" cy="384041"/>
                    <a:chOff x="7098481" y="-1974360"/>
                    <a:chExt cx="384000" cy="384041"/>
                  </a:xfrm>
                </p:grpSpPr>
                <p:sp>
                  <p:nvSpPr>
                    <p:cNvPr id="24636" name="矩形 68"/>
                    <p:cNvSpPr/>
                    <p:nvPr/>
                  </p:nvSpPr>
                  <p:spPr>
                    <a:xfrm>
                      <a:off x="7098481" y="-1806828"/>
                      <a:ext cx="384000" cy="48000"/>
                    </a:xfrm>
                    <a:prstGeom prst="rect">
                      <a:avLst/>
                    </a:prstGeom>
                    <a:solidFill>
                      <a:schemeClr val="bg1"/>
                    </a:solidFill>
                    <a:ln w="25400" cap="flat" cmpd="sng">
                      <a:solidFill>
                        <a:schemeClr val="bg1"/>
                      </a:solidFill>
                      <a:prstDash val="solid"/>
                      <a:miter/>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37" name="矩形 69"/>
                    <p:cNvSpPr/>
                    <p:nvPr/>
                  </p:nvSpPr>
                  <p:spPr>
                    <a:xfrm rot="5377921">
                      <a:off x="7100670" y="-1806339"/>
                      <a:ext cx="384041" cy="48000"/>
                    </a:xfrm>
                    <a:prstGeom prst="rect">
                      <a:avLst/>
                    </a:prstGeom>
                    <a:solidFill>
                      <a:schemeClr val="bg1"/>
                    </a:solidFill>
                    <a:ln w="25400" cap="flat" cmpd="sng">
                      <a:solidFill>
                        <a:schemeClr val="bg1"/>
                      </a:solidFill>
                      <a:prstDash val="solid"/>
                      <a:miter/>
                      <a:headEnd type="none" w="med" len="med"/>
                      <a:tailEnd type="none" w="med" len="med"/>
                    </a:ln>
                  </p:spPr>
                  <p:txBody>
                    <a:bodyPr rot="10800000" vert="eaVert"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grpSp>
            <p:grpSp>
              <p:nvGrpSpPr>
                <p:cNvPr id="24621" name="Group 45"/>
                <p:cNvGrpSpPr/>
                <p:nvPr/>
              </p:nvGrpSpPr>
              <p:grpSpPr>
                <a:xfrm>
                  <a:off x="2683795" y="507024"/>
                  <a:ext cx="240027" cy="240000"/>
                  <a:chOff x="7099532" y="198339"/>
                  <a:chExt cx="634950" cy="634880"/>
                </a:xfrm>
              </p:grpSpPr>
              <p:sp>
                <p:nvSpPr>
                  <p:cNvPr id="24630" name="椭圆 62"/>
                  <p:cNvSpPr>
                    <a:spLocks noChangeAspect="1"/>
                  </p:cNvSpPr>
                  <p:nvPr/>
                </p:nvSpPr>
                <p:spPr>
                  <a:xfrm>
                    <a:off x="7099532" y="198339"/>
                    <a:ext cx="634951" cy="634880"/>
                  </a:xfrm>
                  <a:prstGeom prst="ellipse">
                    <a:avLst/>
                  </a:prstGeom>
                  <a:solidFill>
                    <a:srgbClr val="C00000"/>
                  </a:solidFill>
                  <a:ln w="25400" cap="flat" cmpd="sng">
                    <a:solidFill>
                      <a:srgbClr val="C00000"/>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nvGrpSpPr>
                  <p:cNvPr id="24631" name="Group 47"/>
                  <p:cNvGrpSpPr/>
                  <p:nvPr/>
                </p:nvGrpSpPr>
                <p:grpSpPr>
                  <a:xfrm rot="1082468">
                    <a:off x="7224126" y="325182"/>
                    <a:ext cx="384000" cy="384041"/>
                    <a:chOff x="6860600" y="-2094173"/>
                    <a:chExt cx="384000" cy="384041"/>
                  </a:xfrm>
                </p:grpSpPr>
                <p:sp>
                  <p:nvSpPr>
                    <p:cNvPr id="24632" name="矩形 64"/>
                    <p:cNvSpPr/>
                    <p:nvPr/>
                  </p:nvSpPr>
                  <p:spPr>
                    <a:xfrm>
                      <a:off x="6860600" y="-1926641"/>
                      <a:ext cx="384000" cy="48000"/>
                    </a:xfrm>
                    <a:prstGeom prst="rect">
                      <a:avLst/>
                    </a:prstGeom>
                    <a:solidFill>
                      <a:schemeClr val="bg1"/>
                    </a:solidFill>
                    <a:ln w="25400" cap="flat" cmpd="sng">
                      <a:solidFill>
                        <a:schemeClr val="bg1"/>
                      </a:solidFill>
                      <a:prstDash val="solid"/>
                      <a:miter/>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33" name="矩形 65"/>
                    <p:cNvSpPr/>
                    <p:nvPr/>
                  </p:nvSpPr>
                  <p:spPr>
                    <a:xfrm rot="5377921">
                      <a:off x="6862791" y="-1926152"/>
                      <a:ext cx="384041" cy="48000"/>
                    </a:xfrm>
                    <a:prstGeom prst="rect">
                      <a:avLst/>
                    </a:prstGeom>
                    <a:solidFill>
                      <a:schemeClr val="bg1"/>
                    </a:solidFill>
                    <a:ln w="25400" cap="flat" cmpd="sng">
                      <a:solidFill>
                        <a:schemeClr val="bg1"/>
                      </a:solidFill>
                      <a:prstDash val="solid"/>
                      <a:miter/>
                      <a:headEnd type="none" w="med" len="med"/>
                      <a:tailEnd type="none" w="med" len="med"/>
                    </a:ln>
                  </p:spPr>
                  <p:txBody>
                    <a:bodyPr rot="10800000" vert="eaVert"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grpSp>
            <p:sp>
              <p:nvSpPr>
                <p:cNvPr id="24622" name="椭圆 54"/>
                <p:cNvSpPr>
                  <a:spLocks noChangeAspect="1"/>
                </p:cNvSpPr>
                <p:nvPr/>
              </p:nvSpPr>
              <p:spPr>
                <a:xfrm>
                  <a:off x="3259859" y="-69038"/>
                  <a:ext cx="240027" cy="240000"/>
                </a:xfrm>
                <a:prstGeom prst="ellipse">
                  <a:avLst/>
                </a:prstGeom>
                <a:solidFill>
                  <a:srgbClr val="77933C"/>
                </a:solidFill>
                <a:ln w="25400" cap="flat" cmpd="sng">
                  <a:solidFill>
                    <a:srgbClr val="77933C"/>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23" name="椭圆 55"/>
                <p:cNvSpPr>
                  <a:spLocks noChangeAspect="1"/>
                </p:cNvSpPr>
                <p:nvPr/>
              </p:nvSpPr>
              <p:spPr>
                <a:xfrm>
                  <a:off x="3259860" y="795056"/>
                  <a:ext cx="240027" cy="240000"/>
                </a:xfrm>
                <a:prstGeom prst="ellipse">
                  <a:avLst/>
                </a:prstGeom>
                <a:solidFill>
                  <a:srgbClr val="77933C"/>
                </a:solidFill>
                <a:ln w="25400" cap="flat" cmpd="sng">
                  <a:solidFill>
                    <a:srgbClr val="77933C"/>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24" name="椭圆 56"/>
                <p:cNvSpPr>
                  <a:spLocks noChangeAspect="1"/>
                </p:cNvSpPr>
                <p:nvPr/>
              </p:nvSpPr>
              <p:spPr>
                <a:xfrm>
                  <a:off x="3547893" y="-69040"/>
                  <a:ext cx="240027" cy="240000"/>
                </a:xfrm>
                <a:prstGeom prst="ellipse">
                  <a:avLst/>
                </a:prstGeom>
                <a:solidFill>
                  <a:srgbClr val="77933C"/>
                </a:solidFill>
                <a:ln w="25400" cap="flat" cmpd="sng">
                  <a:solidFill>
                    <a:srgbClr val="77933C"/>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25" name="椭圆 57"/>
                <p:cNvSpPr>
                  <a:spLocks noChangeAspect="1"/>
                </p:cNvSpPr>
                <p:nvPr/>
              </p:nvSpPr>
              <p:spPr>
                <a:xfrm>
                  <a:off x="3259863" y="218992"/>
                  <a:ext cx="240027" cy="240000"/>
                </a:xfrm>
                <a:prstGeom prst="ellipse">
                  <a:avLst/>
                </a:prstGeom>
                <a:solidFill>
                  <a:srgbClr val="77933C"/>
                </a:solidFill>
                <a:ln w="25400" cap="flat" cmpd="sng">
                  <a:solidFill>
                    <a:srgbClr val="77933C"/>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26" name="椭圆 58"/>
                <p:cNvSpPr>
                  <a:spLocks noChangeAspect="1"/>
                </p:cNvSpPr>
                <p:nvPr/>
              </p:nvSpPr>
              <p:spPr>
                <a:xfrm>
                  <a:off x="3547894" y="218992"/>
                  <a:ext cx="240027" cy="240000"/>
                </a:xfrm>
                <a:prstGeom prst="ellipse">
                  <a:avLst/>
                </a:prstGeom>
                <a:solidFill>
                  <a:srgbClr val="77933C"/>
                </a:solidFill>
                <a:ln w="25400" cap="flat" cmpd="sng">
                  <a:solidFill>
                    <a:srgbClr val="77933C"/>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27" name="椭圆 59"/>
                <p:cNvSpPr>
                  <a:spLocks noChangeAspect="1"/>
                </p:cNvSpPr>
                <p:nvPr/>
              </p:nvSpPr>
              <p:spPr>
                <a:xfrm>
                  <a:off x="3547893" y="507024"/>
                  <a:ext cx="240027" cy="240000"/>
                </a:xfrm>
                <a:prstGeom prst="ellipse">
                  <a:avLst/>
                </a:prstGeom>
                <a:solidFill>
                  <a:srgbClr val="77933C"/>
                </a:solidFill>
                <a:ln w="25400" cap="flat" cmpd="sng">
                  <a:solidFill>
                    <a:srgbClr val="77933C"/>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28" name="椭圆 60"/>
                <p:cNvSpPr>
                  <a:spLocks noChangeAspect="1"/>
                </p:cNvSpPr>
                <p:nvPr/>
              </p:nvSpPr>
              <p:spPr>
                <a:xfrm>
                  <a:off x="3547892" y="795056"/>
                  <a:ext cx="240027" cy="240000"/>
                </a:xfrm>
                <a:prstGeom prst="ellipse">
                  <a:avLst/>
                </a:prstGeom>
                <a:solidFill>
                  <a:srgbClr val="77933C"/>
                </a:solidFill>
                <a:ln w="25400" cap="flat" cmpd="sng">
                  <a:solidFill>
                    <a:srgbClr val="77933C"/>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29" name="椭圆 61"/>
                <p:cNvSpPr>
                  <a:spLocks noChangeAspect="1"/>
                </p:cNvSpPr>
                <p:nvPr/>
              </p:nvSpPr>
              <p:spPr>
                <a:xfrm>
                  <a:off x="3259860" y="507025"/>
                  <a:ext cx="240027" cy="240000"/>
                </a:xfrm>
                <a:prstGeom prst="ellipse">
                  <a:avLst/>
                </a:prstGeom>
                <a:solidFill>
                  <a:srgbClr val="77933C"/>
                </a:solidFill>
                <a:ln w="25400" cap="flat" cmpd="sng">
                  <a:solidFill>
                    <a:srgbClr val="77933C"/>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grpSp>
            <p:nvGrpSpPr>
              <p:cNvPr id="24592" name="Group 58"/>
              <p:cNvGrpSpPr/>
              <p:nvPr/>
            </p:nvGrpSpPr>
            <p:grpSpPr>
              <a:xfrm>
                <a:off x="2574666" y="952174"/>
                <a:ext cx="634951" cy="634880"/>
                <a:chOff x="2142617" y="736150"/>
                <a:chExt cx="634951" cy="634880"/>
              </a:xfrm>
            </p:grpSpPr>
            <p:sp>
              <p:nvSpPr>
                <p:cNvPr id="24612" name="椭圆 44"/>
                <p:cNvSpPr>
                  <a:spLocks noChangeAspect="1"/>
                </p:cNvSpPr>
                <p:nvPr/>
              </p:nvSpPr>
              <p:spPr>
                <a:xfrm>
                  <a:off x="2142617" y="736150"/>
                  <a:ext cx="634951" cy="634880"/>
                </a:xfrm>
                <a:prstGeom prst="ellipse">
                  <a:avLst/>
                </a:prstGeom>
                <a:solidFill>
                  <a:srgbClr val="17375E"/>
                </a:solidFill>
                <a:ln w="25400" cap="flat" cmpd="sng">
                  <a:solidFill>
                    <a:srgbClr val="17375E"/>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13" name="矩形 45"/>
                <p:cNvSpPr/>
                <p:nvPr/>
              </p:nvSpPr>
              <p:spPr>
                <a:xfrm rot="502079">
                  <a:off x="2267200" y="1008308"/>
                  <a:ext cx="384043" cy="96011"/>
                </a:xfrm>
                <a:prstGeom prst="rect">
                  <a:avLst/>
                </a:prstGeom>
                <a:solidFill>
                  <a:schemeClr val="bg1"/>
                </a:solidFill>
                <a:ln w="25400" cap="flat" cmpd="sng">
                  <a:solidFill>
                    <a:schemeClr val="bg1"/>
                  </a:solidFill>
                  <a:prstDash val="solid"/>
                  <a:miter/>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grpSp>
            <p:nvGrpSpPr>
              <p:cNvPr id="24593" name="Group 61"/>
              <p:cNvGrpSpPr/>
              <p:nvPr/>
            </p:nvGrpSpPr>
            <p:grpSpPr>
              <a:xfrm>
                <a:off x="5454986" y="2680366"/>
                <a:ext cx="634951" cy="634880"/>
                <a:chOff x="2862698" y="1168198"/>
                <a:chExt cx="634951" cy="634880"/>
              </a:xfrm>
            </p:grpSpPr>
            <p:sp>
              <p:nvSpPr>
                <p:cNvPr id="24610" name="椭圆 42"/>
                <p:cNvSpPr>
                  <a:spLocks noChangeAspect="1"/>
                </p:cNvSpPr>
                <p:nvPr/>
              </p:nvSpPr>
              <p:spPr>
                <a:xfrm>
                  <a:off x="2862698" y="1168198"/>
                  <a:ext cx="634951" cy="634880"/>
                </a:xfrm>
                <a:prstGeom prst="ellipse">
                  <a:avLst/>
                </a:prstGeom>
                <a:solidFill>
                  <a:srgbClr val="17375E"/>
                </a:solidFill>
                <a:ln w="25400" cap="flat" cmpd="sng">
                  <a:solidFill>
                    <a:srgbClr val="17375E"/>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11" name="矩形 43"/>
                <p:cNvSpPr/>
                <p:nvPr/>
              </p:nvSpPr>
              <p:spPr>
                <a:xfrm rot="502079">
                  <a:off x="2987281" y="1440356"/>
                  <a:ext cx="384043" cy="96011"/>
                </a:xfrm>
                <a:prstGeom prst="rect">
                  <a:avLst/>
                </a:prstGeom>
                <a:solidFill>
                  <a:schemeClr val="bg1"/>
                </a:solidFill>
                <a:ln w="25400" cap="flat" cmpd="sng">
                  <a:solidFill>
                    <a:schemeClr val="bg1"/>
                  </a:solidFill>
                  <a:prstDash val="solid"/>
                  <a:miter/>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grpSp>
            <p:nvGrpSpPr>
              <p:cNvPr id="24594" name="Group 64"/>
              <p:cNvGrpSpPr/>
              <p:nvPr/>
            </p:nvGrpSpPr>
            <p:grpSpPr>
              <a:xfrm>
                <a:off x="3246741" y="664142"/>
                <a:ext cx="634951" cy="634880"/>
                <a:chOff x="2310636" y="664142"/>
                <a:chExt cx="634951" cy="634880"/>
              </a:xfrm>
            </p:grpSpPr>
            <p:sp>
              <p:nvSpPr>
                <p:cNvPr id="24608" name="椭圆 40"/>
                <p:cNvSpPr>
                  <a:spLocks noChangeAspect="1"/>
                </p:cNvSpPr>
                <p:nvPr/>
              </p:nvSpPr>
              <p:spPr>
                <a:xfrm>
                  <a:off x="2310636" y="664142"/>
                  <a:ext cx="634951" cy="634880"/>
                </a:xfrm>
                <a:prstGeom prst="ellipse">
                  <a:avLst/>
                </a:prstGeom>
                <a:solidFill>
                  <a:srgbClr val="17375E"/>
                </a:solidFill>
                <a:ln w="25400" cap="flat" cmpd="sng">
                  <a:solidFill>
                    <a:srgbClr val="17375E"/>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09" name="矩形 41"/>
                <p:cNvSpPr/>
                <p:nvPr/>
              </p:nvSpPr>
              <p:spPr>
                <a:xfrm rot="502079">
                  <a:off x="2435218" y="936301"/>
                  <a:ext cx="384043" cy="96011"/>
                </a:xfrm>
                <a:prstGeom prst="rect">
                  <a:avLst/>
                </a:prstGeom>
                <a:solidFill>
                  <a:schemeClr val="bg1"/>
                </a:solidFill>
                <a:ln w="25400" cap="flat" cmpd="sng">
                  <a:solidFill>
                    <a:schemeClr val="bg1"/>
                  </a:solidFill>
                  <a:prstDash val="solid"/>
                  <a:miter/>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grpSp>
            <p:nvGrpSpPr>
              <p:cNvPr id="24595" name="Group 67"/>
              <p:cNvGrpSpPr/>
              <p:nvPr/>
            </p:nvGrpSpPr>
            <p:grpSpPr>
              <a:xfrm>
                <a:off x="5358978" y="4408557"/>
                <a:ext cx="634951" cy="634880"/>
                <a:chOff x="2838696" y="1600245"/>
                <a:chExt cx="634951" cy="634880"/>
              </a:xfrm>
            </p:grpSpPr>
            <p:sp>
              <p:nvSpPr>
                <p:cNvPr id="24606" name="椭圆 38"/>
                <p:cNvSpPr>
                  <a:spLocks noChangeAspect="1"/>
                </p:cNvSpPr>
                <p:nvPr/>
              </p:nvSpPr>
              <p:spPr>
                <a:xfrm>
                  <a:off x="2838696" y="1600245"/>
                  <a:ext cx="634951" cy="634880"/>
                </a:xfrm>
                <a:prstGeom prst="ellipse">
                  <a:avLst/>
                </a:prstGeom>
                <a:solidFill>
                  <a:srgbClr val="17375E"/>
                </a:solidFill>
                <a:ln w="25400" cap="flat" cmpd="sng">
                  <a:solidFill>
                    <a:srgbClr val="17375E"/>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07" name="矩形 39"/>
                <p:cNvSpPr/>
                <p:nvPr/>
              </p:nvSpPr>
              <p:spPr>
                <a:xfrm rot="502079">
                  <a:off x="2963278" y="1872405"/>
                  <a:ext cx="384043" cy="96011"/>
                </a:xfrm>
                <a:prstGeom prst="rect">
                  <a:avLst/>
                </a:prstGeom>
                <a:solidFill>
                  <a:schemeClr val="bg1"/>
                </a:solidFill>
                <a:ln w="25400" cap="flat" cmpd="sng">
                  <a:solidFill>
                    <a:schemeClr val="bg1"/>
                  </a:solidFill>
                  <a:prstDash val="solid"/>
                  <a:miter/>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grpSp>
            <p:nvGrpSpPr>
              <p:cNvPr id="24596" name="Group 70"/>
              <p:cNvGrpSpPr/>
              <p:nvPr/>
            </p:nvGrpSpPr>
            <p:grpSpPr>
              <a:xfrm>
                <a:off x="4590891" y="4792600"/>
                <a:ext cx="634951" cy="634880"/>
                <a:chOff x="2646674" y="1696256"/>
                <a:chExt cx="634951" cy="634880"/>
              </a:xfrm>
            </p:grpSpPr>
            <p:sp>
              <p:nvSpPr>
                <p:cNvPr id="24604" name="椭圆 36"/>
                <p:cNvSpPr>
                  <a:spLocks noChangeAspect="1"/>
                </p:cNvSpPr>
                <p:nvPr/>
              </p:nvSpPr>
              <p:spPr>
                <a:xfrm>
                  <a:off x="2646674" y="1696256"/>
                  <a:ext cx="634951" cy="634880"/>
                </a:xfrm>
                <a:prstGeom prst="ellipse">
                  <a:avLst/>
                </a:prstGeom>
                <a:solidFill>
                  <a:srgbClr val="17375E"/>
                </a:solidFill>
                <a:ln w="25400" cap="flat" cmpd="sng">
                  <a:solidFill>
                    <a:srgbClr val="17375E"/>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05" name="矩形 37"/>
                <p:cNvSpPr/>
                <p:nvPr/>
              </p:nvSpPr>
              <p:spPr>
                <a:xfrm rot="502079">
                  <a:off x="2771256" y="1968416"/>
                  <a:ext cx="384043" cy="96011"/>
                </a:xfrm>
                <a:prstGeom prst="rect">
                  <a:avLst/>
                </a:prstGeom>
                <a:solidFill>
                  <a:schemeClr val="bg1"/>
                </a:solidFill>
                <a:ln w="25400" cap="flat" cmpd="sng">
                  <a:solidFill>
                    <a:schemeClr val="bg1"/>
                  </a:solidFill>
                  <a:prstDash val="solid"/>
                  <a:miter/>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grpSp>
            <p:nvGrpSpPr>
              <p:cNvPr id="24597" name="Group 73"/>
              <p:cNvGrpSpPr/>
              <p:nvPr/>
            </p:nvGrpSpPr>
            <p:grpSpPr>
              <a:xfrm>
                <a:off x="2035724" y="3928503"/>
                <a:ext cx="634951" cy="634880"/>
                <a:chOff x="2007881" y="1480231"/>
                <a:chExt cx="634951" cy="634880"/>
              </a:xfrm>
            </p:grpSpPr>
            <p:sp>
              <p:nvSpPr>
                <p:cNvPr id="24602" name="椭圆 34"/>
                <p:cNvSpPr>
                  <a:spLocks noChangeAspect="1"/>
                </p:cNvSpPr>
                <p:nvPr/>
              </p:nvSpPr>
              <p:spPr>
                <a:xfrm>
                  <a:off x="2007881" y="1480231"/>
                  <a:ext cx="634951" cy="634880"/>
                </a:xfrm>
                <a:prstGeom prst="ellipse">
                  <a:avLst/>
                </a:prstGeom>
                <a:solidFill>
                  <a:srgbClr val="17375E"/>
                </a:solidFill>
                <a:ln w="25400" cap="flat" cmpd="sng">
                  <a:solidFill>
                    <a:srgbClr val="17375E"/>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03" name="矩形 35"/>
                <p:cNvSpPr/>
                <p:nvPr/>
              </p:nvSpPr>
              <p:spPr>
                <a:xfrm rot="502079">
                  <a:off x="2132464" y="1752391"/>
                  <a:ext cx="384043" cy="96011"/>
                </a:xfrm>
                <a:prstGeom prst="rect">
                  <a:avLst/>
                </a:prstGeom>
                <a:solidFill>
                  <a:schemeClr val="bg1"/>
                </a:solidFill>
                <a:ln w="25400" cap="flat" cmpd="sng">
                  <a:solidFill>
                    <a:schemeClr val="bg1"/>
                  </a:solidFill>
                  <a:prstDash val="solid"/>
                  <a:miter/>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grpSp>
            <p:nvGrpSpPr>
              <p:cNvPr id="24598" name="Group 76"/>
              <p:cNvGrpSpPr/>
              <p:nvPr/>
            </p:nvGrpSpPr>
            <p:grpSpPr>
              <a:xfrm>
                <a:off x="5743020" y="1624249"/>
                <a:ext cx="634951" cy="634880"/>
                <a:chOff x="2934707" y="904169"/>
                <a:chExt cx="634951" cy="634880"/>
              </a:xfrm>
            </p:grpSpPr>
            <p:sp>
              <p:nvSpPr>
                <p:cNvPr id="24600" name="椭圆 32"/>
                <p:cNvSpPr>
                  <a:spLocks noChangeAspect="1"/>
                </p:cNvSpPr>
                <p:nvPr/>
              </p:nvSpPr>
              <p:spPr>
                <a:xfrm>
                  <a:off x="2934707" y="904169"/>
                  <a:ext cx="634951" cy="634880"/>
                </a:xfrm>
                <a:prstGeom prst="ellipse">
                  <a:avLst/>
                </a:prstGeom>
                <a:solidFill>
                  <a:srgbClr val="17375E"/>
                </a:solidFill>
                <a:ln w="25400" cap="flat" cmpd="sng">
                  <a:solidFill>
                    <a:srgbClr val="17375E"/>
                  </a:solidFill>
                  <a:prstDash val="solid"/>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sp>
              <p:nvSpPr>
                <p:cNvPr id="24601" name="矩形 33"/>
                <p:cNvSpPr/>
                <p:nvPr/>
              </p:nvSpPr>
              <p:spPr>
                <a:xfrm rot="502079">
                  <a:off x="3059287" y="1176328"/>
                  <a:ext cx="384043" cy="96011"/>
                </a:xfrm>
                <a:prstGeom prst="rect">
                  <a:avLst/>
                </a:prstGeom>
                <a:solidFill>
                  <a:schemeClr val="bg1"/>
                </a:solidFill>
                <a:ln w="25400" cap="flat" cmpd="sng">
                  <a:solidFill>
                    <a:schemeClr val="bg1"/>
                  </a:solidFill>
                  <a:prstDash val="solid"/>
                  <a:miter/>
                  <a:headEnd type="none" w="med" len="med"/>
                  <a:tailEnd type="none" w="med" len="med"/>
                </a:ln>
              </p:spPr>
              <p:txBody>
                <a:bodyPr anchor="ctr" anchorCtr="0"/>
                <a:lstStyle>
                  <a:defPPr>
                    <a:defRPr lang="zh-CN"/>
                  </a:defPPr>
                </a:lstStyle>
                <a:p>
                  <a:pPr algn="ctr" eaLnBrk="1" hangingPunct="1"/>
                  <a:endParaRPr lang="zh-CN" altLang="en-US" sz="1800">
                    <a:solidFill>
                      <a:srgbClr val="FFFFFF"/>
                    </a:solidFill>
                    <a:latin typeface="Calibri" panose="020f0502020204030204" pitchFamily="34" charset="0"/>
                  </a:endParaRPr>
                </a:p>
              </p:txBody>
            </p:sp>
          </p:grpSp>
          <p:sp>
            <p:nvSpPr>
              <p:cNvPr id="24599" name="TextBox 31"/>
              <p:cNvSpPr txBox="1"/>
              <p:nvPr/>
            </p:nvSpPr>
            <p:spPr>
              <a:xfrm>
                <a:off x="3919703" y="5367945"/>
                <a:ext cx="738887" cy="863192"/>
              </a:xfrm>
              <a:prstGeom prst="rect">
                <a:avLst/>
              </a:prstGeom>
              <a:noFill/>
              <a:ln w="9525">
                <a:noFill/>
              </a:ln>
            </p:spPr>
            <p:txBody>
              <a:bodyPr wrap="none">
                <a:spAutoFit/>
              </a:bodyPr>
              <a:lstStyle>
                <a:defPPr>
                  <a:defRPr lang="zh-CN"/>
                </a:defPPr>
              </a:lstStyle>
              <a:p>
                <a:pPr eaLnBrk="1" hangingPunct="1"/>
                <a:r>
                  <a:rPr lang="en-US" altLang="zh-CN" sz="4267" b="1">
                    <a:latin typeface="Times New Roman" panose="02020603050405020304" pitchFamily="18" charset="0"/>
                  </a:rPr>
                  <a:t>O</a:t>
                </a:r>
                <a:endParaRPr lang="zh-CN" altLang="en-US" sz="4267" b="1">
                  <a:latin typeface="Times New Roman" panose="02020603050405020304" pitchFamily="18" charset="0"/>
                </a:endParaRPr>
              </a:p>
            </p:txBody>
          </p:sp>
        </p:grpSp>
        <p:cxnSp>
          <p:nvCxnSpPr>
            <p:cNvPr id="24587" name="直接箭头连接符 19"/>
            <p:cNvCxnSpPr/>
            <p:nvPr/>
          </p:nvCxnSpPr>
          <p:spPr>
            <a:xfrm flipV="1">
              <a:off x="1470541" y="2680365"/>
              <a:ext cx="2016224" cy="192021"/>
            </a:xfrm>
            <a:prstGeom prst="straightConnector1">
              <a:avLst/>
            </a:prstGeom>
            <a:ln w="38100" cap="flat" cmpd="sng">
              <a:solidFill>
                <a:schemeClr val="tx1"/>
              </a:solidFill>
              <a:prstDash val="solid"/>
              <a:headEnd type="none" w="med" len="med"/>
              <a:tailEnd type="arrow" w="med" len="med"/>
            </a:ln>
            <a:effectLst>
              <a:outerShdw dist="23000" dir="5400000" algn="ctr" rotWithShape="0">
                <a:srgbClr val="000000">
                  <a:alpha val="29999"/>
                </a:srgbClr>
              </a:outerShdw>
            </a:effectLst>
          </p:spPr>
        </p:cxnSp>
      </p:grpSp>
      <p:sp>
        <p:nvSpPr>
          <p:cNvPr id="83" name="TextBox 8"/>
          <p:cNvSpPr txBox="1">
            <a:spLocks noChangeArrowheads="1"/>
          </p:cNvSpPr>
          <p:nvPr/>
        </p:nvSpPr>
        <p:spPr bwMode="auto">
          <a:xfrm>
            <a:off x="537633" y="364067"/>
            <a:ext cx="11040534" cy="2173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a:t>
            </a:r>
            <a:r>
              <a:rPr kumimoji="0" lang="en-US"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2</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氧原子由原子核和八个核外电子组成。</a:t>
            </a:r>
            <a:endPar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原子核有八个质子和八个中子，由于中子不带电，所以正负电荷量仍然相同。</a:t>
            </a:r>
            <a:endPar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pic>
        <p:nvPicPr>
          <p:cNvPr id="24580" name="Picture 6"/>
          <p:cNvPicPr>
            <a:picLocks noChangeAspect="1"/>
          </p:cNvPicPr>
          <p:nvPr/>
        </p:nvPicPr>
        <p:blipFill>
          <a:blip r:embed="rId2"/>
          <a:srcRect t="44411" r="77747" b="26611"/>
          <a:stretch>
            <a:fillRect/>
          </a:stretch>
        </p:blipFill>
        <p:spPr>
          <a:xfrm rot="19231496">
            <a:off x="1849967" y="2810933"/>
            <a:ext cx="3130551" cy="3801533"/>
          </a:xfrm>
          <a:prstGeom prst="rect">
            <a:avLst/>
          </a:prstGeom>
          <a:noFill/>
          <a:ln w="9525">
            <a:noFill/>
          </a:ln>
        </p:spPr>
      </p:pic>
      <p:sp>
        <p:nvSpPr>
          <p:cNvPr id="87" name="文本框 86"/>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4585" name="图片 87"/>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build="p"/>
    </p:bld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5602" name="Picture 3"/>
          <p:cNvPicPr>
            <a:picLocks noChangeAspect="1"/>
          </p:cNvPicPr>
          <p:nvPr/>
        </p:nvPicPr>
        <p:blipFill>
          <a:blip r:embed="rId2"/>
          <a:stretch>
            <a:fillRect/>
          </a:stretch>
        </p:blipFill>
        <p:spPr>
          <a:xfrm>
            <a:off x="1140884" y="1162051"/>
            <a:ext cx="5588000" cy="3759200"/>
          </a:xfrm>
          <a:prstGeom prst="rect">
            <a:avLst/>
          </a:prstGeom>
          <a:noFill/>
          <a:ln w="9525">
            <a:noFill/>
          </a:ln>
        </p:spPr>
      </p:pic>
      <p:pic>
        <p:nvPicPr>
          <p:cNvPr id="25603" name="Picture 4"/>
          <p:cNvPicPr>
            <a:picLocks noChangeAspect="1"/>
          </p:cNvPicPr>
          <p:nvPr/>
        </p:nvPicPr>
        <p:blipFill>
          <a:blip r:embed="rId3"/>
          <a:stretch>
            <a:fillRect/>
          </a:stretch>
        </p:blipFill>
        <p:spPr>
          <a:xfrm>
            <a:off x="6436784" y="1162051"/>
            <a:ext cx="4826000" cy="3541183"/>
          </a:xfrm>
          <a:prstGeom prst="rect">
            <a:avLst/>
          </a:prstGeom>
          <a:noFill/>
          <a:ln w="9525">
            <a:noFill/>
          </a:ln>
        </p:spPr>
      </p:pic>
      <p:sp>
        <p:nvSpPr>
          <p:cNvPr id="3" name="TextBox 2"/>
          <p:cNvSpPr txBox="1"/>
          <p:nvPr/>
        </p:nvSpPr>
        <p:spPr>
          <a:xfrm>
            <a:off x="2019300" y="5226051"/>
            <a:ext cx="8422218" cy="745067"/>
          </a:xfrm>
          <a:prstGeom prst="rect">
            <a:avLst/>
          </a:prstGeom>
          <a:noFill/>
        </p:spPr>
        <p:txBody>
          <a:bodyPr wrap="none">
            <a:spAutoFit/>
          </a:bodyPr>
          <a:lstStyle>
            <a:defPPr>
              <a:defRPr lang="zh-CN"/>
            </a:defPPr>
          </a:lstStyle>
          <a:p>
            <a:pPr marR="0" defTabSz="1219200" eaLnBrk="1" hangingPunct="1">
              <a:lnSpc>
                <a:spcPct val="120000"/>
              </a:lnSpc>
              <a:buClrTx/>
              <a:buSzTx/>
              <a:buFont typeface="Arial" panose="020b0604020202020204" pitchFamily="34" charset="0"/>
              <a:buNone/>
              <a:defRPr/>
            </a:pPr>
            <a:r>
              <a:rPr kumimoji="0" lang="zh-CN" altLang="en-US" sz="3733" b="1" kern="1200" cap="none" spc="0" normalizeH="0" baseline="0" noProof="0">
                <a:latin typeface="+mn-lt"/>
                <a:ea typeface="楷体" panose="02010609060101010101" pitchFamily="49" charset="-122"/>
                <a:cs typeface="+mn-cs"/>
              </a:rPr>
              <a:t>原子核由质子和中子组成，周围有电子</a:t>
            </a:r>
          </a:p>
        </p:txBody>
      </p:sp>
      <p:sp>
        <p:nvSpPr>
          <p:cNvPr id="8" name="文本框 7"/>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5609" name="图片 8"/>
          <p:cNvPicPr>
            <a:picLocks noChangeAspect="1"/>
          </p:cNvPicPr>
          <p:nvPr/>
        </p:nvPicPr>
        <p:blipFill>
          <a:blip r:embed="rId4"/>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 name="Group 46"/>
          <p:cNvGrpSpPr/>
          <p:nvPr/>
        </p:nvGrpSpPr>
        <p:grpSpPr>
          <a:xfrm>
            <a:off x="1181099" y="1132418"/>
            <a:ext cx="9984319" cy="5088467"/>
            <a:chOff x="1025" y="1476"/>
            <a:chExt cx="6289" cy="3205"/>
          </a:xfrm>
        </p:grpSpPr>
        <p:grpSp>
          <p:nvGrpSpPr>
            <p:cNvPr id="26632" name="Group 44"/>
            <p:cNvGrpSpPr/>
            <p:nvPr/>
          </p:nvGrpSpPr>
          <p:grpSpPr>
            <a:xfrm>
              <a:off x="1388" y="1900"/>
              <a:ext cx="5927" cy="2249"/>
              <a:chOff x="1388" y="1900"/>
              <a:chExt cx="5927" cy="2249"/>
            </a:xfrm>
          </p:grpSpPr>
          <p:sp>
            <p:nvSpPr>
              <p:cNvPr id="26634" name="Text Box 4"/>
              <p:cNvSpPr txBox="1"/>
              <p:nvPr/>
            </p:nvSpPr>
            <p:spPr>
              <a:xfrm>
                <a:off x="1388" y="2323"/>
                <a:ext cx="544" cy="1716"/>
              </a:xfrm>
              <a:prstGeom prst="rect">
                <a:avLst/>
              </a:prstGeom>
              <a:noFill/>
              <a:ln w="9525">
                <a:noFill/>
              </a:ln>
            </p:spPr>
            <p:txBody>
              <a:bodyPr>
                <a:spAutoFit/>
              </a:bodyPr>
              <a:lstStyle>
                <a:defPPr>
                  <a:defRPr lang="zh-CN"/>
                </a:defPPr>
              </a:lstStyle>
              <a:p>
                <a:pPr eaLnBrk="1" hangingPunct="1">
                  <a:spcBef>
                    <a:spcPct val="50000"/>
                  </a:spcBef>
                </a:pPr>
                <a:r>
                  <a:rPr lang="zh-CN" altLang="en-US" sz="4267" b="1">
                    <a:solidFill>
                      <a:srgbClr val="FF0000"/>
                    </a:solidFill>
                    <a:latin typeface="宋体" panose="02010600030101010101" pitchFamily="2" charset="-122"/>
                  </a:rPr>
                  <a:t>原</a:t>
                </a:r>
              </a:p>
              <a:p>
                <a:pPr eaLnBrk="1" hangingPunct="1">
                  <a:spcBef>
                    <a:spcPct val="50000"/>
                  </a:spcBef>
                </a:pPr>
                <a:endParaRPr lang="zh-CN" altLang="en-US" sz="4267" b="1">
                  <a:solidFill>
                    <a:srgbClr val="FF0000"/>
                  </a:solidFill>
                  <a:latin typeface="宋体" panose="02010600030101010101" pitchFamily="2" charset="-122"/>
                </a:endParaRPr>
              </a:p>
              <a:p>
                <a:pPr eaLnBrk="1" hangingPunct="1">
                  <a:spcBef>
                    <a:spcPct val="50000"/>
                  </a:spcBef>
                </a:pPr>
                <a:r>
                  <a:rPr lang="zh-CN" altLang="en-US" sz="4267" b="1">
                    <a:solidFill>
                      <a:srgbClr val="FF0000"/>
                    </a:solidFill>
                    <a:latin typeface="宋体" panose="02010600030101010101" pitchFamily="2" charset="-122"/>
                  </a:rPr>
                  <a:t>子</a:t>
                </a:r>
                <a:endParaRPr lang="zh-CN" altLang="en-US" sz="4267" b="1">
                  <a:latin typeface="宋体" panose="02010600030101010101" pitchFamily="2" charset="-122"/>
                </a:endParaRPr>
              </a:p>
            </p:txBody>
          </p:sp>
          <p:sp>
            <p:nvSpPr>
              <p:cNvPr id="26635" name="Text Box 34"/>
              <p:cNvSpPr txBox="1"/>
              <p:nvPr/>
            </p:nvSpPr>
            <p:spPr>
              <a:xfrm>
                <a:off x="2053" y="3714"/>
                <a:ext cx="5261" cy="436"/>
              </a:xfrm>
              <a:prstGeom prst="rect">
                <a:avLst/>
              </a:prstGeom>
              <a:noFill/>
              <a:ln w="9525">
                <a:noFill/>
              </a:ln>
            </p:spPr>
            <p:txBody>
              <a:bodyPr>
                <a:spAutoFit/>
              </a:bodyPr>
              <a:lstStyle>
                <a:defPPr>
                  <a:defRPr lang="zh-CN"/>
                </a:defPPr>
              </a:lstStyle>
              <a:p>
                <a:pPr eaLnBrk="1" hangingPunct="1">
                  <a:spcBef>
                    <a:spcPct val="50000"/>
                  </a:spcBef>
                </a:pPr>
                <a:r>
                  <a:rPr lang="zh-CN" altLang="en-US" sz="3733" b="1">
                    <a:solidFill>
                      <a:srgbClr val="0033CC"/>
                    </a:solidFill>
                    <a:latin typeface="Times New Roman" panose="02020603050405020304" pitchFamily="18" charset="0"/>
                  </a:rPr>
                  <a:t>核外电子</a:t>
                </a:r>
                <a:r>
                  <a:rPr lang="zh-CN" altLang="en-US" sz="3733" b="1">
                    <a:latin typeface="Times New Roman" panose="02020603050405020304" pitchFamily="18" charset="0"/>
                  </a:rPr>
                  <a:t>（带负电，绕核高速旋转）</a:t>
                </a:r>
              </a:p>
            </p:txBody>
          </p:sp>
          <p:grpSp>
            <p:nvGrpSpPr>
              <p:cNvPr id="26636" name="Group 40"/>
              <p:cNvGrpSpPr/>
              <p:nvPr/>
            </p:nvGrpSpPr>
            <p:grpSpPr>
              <a:xfrm>
                <a:off x="1993" y="1900"/>
                <a:ext cx="4536" cy="1221"/>
                <a:chOff x="2174" y="1900"/>
                <a:chExt cx="4536" cy="1221"/>
              </a:xfrm>
            </p:grpSpPr>
            <p:sp>
              <p:nvSpPr>
                <p:cNvPr id="26640" name="Text Box 35"/>
                <p:cNvSpPr txBox="1"/>
                <p:nvPr/>
              </p:nvSpPr>
              <p:spPr>
                <a:xfrm>
                  <a:off x="2174" y="1900"/>
                  <a:ext cx="605" cy="1153"/>
                </a:xfrm>
                <a:prstGeom prst="rect">
                  <a:avLst/>
                </a:prstGeom>
                <a:noFill/>
                <a:ln w="9525">
                  <a:noFill/>
                </a:ln>
              </p:spPr>
              <p:txBody>
                <a:bodyPr>
                  <a:spAutoFit/>
                </a:bodyPr>
                <a:lstStyle>
                  <a:defPPr>
                    <a:defRPr lang="zh-CN"/>
                  </a:defPPr>
                </a:lstStyle>
                <a:p>
                  <a:pPr eaLnBrk="1" hangingPunct="1">
                    <a:spcBef>
                      <a:spcPct val="50000"/>
                    </a:spcBef>
                  </a:pPr>
                  <a:r>
                    <a:rPr lang="zh-CN" altLang="en-US" sz="3733" b="1">
                      <a:solidFill>
                        <a:srgbClr val="0033CC"/>
                      </a:solidFill>
                      <a:latin typeface="Times New Roman" panose="02020603050405020304" pitchFamily="18" charset="0"/>
                    </a:rPr>
                    <a:t>原子核</a:t>
                  </a:r>
                </a:p>
              </p:txBody>
            </p:sp>
            <p:sp>
              <p:nvSpPr>
                <p:cNvPr id="26641" name="Text Box 36"/>
                <p:cNvSpPr txBox="1"/>
                <p:nvPr/>
              </p:nvSpPr>
              <p:spPr>
                <a:xfrm>
                  <a:off x="3021" y="2686"/>
                  <a:ext cx="2661" cy="436"/>
                </a:xfrm>
                <a:prstGeom prst="rect">
                  <a:avLst/>
                </a:prstGeom>
                <a:noFill/>
                <a:ln w="9525">
                  <a:noFill/>
                </a:ln>
              </p:spPr>
              <p:txBody>
                <a:bodyPr>
                  <a:spAutoFit/>
                </a:bodyPr>
                <a:lstStyle>
                  <a:defPPr>
                    <a:defRPr lang="zh-CN"/>
                  </a:defPPr>
                </a:lstStyle>
                <a:p>
                  <a:pPr eaLnBrk="1" hangingPunct="1">
                    <a:spcBef>
                      <a:spcPct val="50000"/>
                    </a:spcBef>
                  </a:pPr>
                  <a:r>
                    <a:rPr lang="zh-CN" altLang="en-US" sz="3733" b="1">
                      <a:latin typeface="Times New Roman" panose="02020603050405020304" pitchFamily="18" charset="0"/>
                    </a:rPr>
                    <a:t>中子（不带电）</a:t>
                  </a:r>
                </a:p>
              </p:txBody>
            </p:sp>
            <p:sp>
              <p:nvSpPr>
                <p:cNvPr id="26642" name="Text Box 37"/>
                <p:cNvSpPr txBox="1"/>
                <p:nvPr/>
              </p:nvSpPr>
              <p:spPr>
                <a:xfrm>
                  <a:off x="3021" y="2020"/>
                  <a:ext cx="2299" cy="436"/>
                </a:xfrm>
                <a:prstGeom prst="rect">
                  <a:avLst/>
                </a:prstGeom>
                <a:noFill/>
                <a:ln w="9525">
                  <a:noFill/>
                </a:ln>
              </p:spPr>
              <p:txBody>
                <a:bodyPr>
                  <a:spAutoFit/>
                </a:bodyPr>
                <a:lstStyle>
                  <a:defPPr>
                    <a:defRPr lang="zh-CN"/>
                  </a:defPPr>
                </a:lstStyle>
                <a:p>
                  <a:pPr eaLnBrk="1" hangingPunct="1">
                    <a:spcBef>
                      <a:spcPct val="50000"/>
                    </a:spcBef>
                  </a:pPr>
                  <a:r>
                    <a:rPr lang="zh-CN" altLang="en-US" sz="3733" b="1">
                      <a:latin typeface="Times New Roman" panose="02020603050405020304" pitchFamily="18" charset="0"/>
                    </a:rPr>
                    <a:t>质子（带正电）</a:t>
                  </a:r>
                </a:p>
              </p:txBody>
            </p:sp>
            <p:sp>
              <p:nvSpPr>
                <p:cNvPr id="26643" name="Text Box 38"/>
                <p:cNvSpPr txBox="1"/>
                <p:nvPr/>
              </p:nvSpPr>
              <p:spPr>
                <a:xfrm>
                  <a:off x="5501" y="1960"/>
                  <a:ext cx="1209" cy="1153"/>
                </a:xfrm>
                <a:prstGeom prst="rect">
                  <a:avLst/>
                </a:prstGeom>
                <a:noFill/>
                <a:ln w="9525">
                  <a:noFill/>
                </a:ln>
              </p:spPr>
              <p:txBody>
                <a:bodyPr>
                  <a:spAutoFit/>
                </a:bodyPr>
                <a:lstStyle>
                  <a:defPPr>
                    <a:defRPr lang="zh-CN"/>
                  </a:defPPr>
                </a:lstStyle>
                <a:p>
                  <a:pPr eaLnBrk="1" hangingPunct="1">
                    <a:spcBef>
                      <a:spcPct val="50000"/>
                    </a:spcBef>
                  </a:pPr>
                  <a:r>
                    <a:rPr lang="zh-CN" altLang="en-US" sz="3733" b="1">
                      <a:latin typeface="Times New Roman" panose="02020603050405020304" pitchFamily="18" charset="0"/>
                    </a:rPr>
                    <a:t>集中原子大部分质量</a:t>
                  </a:r>
                </a:p>
              </p:txBody>
            </p:sp>
          </p:grpSp>
          <p:sp>
            <p:nvSpPr>
              <p:cNvPr id="26637" name="AutoShape 39"/>
              <p:cNvSpPr/>
              <p:nvPr/>
            </p:nvSpPr>
            <p:spPr>
              <a:xfrm>
                <a:off x="1932" y="2384"/>
                <a:ext cx="61" cy="1632"/>
              </a:xfrm>
              <a:prstGeom prst="leftBrace">
                <a:avLst>
                  <a:gd name="adj1" fmla="val 221739"/>
                  <a:gd name="adj2" fmla="val 50000"/>
                </a:avLst>
              </a:prstGeom>
              <a:noFill/>
              <a:ln w="28575" cap="flat" cmpd="sng">
                <a:solidFill>
                  <a:schemeClr val="tx1"/>
                </a:solidFill>
                <a:prstDash val="solid"/>
                <a:headEnd type="none" w="med" len="med"/>
                <a:tailEnd type="none" w="med" len="med"/>
              </a:ln>
            </p:spPr>
            <p:txBody>
              <a:bodyPr wrap="none" anchor="ctr" anchorCtr="0"/>
              <a:lstStyle>
                <a:defPPr>
                  <a:defRPr lang="zh-CN"/>
                </a:defPPr>
              </a:lstStyle>
              <a:p>
                <a:pPr eaLnBrk="1" hangingPunct="1"/>
                <a:endParaRPr lang="zh-CN" altLang="en-US" sz="3733">
                  <a:latin typeface="Times New Roman" panose="02020603050405020304" pitchFamily="18" charset="0"/>
                </a:endParaRPr>
              </a:p>
            </p:txBody>
          </p:sp>
          <p:sp>
            <p:nvSpPr>
              <p:cNvPr id="26638" name="AutoShape 41"/>
              <p:cNvSpPr/>
              <p:nvPr/>
            </p:nvSpPr>
            <p:spPr>
              <a:xfrm>
                <a:off x="2718" y="2202"/>
                <a:ext cx="61" cy="725"/>
              </a:xfrm>
              <a:prstGeom prst="leftBrace">
                <a:avLst>
                  <a:gd name="adj1" fmla="val 98550"/>
                  <a:gd name="adj2" fmla="val 50000"/>
                </a:avLst>
              </a:prstGeom>
              <a:noFill/>
              <a:ln w="28575" cap="flat" cmpd="sng">
                <a:solidFill>
                  <a:schemeClr val="tx1"/>
                </a:solidFill>
                <a:prstDash val="solid"/>
                <a:headEnd type="none" w="med" len="med"/>
                <a:tailEnd type="none" w="med" len="med"/>
              </a:ln>
            </p:spPr>
            <p:txBody>
              <a:bodyPr wrap="none" anchor="ctr" anchorCtr="0"/>
              <a:lstStyle>
                <a:defPPr>
                  <a:defRPr lang="zh-CN"/>
                </a:defPPr>
              </a:lstStyle>
              <a:p>
                <a:pPr eaLnBrk="1" hangingPunct="1"/>
                <a:endParaRPr lang="zh-CN" altLang="en-US" sz="3733">
                  <a:latin typeface="Times New Roman" panose="02020603050405020304" pitchFamily="18" charset="0"/>
                </a:endParaRPr>
              </a:p>
            </p:txBody>
          </p:sp>
          <p:sp>
            <p:nvSpPr>
              <p:cNvPr id="26639" name="AutoShape 43"/>
              <p:cNvSpPr/>
              <p:nvPr/>
            </p:nvSpPr>
            <p:spPr>
              <a:xfrm>
                <a:off x="5137" y="2142"/>
                <a:ext cx="61" cy="848"/>
              </a:xfrm>
              <a:prstGeom prst="rightBrace">
                <a:avLst>
                  <a:gd name="adj1" fmla="val 115217"/>
                  <a:gd name="adj2" fmla="val 50000"/>
                </a:avLst>
              </a:prstGeom>
              <a:noFill/>
              <a:ln w="28575" cap="flat" cmpd="sng">
                <a:solidFill>
                  <a:schemeClr val="tx1"/>
                </a:solidFill>
                <a:prstDash val="solid"/>
                <a:headEnd type="none" w="med" len="med"/>
                <a:tailEnd type="none" w="med" len="med"/>
              </a:ln>
            </p:spPr>
            <p:txBody>
              <a:bodyPr wrap="none" anchor="ctr" anchorCtr="0"/>
              <a:lstStyle>
                <a:defPPr>
                  <a:defRPr lang="zh-CN"/>
                </a:defPPr>
              </a:lstStyle>
              <a:p>
                <a:pPr eaLnBrk="1" hangingPunct="1"/>
                <a:endParaRPr lang="zh-CN" altLang="en-US" sz="3733">
                  <a:latin typeface="Times New Roman" panose="02020603050405020304" pitchFamily="18" charset="0"/>
                </a:endParaRPr>
              </a:p>
            </p:txBody>
          </p:sp>
        </p:grpSp>
        <p:sp>
          <p:nvSpPr>
            <p:cNvPr id="26633" name="AutoShape 45"/>
            <p:cNvSpPr/>
            <p:nvPr/>
          </p:nvSpPr>
          <p:spPr>
            <a:xfrm>
              <a:off x="1025" y="1476"/>
              <a:ext cx="6259" cy="3205"/>
            </a:xfrm>
            <a:prstGeom prst="horizontalScroll">
              <a:avLst>
                <a:gd name="adj" fmla="val 12500"/>
              </a:avLst>
            </a:prstGeom>
            <a:noFill/>
            <a:ln w="25400" cap="flat" cmpd="sng">
              <a:solidFill>
                <a:srgbClr val="958BAC"/>
              </a:solidFill>
              <a:prstDash val="solid"/>
              <a:headEnd type="none" w="med" len="med"/>
              <a:tailEnd type="none" w="med" len="med"/>
            </a:ln>
          </p:spPr>
          <p:txBody>
            <a:bodyPr wrap="none" anchor="ctr" anchorCtr="0"/>
            <a:lstStyle>
              <a:defPPr>
                <a:defRPr lang="zh-CN"/>
              </a:defPPr>
            </a:lstStyle>
            <a:p>
              <a:pPr eaLnBrk="1" hangingPunct="1"/>
              <a:endParaRPr lang="zh-CN" altLang="en-US" sz="3733">
                <a:latin typeface="Times New Roman" panose="02020603050405020304" pitchFamily="18" charset="0"/>
              </a:endParaRPr>
            </a:p>
          </p:txBody>
        </p:sp>
      </p:grpSp>
      <p:sp>
        <p:nvSpPr>
          <p:cNvPr id="18" name="文本框 17"/>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6631" name="图片 18"/>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7"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Rectangle 9"/>
          <p:cNvSpPr>
            <a:spLocks noChangeArrowheads="1"/>
          </p:cNvSpPr>
          <p:nvPr/>
        </p:nvSpPr>
        <p:spPr bwMode="auto">
          <a:xfrm>
            <a:off x="575733" y="867833"/>
            <a:ext cx="2789767" cy="69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2</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．核能</a:t>
            </a:r>
            <a:endPar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sp>
        <p:nvSpPr>
          <p:cNvPr id="5" name="TextBox 8"/>
          <p:cNvSpPr txBox="1"/>
          <p:nvPr/>
        </p:nvSpPr>
        <p:spPr>
          <a:xfrm>
            <a:off x="5154084" y="2383367"/>
            <a:ext cx="6011333" cy="2880784"/>
          </a:xfrm>
          <a:prstGeom prst="rect">
            <a:avLst/>
          </a:prstGeom>
          <a:noFill/>
          <a:ln w="9525">
            <a:noFill/>
          </a:ln>
        </p:spPr>
        <p:txBody>
          <a:bodyPr>
            <a:spAutoFit/>
          </a:bodyPr>
          <a:lstStyle>
            <a:defPPr>
              <a:defRPr lang="zh-CN"/>
            </a:defPPr>
          </a:lstStyle>
          <a:p>
            <a:pPr eaLnBrk="1" hangingPunct="1">
              <a:lnSpc>
                <a:spcPct val="120000"/>
              </a:lnSpc>
            </a:pPr>
            <a:r>
              <a:rPr lang="zh-CN" altLang="en-US" sz="3733" b="1">
                <a:latin typeface="楷体" panose="02010609060101010101" pitchFamily="49" charset="-122"/>
                <a:ea typeface="楷体" panose="02010609060101010101" pitchFamily="49" charset="-122"/>
              </a:rPr>
              <a:t>　　质子和中子依靠强大的核力紧密地结合在一起。要使它们分裂或结合都是极其困难的。</a:t>
            </a:r>
            <a:endParaRPr lang="en-US" altLang="zh-CN" sz="3733" b="1">
              <a:latin typeface="楷体" panose="02010609060101010101" pitchFamily="49" charset="-122"/>
              <a:ea typeface="楷体" panose="02010609060101010101" pitchFamily="49" charset="-122"/>
            </a:endParaRPr>
          </a:p>
        </p:txBody>
      </p:sp>
      <p:pic>
        <p:nvPicPr>
          <p:cNvPr id="27652" name="Picture 5"/>
          <p:cNvPicPr>
            <a:picLocks noChangeAspect="1"/>
          </p:cNvPicPr>
          <p:nvPr/>
        </p:nvPicPr>
        <p:blipFill>
          <a:blip r:embed="rId2"/>
          <a:srcRect l="21223" r="18990"/>
          <a:stretch>
            <a:fillRect/>
          </a:stretch>
        </p:blipFill>
        <p:spPr>
          <a:xfrm>
            <a:off x="1206500" y="2383367"/>
            <a:ext cx="3160184" cy="2969684"/>
          </a:xfrm>
          <a:prstGeom prst="rect">
            <a:avLst/>
          </a:prstGeom>
          <a:noFill/>
          <a:ln w="9525">
            <a:noFill/>
          </a:ln>
        </p:spPr>
      </p:pic>
      <p:sp>
        <p:nvSpPr>
          <p:cNvPr id="9" name="文本框 8"/>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7657" name="图片 9"/>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9" name="TextBox 8"/>
          <p:cNvSpPr txBox="1">
            <a:spLocks noChangeArrowheads="1"/>
          </p:cNvSpPr>
          <p:nvPr/>
        </p:nvSpPr>
        <p:spPr bwMode="auto">
          <a:xfrm>
            <a:off x="685800" y="1140884"/>
            <a:ext cx="10847918" cy="2099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　　质量较大的原子核发生分裂或者质量较小的原子核相互结合时，就有可能释放出惊人的能量，这就是</a:t>
            </a:r>
            <a:r>
              <a:rPr kumimoji="0" lang="zh-CN" altLang="en-US" sz="3733"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楷体" panose="02010609060101010101" pitchFamily="49" charset="-122"/>
                <a:ea typeface="楷体" panose="02010609060101010101" pitchFamily="49" charset="-122"/>
                <a:cs typeface="+mn-cs"/>
              </a:rPr>
              <a:t>核能</a:t>
            </a:r>
            <a:r>
              <a:rPr kumimoji="0" lang="zh-CN" altLang="en-US" sz="3733"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a:t>
            </a:r>
            <a:endParaRPr kumimoji="0" lang="en-US" sz="3733"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endParaRPr>
          </a:p>
        </p:txBody>
      </p:sp>
      <p:pic>
        <p:nvPicPr>
          <p:cNvPr id="28675" name="Picture 2"/>
          <p:cNvPicPr>
            <a:picLocks noChangeAspect="1"/>
          </p:cNvPicPr>
          <p:nvPr/>
        </p:nvPicPr>
        <p:blipFill>
          <a:blip r:embed="rId2"/>
          <a:srcRect l="35280" r="0" b="28622"/>
          <a:stretch>
            <a:fillRect/>
          </a:stretch>
        </p:blipFill>
        <p:spPr>
          <a:xfrm>
            <a:off x="7457018" y="3170767"/>
            <a:ext cx="2876549" cy="2743200"/>
          </a:xfrm>
          <a:prstGeom prst="rect">
            <a:avLst/>
          </a:prstGeom>
          <a:noFill/>
          <a:ln w="9525">
            <a:noFill/>
          </a:ln>
        </p:spPr>
      </p:pic>
      <p:grpSp>
        <p:nvGrpSpPr>
          <p:cNvPr id="28676" name="Group 4"/>
          <p:cNvGrpSpPr>
            <a:grpSpLocks noChangeAspect="1"/>
          </p:cNvGrpSpPr>
          <p:nvPr/>
        </p:nvGrpSpPr>
        <p:grpSpPr>
          <a:xfrm>
            <a:off x="3712633" y="3213100"/>
            <a:ext cx="2688167" cy="2705100"/>
            <a:chOff x="1277097" y="1047119"/>
            <a:chExt cx="3698776" cy="3526267"/>
          </a:xfrm>
        </p:grpSpPr>
        <p:pic>
          <p:nvPicPr>
            <p:cNvPr id="28682" name="Picture 2"/>
            <p:cNvPicPr>
              <a:picLocks noChangeAspect="1"/>
            </p:cNvPicPr>
            <p:nvPr/>
          </p:nvPicPr>
          <p:blipFill>
            <a:blip r:embed="rId2"/>
            <a:srcRect l="35280" r="0" b="28622"/>
            <a:stretch>
              <a:fillRect/>
            </a:stretch>
          </p:blipFill>
          <p:spPr>
            <a:xfrm>
              <a:off x="1277097" y="1047119"/>
              <a:ext cx="3698776" cy="3526267"/>
            </a:xfrm>
            <a:prstGeom prst="rect">
              <a:avLst/>
            </a:prstGeom>
            <a:noFill/>
            <a:ln w="9525">
              <a:noFill/>
            </a:ln>
          </p:spPr>
        </p:pic>
        <p:pic>
          <p:nvPicPr>
            <p:cNvPr id="28683" name="Picture 2"/>
            <p:cNvPicPr>
              <a:picLocks noChangeAspect="1"/>
            </p:cNvPicPr>
            <p:nvPr/>
          </p:nvPicPr>
          <p:blipFill>
            <a:blip r:embed="rId2"/>
            <a:srcRect l="19565" t="51717" r="63635" b="40509"/>
            <a:stretch>
              <a:fillRect/>
            </a:stretch>
          </p:blipFill>
          <p:spPr>
            <a:xfrm rot="5958979">
              <a:off x="1640311" y="2320010"/>
              <a:ext cx="960107" cy="384043"/>
            </a:xfrm>
            <a:prstGeom prst="rect">
              <a:avLst/>
            </a:prstGeom>
            <a:noFill/>
            <a:ln w="9525">
              <a:noFill/>
            </a:ln>
          </p:spPr>
        </p:pic>
        <p:pic>
          <p:nvPicPr>
            <p:cNvPr id="28684" name="Picture 2"/>
            <p:cNvPicPr>
              <a:picLocks noChangeAspect="1"/>
            </p:cNvPicPr>
            <p:nvPr/>
          </p:nvPicPr>
          <p:blipFill>
            <a:blip r:embed="rId2"/>
            <a:srcRect l="19565" t="51717" r="63635" b="40509"/>
            <a:stretch>
              <a:fillRect/>
            </a:stretch>
          </p:blipFill>
          <p:spPr>
            <a:xfrm rot="9509615">
              <a:off x="2658219" y="3033943"/>
              <a:ext cx="960107" cy="384043"/>
            </a:xfrm>
            <a:prstGeom prst="rect">
              <a:avLst/>
            </a:prstGeom>
            <a:noFill/>
            <a:ln w="9525">
              <a:noFill/>
            </a:ln>
          </p:spPr>
        </p:pic>
      </p:grpSp>
      <p:sp>
        <p:nvSpPr>
          <p:cNvPr id="11" name="文本框 10"/>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8681" name="图片 11"/>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1510" name="Picture 6"/>
          <p:cNvPicPr>
            <a:picLocks noChangeAspect="1"/>
          </p:cNvPicPr>
          <p:nvPr/>
        </p:nvPicPr>
        <p:blipFill>
          <a:blip r:embed="rId2"/>
          <a:stretch>
            <a:fillRect/>
          </a:stretch>
        </p:blipFill>
        <p:spPr>
          <a:xfrm>
            <a:off x="7751234" y="4811184"/>
            <a:ext cx="3234267" cy="1949449"/>
          </a:xfrm>
          <a:prstGeom prst="rect">
            <a:avLst/>
          </a:prstGeom>
          <a:noFill/>
          <a:ln w="9525">
            <a:noFill/>
          </a:ln>
        </p:spPr>
      </p:pic>
      <p:sp>
        <p:nvSpPr>
          <p:cNvPr id="25" name="矩形 4"/>
          <p:cNvSpPr>
            <a:spLocks noChangeArrowheads="1"/>
          </p:cNvSpPr>
          <p:nvPr/>
        </p:nvSpPr>
        <p:spPr bwMode="auto">
          <a:xfrm>
            <a:off x="3185584" y="99484"/>
            <a:ext cx="1604433" cy="778933"/>
          </a:xfrm>
          <a:prstGeom prst="rect">
            <a:avLst/>
          </a:prstGeom>
          <a:noFill/>
          <a:ln w="9525">
            <a:noFill/>
            <a:miter lim="800000"/>
          </a:ln>
          <a:effectLst/>
        </p:spPr>
        <p:txBody>
          <a:bodyPr>
            <a:spAutoFit/>
          </a:bodyPr>
          <a:lstStyle>
            <a:defPPr>
              <a:defRPr lang="zh-CN"/>
            </a:defPPr>
            <a:lvl1pPr marL="0" lvl="0" indent="0" algn="l" defTabSz="1219200" rtl="0" eaLnBrk="0" fontAlgn="base" latinLnBrk="0" hangingPunct="0">
              <a:lnSpc>
                <a:spcPct val="100000"/>
              </a:lnSpc>
              <a:spcBef>
                <a:spcPct val="20000"/>
              </a:spcBef>
              <a:spcAft>
                <a:spcPct val="0"/>
              </a:spcAft>
              <a:buNone/>
              <a:defRPr sz="3200" b="1"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20000"/>
              </a:spcBef>
              <a:spcAft>
                <a:spcPct val="0"/>
              </a:spcAft>
              <a:buFont typeface="Arial" panose="020b0604020202020204" pitchFamily="34" charset="0"/>
              <a:buChar char="–"/>
              <a:defRPr sz="3733"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20000"/>
              </a:spcBef>
              <a:spcAft>
                <a:spcPct val="0"/>
              </a:spcAft>
              <a:buFont typeface="Arial" panose="020b0604020202020204" pitchFamily="34" charset="0"/>
              <a:buChar char="•"/>
              <a:defRPr sz="32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20000"/>
              </a:spcBef>
              <a:spcAft>
                <a:spcPct val="0"/>
              </a:spcAft>
              <a:buFont typeface="Arial" panose="020b0604020202020204" pitchFamily="34" charset="0"/>
              <a:buChar char="»"/>
              <a:defRPr sz="2667">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4267" b="1" i="0" u="none" strike="noStrike" kern="1200" cap="none" spc="0" normalizeH="0" baseline="0" noProof="0">
                <a:ln>
                  <a:noFill/>
                </a:ln>
                <a:solidFill>
                  <a:srgbClr val="0066FF"/>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裂变</a:t>
            </a:r>
            <a:endParaRPr kumimoji="0" lang="zh-CN" altLang="en-US" sz="4267" b="1" i="0" u="none" strike="noStrike" kern="1200" cap="none" spc="0" normalizeH="0" baseline="0" noProof="0">
              <a:ln>
                <a:noFill/>
              </a:ln>
              <a:solidFill>
                <a:srgbClr val="0066FF"/>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endParaRPr>
          </a:p>
        </p:txBody>
      </p:sp>
      <p:sp>
        <p:nvSpPr>
          <p:cNvPr id="26" name="矩形 4"/>
          <p:cNvSpPr>
            <a:spLocks noChangeArrowheads="1"/>
          </p:cNvSpPr>
          <p:nvPr/>
        </p:nvSpPr>
        <p:spPr bwMode="auto">
          <a:xfrm>
            <a:off x="812800" y="101600"/>
            <a:ext cx="2302933" cy="772584"/>
          </a:xfrm>
          <a:prstGeom prst="roundRect">
            <a:avLst/>
          </a:prstGeom>
          <a:solidFill>
            <a:srgbClr val="0066FF"/>
          </a:solidFill>
        </p:spPr>
        <p:style>
          <a:lnRef idx="3">
            <a:schemeClr val="lt1"/>
          </a:lnRef>
          <a:fillRef idx="1">
            <a:schemeClr val="dk1"/>
          </a:fillRef>
          <a:effectRef idx="1">
            <a:schemeClr val="dk1"/>
          </a:effectRef>
          <a:fontRef idx="minor">
            <a:schemeClr val="lt1"/>
          </a:fontRef>
        </p:style>
        <p:txBody>
          <a:bodyPr>
            <a:spAutoFit/>
          </a:bodyPr>
          <a:lstStyle>
            <a:defPPr>
              <a:defRPr lang="zh-CN"/>
            </a:defPPr>
            <a:lvl1pPr marL="0" marR="0" lvl="0" indent="0" algn="l" defTabSz="1219200" rtl="0" eaLnBrk="0" fontAlgn="base" latinLnBrk="0" hangingPunct="0">
              <a:lnSpc>
                <a:spcPct val="100000"/>
              </a:lnSpc>
              <a:spcBef>
                <a:spcPct val="20000"/>
              </a:spcBef>
              <a:spcAft>
                <a:spcPct val="0"/>
              </a:spcAft>
              <a:buClrTx/>
              <a:buSzTx/>
              <a:buFontTx/>
              <a:buNone/>
              <a:defRPr kumimoji="0" sz="3200" b="1"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1pPr>
            <a:lvl2pPr marL="990600" marR="0" lvl="1" indent="-3810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3733"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2pPr>
            <a:lvl3pPr marL="1524000" marR="0" lvl="2"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32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3pPr>
            <a:lvl4pPr marL="2133600" marR="0" lvl="3"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4pPr>
            <a:lvl5pPr marL="2743200" marR="0" lvl="4"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5pPr>
            <a:lvl6pPr marL="3352800" marR="0" lvl="5"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6pPr>
            <a:lvl7pPr marL="3962400" marR="0" lvl="6"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7pPr>
            <a:lvl8pPr marL="4572000" marR="0" lvl="7"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8pPr>
            <a:lvl9pPr marL="5181600" marR="0" lvl="8"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0" i="0" u="none" strike="noStrike" kern="1200" cap="none" spc="0" normalizeH="0" baseline="0" noProof="0">
                <a:ln>
                  <a:noFill/>
                </a:ln>
                <a:solidFill>
                  <a:srgbClr val="FFFFFF"/>
                </a:solidFill>
                <a:effectLst/>
                <a:uLnTx/>
                <a:uFillTx/>
                <a:latin typeface="Times New Roman" panose="02020603050405020304" pitchFamily="18" charset="0"/>
                <a:ea typeface="楷体" panose="02010609060101010101" pitchFamily="49" charset="-122"/>
                <a:cs typeface="+mn-cs"/>
              </a:rPr>
              <a:t>知识点</a:t>
            </a:r>
            <a:r>
              <a:rPr kumimoji="0" lang="zh-CN" altLang="en-US" sz="3733" b="1" i="0" u="none" strike="noStrike" kern="1200" cap="none" spc="0" normalizeH="0" baseline="0" noProof="0">
                <a:ln>
                  <a:noFill/>
                </a:ln>
                <a:solidFill>
                  <a:srgbClr val="FFFFFF"/>
                </a:solidFill>
                <a:effectLst/>
                <a:uLnTx/>
                <a:uFillTx/>
                <a:latin typeface="Times New Roman" panose="02020603050405020304" pitchFamily="18" charset="0"/>
                <a:ea typeface="楷体" panose="02010609060101010101" pitchFamily="49" charset="-122"/>
                <a:cs typeface="+mn-cs"/>
              </a:rPr>
              <a:t>二</a:t>
            </a:r>
            <a:endParaRPr kumimoji="0" lang="zh-CN" altLang="en-US" sz="3733" b="0" i="0" u="none" strike="noStrike" kern="1200" cap="none" spc="0" normalizeH="0" baseline="0" noProof="0">
              <a:ln>
                <a:noFill/>
              </a:ln>
              <a:solidFill>
                <a:srgbClr val="FFFFFF"/>
              </a:solidFill>
              <a:effectLst/>
              <a:uLnTx/>
              <a:uFillTx/>
              <a:latin typeface="Times New Roman" panose="02020603050405020304" pitchFamily="18" charset="0"/>
              <a:ea typeface="楷体" panose="02010609060101010101" pitchFamily="49" charset="-122"/>
              <a:cs typeface="+mn-cs"/>
            </a:endParaRPr>
          </a:p>
        </p:txBody>
      </p:sp>
      <p:sp>
        <p:nvSpPr>
          <p:cNvPr id="6" name="TextBox 11"/>
          <p:cNvSpPr txBox="1">
            <a:spLocks noChangeArrowheads="1"/>
          </p:cNvSpPr>
          <p:nvPr/>
        </p:nvSpPr>
        <p:spPr bwMode="auto">
          <a:xfrm>
            <a:off x="812800" y="1424517"/>
            <a:ext cx="10560052" cy="4260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1934</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年至</a:t>
            </a:r>
            <a:r>
              <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1938</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年，科学家曾先后用中子轰击质量比较大的铀</a:t>
            </a:r>
            <a:r>
              <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235</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原子核，使它变成两个中等大小的原子核，同时释放出巨大的能量，称为原子核的</a:t>
            </a:r>
            <a:r>
              <a:rPr kumimoji="0" lang="zh-CN" altLang="en-US" sz="3733"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mn-lt"/>
                <a:ea typeface="楷体" panose="02010609060101010101" pitchFamily="49" charset="-122"/>
                <a:cs typeface="+mn-cs"/>
              </a:rPr>
              <a:t>裂变</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a:t>
            </a:r>
            <a:endPar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1 </a:t>
            </a:r>
            <a:r>
              <a:rPr kumimoji="0" lang="en-US"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k</a:t>
            </a:r>
            <a:r>
              <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g</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铀全部裂变，释放的能量超过</a:t>
            </a:r>
            <a:r>
              <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2 000 </a:t>
            </a:r>
            <a:r>
              <a:rPr kumimoji="0" lang="en-US"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t</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煤完全燃烧时释放的能量。</a:t>
            </a:r>
            <a:endPar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sp>
        <p:nvSpPr>
          <p:cNvPr id="7" name="Rectangle 9"/>
          <p:cNvSpPr>
            <a:spLocks noChangeArrowheads="1"/>
          </p:cNvSpPr>
          <p:nvPr/>
        </p:nvSpPr>
        <p:spPr bwMode="auto">
          <a:xfrm>
            <a:off x="747184" y="846667"/>
            <a:ext cx="5317067" cy="747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stStyle>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1</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．裂变</a:t>
            </a:r>
            <a:endPar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sp>
        <p:nvSpPr>
          <p:cNvPr id="11" name="文本框 10"/>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29707" name="图片 11"/>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nodeType="clickPar">
                      <p:stCondLst>
                        <p:cond delay="indefinite"/>
                        <p:cond evt="onBegin" delay="0">
                          <p:tn val="8"/>
                        </p:cond>
                      </p:stCondLst>
                      <p:childTnLst>
                        <p:par>
                          <p:cTn id="10" fill="hold" nodeType="withGroup">
                            <p:stCondLst>
                              <p:cond delay="indefinite"/>
                            </p:stCondLst>
                          </p:cTn>
                        </p:par>
                        <p:par>
                          <p:cTn id="11" fill="hold" nodeType="afterGroup">
                            <p:stCondLst>
                              <p:cond delay="0"/>
                            </p:stCondLst>
                            <p:childTnLst>
                              <p:par>
                                <p:cTn id="12" presetID="1" presetClass="entr" presetSubtype="0" fill="hold" grpId="3"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par>
                    <p:cTn id="14" fill="hold" nodeType="clickPar">
                      <p:stCondLst>
                        <p:cond delay="indefinite"/>
                        <p:cond evt="onBegin" delay="0">
                          <p:tn val="13"/>
                        </p:cond>
                      </p:stCondLst>
                      <p:childTnLst>
                        <p:par>
                          <p:cTn id="15" fill="hold" nodeType="withGroup">
                            <p:stCondLst>
                              <p:cond delay="indefinite"/>
                            </p:stCondLst>
                          </p:cTn>
                        </p:par>
                        <p:par>
                          <p:cTn id="16" fill="hold" nodeType="afterGroup">
                            <p:stCondLst>
                              <p:cond delay="0"/>
                            </p:stCondLst>
                            <p:childTnLst>
                              <p:par>
                                <p:cTn id="17" presetID="1" presetClass="entr" presetSubtype="0" fill="hold" grpId="2"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cond evt="onBegin" delay="0">
                          <p:tn val="18"/>
                        </p:cond>
                      </p:stCondLst>
                      <p:childTnLst>
                        <p:par>
                          <p:cTn id="20" fill="hold" nodeType="withGroup">
                            <p:stCondLst>
                              <p:cond delay="indefinite"/>
                            </p:stCondLst>
                          </p:cTn>
                        </p:par>
                        <p:par>
                          <p:cTn id="21" fill="hold" nodeType="afterGroup">
                            <p:stCondLst>
                              <p:cond delay="0"/>
                            </p:stCondLst>
                            <p:childTnLst>
                              <p:par>
                                <p:cTn id="22" presetID="2" presetClass="entr" presetSubtype="4" fill="hold" nodeType="clickEffect">
                                  <p:stCondLst>
                                    <p:cond delay="0"/>
                                  </p:stCondLst>
                                  <p:childTnLst>
                                    <p:set>
                                      <p:cBhvr>
                                        <p:cTn id="23" dur="1" fill="hold">
                                          <p:stCondLst>
                                            <p:cond delay="0"/>
                                          </p:stCondLst>
                                        </p:cTn>
                                        <p:tgtEl>
                                          <p:spTgt spid="21510"/>
                                        </p:tgtEl>
                                        <p:attrNameLst>
                                          <p:attrName>style.visibility</p:attrName>
                                        </p:attrNameLst>
                                      </p:cBhvr>
                                      <p:to>
                                        <p:strVal val="visible"/>
                                      </p:to>
                                    </p:set>
                                    <p:anim calcmode="lin" valueType="num">
                                      <p:cBhvr additive="base">
                                        <p:cTn id="24" dur="500" fill="hold"/>
                                        <p:tgtEl>
                                          <p:spTgt spid="21510"/>
                                        </p:tgtEl>
                                        <p:attrNameLst>
                                          <p:attrName>ppt_x</p:attrName>
                                        </p:attrNameLst>
                                      </p:cBhvr>
                                      <p:tavLst>
                                        <p:tav tm="0">
                                          <p:val>
                                            <p:strVal val="#ppt_x"/>
                                          </p:val>
                                        </p:tav>
                                        <p:tav tm="100000">
                                          <p:val>
                                            <p:strVal val="#ppt_x"/>
                                          </p:val>
                                        </p:tav>
                                      </p:tavLst>
                                    </p:anim>
                                    <p:anim calcmode="lin" valueType="num">
                                      <p:cBhvr additive="base">
                                        <p:cTn id="25" dur="500" fill="hold"/>
                                        <p:tgtEl>
                                          <p:spTgt spid="215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1"/>
      <p:bldP spid="6" grpId="2"/>
      <p:bldP spid="7" grpId="3"/>
    </p:bld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TextBox 14"/>
          <p:cNvSpPr txBox="1">
            <a:spLocks noChangeArrowheads="1"/>
          </p:cNvSpPr>
          <p:nvPr/>
        </p:nvSpPr>
        <p:spPr bwMode="auto">
          <a:xfrm>
            <a:off x="1344084" y="2266950"/>
            <a:ext cx="9914467" cy="2880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用中子轰击铀核，铀核才能发生裂变，放出能量。</a:t>
            </a:r>
            <a:endPar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外界中子停止轰击，裂变也就停止了。怎样才能让裂变继续下去呢？</a:t>
            </a:r>
            <a:endPar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sp>
        <p:nvSpPr>
          <p:cNvPr id="6" name="Rectangle 6"/>
          <p:cNvSpPr>
            <a:spLocks noChangeArrowheads="1"/>
          </p:cNvSpPr>
          <p:nvPr/>
        </p:nvSpPr>
        <p:spPr bwMode="auto">
          <a:xfrm>
            <a:off x="933451" y="1329267"/>
            <a:ext cx="3647018" cy="747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stStyle>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2</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．链式反应</a:t>
            </a:r>
            <a:endPar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sp>
        <p:nvSpPr>
          <p:cNvPr id="9" name="文本框 8"/>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0728" name="图片 9"/>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TextBox 8"/>
          <p:cNvSpPr txBox="1">
            <a:spLocks noChangeArrowheads="1"/>
          </p:cNvSpPr>
          <p:nvPr/>
        </p:nvSpPr>
        <p:spPr bwMode="auto">
          <a:xfrm>
            <a:off x="575733" y="1784351"/>
            <a:ext cx="11040534"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将火柴搭成左下图所示结构，点燃第一根火柴后，会发生什么？</a:t>
            </a:r>
            <a:endPar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sp>
        <p:nvSpPr>
          <p:cNvPr id="8" name="Rectangle 10"/>
          <p:cNvSpPr>
            <a:spLocks noChangeArrowheads="1"/>
          </p:cNvSpPr>
          <p:nvPr/>
        </p:nvSpPr>
        <p:spPr bwMode="auto">
          <a:xfrm>
            <a:off x="575733" y="645584"/>
            <a:ext cx="4578351" cy="747184"/>
          </a:xfrm>
          <a:prstGeom prst="rect">
            <a:avLst/>
          </a:prstGeom>
          <a:gradFill rotWithShape="1">
            <a:gsLst>
              <a:gs pos="0">
                <a:srgbClr val="99CCFF"/>
              </a:gs>
              <a:gs pos="100000">
                <a:schemeClr val="bg1"/>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stStyle>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rgbClr val="0066CC"/>
                </a:solidFill>
                <a:effectLst/>
                <a:uLnTx/>
                <a:uFillTx/>
                <a:latin typeface="+mn-lt"/>
                <a:ea typeface="楷体" panose="02010609060101010101" pitchFamily="49" charset="-122"/>
                <a:cs typeface="+mn-cs"/>
              </a:rPr>
              <a:t>想想议议</a:t>
            </a:r>
            <a:endParaRPr kumimoji="0" lang="zh-CN" altLang="en-US" sz="3733" b="1" i="0" u="none" strike="noStrike" kern="1200" cap="none" spc="0" normalizeH="0" baseline="0" noProof="0">
              <a:ln>
                <a:noFill/>
              </a:ln>
              <a:solidFill>
                <a:srgbClr val="0066CC"/>
              </a:solidFill>
              <a:effectLst/>
              <a:uLnTx/>
              <a:uFillTx/>
              <a:latin typeface="+mn-lt"/>
              <a:ea typeface="楷体" panose="02010609060101010101" pitchFamily="49" charset="-122"/>
              <a:cs typeface="+mn-cs"/>
            </a:endParaRPr>
          </a:p>
        </p:txBody>
      </p:sp>
      <p:pic>
        <p:nvPicPr>
          <p:cNvPr id="9" name="Picture 14"/>
          <p:cNvPicPr>
            <a:picLocks noChangeAspect="1"/>
          </p:cNvPicPr>
          <p:nvPr/>
        </p:nvPicPr>
        <p:blipFill>
          <a:blip r:embed="rId2"/>
          <a:srcRect t="30544" r="48019" b="4489"/>
          <a:stretch>
            <a:fillRect/>
          </a:stretch>
        </p:blipFill>
        <p:spPr>
          <a:xfrm>
            <a:off x="2290233" y="3680885"/>
            <a:ext cx="1858433" cy="2370667"/>
          </a:xfrm>
          <a:prstGeom prst="rect">
            <a:avLst/>
          </a:prstGeom>
          <a:noFill/>
          <a:ln w="9525">
            <a:noFill/>
          </a:ln>
        </p:spPr>
      </p:pic>
      <p:pic>
        <p:nvPicPr>
          <p:cNvPr id="23556" name="Picture 4"/>
          <p:cNvPicPr>
            <a:picLocks noChangeAspect="1"/>
          </p:cNvPicPr>
          <p:nvPr/>
        </p:nvPicPr>
        <p:blipFill>
          <a:blip r:embed="rId3"/>
          <a:stretch>
            <a:fillRect/>
          </a:stretch>
        </p:blipFill>
        <p:spPr>
          <a:xfrm>
            <a:off x="5029200" y="2885018"/>
            <a:ext cx="3848100" cy="3515783"/>
          </a:xfrm>
          <a:prstGeom prst="rect">
            <a:avLst/>
          </a:prstGeom>
          <a:noFill/>
          <a:ln w="9525">
            <a:noFill/>
          </a:ln>
        </p:spPr>
      </p:pic>
      <p:sp>
        <p:nvSpPr>
          <p:cNvPr id="11" name="文本框 10"/>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1754" name="图片 11"/>
          <p:cNvPicPr>
            <a:picLocks noChangeAspect="1"/>
          </p:cNvPicPr>
          <p:nvPr/>
        </p:nvPicPr>
        <p:blipFill>
          <a:blip r:embed="rId4"/>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35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TextBox 8"/>
          <p:cNvSpPr txBox="1">
            <a:spLocks noChangeArrowheads="1"/>
          </p:cNvSpPr>
          <p:nvPr/>
        </p:nvSpPr>
        <p:spPr bwMode="auto">
          <a:xfrm>
            <a:off x="588433" y="3689351"/>
            <a:ext cx="11233152" cy="2880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用中子轰击铀</a:t>
            </a:r>
            <a:r>
              <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235</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原子核，铀核在分裂时，会释放出核能，同时还会产生几个新的中子，这些中子又会继续轰击其他铀核</a:t>
            </a:r>
            <a:r>
              <a:rPr kumimoji="0" lang="en-US" altLang="zh-CN" sz="3733" b="1" i="0" u="none" strike="noStrike" kern="1200" cap="none" spc="0" normalizeH="0" baseline="0" noProof="0">
                <a:ln>
                  <a:noFill/>
                </a:ln>
                <a:solidFill>
                  <a:schemeClr val="tx1"/>
                </a:solidFill>
                <a:effectLst/>
                <a:uLnTx/>
                <a:uFillTx/>
                <a:latin typeface="宋体" panose="02010600030101010101" pitchFamily="2" charset="-122"/>
                <a:ea typeface="宋体" panose="02010600030101010101" pitchFamily="2" charset="-122"/>
                <a:cs typeface="+mn-cs"/>
              </a:rPr>
              <a:t>……</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于是就导致一系列铀核持续裂变，并释放出大量核能，这就是裂变中的</a:t>
            </a:r>
            <a:r>
              <a:rPr kumimoji="0" lang="zh-CN" altLang="en-US" sz="3733"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mn-lt"/>
                <a:ea typeface="楷体" panose="02010609060101010101" pitchFamily="49" charset="-122"/>
                <a:cs typeface="+mn-cs"/>
              </a:rPr>
              <a:t>链式反应</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a:t>
            </a:r>
            <a:endPar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pic>
        <p:nvPicPr>
          <p:cNvPr id="32771" name="Picture 4"/>
          <p:cNvPicPr>
            <a:picLocks noChangeAspect="1"/>
          </p:cNvPicPr>
          <p:nvPr/>
        </p:nvPicPr>
        <p:blipFill>
          <a:blip r:embed="rId2">
            <a:clrChange>
              <a:clrFrom>
                <a:srgbClr val="FFFFFF"/>
              </a:clrFrom>
              <a:clrTo>
                <a:srgbClr val="FFFFFF">
                  <a:alpha val="0"/>
                </a:srgbClr>
              </a:clrTo>
            </a:clrChange>
          </a:blip>
          <a:stretch>
            <a:fillRect/>
          </a:stretch>
        </p:blipFill>
        <p:spPr>
          <a:xfrm>
            <a:off x="2997200" y="218017"/>
            <a:ext cx="5907617" cy="3585633"/>
          </a:xfrm>
          <a:prstGeom prst="rect">
            <a:avLst/>
          </a:prstGeom>
          <a:noFill/>
          <a:ln w="9525">
            <a:noFill/>
          </a:ln>
        </p:spPr>
      </p:pic>
      <p:sp>
        <p:nvSpPr>
          <p:cNvPr id="8" name="文本框 7"/>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2776" name="图片 8"/>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0" name="Rectangle 5"/>
          <p:cNvSpPr>
            <a:spLocks noChangeArrowheads="1"/>
          </p:cNvSpPr>
          <p:nvPr/>
        </p:nvSpPr>
        <p:spPr bwMode="auto">
          <a:xfrm>
            <a:off x="721784" y="1348317"/>
            <a:ext cx="4332818" cy="69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3</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．核电站和原子弹</a:t>
            </a:r>
            <a:endPar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sp>
        <p:nvSpPr>
          <p:cNvPr id="2" name="矩形 1"/>
          <p:cNvSpPr/>
          <p:nvPr/>
        </p:nvSpPr>
        <p:spPr>
          <a:xfrm>
            <a:off x="563033" y="2355851"/>
            <a:ext cx="6096000" cy="1968500"/>
          </a:xfrm>
          <a:prstGeom prst="rect">
            <a:avLst/>
          </a:prstGeom>
          <a:noFill/>
          <a:ln w="9525">
            <a:noFill/>
          </a:ln>
        </p:spPr>
        <p:txBody>
          <a:bodyPr>
            <a:spAutoFit/>
          </a:bodyPr>
          <a:lstStyle>
            <a:defPPr>
              <a:defRPr lang="zh-CN"/>
            </a:defPPr>
          </a:lstStyle>
          <a:p>
            <a:pPr eaLnBrk="1" hangingPunct="1">
              <a:lnSpc>
                <a:spcPct val="110000"/>
              </a:lnSpc>
            </a:pPr>
            <a:r>
              <a:rPr lang="zh-CN" altLang="en-US" sz="3733" b="1">
                <a:latin typeface="楷体" panose="02010609060101010101" pitchFamily="49" charset="-122"/>
                <a:ea typeface="楷体" panose="02010609060101010101" pitchFamily="49" charset="-122"/>
              </a:rPr>
              <a:t>    核电站的核心设备是核反应堆。核反应堆是原子核发生链式反应的场所。</a:t>
            </a:r>
            <a:endParaRPr lang="en-US" altLang="zh-CN" sz="3733" b="1">
              <a:latin typeface="楷体" panose="02010609060101010101" pitchFamily="49" charset="-122"/>
              <a:ea typeface="楷体" panose="02010609060101010101" pitchFamily="49" charset="-122"/>
            </a:endParaRPr>
          </a:p>
        </p:txBody>
      </p:sp>
      <p:pic>
        <p:nvPicPr>
          <p:cNvPr id="33796" name="Picture 20"/>
          <p:cNvPicPr>
            <a:picLocks noChangeAspect="1"/>
          </p:cNvPicPr>
          <p:nvPr/>
        </p:nvPicPr>
        <p:blipFill>
          <a:blip r:embed="rId2"/>
          <a:stretch>
            <a:fillRect/>
          </a:stretch>
        </p:blipFill>
        <p:spPr>
          <a:xfrm>
            <a:off x="7243234" y="1176867"/>
            <a:ext cx="4430184" cy="5276851"/>
          </a:xfrm>
          <a:prstGeom prst="rect">
            <a:avLst/>
          </a:prstGeom>
          <a:noFill/>
          <a:ln w="9525">
            <a:noFill/>
          </a:ln>
        </p:spPr>
      </p:pic>
      <p:sp>
        <p:nvSpPr>
          <p:cNvPr id="3" name="TextBox 2"/>
          <p:cNvSpPr txBox="1"/>
          <p:nvPr/>
        </p:nvSpPr>
        <p:spPr>
          <a:xfrm>
            <a:off x="3007785" y="5640917"/>
            <a:ext cx="4093633" cy="747184"/>
          </a:xfrm>
          <a:prstGeom prst="rect">
            <a:avLst/>
          </a:prstGeom>
          <a:solidFill>
            <a:srgbClr val="CCCCFF"/>
          </a:solidFill>
        </p:spPr>
        <p:txBody>
          <a:bodyPr wrap="none">
            <a:spAutoFit/>
          </a:bodyPr>
          <a:lstStyle>
            <a:defPPr>
              <a:defRPr lang="zh-CN"/>
            </a:defPPr>
          </a:lstStyle>
          <a:p>
            <a:pPr marR="0" defTabSz="1219200" eaLnBrk="1" hangingPunct="1">
              <a:lnSpc>
                <a:spcPct val="120000"/>
              </a:lnSpc>
              <a:buClrTx/>
              <a:buSzTx/>
              <a:buFont typeface="Arial" panose="020b0604020202020204" pitchFamily="34" charset="0"/>
              <a:buNone/>
              <a:defRPr/>
            </a:pPr>
            <a:r>
              <a:rPr kumimoji="0" lang="zh-CN" altLang="en-US" sz="3733" b="1" kern="1200" cap="none" spc="0" normalizeH="0" baseline="0" noProof="0">
                <a:latin typeface="+mn-lt"/>
                <a:ea typeface="楷体" panose="02010609060101010101" pitchFamily="49" charset="-122"/>
                <a:cs typeface="+mn-cs"/>
              </a:rPr>
              <a:t>核电站中的反应堆</a:t>
            </a:r>
          </a:p>
        </p:txBody>
      </p:sp>
      <p:sp>
        <p:nvSpPr>
          <p:cNvPr id="9" name="文本框 8"/>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3802" name="图片 9"/>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635000" y="713318"/>
            <a:ext cx="4152900" cy="5759451"/>
          </a:xfrm>
          <a:prstGeom prst="rect">
            <a:avLst/>
          </a:prstGeom>
        </p:spPr>
        <p:txBody>
          <a:bodyPr>
            <a:spAutoFit/>
          </a:bodyPr>
          <a:lstStyle>
            <a:defPPr>
              <a:defRPr lang="zh-CN"/>
            </a:defPPr>
          </a:lstStyle>
          <a:p>
            <a:pPr marL="0" marR="0" lvl="0" indent="0" algn="l" defTabSz="1219200" rtl="0" eaLnBrk="1" fontAlgn="base" latinLnBrk="0" hangingPunct="1">
              <a:lnSpc>
                <a:spcPct val="110000"/>
              </a:lnSpc>
              <a:spcBef>
                <a:spcPct val="0"/>
              </a:spcBef>
              <a:spcAft>
                <a:spcPct val="0"/>
              </a:spcAft>
              <a:buClrTx/>
              <a:buSzTx/>
              <a:buFont typeface="Arial" panose="020b0604020202020204" pitchFamily="34" charset="0"/>
              <a:buNone/>
              <a:defRPr/>
            </a:pPr>
            <a:r>
              <a:rPr kumimoji="0" lang="en-US"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1942</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年，人类利用核反应堆第一次实现了可控制的铀核裂变。</a:t>
            </a:r>
            <a:endParaRPr kumimoji="0" lang="en-US"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a:p>
            <a:pPr marL="0" marR="0" lvl="0" indent="0" algn="l" defTabSz="1219200" rtl="0" eaLnBrk="1" fontAlgn="base" latinLnBrk="0" hangingPunct="1">
              <a:lnSpc>
                <a:spcPct val="11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目前，全世界已经建成了几百座核电站，核能发电已经成为重要的电力来源之一。</a:t>
            </a:r>
            <a:endPar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pic>
        <p:nvPicPr>
          <p:cNvPr id="3" name="Picture 11" descr="18EW8Y5A@X70$ET_2KL1GKP"/>
          <p:cNvPicPr>
            <a:picLocks noChangeAspect="1"/>
          </p:cNvPicPr>
          <p:nvPr/>
        </p:nvPicPr>
        <p:blipFill>
          <a:blip r:embed="rId2"/>
          <a:stretch>
            <a:fillRect/>
          </a:stretch>
        </p:blipFill>
        <p:spPr>
          <a:xfrm>
            <a:off x="5088467" y="1176867"/>
            <a:ext cx="6720418" cy="4830233"/>
          </a:xfrm>
          <a:prstGeom prst="rect">
            <a:avLst/>
          </a:prstGeom>
          <a:noFill/>
          <a:ln w="9525">
            <a:noFill/>
          </a:ln>
        </p:spPr>
      </p:pic>
      <p:sp>
        <p:nvSpPr>
          <p:cNvPr id="7" name="文本框 6"/>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4824" name="图片 7"/>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cond evt="onBegin" delay="0">
                          <p:tn val="6"/>
                        </p:cond>
                      </p:stCondLst>
                      <p:childTnLst>
                        <p:par>
                          <p:cTn id="8" fill="hold" nodeType="withGroup">
                            <p:stCondLst>
                              <p:cond delay="indefinite"/>
                            </p:stCondLst>
                          </p:cTn>
                        </p:par>
                        <p:par>
                          <p:cTn id="9" fill="hold" nodeType="after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p:cNvSpPr/>
          <p:nvPr/>
        </p:nvSpPr>
        <p:spPr>
          <a:xfrm>
            <a:off x="662518" y="1373717"/>
            <a:ext cx="4561417" cy="4495800"/>
          </a:xfrm>
          <a:prstGeom prst="rect">
            <a:avLst/>
          </a:prstGeom>
        </p:spPr>
        <p:txBody>
          <a:bodyPr>
            <a:spAutoFit/>
          </a:bodyPr>
          <a:lstStyle>
            <a:defPPr>
              <a:defRPr lang="zh-CN"/>
            </a:defPPr>
          </a:lstStyle>
          <a:p>
            <a:pPr marL="0" marR="0" lvl="0" indent="0" algn="l" defTabSz="1219200" rtl="0" eaLnBrk="1" fontAlgn="base" latinLnBrk="0" hangingPunct="1">
              <a:lnSpc>
                <a:spcPct val="11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随着我国具有完全自主知识产权的第三代百万千瓦级核电技术电站华龙一号的建设，我国的核能发电技术已居于世界领先地位。</a:t>
            </a:r>
            <a:endPar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sp>
        <p:nvSpPr>
          <p:cNvPr id="7" name="文本框 6"/>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5847" name="图片 7"/>
          <p:cNvPicPr>
            <a:picLocks noChangeAspect="1"/>
          </p:cNvPicPr>
          <p:nvPr/>
        </p:nvPicPr>
        <p:blipFill>
          <a:blip r:embed="rId2"/>
          <a:stretch>
            <a:fillRect/>
          </a:stretch>
        </p:blipFill>
        <p:spPr>
          <a:xfrm>
            <a:off x="12192000" y="2482851"/>
            <a:ext cx="512233" cy="1413933"/>
          </a:xfrm>
          <a:prstGeom prst="rect">
            <a:avLst/>
          </a:prstGeom>
          <a:noFill/>
          <a:ln w="9525">
            <a:noFill/>
          </a:ln>
        </p:spPr>
      </p:pic>
      <p:pic>
        <p:nvPicPr>
          <p:cNvPr id="35848" name="图片 3"/>
          <p:cNvPicPr>
            <a:picLocks noChangeAspect="1"/>
          </p:cNvPicPr>
          <p:nvPr/>
        </p:nvPicPr>
        <p:blipFill>
          <a:blip r:embed="rId3"/>
          <a:stretch>
            <a:fillRect/>
          </a:stretch>
        </p:blipFill>
        <p:spPr>
          <a:xfrm>
            <a:off x="5632450" y="1430867"/>
            <a:ext cx="5818716" cy="3503084"/>
          </a:xfrm>
          <a:prstGeom prst="rect">
            <a:avLst/>
          </a:prstGeom>
          <a:noFill/>
          <a:ln w="9525">
            <a:noFill/>
          </a:ln>
        </p:spPr>
      </p:pic>
      <p:sp>
        <p:nvSpPr>
          <p:cNvPr id="35849" name="矩形 4"/>
          <p:cNvSpPr/>
          <p:nvPr/>
        </p:nvSpPr>
        <p:spPr>
          <a:xfrm>
            <a:off x="6616700" y="5086351"/>
            <a:ext cx="3945467" cy="493183"/>
          </a:xfrm>
          <a:prstGeom prst="rect">
            <a:avLst/>
          </a:prstGeom>
          <a:noFill/>
          <a:ln w="9525">
            <a:noFill/>
          </a:ln>
        </p:spPr>
        <p:txBody>
          <a:bodyPr wrap="none">
            <a:spAutoFit/>
          </a:bodyPr>
          <a:lstStyle>
            <a:defPPr>
              <a:defRPr lang="zh-CN"/>
            </a:defPPr>
          </a:lstStyle>
          <a:p>
            <a:r>
              <a:rPr lang="en-US" altLang="zh-CN" sz="1800" b="1">
                <a:latin typeface="楷体" panose="02010609060101010101" pitchFamily="49" charset="-122"/>
                <a:ea typeface="楷体" panose="02010609060101010101" pitchFamily="49" charset="-122"/>
              </a:rPr>
              <a:t>"</a:t>
            </a:r>
            <a:r>
              <a:rPr lang="zh-CN" altLang="en-US" sz="1800" b="1">
                <a:latin typeface="楷体" panose="02010609060101010101" pitchFamily="49" charset="-122"/>
                <a:ea typeface="楷体" panose="02010609060101010101" pitchFamily="49" charset="-122"/>
              </a:rPr>
              <a:t>华龙一号</a:t>
            </a:r>
            <a:r>
              <a:rPr lang="en-US" altLang="zh-CN" sz="1800" b="1">
                <a:latin typeface="楷体" panose="02010609060101010101" pitchFamily="49" charset="-122"/>
                <a:ea typeface="楷体" panose="02010609060101010101" pitchFamily="49" charset="-122"/>
              </a:rPr>
              <a:t>"</a:t>
            </a:r>
            <a:r>
              <a:rPr lang="zh-CN" altLang="en-US" sz="1800" b="1">
                <a:latin typeface="楷体" panose="02010609060101010101" pitchFamily="49" charset="-122"/>
                <a:ea typeface="楷体" panose="02010609060101010101" pitchFamily="49" charset="-122"/>
              </a:rPr>
              <a:t>核电机组效果图</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11"/>
          <p:cNvSpPr txBox="1">
            <a:spLocks noChangeArrowheads="1"/>
          </p:cNvSpPr>
          <p:nvPr/>
        </p:nvSpPr>
        <p:spPr bwMode="auto">
          <a:xfrm>
            <a:off x="880533" y="632884"/>
            <a:ext cx="5712884"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1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链式反应如果不加以控制，大量原子核就在一瞬间发生裂变。释放出极大的能量。</a:t>
            </a:r>
            <a:endPar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sp>
        <p:nvSpPr>
          <p:cNvPr id="3" name="TextBox 11"/>
          <p:cNvSpPr txBox="1">
            <a:spLocks noChangeArrowheads="1"/>
          </p:cNvSpPr>
          <p:nvPr/>
        </p:nvSpPr>
        <p:spPr bwMode="auto">
          <a:xfrm>
            <a:off x="880533" y="3244851"/>
            <a:ext cx="5615517" cy="325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Font typeface="Arial" panose="020b0604020202020204" pitchFamily="34" charset="0"/>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1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　　在人类实现可控核裂变大约三年后，即</a:t>
            </a:r>
            <a:r>
              <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1945</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年，利用不加控制的核裂变制造的毁灭性武器</a:t>
            </a:r>
            <a:r>
              <a:rPr kumimoji="0" lang="en-US"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原子弹爆炸了。</a:t>
            </a:r>
            <a:endParaRPr kumimoji="0" 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pic>
        <p:nvPicPr>
          <p:cNvPr id="4" name="Picture 2"/>
          <p:cNvPicPr>
            <a:picLocks noChangeAspect="1"/>
          </p:cNvPicPr>
          <p:nvPr/>
        </p:nvPicPr>
        <p:blipFill>
          <a:blip r:embed="rId2"/>
          <a:stretch>
            <a:fillRect/>
          </a:stretch>
        </p:blipFill>
        <p:spPr>
          <a:xfrm>
            <a:off x="6673850" y="1555751"/>
            <a:ext cx="4635500" cy="3810000"/>
          </a:xfrm>
          <a:prstGeom prst="rect">
            <a:avLst/>
          </a:prstGeom>
          <a:noFill/>
          <a:ln w="9525">
            <a:noFill/>
          </a:ln>
        </p:spPr>
      </p:pic>
      <p:sp>
        <p:nvSpPr>
          <p:cNvPr id="8" name="文本框 7"/>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6873" name="图片 8"/>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4"/>
          <p:cNvSpPr>
            <a:spLocks noChangeArrowheads="1"/>
          </p:cNvSpPr>
          <p:nvPr/>
        </p:nvSpPr>
        <p:spPr bwMode="auto">
          <a:xfrm>
            <a:off x="3185584" y="635000"/>
            <a:ext cx="1604433" cy="778933"/>
          </a:xfrm>
          <a:prstGeom prst="rect">
            <a:avLst/>
          </a:prstGeom>
          <a:noFill/>
          <a:ln w="9525">
            <a:noFill/>
            <a:miter lim="800000"/>
          </a:ln>
          <a:effectLst/>
        </p:spPr>
        <p:txBody>
          <a:bodyPr>
            <a:spAutoFit/>
          </a:bodyPr>
          <a:lstStyle>
            <a:defPPr>
              <a:defRPr lang="zh-CN"/>
            </a:defPPr>
            <a:lvl1pPr marL="0" lvl="0" indent="0" algn="l" defTabSz="1219200" rtl="0" eaLnBrk="0" fontAlgn="base" latinLnBrk="0" hangingPunct="0">
              <a:lnSpc>
                <a:spcPct val="100000"/>
              </a:lnSpc>
              <a:spcBef>
                <a:spcPct val="20000"/>
              </a:spcBef>
              <a:spcAft>
                <a:spcPct val="0"/>
              </a:spcAft>
              <a:buNone/>
              <a:defRPr sz="3200" b="1"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20000"/>
              </a:spcBef>
              <a:spcAft>
                <a:spcPct val="0"/>
              </a:spcAft>
              <a:buFont typeface="Arial" panose="020b0604020202020204" pitchFamily="34" charset="0"/>
              <a:buChar char="–"/>
              <a:defRPr sz="3733"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20000"/>
              </a:spcBef>
              <a:spcAft>
                <a:spcPct val="0"/>
              </a:spcAft>
              <a:buFont typeface="Arial" panose="020b0604020202020204" pitchFamily="34" charset="0"/>
              <a:buChar char="•"/>
              <a:defRPr sz="32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20000"/>
              </a:spcBef>
              <a:spcAft>
                <a:spcPct val="0"/>
              </a:spcAft>
              <a:buFont typeface="Arial" panose="020b0604020202020204" pitchFamily="34" charset="0"/>
              <a:buChar char="»"/>
              <a:defRPr sz="2667"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20000"/>
              </a:spcBef>
              <a:spcAft>
                <a:spcPct val="0"/>
              </a:spcAft>
              <a:buFont typeface="Arial" panose="020b0604020202020204" pitchFamily="34" charset="0"/>
              <a:buChar char="»"/>
              <a:defRPr sz="2667">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4267" b="1" i="0" u="none" strike="noStrike" kern="1200" cap="none" spc="0" normalizeH="0" baseline="0" noProof="0">
                <a:ln>
                  <a:noFill/>
                </a:ln>
                <a:solidFill>
                  <a:srgbClr val="0066FF"/>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聚变</a:t>
            </a:r>
            <a:endParaRPr kumimoji="0" lang="zh-CN" altLang="en-US" sz="4267" b="1" i="0" u="none" strike="noStrike" kern="1200" cap="none" spc="0" normalizeH="0" baseline="0" noProof="0">
              <a:ln>
                <a:noFill/>
              </a:ln>
              <a:solidFill>
                <a:srgbClr val="0066FF"/>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endParaRPr>
          </a:p>
        </p:txBody>
      </p:sp>
      <p:sp>
        <p:nvSpPr>
          <p:cNvPr id="3" name="矩形 4"/>
          <p:cNvSpPr>
            <a:spLocks noChangeArrowheads="1"/>
          </p:cNvSpPr>
          <p:nvPr/>
        </p:nvSpPr>
        <p:spPr bwMode="auto">
          <a:xfrm>
            <a:off x="812800" y="637117"/>
            <a:ext cx="2302933" cy="772584"/>
          </a:xfrm>
          <a:prstGeom prst="roundRect">
            <a:avLst/>
          </a:prstGeom>
          <a:solidFill>
            <a:srgbClr val="0066FF"/>
          </a:solidFill>
        </p:spPr>
        <p:style>
          <a:lnRef idx="3">
            <a:schemeClr val="lt1"/>
          </a:lnRef>
          <a:fillRef idx="1">
            <a:schemeClr val="dk1"/>
          </a:fillRef>
          <a:effectRef idx="1">
            <a:schemeClr val="dk1"/>
          </a:effectRef>
          <a:fontRef idx="minor">
            <a:schemeClr val="lt1"/>
          </a:fontRef>
        </p:style>
        <p:txBody>
          <a:bodyPr>
            <a:spAutoFit/>
          </a:bodyPr>
          <a:lstStyle>
            <a:defPPr>
              <a:defRPr lang="zh-CN"/>
            </a:defPPr>
            <a:lvl1pPr marL="0" marR="0" lvl="0" indent="0" algn="l" defTabSz="1219200" rtl="0" eaLnBrk="0" fontAlgn="base" latinLnBrk="0" hangingPunct="0">
              <a:lnSpc>
                <a:spcPct val="100000"/>
              </a:lnSpc>
              <a:spcBef>
                <a:spcPct val="20000"/>
              </a:spcBef>
              <a:spcAft>
                <a:spcPct val="0"/>
              </a:spcAft>
              <a:buClrTx/>
              <a:buSzTx/>
              <a:buFontTx/>
              <a:buNone/>
              <a:defRPr kumimoji="0" sz="3200" b="1"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1pPr>
            <a:lvl2pPr marL="990600" marR="0" lvl="1" indent="-3810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3733"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2pPr>
            <a:lvl3pPr marL="1524000" marR="0" lvl="2"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32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3pPr>
            <a:lvl4pPr marL="2133600" marR="0" lvl="3"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4pPr>
            <a:lvl5pPr marL="2743200" marR="0" lvl="4"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5pPr>
            <a:lvl6pPr marL="3352800" marR="0" lvl="5"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6pPr>
            <a:lvl7pPr marL="3962400" marR="0" lvl="6"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7pPr>
            <a:lvl8pPr marL="4572000" marR="0" lvl="7"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8pPr>
            <a:lvl9pPr marL="5181600" marR="0" lvl="8" indent="-304800" algn="l" defTabSz="1219200" rtl="0" eaLnBrk="0" fontAlgn="base" latinLnBrk="0" hangingPunct="0">
              <a:lnSpc>
                <a:spcPct val="100000"/>
              </a:lnSpc>
              <a:spcBef>
                <a:spcPct val="20000"/>
              </a:spcBef>
              <a:spcAft>
                <a:spcPct val="0"/>
              </a:spcAft>
              <a:buClrTx/>
              <a:buSzTx/>
              <a:buFont typeface="Arial" panose="020b0604020202020204" pitchFamily="34" charset="0"/>
              <a:buChar char="»"/>
              <a:defRPr kumimoji="0" sz="2667"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0" i="0" u="none" strike="noStrike" kern="1200" cap="none" spc="0" normalizeH="0" baseline="0" noProof="0">
                <a:ln>
                  <a:noFill/>
                </a:ln>
                <a:solidFill>
                  <a:srgbClr val="FFFFFF"/>
                </a:solidFill>
                <a:effectLst/>
                <a:uLnTx/>
                <a:uFillTx/>
                <a:latin typeface="Times New Roman" panose="02020603050405020304" pitchFamily="18" charset="0"/>
                <a:ea typeface="楷体" panose="02010609060101010101" pitchFamily="49" charset="-122"/>
                <a:cs typeface="+mn-cs"/>
              </a:rPr>
              <a:t>知识点三</a:t>
            </a:r>
            <a:endParaRPr kumimoji="0" lang="zh-CN" altLang="en-US" sz="3733" b="0" i="0" u="none" strike="noStrike" kern="1200" cap="none" spc="0" normalizeH="0" baseline="0" noProof="0">
              <a:ln>
                <a:noFill/>
              </a:ln>
              <a:solidFill>
                <a:srgbClr val="FFFFFF"/>
              </a:solidFill>
              <a:effectLst/>
              <a:uLnTx/>
              <a:uFillTx/>
              <a:latin typeface="Times New Roman" panose="02020603050405020304" pitchFamily="18" charset="0"/>
              <a:ea typeface="楷体" panose="02010609060101010101" pitchFamily="49" charset="-122"/>
              <a:cs typeface="+mn-cs"/>
            </a:endParaRPr>
          </a:p>
        </p:txBody>
      </p:sp>
      <p:sp>
        <p:nvSpPr>
          <p:cNvPr id="4" name="TextBox 11"/>
          <p:cNvSpPr txBox="1"/>
          <p:nvPr/>
        </p:nvSpPr>
        <p:spPr>
          <a:xfrm>
            <a:off x="812800" y="2643718"/>
            <a:ext cx="5863167" cy="2099733"/>
          </a:xfrm>
          <a:prstGeom prst="rect">
            <a:avLst/>
          </a:prstGeom>
          <a:noFill/>
          <a:ln w="9525">
            <a:noFill/>
          </a:ln>
        </p:spPr>
        <p:txBody>
          <a:bodyPr>
            <a:spAutoFit/>
          </a:bodyPr>
          <a:lstStyle>
            <a:defPPr>
              <a:defRPr lang="zh-CN"/>
            </a:defPPr>
          </a:lstStyle>
          <a:p>
            <a:pPr eaLnBrk="1" hangingPunct="1">
              <a:lnSpc>
                <a:spcPct val="120000"/>
              </a:lnSpc>
            </a:pPr>
            <a:r>
              <a:rPr lang="zh-CN" altLang="en-US" sz="3733" b="1">
                <a:latin typeface="楷体" panose="02010609060101010101" pitchFamily="49" charset="-122"/>
                <a:ea typeface="楷体" panose="02010609060101010101" pitchFamily="49" charset="-122"/>
              </a:rPr>
              <a:t>　　将质量较小的原子核结合起来，也会释放出巨大的核能。</a:t>
            </a:r>
            <a:endParaRPr lang="en-US" altLang="zh-CN" sz="3733" b="1">
              <a:latin typeface="楷体" panose="02010609060101010101" pitchFamily="49" charset="-122"/>
              <a:ea typeface="楷体" panose="02010609060101010101" pitchFamily="49" charset="-122"/>
            </a:endParaRPr>
          </a:p>
        </p:txBody>
      </p:sp>
      <p:pic>
        <p:nvPicPr>
          <p:cNvPr id="50178" name="Picture 2"/>
          <p:cNvPicPr>
            <a:picLocks noChangeAspect="1"/>
          </p:cNvPicPr>
          <p:nvPr/>
        </p:nvPicPr>
        <p:blipFill>
          <a:blip r:embed="rId2"/>
          <a:stretch>
            <a:fillRect/>
          </a:stretch>
        </p:blipFill>
        <p:spPr>
          <a:xfrm>
            <a:off x="6223000" y="1443567"/>
            <a:ext cx="5164667" cy="4500033"/>
          </a:xfrm>
          <a:prstGeom prst="rect">
            <a:avLst/>
          </a:prstGeom>
          <a:noFill/>
          <a:ln w="9525">
            <a:noFill/>
          </a:ln>
        </p:spPr>
      </p:pic>
      <p:sp>
        <p:nvSpPr>
          <p:cNvPr id="9" name="文本框 8"/>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7898" name="图片 9"/>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nodeType="clickPar">
                      <p:stCondLst>
                        <p:cond delay="indefinite"/>
                        <p:cond evt="onBegin" delay="0">
                          <p:tn val="8"/>
                        </p:cond>
                      </p:stCondLst>
                      <p:childTnLst>
                        <p:par>
                          <p:cTn id="10" fill="hold" nodeType="withGroup">
                            <p:stCondLst>
                              <p:cond delay="indefinite"/>
                            </p:stCondLst>
                          </p:cTn>
                        </p:par>
                        <p:par>
                          <p:cTn id="11" fill="hold" nodeType="afterGroup">
                            <p:stCondLst>
                              <p:cond delay="0"/>
                            </p:stCondLst>
                            <p:childTnLst>
                              <p:par>
                                <p:cTn id="12" presetID="2" presetClass="entr" presetSubtype="4" fill="hold" nodeType="clickEffect">
                                  <p:stCondLst>
                                    <p:cond delay="0"/>
                                  </p:stCondLst>
                                  <p:childTnLst>
                                    <p:set>
                                      <p:cBhvr>
                                        <p:cTn id="13" dur="1" fill="hold">
                                          <p:stCondLst>
                                            <p:cond delay="0"/>
                                          </p:stCondLst>
                                        </p:cTn>
                                        <p:tgtEl>
                                          <p:spTgt spid="50178"/>
                                        </p:tgtEl>
                                        <p:attrNameLst>
                                          <p:attrName>style.visibility</p:attrName>
                                        </p:attrNameLst>
                                      </p:cBhvr>
                                      <p:to>
                                        <p:strVal val="visible"/>
                                      </p:to>
                                    </p:set>
                                    <p:anim calcmode="lin" valueType="num">
                                      <p:cBhvr additive="base">
                                        <p:cTn id="14" dur="500" fill="hold"/>
                                        <p:tgtEl>
                                          <p:spTgt spid="50178"/>
                                        </p:tgtEl>
                                        <p:attrNameLst>
                                          <p:attrName>ppt_x</p:attrName>
                                        </p:attrNameLst>
                                      </p:cBhvr>
                                      <p:tavLst>
                                        <p:tav tm="0">
                                          <p:val>
                                            <p:strVal val="#ppt_x"/>
                                          </p:val>
                                        </p:tav>
                                        <p:tav tm="100000">
                                          <p:val>
                                            <p:strVal val="#ppt_x"/>
                                          </p:val>
                                        </p:tav>
                                      </p:tavLst>
                                    </p:anim>
                                    <p:anim calcmode="lin" valueType="num">
                                      <p:cBhvr additive="base">
                                        <p:cTn id="15" dur="500" fill="hold"/>
                                        <p:tgtEl>
                                          <p:spTgt spid="50178"/>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cond evt="onBegin" delay="0">
                          <p:tn val="15"/>
                        </p:cond>
                      </p:stCondLst>
                      <p:childTnLst>
                        <p:par>
                          <p:cTn id="17" fill="hold" nodeType="withGroup">
                            <p:stCondLst>
                              <p:cond delay="indefinite"/>
                            </p:stCondLst>
                          </p:cTn>
                        </p:par>
                        <p:par>
                          <p:cTn id="18" fill="hold" nodeType="afterGroup">
                            <p:stCondLst>
                              <p:cond delay="0"/>
                            </p:stCondLst>
                            <p:childTnLst>
                              <p:par>
                                <p:cTn id="19" presetID="1" presetClass="entr" presetSubtype="0" fill="hold" grpId="2"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p:bldP spid="4" grpId="2"/>
    </p:bld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38914" name="组合 14"/>
          <p:cNvGrpSpPr/>
          <p:nvPr/>
        </p:nvGrpSpPr>
        <p:grpSpPr>
          <a:xfrm>
            <a:off x="6661148" y="1564218"/>
            <a:ext cx="4318001" cy="3765548"/>
            <a:chOff x="6554015" y="1637243"/>
            <a:chExt cx="4320117" cy="3765548"/>
          </a:xfrm>
        </p:grpSpPr>
        <p:grpSp>
          <p:nvGrpSpPr>
            <p:cNvPr id="38921" name="Group 26"/>
            <p:cNvGrpSpPr/>
            <p:nvPr/>
          </p:nvGrpSpPr>
          <p:grpSpPr>
            <a:xfrm>
              <a:off x="7273685" y="1637243"/>
              <a:ext cx="2474383" cy="692150"/>
              <a:chOff x="2002" y="1952"/>
              <a:chExt cx="1559" cy="436"/>
            </a:xfrm>
          </p:grpSpPr>
          <p:sp>
            <p:nvSpPr>
              <p:cNvPr id="38932" name="矩形 15"/>
              <p:cNvSpPr/>
              <p:nvPr/>
            </p:nvSpPr>
            <p:spPr>
              <a:xfrm>
                <a:off x="2002" y="1952"/>
                <a:ext cx="531" cy="436"/>
              </a:xfrm>
              <a:prstGeom prst="rect">
                <a:avLst/>
              </a:prstGeom>
              <a:noFill/>
              <a:ln w="9525">
                <a:noFill/>
              </a:ln>
            </p:spPr>
            <p:txBody>
              <a:bodyPr>
                <a:spAutoFit/>
              </a:bodyPr>
              <a:lstStyle>
                <a:defPPr>
                  <a:defRPr lang="zh-CN"/>
                </a:defPPr>
              </a:lstStyle>
              <a:p>
                <a:pPr eaLnBrk="1" hangingPunct="1"/>
                <a:r>
                  <a:rPr lang="zh-CN" altLang="en-US" sz="3733" b="1">
                    <a:solidFill>
                      <a:srgbClr val="0000CC"/>
                    </a:solidFill>
                    <a:latin typeface="楷体" panose="02010609060101010101" pitchFamily="49" charset="-122"/>
                    <a:ea typeface="楷体" panose="02010609060101010101" pitchFamily="49" charset="-122"/>
                  </a:rPr>
                  <a:t>氘</a:t>
                </a:r>
              </a:p>
            </p:txBody>
          </p:sp>
          <p:sp>
            <p:nvSpPr>
              <p:cNvPr id="38933" name="矩形 16"/>
              <p:cNvSpPr/>
              <p:nvPr/>
            </p:nvSpPr>
            <p:spPr>
              <a:xfrm>
                <a:off x="3121" y="1952"/>
                <a:ext cx="440" cy="436"/>
              </a:xfrm>
              <a:prstGeom prst="rect">
                <a:avLst/>
              </a:prstGeom>
              <a:noFill/>
              <a:ln w="9525">
                <a:noFill/>
              </a:ln>
            </p:spPr>
            <p:txBody>
              <a:bodyPr>
                <a:spAutoFit/>
              </a:bodyPr>
              <a:lstStyle>
                <a:defPPr>
                  <a:defRPr lang="zh-CN"/>
                </a:defPPr>
              </a:lstStyle>
              <a:p>
                <a:pPr eaLnBrk="1" hangingPunct="1"/>
                <a:r>
                  <a:rPr lang="zh-CN" altLang="en-US" sz="3733" b="1">
                    <a:solidFill>
                      <a:srgbClr val="0000CC"/>
                    </a:solidFill>
                    <a:latin typeface="楷体" panose="02010609060101010101" pitchFamily="49" charset="-122"/>
                    <a:ea typeface="楷体" panose="02010609060101010101" pitchFamily="49" charset="-122"/>
                  </a:rPr>
                  <a:t>氚</a:t>
                </a:r>
              </a:p>
            </p:txBody>
          </p:sp>
        </p:grpSp>
        <p:sp>
          <p:nvSpPr>
            <p:cNvPr id="38922" name="矩形 22"/>
            <p:cNvSpPr/>
            <p:nvPr/>
          </p:nvSpPr>
          <p:spPr>
            <a:xfrm>
              <a:off x="6554015" y="4325408"/>
              <a:ext cx="1391331" cy="692149"/>
            </a:xfrm>
            <a:prstGeom prst="rect">
              <a:avLst/>
            </a:prstGeom>
            <a:noFill/>
            <a:ln w="9525">
              <a:noFill/>
            </a:ln>
          </p:spPr>
          <p:txBody>
            <a:bodyPr>
              <a:spAutoFit/>
            </a:bodyPr>
            <a:lstStyle>
              <a:defPPr>
                <a:defRPr lang="zh-CN"/>
              </a:defPPr>
            </a:lstStyle>
            <a:p>
              <a:pPr eaLnBrk="1" hangingPunct="1"/>
              <a:r>
                <a:rPr lang="zh-CN" altLang="en-US" sz="3733" b="1">
                  <a:solidFill>
                    <a:schemeClr val="tx2"/>
                  </a:solidFill>
                  <a:latin typeface="楷体" panose="02010609060101010101" pitchFamily="49" charset="-122"/>
                  <a:ea typeface="楷体" panose="02010609060101010101" pitchFamily="49" charset="-122"/>
                </a:rPr>
                <a:t>氦核</a:t>
              </a:r>
            </a:p>
          </p:txBody>
        </p:sp>
        <p:sp>
          <p:nvSpPr>
            <p:cNvPr id="38923" name="矩形 23"/>
            <p:cNvSpPr/>
            <p:nvPr/>
          </p:nvSpPr>
          <p:spPr>
            <a:xfrm>
              <a:off x="9287971" y="4276726"/>
              <a:ext cx="1586161" cy="692151"/>
            </a:xfrm>
            <a:prstGeom prst="rect">
              <a:avLst/>
            </a:prstGeom>
            <a:noFill/>
            <a:ln w="9525">
              <a:noFill/>
            </a:ln>
          </p:spPr>
          <p:txBody>
            <a:bodyPr>
              <a:spAutoFit/>
            </a:bodyPr>
            <a:lstStyle>
              <a:defPPr>
                <a:defRPr lang="zh-CN"/>
              </a:defPPr>
            </a:lstStyle>
            <a:p>
              <a:pPr eaLnBrk="1" hangingPunct="1"/>
              <a:r>
                <a:rPr lang="zh-CN" altLang="en-US" sz="3733" b="1">
                  <a:solidFill>
                    <a:schemeClr val="tx2"/>
                  </a:solidFill>
                  <a:latin typeface="楷体" panose="02010609060101010101" pitchFamily="49" charset="-122"/>
                  <a:ea typeface="楷体" panose="02010609060101010101" pitchFamily="49" charset="-122"/>
                </a:rPr>
                <a:t>中子</a:t>
              </a:r>
            </a:p>
          </p:txBody>
        </p:sp>
        <p:grpSp>
          <p:nvGrpSpPr>
            <p:cNvPr id="38924" name="Group 27"/>
            <p:cNvGrpSpPr/>
            <p:nvPr/>
          </p:nvGrpSpPr>
          <p:grpSpPr>
            <a:xfrm>
              <a:off x="7754166" y="2310343"/>
              <a:ext cx="1536699" cy="719668"/>
              <a:chOff x="2305" y="2376"/>
              <a:chExt cx="968" cy="453"/>
            </a:xfrm>
          </p:grpSpPr>
          <p:sp>
            <p:nvSpPr>
              <p:cNvPr id="38930" name="Line 20"/>
              <p:cNvSpPr/>
              <p:nvPr/>
            </p:nvSpPr>
            <p:spPr>
              <a:xfrm>
                <a:off x="2305" y="2376"/>
                <a:ext cx="303" cy="453"/>
              </a:xfrm>
              <a:prstGeom prst="line">
                <a:avLst/>
              </a:prstGeom>
              <a:ln w="19050" cap="flat" cmpd="sng">
                <a:solidFill>
                  <a:schemeClr val="tx1"/>
                </a:solidFill>
                <a:prstDash val="solid"/>
                <a:headEnd type="none" w="med" len="med"/>
                <a:tailEnd type="triangle" w="med" len="lg"/>
              </a:ln>
            </p:spPr>
            <p:txBody>
              <a:bodyPr/>
              <a:lstStyle>
                <a:defPPr>
                  <a:defRPr lang="zh-CN"/>
                </a:defPPr>
              </a:lstStyle>
              <a:p/>
            </p:txBody>
          </p:sp>
          <p:sp>
            <p:nvSpPr>
              <p:cNvPr id="38931" name="Line 21"/>
              <p:cNvSpPr/>
              <p:nvPr/>
            </p:nvSpPr>
            <p:spPr>
              <a:xfrm flipH="1">
                <a:off x="2939" y="2376"/>
                <a:ext cx="333" cy="453"/>
              </a:xfrm>
              <a:prstGeom prst="line">
                <a:avLst/>
              </a:prstGeom>
              <a:ln w="19050" cap="flat" cmpd="sng">
                <a:solidFill>
                  <a:schemeClr val="tx1"/>
                </a:solidFill>
                <a:prstDash val="solid"/>
                <a:headEnd type="none" w="med" len="med"/>
                <a:tailEnd type="triangle" w="med" len="lg"/>
              </a:ln>
            </p:spPr>
            <p:txBody>
              <a:bodyPr/>
              <a:lstStyle>
                <a:defPPr>
                  <a:defRPr lang="zh-CN"/>
                </a:defPPr>
              </a:lstStyle>
              <a:p/>
            </p:txBody>
          </p:sp>
        </p:grpSp>
        <p:sp>
          <p:nvSpPr>
            <p:cNvPr id="38925" name="矩形 23"/>
            <p:cNvSpPr/>
            <p:nvPr/>
          </p:nvSpPr>
          <p:spPr>
            <a:xfrm>
              <a:off x="7945347" y="4710642"/>
              <a:ext cx="1440039" cy="692149"/>
            </a:xfrm>
            <a:prstGeom prst="rect">
              <a:avLst/>
            </a:prstGeom>
            <a:noFill/>
            <a:ln w="9525">
              <a:noFill/>
            </a:ln>
          </p:spPr>
          <p:txBody>
            <a:bodyPr>
              <a:spAutoFit/>
            </a:bodyPr>
            <a:lstStyle>
              <a:defPPr>
                <a:defRPr lang="zh-CN"/>
              </a:defPPr>
            </a:lstStyle>
            <a:p>
              <a:pPr eaLnBrk="1" hangingPunct="1"/>
              <a:r>
                <a:rPr lang="zh-CN" altLang="en-US" sz="3733" b="1">
                  <a:solidFill>
                    <a:srgbClr val="CC0000"/>
                  </a:solidFill>
                  <a:latin typeface="楷体" panose="02010609060101010101" pitchFamily="49" charset="-122"/>
                  <a:ea typeface="楷体" panose="02010609060101010101" pitchFamily="49" charset="-122"/>
                </a:rPr>
                <a:t>能量</a:t>
              </a:r>
            </a:p>
          </p:txBody>
        </p:sp>
        <p:sp>
          <p:nvSpPr>
            <p:cNvPr id="38926" name="矩形 17"/>
            <p:cNvSpPr/>
            <p:nvPr/>
          </p:nvSpPr>
          <p:spPr>
            <a:xfrm>
              <a:off x="7898760" y="3076576"/>
              <a:ext cx="1208615" cy="697627"/>
            </a:xfrm>
            <a:prstGeom prst="rect">
              <a:avLst/>
            </a:prstGeom>
            <a:noFill/>
            <a:ln w="9525">
              <a:noFill/>
            </a:ln>
          </p:spPr>
          <p:txBody>
            <a:bodyPr wrap="none">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聚变</a:t>
              </a:r>
            </a:p>
          </p:txBody>
        </p:sp>
        <p:sp>
          <p:nvSpPr>
            <p:cNvPr id="38927" name="Line 22"/>
            <p:cNvSpPr/>
            <p:nvPr/>
          </p:nvSpPr>
          <p:spPr>
            <a:xfrm flipH="1">
              <a:off x="7610750" y="3700992"/>
              <a:ext cx="576016" cy="624417"/>
            </a:xfrm>
            <a:prstGeom prst="line">
              <a:avLst/>
            </a:prstGeom>
            <a:ln w="19050" cap="flat" cmpd="sng">
              <a:solidFill>
                <a:schemeClr val="tx1"/>
              </a:solidFill>
              <a:prstDash val="solid"/>
              <a:headEnd type="none" w="med" len="med"/>
              <a:tailEnd type="triangle" w="med" len="lg"/>
            </a:ln>
          </p:spPr>
          <p:txBody>
            <a:bodyPr/>
            <a:lstStyle>
              <a:defPPr>
                <a:defRPr lang="zh-CN"/>
              </a:defPPr>
            </a:lstStyle>
            <a:p/>
          </p:txBody>
        </p:sp>
        <p:sp>
          <p:nvSpPr>
            <p:cNvPr id="38928" name="Line 23"/>
            <p:cNvSpPr/>
            <p:nvPr/>
          </p:nvSpPr>
          <p:spPr>
            <a:xfrm>
              <a:off x="8855962" y="3700992"/>
              <a:ext cx="576016" cy="673100"/>
            </a:xfrm>
            <a:prstGeom prst="line">
              <a:avLst/>
            </a:prstGeom>
            <a:ln w="19050" cap="flat" cmpd="sng">
              <a:solidFill>
                <a:schemeClr val="tx1"/>
              </a:solidFill>
              <a:prstDash val="solid"/>
              <a:headEnd type="none" w="med" len="med"/>
              <a:tailEnd type="triangle" w="med" len="lg"/>
            </a:ln>
          </p:spPr>
          <p:txBody>
            <a:bodyPr/>
            <a:lstStyle>
              <a:defPPr>
                <a:defRPr lang="zh-CN"/>
              </a:defPPr>
            </a:lstStyle>
            <a:p/>
          </p:txBody>
        </p:sp>
        <p:sp>
          <p:nvSpPr>
            <p:cNvPr id="38929" name="Line 25"/>
            <p:cNvSpPr/>
            <p:nvPr/>
          </p:nvSpPr>
          <p:spPr>
            <a:xfrm flipH="1">
              <a:off x="8523481" y="3747559"/>
              <a:ext cx="0" cy="960967"/>
            </a:xfrm>
            <a:prstGeom prst="line">
              <a:avLst/>
            </a:prstGeom>
            <a:ln w="19050" cap="flat" cmpd="sng">
              <a:solidFill>
                <a:schemeClr val="tx1"/>
              </a:solidFill>
              <a:prstDash val="solid"/>
              <a:headEnd type="none" w="med" len="med"/>
              <a:tailEnd type="triangle" w="med" len="lg"/>
            </a:ln>
          </p:spPr>
          <p:txBody>
            <a:bodyPr/>
            <a:lstStyle>
              <a:defPPr>
                <a:defRPr lang="zh-CN"/>
              </a:defPPr>
            </a:lstStyle>
            <a:p/>
          </p:txBody>
        </p:sp>
      </p:grpSp>
      <p:sp>
        <p:nvSpPr>
          <p:cNvPr id="16" name="TextBox 14"/>
          <p:cNvSpPr txBox="1"/>
          <p:nvPr/>
        </p:nvSpPr>
        <p:spPr>
          <a:xfrm>
            <a:off x="1058333" y="1894417"/>
            <a:ext cx="5941484" cy="2787649"/>
          </a:xfrm>
          <a:prstGeom prst="rect">
            <a:avLst/>
          </a:prstGeom>
          <a:noFill/>
          <a:ln w="9525">
            <a:noFill/>
          </a:ln>
        </p:spPr>
        <p:txBody>
          <a:bodyPr>
            <a:spAutoFit/>
          </a:bodyPr>
          <a:lstStyle>
            <a:defPPr>
              <a:defRPr lang="zh-CN"/>
            </a:defPPr>
          </a:lstStyle>
          <a:p>
            <a:pPr eaLnBrk="1" hangingPunct="1">
              <a:lnSpc>
                <a:spcPct val="120000"/>
              </a:lnSpc>
            </a:pPr>
            <a:r>
              <a:rPr lang="zh-CN" altLang="en-US" sz="3733" b="1">
                <a:latin typeface="楷体" panose="02010609060101010101" pitchFamily="49" charset="-122"/>
                <a:ea typeface="楷体" panose="02010609060101010101" pitchFamily="49" charset="-122"/>
              </a:rPr>
              <a:t>　　氘核与氚核在超高温下结合形成氦核和一个中子，能释放大量核能。这一过程就是聚变。</a:t>
            </a:r>
            <a:endParaRPr lang="en-US" altLang="zh-CN" sz="3733" b="1">
              <a:latin typeface="楷体" panose="02010609060101010101" pitchFamily="49" charset="-122"/>
              <a:ea typeface="楷体" panose="02010609060101010101" pitchFamily="49" charset="-122"/>
            </a:endParaRPr>
          </a:p>
        </p:txBody>
      </p:sp>
      <p:sp>
        <p:nvSpPr>
          <p:cNvPr id="20" name="文本框 19"/>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8920" name="图片 20"/>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11"/>
          <p:cNvSpPr txBox="1"/>
          <p:nvPr/>
        </p:nvSpPr>
        <p:spPr>
          <a:xfrm>
            <a:off x="1164167" y="531284"/>
            <a:ext cx="9503834" cy="2099733"/>
          </a:xfrm>
          <a:prstGeom prst="rect">
            <a:avLst/>
          </a:prstGeom>
          <a:noFill/>
          <a:ln w="9525">
            <a:noFill/>
          </a:ln>
        </p:spPr>
        <p:txBody>
          <a:bodyPr>
            <a:spAutoFit/>
          </a:bodyPr>
          <a:lstStyle>
            <a:defPPr>
              <a:defRPr lang="zh-CN"/>
            </a:defPPr>
          </a:lstStyle>
          <a:p>
            <a:pPr eaLnBrk="1" hangingPunct="1">
              <a:lnSpc>
                <a:spcPct val="120000"/>
              </a:lnSpc>
            </a:pPr>
            <a:r>
              <a:rPr lang="zh-CN" altLang="en-US" sz="3733" b="1">
                <a:latin typeface="楷体" panose="02010609060101010101" pitchFamily="49" charset="-122"/>
                <a:ea typeface="楷体" panose="02010609060101010101" pitchFamily="49" charset="-122"/>
              </a:rPr>
              <a:t>　　氘核和氚核都属于氢核的一种。大量氢核的聚变，可以在瞬间释放惊人的能量。氢弹利用的就是聚变瞬间释放的能量。</a:t>
            </a:r>
            <a:endParaRPr lang="en-US" altLang="zh-CN" sz="3733" b="1">
              <a:latin typeface="楷体" panose="02010609060101010101" pitchFamily="49" charset="-122"/>
              <a:ea typeface="楷体" panose="02010609060101010101" pitchFamily="49" charset="-122"/>
            </a:endParaRPr>
          </a:p>
        </p:txBody>
      </p:sp>
      <p:pic>
        <p:nvPicPr>
          <p:cNvPr id="39939" name="Picture 3"/>
          <p:cNvPicPr>
            <a:picLocks noChangeAspect="1"/>
          </p:cNvPicPr>
          <p:nvPr/>
        </p:nvPicPr>
        <p:blipFill>
          <a:blip r:embed="rId2"/>
          <a:srcRect t="12337" b="11292"/>
          <a:stretch>
            <a:fillRect/>
          </a:stretch>
        </p:blipFill>
        <p:spPr>
          <a:xfrm>
            <a:off x="3147485" y="2868085"/>
            <a:ext cx="5871633" cy="3429000"/>
          </a:xfrm>
          <a:prstGeom prst="rect">
            <a:avLst/>
          </a:prstGeom>
          <a:noFill/>
          <a:ln w="9525">
            <a:noFill/>
          </a:ln>
        </p:spPr>
      </p:pic>
      <p:sp>
        <p:nvSpPr>
          <p:cNvPr id="7" name="文本框 6"/>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39944" name="图片 7"/>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11"/>
          <p:cNvSpPr txBox="1"/>
          <p:nvPr/>
        </p:nvSpPr>
        <p:spPr>
          <a:xfrm>
            <a:off x="740833" y="1432984"/>
            <a:ext cx="4821767" cy="4167716"/>
          </a:xfrm>
          <a:prstGeom prst="rect">
            <a:avLst/>
          </a:prstGeom>
          <a:noFill/>
          <a:ln w="9525">
            <a:noFill/>
          </a:ln>
        </p:spPr>
        <p:txBody>
          <a:bodyPr lIns="24000" rIns="24000">
            <a:spAutoFit/>
          </a:bodyPr>
          <a:lstStyle>
            <a:defPPr>
              <a:defRPr lang="zh-CN"/>
            </a:defPPr>
          </a:lstStyle>
          <a:p>
            <a:pPr eaLnBrk="1" hangingPunct="1">
              <a:lnSpc>
                <a:spcPct val="120000"/>
              </a:lnSpc>
            </a:pPr>
            <a:r>
              <a:rPr lang="zh-CN" altLang="en-US" sz="3733" b="1">
                <a:latin typeface="楷体" panose="02010609060101010101" pitchFamily="49" charset="-122"/>
                <a:ea typeface="楷体" panose="02010609060101010101" pitchFamily="49" charset="-122"/>
              </a:rPr>
              <a:t>　　可控聚变尚未实</a:t>
            </a:r>
            <a:br>
              <a:rPr lang="zh-CN" altLang="en-US" sz="3733" b="1">
                <a:latin typeface="楷体" panose="02010609060101010101" pitchFamily="49" charset="-122"/>
                <a:ea typeface="楷体" panose="02010609060101010101" pitchFamily="49" charset="-122"/>
              </a:rPr>
            </a:br>
            <a:r>
              <a:rPr lang="zh-CN" altLang="en-US" sz="3733" b="1">
                <a:latin typeface="楷体" panose="02010609060101010101" pitchFamily="49" charset="-122"/>
                <a:ea typeface="楷体" panose="02010609060101010101" pitchFamily="49" charset="-122"/>
              </a:rPr>
              <a:t>现，海水中蕴藏着丰</a:t>
            </a:r>
            <a:br>
              <a:rPr lang="zh-CN" altLang="en-US" sz="3733" b="1">
                <a:latin typeface="楷体" panose="02010609060101010101" pitchFamily="49" charset="-122"/>
                <a:ea typeface="楷体" panose="02010609060101010101" pitchFamily="49" charset="-122"/>
              </a:rPr>
            </a:br>
            <a:r>
              <a:rPr lang="zh-CN" altLang="en-US" sz="3733" b="1">
                <a:latin typeface="楷体" panose="02010609060101010101" pitchFamily="49" charset="-122"/>
                <a:ea typeface="楷体" panose="02010609060101010101" pitchFamily="49" charset="-122"/>
              </a:rPr>
              <a:t>富的氘核，科学家预</a:t>
            </a:r>
            <a:br>
              <a:rPr lang="zh-CN" altLang="en-US" sz="3733" b="1">
                <a:latin typeface="楷体" panose="02010609060101010101" pitchFamily="49" charset="-122"/>
                <a:ea typeface="楷体" panose="02010609060101010101" pitchFamily="49" charset="-122"/>
              </a:rPr>
            </a:br>
            <a:r>
              <a:rPr lang="zh-CN" altLang="en-US" sz="3733" b="1">
                <a:latin typeface="楷体" panose="02010609060101010101" pitchFamily="49" charset="-122"/>
                <a:ea typeface="楷体" panose="02010609060101010101" pitchFamily="49" charset="-122"/>
              </a:rPr>
              <a:t>言，通过可控聚变来</a:t>
            </a:r>
            <a:br>
              <a:rPr lang="zh-CN" altLang="en-US" sz="3733" b="1">
                <a:latin typeface="楷体" panose="02010609060101010101" pitchFamily="49" charset="-122"/>
                <a:ea typeface="楷体" panose="02010609060101010101" pitchFamily="49" charset="-122"/>
              </a:rPr>
            </a:br>
            <a:r>
              <a:rPr lang="zh-CN" altLang="en-US" sz="3733" b="1">
                <a:latin typeface="楷体" panose="02010609060101010101" pitchFamily="49" charset="-122"/>
                <a:ea typeface="楷体" panose="02010609060101010101" pitchFamily="49" charset="-122"/>
              </a:rPr>
              <a:t>利用核能，将有望彻</a:t>
            </a:r>
            <a:br>
              <a:rPr lang="zh-CN" altLang="en-US" sz="3733" b="1">
                <a:latin typeface="楷体" panose="02010609060101010101" pitchFamily="49" charset="-122"/>
                <a:ea typeface="楷体" panose="02010609060101010101" pitchFamily="49" charset="-122"/>
              </a:rPr>
            </a:br>
            <a:r>
              <a:rPr lang="zh-CN" altLang="en-US" sz="3733" b="1">
                <a:latin typeface="楷体" panose="02010609060101010101" pitchFamily="49" charset="-122"/>
                <a:ea typeface="楷体" panose="02010609060101010101" pitchFamily="49" charset="-122"/>
              </a:rPr>
              <a:t>底解决人类能源问题。</a:t>
            </a:r>
            <a:endParaRPr lang="en-US" altLang="zh-CN" sz="3733" b="1">
              <a:latin typeface="楷体" panose="02010609060101010101" pitchFamily="49" charset="-122"/>
              <a:ea typeface="楷体" panose="02010609060101010101" pitchFamily="49" charset="-122"/>
            </a:endParaRPr>
          </a:p>
        </p:txBody>
      </p:sp>
      <p:sp>
        <p:nvSpPr>
          <p:cNvPr id="7" name="文本框 6"/>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40968" name="图片 7"/>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1986" name="Picture 2"/>
          <p:cNvPicPr>
            <a:picLocks noChangeAspect="1"/>
          </p:cNvPicPr>
          <p:nvPr/>
        </p:nvPicPr>
        <p:blipFill>
          <a:blip r:embed="rId2"/>
          <a:stretch>
            <a:fillRect/>
          </a:stretch>
        </p:blipFill>
        <p:spPr>
          <a:xfrm>
            <a:off x="3634317" y="1320800"/>
            <a:ext cx="7605183" cy="5130800"/>
          </a:xfrm>
          <a:prstGeom prst="rect">
            <a:avLst/>
          </a:prstGeom>
          <a:noFill/>
          <a:ln w="9525">
            <a:noFill/>
          </a:ln>
        </p:spPr>
      </p:pic>
      <p:sp>
        <p:nvSpPr>
          <p:cNvPr id="2" name="TextBox 1"/>
          <p:cNvSpPr txBox="1"/>
          <p:nvPr/>
        </p:nvSpPr>
        <p:spPr>
          <a:xfrm>
            <a:off x="736600" y="469900"/>
            <a:ext cx="10033000" cy="1435100"/>
          </a:xfrm>
          <a:prstGeom prst="rect">
            <a:avLst/>
          </a:prstGeom>
          <a:noFill/>
        </p:spPr>
        <p:txBody>
          <a:bodyPr>
            <a:spAutoFit/>
          </a:bodyPr>
          <a:lstStyle>
            <a:defPPr>
              <a:defRPr lang="zh-CN"/>
            </a:defPPr>
          </a:lstStyle>
          <a:p>
            <a:pPr marR="0" defTabSz="1219200" eaLnBrk="1" hangingPunct="1">
              <a:lnSpc>
                <a:spcPct val="120000"/>
              </a:lnSpc>
              <a:buClrTx/>
              <a:buSzTx/>
              <a:buFont typeface="Arial" panose="020b0604020202020204" pitchFamily="34" charset="0"/>
              <a:buNone/>
              <a:defRPr/>
            </a:pPr>
            <a:r>
              <a:rPr kumimoji="0" lang="en-US" altLang="zh-CN" sz="3733" b="1" kern="1200" cap="none" spc="0" normalizeH="0" baseline="0" noProof="0">
                <a:latin typeface="+mn-lt"/>
                <a:ea typeface="楷体" panose="02010609060101010101" pitchFamily="49" charset="-122"/>
                <a:cs typeface="+mn-cs"/>
              </a:rPr>
              <a:t>        2011</a:t>
            </a:r>
            <a:r>
              <a:rPr kumimoji="0" lang="zh-CN" altLang="en-US" sz="3733" b="1" kern="1200" cap="none" spc="0" normalizeH="0" baseline="0" noProof="0">
                <a:latin typeface="+mn-lt"/>
                <a:ea typeface="楷体" panose="02010609060101010101" pitchFamily="49" charset="-122"/>
                <a:cs typeface="+mn-cs"/>
              </a:rPr>
              <a:t>年</a:t>
            </a:r>
            <a:r>
              <a:rPr kumimoji="0" lang="en-US" altLang="zh-CN" sz="3733" b="1" kern="1200" cap="none" spc="0" normalizeH="0" baseline="0" noProof="0">
                <a:latin typeface="+mn-lt"/>
                <a:ea typeface="楷体" panose="02010609060101010101" pitchFamily="49" charset="-122"/>
                <a:cs typeface="+mn-cs"/>
              </a:rPr>
              <a:t>3</a:t>
            </a:r>
            <a:r>
              <a:rPr kumimoji="0" lang="zh-CN" altLang="en-US" sz="3733" b="1" kern="1200" cap="none" spc="0" normalizeH="0" baseline="0" noProof="0">
                <a:latin typeface="+mn-lt"/>
                <a:ea typeface="楷体" panose="02010609060101010101" pitchFamily="49" charset="-122"/>
                <a:cs typeface="+mn-cs"/>
              </a:rPr>
              <a:t>月，日本福岛第一核电站发生爆炸，造成核泄漏。</a:t>
            </a:r>
          </a:p>
        </p:txBody>
      </p:sp>
      <p:sp>
        <p:nvSpPr>
          <p:cNvPr id="7" name="文本框 6"/>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41992" name="图片 7"/>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1"/>
          <p:cNvSpPr txBox="1"/>
          <p:nvPr/>
        </p:nvSpPr>
        <p:spPr>
          <a:xfrm>
            <a:off x="939800" y="1329267"/>
            <a:ext cx="10248900" cy="1435100"/>
          </a:xfrm>
          <a:prstGeom prst="rect">
            <a:avLst/>
          </a:prstGeom>
          <a:noFill/>
        </p:spPr>
        <p:txBody>
          <a:bodyPr>
            <a:spAutoFit/>
          </a:bodyPr>
          <a:lstStyle>
            <a:defPPr>
              <a:defRPr lang="zh-CN"/>
            </a:defPPr>
          </a:lstStyle>
          <a:p>
            <a:pPr marR="0" defTabSz="1219200" eaLnBrk="1" hangingPunct="1">
              <a:lnSpc>
                <a:spcPct val="120000"/>
              </a:lnSpc>
              <a:buClrTx/>
              <a:buSzTx/>
              <a:buFont typeface="Arial" panose="020b0604020202020204" pitchFamily="34" charset="0"/>
              <a:buNone/>
              <a:defRPr/>
            </a:pPr>
            <a:r>
              <a:rPr kumimoji="0" lang="zh-CN" altLang="en-US" sz="3733" b="1" kern="1200" cap="none" spc="0" normalizeH="0" baseline="0" noProof="0">
                <a:latin typeface="+mn-lt"/>
                <a:ea typeface="楷体" panose="02010609060101010101" pitchFamily="49" charset="-122"/>
                <a:cs typeface="+mn-cs"/>
              </a:rPr>
              <a:t>        阅读教材</a:t>
            </a:r>
            <a:r>
              <a:rPr kumimoji="0" lang="en-US" altLang="zh-CN" sz="3733" b="1" kern="1200" cap="none" spc="0" normalizeH="0" baseline="0" noProof="0">
                <a:latin typeface="+mn-lt"/>
                <a:ea typeface="楷体" panose="02010609060101010101" pitchFamily="49" charset="-122"/>
                <a:cs typeface="+mn-cs"/>
              </a:rPr>
              <a:t>P172</a:t>
            </a:r>
            <a:r>
              <a:rPr kumimoji="0" lang="zh-CN" altLang="en-US" sz="3733" b="1" kern="1200" cap="none" spc="0" normalizeH="0" baseline="0" noProof="0">
                <a:latin typeface="+mn-lt"/>
                <a:ea typeface="楷体" panose="02010609060101010101" pitchFamily="49" charset="-122"/>
                <a:cs typeface="+mn-cs"/>
              </a:rPr>
              <a:t>页</a:t>
            </a:r>
            <a:r>
              <a:rPr kumimoji="0" lang="en-US" altLang="zh-CN" sz="3733" b="1" kern="1200" cap="none" spc="0" normalizeH="0" baseline="0" noProof="0">
                <a:latin typeface="+mn-lt"/>
                <a:ea typeface="楷体" panose="02010609060101010101" pitchFamily="49" charset="-122"/>
                <a:cs typeface="+mn-cs"/>
              </a:rPr>
              <a:t>《</a:t>
            </a:r>
            <a:r>
              <a:rPr kumimoji="0" lang="zh-CN" altLang="en-US" sz="3733" b="1" kern="1200" cap="none" spc="0" normalizeH="0" baseline="0" noProof="0">
                <a:latin typeface="+mn-lt"/>
                <a:ea typeface="楷体" panose="02010609060101010101" pitchFamily="49" charset="-122"/>
                <a:cs typeface="+mn-cs"/>
              </a:rPr>
              <a:t>核电站和核废料处理</a:t>
            </a:r>
            <a:r>
              <a:rPr kumimoji="0" lang="en-US" altLang="zh-CN" sz="3733" b="1" kern="1200" cap="none" spc="0" normalizeH="0" baseline="0" noProof="0">
                <a:latin typeface="+mn-lt"/>
                <a:ea typeface="楷体" panose="02010609060101010101" pitchFamily="49" charset="-122"/>
                <a:cs typeface="+mn-cs"/>
              </a:rPr>
              <a:t>》</a:t>
            </a:r>
            <a:r>
              <a:rPr kumimoji="0" lang="zh-CN" altLang="en-US" sz="3733" b="1" kern="1200" cap="none" spc="0" normalizeH="0" baseline="0" noProof="0">
                <a:latin typeface="+mn-lt"/>
                <a:ea typeface="楷体" panose="02010609060101010101" pitchFamily="49" charset="-122"/>
                <a:cs typeface="+mn-cs"/>
              </a:rPr>
              <a:t>，谈谈自己的看法。</a:t>
            </a:r>
          </a:p>
        </p:txBody>
      </p:sp>
      <p:grpSp>
        <p:nvGrpSpPr>
          <p:cNvPr id="43011" name="组合 46"/>
          <p:cNvGrpSpPr/>
          <p:nvPr/>
        </p:nvGrpSpPr>
        <p:grpSpPr>
          <a:xfrm>
            <a:off x="939800" y="527051"/>
            <a:ext cx="3060700" cy="802216"/>
            <a:chOff x="5030522" y="1388921"/>
            <a:chExt cx="3060680" cy="803607"/>
          </a:xfrm>
        </p:grpSpPr>
        <p:sp>
          <p:nvSpPr>
            <p:cNvPr id="4" name="矩形 3"/>
            <p:cNvSpPr/>
            <p:nvPr/>
          </p:nvSpPr>
          <p:spPr>
            <a:xfrm>
              <a:off x="5640118" y="1388921"/>
              <a:ext cx="2451084" cy="78028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4267" b="1" i="0" u="none" strike="noStrike" kern="1200" cap="none" spc="0" normalizeH="0" baseline="0" noProof="0">
                  <a:ln>
                    <a:noFill/>
                  </a:ln>
                  <a:solidFill>
                    <a:srgbClr val="04AEDA"/>
                  </a:solidFill>
                  <a:effectLst/>
                  <a:uLnTx/>
                  <a:uFillTx/>
                  <a:latin typeface="微软雅黑" panose="020b0503020204020204" pitchFamily="34" charset="-122"/>
                  <a:ea typeface="微软雅黑" panose="020b0503020204020204" pitchFamily="34" charset="-122"/>
                  <a:cs typeface="+mn-cs"/>
                </a:rPr>
                <a:t>自由讨论</a:t>
              </a:r>
              <a:endParaRPr kumimoji="0" lang="zh-CN" altLang="en-US" sz="4267" b="1" i="0" u="none" strike="noStrike" kern="1200" cap="none" spc="0" normalizeH="0" baseline="0" noProof="0">
                <a:ln>
                  <a:noFill/>
                </a:ln>
                <a:solidFill>
                  <a:srgbClr val="04AEDA"/>
                </a:solidFill>
                <a:effectLst/>
                <a:uLnTx/>
                <a:uFillTx/>
                <a:latin typeface="微软雅黑" panose="020b0503020204020204" pitchFamily="34" charset="-122"/>
                <a:ea typeface="微软雅黑" panose="020b0503020204020204" pitchFamily="34" charset="-122"/>
                <a:cs typeface="+mn-cs"/>
              </a:endParaRPr>
            </a:p>
          </p:txBody>
        </p:sp>
        <p:pic>
          <p:nvPicPr>
            <p:cNvPr id="43019" name="Picture 4"/>
            <p:cNvPicPr>
              <a:picLocks noChangeAspect="1"/>
            </p:cNvPicPr>
            <p:nvPr/>
          </p:nvPicPr>
          <p:blipFill>
            <a:blip r:embed="rId2"/>
            <a:stretch>
              <a:fillRect/>
            </a:stretch>
          </p:blipFill>
          <p:spPr>
            <a:xfrm>
              <a:off x="5030522" y="1439091"/>
              <a:ext cx="693671" cy="693671"/>
            </a:xfrm>
            <a:prstGeom prst="rect">
              <a:avLst/>
            </a:prstGeom>
            <a:noFill/>
            <a:ln w="9525">
              <a:noFill/>
            </a:ln>
          </p:spPr>
        </p:pic>
        <p:cxnSp>
          <p:nvCxnSpPr>
            <p:cNvPr id="6" name="直接连接符 5"/>
            <p:cNvCxnSpPr/>
            <p:nvPr/>
          </p:nvCxnSpPr>
          <p:spPr>
            <a:xfrm>
              <a:off x="5777701" y="2103473"/>
              <a:ext cx="2182268" cy="0"/>
            </a:xfrm>
            <a:prstGeom prst="line">
              <a:avLst/>
            </a:prstGeom>
            <a:ln w="28575">
              <a:solidFill>
                <a:srgbClr val="04B3E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115189" y="2192528"/>
              <a:ext cx="2844782" cy="0"/>
            </a:xfrm>
            <a:prstGeom prst="line">
              <a:avLst/>
            </a:prstGeom>
            <a:ln w="28575">
              <a:solidFill>
                <a:srgbClr val="04B3E0"/>
              </a:solidFill>
            </a:ln>
          </p:spPr>
          <p:style>
            <a:lnRef idx="1">
              <a:schemeClr val="accent1"/>
            </a:lnRef>
            <a:fillRef idx="0">
              <a:schemeClr val="accent1"/>
            </a:fillRef>
            <a:effectRef idx="0">
              <a:schemeClr val="accent1"/>
            </a:effectRef>
            <a:fontRef idx="minor">
              <a:schemeClr val="tx1"/>
            </a:fontRef>
          </p:style>
        </p:cxnSp>
      </p:grpSp>
      <p:pic>
        <p:nvPicPr>
          <p:cNvPr id="43012" name="Picture 2"/>
          <p:cNvPicPr>
            <a:picLocks noChangeAspect="1"/>
          </p:cNvPicPr>
          <p:nvPr/>
        </p:nvPicPr>
        <p:blipFill>
          <a:blip r:embed="rId3"/>
          <a:stretch>
            <a:fillRect/>
          </a:stretch>
        </p:blipFill>
        <p:spPr>
          <a:xfrm>
            <a:off x="4739218" y="2550585"/>
            <a:ext cx="6591300" cy="3867149"/>
          </a:xfrm>
          <a:prstGeom prst="rect">
            <a:avLst/>
          </a:prstGeom>
          <a:noFill/>
          <a:ln w="9525">
            <a:noFill/>
          </a:ln>
        </p:spPr>
      </p:pic>
      <p:sp>
        <p:nvSpPr>
          <p:cNvPr id="12" name="文本框 11"/>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43017" name="图片 12"/>
          <p:cNvPicPr>
            <a:picLocks noChangeAspect="1"/>
          </p:cNvPicPr>
          <p:nvPr/>
        </p:nvPicPr>
        <p:blipFill>
          <a:blip r:embed="rId4"/>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4034" name="内容占位符 1"/>
          <p:cNvSpPr txBox="1"/>
          <p:nvPr/>
        </p:nvSpPr>
        <p:spPr>
          <a:xfrm>
            <a:off x="607484" y="1585384"/>
            <a:ext cx="11201400" cy="4914900"/>
          </a:xfrm>
          <a:prstGeom prst="rect">
            <a:avLst/>
          </a:prstGeom>
          <a:noFill/>
          <a:ln w="9525">
            <a:noFill/>
          </a:ln>
        </p:spPr>
        <p:txBody>
          <a:bodyPr/>
          <a:lstStyle>
            <a:defPPr>
              <a:defRPr lang="zh-CN"/>
            </a:defPPr>
          </a:lstStyle>
          <a:p>
            <a:pPr indent="959273">
              <a:lnSpc>
                <a:spcPct val="120000"/>
              </a:lnSpc>
              <a:spcBef>
                <a:spcPts val="800"/>
              </a:spcBef>
              <a:buFont typeface="Wingdings 2" panose="05020102010507070707" pitchFamily="18" charset="2"/>
            </a:pPr>
            <a:r>
              <a:rPr lang="en-US" altLang="zh-CN" sz="3733" b="1">
                <a:latin typeface="Times New Roman" panose="02020603050405020304" pitchFamily="18" charset="0"/>
                <a:ea typeface="楷体" panose="02010609060101010101" pitchFamily="49" charset="-122"/>
              </a:rPr>
              <a:t>1</a:t>
            </a:r>
            <a:r>
              <a:rPr lang="en-US" altLang="zh-CN" sz="3200" b="1">
                <a:latin typeface="Times New Roman" panose="02020603050405020304" pitchFamily="18" charset="0"/>
                <a:ea typeface="楷体" panose="02010609060101010101" pitchFamily="49" charset="-122"/>
              </a:rPr>
              <a:t>.</a:t>
            </a:r>
            <a:r>
              <a:rPr lang="zh-CN" altLang="en-US" sz="3733" b="1">
                <a:latin typeface="Times New Roman" panose="02020603050405020304" pitchFamily="18" charset="0"/>
                <a:ea typeface="楷体" panose="02010609060101010101" pitchFamily="49" charset="-122"/>
              </a:rPr>
              <a:t>核电站利用核能发电，它的核心设备是核反应堆。下列说法错误的是（       ）</a:t>
            </a:r>
            <a:endParaRPr lang="en-US" altLang="zh-CN" sz="3733" b="1">
              <a:latin typeface="Times New Roman" panose="02020603050405020304" pitchFamily="18" charset="0"/>
              <a:ea typeface="楷体" panose="02010609060101010101" pitchFamily="49" charset="-122"/>
            </a:endParaRPr>
          </a:p>
          <a:p>
            <a:pPr indent="959273">
              <a:lnSpc>
                <a:spcPct val="120000"/>
              </a:lnSpc>
              <a:spcBef>
                <a:spcPts val="800"/>
              </a:spcBef>
              <a:buFont typeface="Wingdings 2" panose="05020102010507070707" pitchFamily="18" charset="2"/>
            </a:pPr>
            <a:r>
              <a:rPr lang="en-US" altLang="zh-CN" sz="3733" b="1">
                <a:latin typeface="Times New Roman" panose="02020603050405020304" pitchFamily="18" charset="0"/>
                <a:ea typeface="楷体" panose="02010609060101010101" pitchFamily="49" charset="-122"/>
              </a:rPr>
              <a:t>A.</a:t>
            </a:r>
            <a:r>
              <a:rPr lang="zh-CN" altLang="en-US" sz="3733" b="1">
                <a:latin typeface="Times New Roman" panose="02020603050405020304" pitchFamily="18" charset="0"/>
                <a:ea typeface="楷体" panose="02010609060101010101" pitchFamily="49" charset="-122"/>
              </a:rPr>
              <a:t>目前核电站都是通过聚变反应来利用核能</a:t>
            </a:r>
            <a:endParaRPr lang="en-US" altLang="zh-CN" sz="3733" b="1">
              <a:latin typeface="Times New Roman" panose="02020603050405020304" pitchFamily="18" charset="0"/>
              <a:ea typeface="楷体" panose="02010609060101010101" pitchFamily="49" charset="-122"/>
            </a:endParaRPr>
          </a:p>
          <a:p>
            <a:pPr indent="959273">
              <a:lnSpc>
                <a:spcPct val="120000"/>
              </a:lnSpc>
              <a:spcBef>
                <a:spcPts val="800"/>
              </a:spcBef>
              <a:buFont typeface="Wingdings 2" panose="05020102010507070707" pitchFamily="18" charset="2"/>
            </a:pPr>
            <a:r>
              <a:rPr lang="en-US" altLang="zh-CN" sz="3733" b="1">
                <a:latin typeface="Times New Roman" panose="02020603050405020304" pitchFamily="18" charset="0"/>
                <a:ea typeface="楷体" panose="02010609060101010101" pitchFamily="49" charset="-122"/>
              </a:rPr>
              <a:t>B.</a:t>
            </a:r>
            <a:r>
              <a:rPr lang="zh-CN" altLang="en-US" sz="3733" b="1">
                <a:latin typeface="Times New Roman" panose="02020603050405020304" pitchFamily="18" charset="0"/>
                <a:ea typeface="楷体" panose="02010609060101010101" pitchFamily="49" charset="-122"/>
              </a:rPr>
              <a:t>核反应堆中发生的链式反应是可以控制的</a:t>
            </a:r>
          </a:p>
          <a:p>
            <a:pPr indent="959273">
              <a:lnSpc>
                <a:spcPct val="120000"/>
              </a:lnSpc>
              <a:spcBef>
                <a:spcPts val="800"/>
              </a:spcBef>
              <a:buFont typeface="Wingdings 2" panose="05020102010507070707" pitchFamily="18" charset="2"/>
            </a:pPr>
            <a:r>
              <a:rPr lang="en-US" altLang="zh-CN" sz="3733" b="1">
                <a:latin typeface="Times New Roman" panose="02020603050405020304" pitchFamily="18" charset="0"/>
                <a:ea typeface="楷体" panose="02010609060101010101" pitchFamily="49" charset="-122"/>
              </a:rPr>
              <a:t>C.</a:t>
            </a:r>
            <a:r>
              <a:rPr lang="zh-CN" altLang="en-US" sz="3733" b="1">
                <a:latin typeface="Times New Roman" panose="02020603050405020304" pitchFamily="18" charset="0"/>
                <a:ea typeface="楷体" panose="02010609060101010101" pitchFamily="49" charset="-122"/>
              </a:rPr>
              <a:t>原子核分裂或聚合时释放出核能</a:t>
            </a:r>
          </a:p>
          <a:p>
            <a:pPr indent="959273">
              <a:lnSpc>
                <a:spcPct val="120000"/>
              </a:lnSpc>
              <a:spcBef>
                <a:spcPts val="800"/>
              </a:spcBef>
              <a:buFont typeface="Wingdings 2" panose="05020102010507070707" pitchFamily="18" charset="2"/>
            </a:pPr>
            <a:r>
              <a:rPr lang="en-US" altLang="zh-CN" sz="3733" b="1">
                <a:latin typeface="Times New Roman" panose="02020603050405020304" pitchFamily="18" charset="0"/>
                <a:ea typeface="楷体" panose="02010609060101010101" pitchFamily="49" charset="-122"/>
              </a:rPr>
              <a:t>D.</a:t>
            </a:r>
            <a:r>
              <a:rPr lang="zh-CN" altLang="en-US" sz="3733" b="1">
                <a:latin typeface="Times New Roman" panose="02020603050405020304" pitchFamily="18" charset="0"/>
                <a:ea typeface="楷体" panose="02010609060101010101" pitchFamily="49" charset="-122"/>
              </a:rPr>
              <a:t>核能是一种不可再生的能源</a:t>
            </a:r>
            <a:endParaRPr lang="en-US" altLang="zh-CN" sz="4267" b="1">
              <a:latin typeface="Times New Roman" panose="02020603050405020304" pitchFamily="18" charset="0"/>
              <a:ea typeface="楷体" panose="02010609060101010101" pitchFamily="49" charset="-122"/>
            </a:endParaRPr>
          </a:p>
        </p:txBody>
      </p:sp>
      <p:sp>
        <p:nvSpPr>
          <p:cNvPr id="13" name="矩形 12"/>
          <p:cNvSpPr/>
          <p:nvPr/>
        </p:nvSpPr>
        <p:spPr>
          <a:xfrm>
            <a:off x="6127751" y="2281767"/>
            <a:ext cx="592667" cy="696384"/>
          </a:xfrm>
          <a:prstGeom prst="rect">
            <a:avLst/>
          </a:prstGeom>
          <a:noFill/>
          <a:ln w="9525">
            <a:noFill/>
          </a:ln>
        </p:spPr>
        <p:txBody>
          <a:bodyPr wrap="none">
            <a:spAutoFit/>
          </a:bodyPr>
          <a:lstStyle>
            <a:defPPr>
              <a:defRPr lang="zh-CN"/>
            </a:defPPr>
          </a:lstStyle>
          <a:p>
            <a:pPr eaLnBrk="1" hangingPunct="1"/>
            <a:r>
              <a:rPr lang="en-US" altLang="zh-CN" sz="3733" b="1">
                <a:solidFill>
                  <a:srgbClr val="FF0000"/>
                </a:solidFill>
                <a:latin typeface="Times New Roman" panose="02020603050405020304" pitchFamily="18" charset="0"/>
                <a:ea typeface="楷体" panose="02010609060101010101" pitchFamily="49" charset="-122"/>
              </a:rPr>
              <a:t>A</a:t>
            </a:r>
            <a:endParaRPr lang="zh-CN" altLang="en-US" sz="3733" b="1">
              <a:solidFill>
                <a:srgbClr val="FF0000"/>
              </a:solidFill>
              <a:latin typeface="Times New Roman" panose="02020603050405020304" pitchFamily="18" charset="0"/>
              <a:ea typeface="楷体" panose="02010609060101010101" pitchFamily="49" charset="-122"/>
            </a:endParaRPr>
          </a:p>
        </p:txBody>
      </p:sp>
      <p:sp>
        <p:nvSpPr>
          <p:cNvPr id="14" name="WordArt 34"/>
          <p:cNvSpPr>
            <a:spLocks noChangeArrowheads="1" noChangeShapeType="1" noTextEdit="1"/>
          </p:cNvSpPr>
          <p:nvPr/>
        </p:nvSpPr>
        <p:spPr bwMode="auto">
          <a:xfrm>
            <a:off x="443524" y="1177376"/>
            <a:ext cx="3782523" cy="460921"/>
          </a:xfrm>
          <a:prstGeom prst="rect">
            <a:avLst/>
          </a:prstGeom>
        </p:spPr>
        <p:txBody>
          <a:bodyPr wrap="none" numCol="1" fromWordArt="1">
            <a:prstTxWarp prst="textPlain">
              <a:avLst>
                <a:gd name="adj" fmla="val 50000"/>
              </a:avLst>
            </a:prstTxWarp>
          </a:bodyPr>
          <a:lstStyle>
            <a:defPPr>
              <a:defRPr lang="zh-CN"/>
            </a:def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4800" b="1" i="0" u="none" strike="noStrike" kern="10" cap="none" spc="0" normalizeH="0" baseline="0" noProof="0">
                <a:ln w="12700">
                  <a:solidFill>
                    <a:srgbClr val="EAEAEA"/>
                  </a:solidFill>
                  <a:round/>
                </a:ln>
                <a:solidFill>
                  <a:schemeClr val="accent6">
                    <a:lumMod val="75000"/>
                  </a:schemeClr>
                </a:solidFill>
                <a:effectLst/>
                <a:uLnTx/>
                <a:uFillTx/>
                <a:latin typeface="华文楷体" panose="02010600040101010101" pitchFamily="2" charset="-122"/>
                <a:ea typeface="华文楷体" panose="02010600040101010101" pitchFamily="2" charset="-122"/>
                <a:cs typeface="+mn-cs"/>
              </a:rPr>
              <a:t>中考题型</a:t>
            </a:r>
            <a:r>
              <a:rPr kumimoji="0" lang="en-US" altLang="zh-CN" sz="4800" b="1" i="0" u="none" strike="noStrike" kern="10" cap="none" spc="0" normalizeH="0" baseline="0" noProof="0">
                <a:ln w="12700">
                  <a:solidFill>
                    <a:srgbClr val="EAEAEA"/>
                  </a:solidFill>
                  <a:round/>
                </a:ln>
                <a:solidFill>
                  <a:schemeClr val="accent6">
                    <a:lumMod val="75000"/>
                  </a:schemeClr>
                </a:solidFill>
                <a:effectLst/>
                <a:uLnTx/>
                <a:uFillTx/>
                <a:latin typeface="华文楷体" panose="02010600040101010101" pitchFamily="2" charset="-122"/>
                <a:ea typeface="华文楷体" panose="02010600040101010101" pitchFamily="2" charset="-122"/>
                <a:cs typeface="+mn-cs"/>
              </a:rPr>
              <a:t>1 </a:t>
            </a:r>
            <a:r>
              <a:rPr kumimoji="0" lang="zh-CN" altLang="en-US" sz="4800" b="1" i="0" u="none" strike="noStrike" kern="10" cap="none" spc="0" normalizeH="0" baseline="0" noProof="0">
                <a:ln w="12700">
                  <a:solidFill>
                    <a:srgbClr val="EAEAEA"/>
                  </a:solidFill>
                  <a:round/>
                </a:ln>
                <a:solidFill>
                  <a:schemeClr val="accent6">
                    <a:lumMod val="75000"/>
                  </a:schemeClr>
                </a:solidFill>
                <a:effectLst/>
                <a:uLnTx/>
                <a:uFillTx/>
                <a:latin typeface="华文楷体" panose="02010600040101010101" pitchFamily="2" charset="-122"/>
                <a:ea typeface="华文楷体" panose="02010600040101010101" pitchFamily="2" charset="-122"/>
                <a:cs typeface="+mn-cs"/>
              </a:rPr>
              <a:t>核电站</a:t>
            </a:r>
            <a:endParaRPr kumimoji="0" lang="zh-CN" altLang="en-US" sz="4800" b="1" i="0" u="none" strike="noStrike" kern="10" cap="none" spc="0" normalizeH="0" baseline="0" noProof="0">
              <a:ln w="12700">
                <a:solidFill>
                  <a:srgbClr val="EAEAEA"/>
                </a:solidFill>
                <a:round/>
              </a:ln>
              <a:solidFill>
                <a:schemeClr val="accent6">
                  <a:lumMod val="75000"/>
                </a:schemeClr>
              </a:solidFill>
              <a:effectLst/>
              <a:uLnTx/>
              <a:uFillTx/>
              <a:latin typeface="华文楷体" panose="02010600040101010101" pitchFamily="2" charset="-122"/>
              <a:ea typeface="华文楷体" panose="02010600040101010101" pitchFamily="2" charset="-122"/>
              <a:cs typeface="+mn-cs"/>
            </a:endParaRPr>
          </a:p>
        </p:txBody>
      </p:sp>
      <p:sp>
        <p:nvSpPr>
          <p:cNvPr id="12" name="文本框 11"/>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44041" name="图片 14"/>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i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内容占位符 2"/>
          <p:cNvSpPr txBox="1"/>
          <p:nvPr/>
        </p:nvSpPr>
        <p:spPr>
          <a:xfrm>
            <a:off x="571500" y="1303867"/>
            <a:ext cx="10820400" cy="4751917"/>
          </a:xfrm>
          <a:prstGeom prst="rect">
            <a:avLst/>
          </a:prstGeom>
          <a:noFill/>
          <a:ln w="9525">
            <a:noFill/>
          </a:ln>
        </p:spPr>
        <p:txBody>
          <a:bodyPr>
            <a:spAutoFit/>
          </a:bodyPr>
          <a:lstStyle>
            <a:defPPr>
              <a:defRPr lang="zh-CN"/>
            </a:defPPr>
          </a:lstStyle>
          <a:p>
            <a:pPr indent="959273">
              <a:spcBef>
                <a:spcPct val="20000"/>
              </a:spcBef>
              <a:buFont typeface="Wingdings 2" panose="05020102010507070707" pitchFamily="18" charset="2"/>
            </a:pPr>
            <a:r>
              <a:rPr lang="zh-CN" altLang="en-US" sz="3200" b="1">
                <a:latin typeface="Times New Roman" panose="02020603050405020304" pitchFamily="18" charset="0"/>
                <a:ea typeface="楷体" panose="02010609060101010101" pitchFamily="49" charset="-122"/>
              </a:rPr>
              <a:t>（</a:t>
            </a:r>
            <a:r>
              <a:rPr lang="en-US" altLang="zh-CN" sz="3200" b="1">
                <a:latin typeface="Times New Roman" panose="02020603050405020304" pitchFamily="18" charset="0"/>
                <a:ea typeface="楷体" panose="02010609060101010101" pitchFamily="49" charset="-122"/>
              </a:rPr>
              <a:t>1</a:t>
            </a:r>
            <a:r>
              <a:rPr lang="zh-CN" altLang="en-US" sz="3200" b="1">
                <a:latin typeface="Times New Roman" panose="02020603050405020304" pitchFamily="18" charset="0"/>
                <a:ea typeface="楷体" panose="02010609060101010101" pitchFamily="49" charset="-122"/>
              </a:rPr>
              <a:t>）核能发电是利用铀原子核裂变时放出的核能来发电的。核电站的核心设备是核反应堆，核反应堆是通过可控裂变（链式反应）释放能量的。</a:t>
            </a:r>
            <a:endParaRPr lang="en-US" altLang="zh-CN" sz="3200" b="1">
              <a:latin typeface="Times New Roman" panose="02020603050405020304" pitchFamily="18" charset="0"/>
              <a:ea typeface="楷体" panose="02010609060101010101" pitchFamily="49" charset="-122"/>
            </a:endParaRPr>
          </a:p>
          <a:p>
            <a:pPr indent="959273">
              <a:spcBef>
                <a:spcPct val="20000"/>
              </a:spcBef>
              <a:buFont typeface="Wingdings 2" panose="05020102010507070707" pitchFamily="18" charset="2"/>
            </a:pPr>
            <a:r>
              <a:rPr lang="zh-CN" altLang="en-US" sz="3200" b="1">
                <a:latin typeface="Times New Roman" panose="02020603050405020304" pitchFamily="18" charset="0"/>
                <a:ea typeface="楷体" panose="02010609060101010101" pitchFamily="49" charset="-122"/>
              </a:rPr>
              <a:t>（</a:t>
            </a:r>
            <a:r>
              <a:rPr lang="en-US" altLang="zh-CN" sz="3200" b="1">
                <a:latin typeface="Times New Roman" panose="02020603050405020304" pitchFamily="18" charset="0"/>
                <a:ea typeface="楷体" panose="02010609060101010101" pitchFamily="49" charset="-122"/>
              </a:rPr>
              <a:t>2</a:t>
            </a:r>
            <a:r>
              <a:rPr lang="zh-CN" altLang="en-US" sz="3200" b="1">
                <a:latin typeface="Times New Roman" panose="02020603050405020304" pitchFamily="18" charset="0"/>
                <a:ea typeface="楷体" panose="02010609060101010101" pitchFamily="49" charset="-122"/>
              </a:rPr>
              <a:t>）原子核结构发生变化时会释放出大量能量，这种能量称核能；核能的主要途径为核裂变和核聚变。</a:t>
            </a:r>
            <a:endParaRPr lang="en-US" altLang="zh-CN" sz="3200" b="1">
              <a:latin typeface="Times New Roman" panose="02020603050405020304" pitchFamily="18" charset="0"/>
              <a:ea typeface="楷体" panose="02010609060101010101" pitchFamily="49" charset="-122"/>
            </a:endParaRPr>
          </a:p>
          <a:p>
            <a:pPr indent="959273">
              <a:spcBef>
                <a:spcPct val="20000"/>
              </a:spcBef>
              <a:buFont typeface="Wingdings 2" panose="05020102010507070707" pitchFamily="18" charset="2"/>
            </a:pPr>
            <a:r>
              <a:rPr lang="zh-CN" altLang="en-US" sz="3200" b="1">
                <a:latin typeface="Times New Roman" panose="02020603050405020304" pitchFamily="18" charset="0"/>
                <a:ea typeface="楷体" panose="02010609060101010101" pitchFamily="49" charset="-122"/>
              </a:rPr>
              <a:t>（</a:t>
            </a:r>
            <a:r>
              <a:rPr lang="en-US" altLang="zh-CN" sz="3200" b="1">
                <a:latin typeface="Times New Roman" panose="02020603050405020304" pitchFamily="18" charset="0"/>
                <a:ea typeface="楷体" panose="02010609060101010101" pitchFamily="49" charset="-122"/>
              </a:rPr>
              <a:t>3</a:t>
            </a:r>
            <a:r>
              <a:rPr lang="zh-CN" altLang="en-US" sz="3200" b="1">
                <a:latin typeface="Times New Roman" panose="02020603050405020304" pitchFamily="18" charset="0"/>
                <a:ea typeface="楷体" panose="02010609060101010101" pitchFamily="49" charset="-122"/>
              </a:rPr>
              <a:t>）可再生能源指可以在自然界里源源不断地得到的能源，如水能、风能、太阳能等；不可再生能源只会越用越少，不可能在短期内从自然界得到补充的能源，如煤、石油、天然气等。</a:t>
            </a:r>
          </a:p>
        </p:txBody>
      </p:sp>
      <p:sp>
        <p:nvSpPr>
          <p:cNvPr id="6" name="流程图: 准备 5"/>
          <p:cNvSpPr/>
          <p:nvPr/>
        </p:nvSpPr>
        <p:spPr>
          <a:xfrm>
            <a:off x="1041400" y="393700"/>
            <a:ext cx="2044700" cy="787400"/>
          </a:xfrm>
          <a:prstGeom prst="flowChartPreparation">
            <a:avLst/>
          </a:prstGeom>
          <a:solidFill>
            <a:srgbClr val="DBC8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1pPr>
            <a:lvl2pPr marL="990600" marR="0" lvl="1" indent="-38100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2pPr>
            <a:lvl3pPr marL="1524000" marR="0" lvl="2" indent="-30480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3pPr>
            <a:lvl4pPr marL="2133600" marR="0" lvl="3" indent="-30480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4pPr>
            <a:lvl5pPr marL="2743200" marR="0" lvl="4" indent="-30480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5pPr>
            <a:lvl6pPr marL="3352800" marR="0" lvl="5" indent="-304800" algn="l" defTabSz="1219200" rtl="0" eaLnBrk="0" fontAlgn="base" latinLnBrk="0" hangingPunct="0">
              <a:lnSpc>
                <a:spcPct val="100000"/>
              </a:lnSpc>
              <a:spcBef>
                <a:spcPct val="0"/>
              </a:spcBef>
              <a:spcAft>
                <a:spcPct val="0"/>
              </a:spcAft>
              <a:buClrTx/>
              <a:buSzTx/>
              <a:buFont typeface="Arial" panose="020b0604020202020204" pitchFamily="34" charset="0"/>
              <a:buNone/>
              <a:defRPr kumimoji="0" sz="24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6pPr>
            <a:lvl7pPr marL="3962400" marR="0" lvl="6" indent="-304800" algn="l" defTabSz="1219200" rtl="0" eaLnBrk="0" fontAlgn="base" latinLnBrk="0" hangingPunct="0">
              <a:lnSpc>
                <a:spcPct val="100000"/>
              </a:lnSpc>
              <a:spcBef>
                <a:spcPct val="0"/>
              </a:spcBef>
              <a:spcAft>
                <a:spcPct val="0"/>
              </a:spcAft>
              <a:buClrTx/>
              <a:buSzTx/>
              <a:buFont typeface="Arial" panose="020b0604020202020204" pitchFamily="34" charset="0"/>
              <a:buNone/>
              <a:defRPr kumimoji="0" sz="24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7pPr>
            <a:lvl8pPr marL="4572000" marR="0" lvl="7" indent="-304800" algn="l" defTabSz="1219200" rtl="0" eaLnBrk="0" fontAlgn="base" latinLnBrk="0" hangingPunct="0">
              <a:lnSpc>
                <a:spcPct val="100000"/>
              </a:lnSpc>
              <a:spcBef>
                <a:spcPct val="0"/>
              </a:spcBef>
              <a:spcAft>
                <a:spcPct val="0"/>
              </a:spcAft>
              <a:buClrTx/>
              <a:buSzTx/>
              <a:buFont typeface="Arial" panose="020b0604020202020204" pitchFamily="34" charset="0"/>
              <a:buNone/>
              <a:defRPr kumimoji="0" sz="24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8pPr>
            <a:lvl9pPr marL="5181600" marR="0" lvl="8" indent="-304800" algn="l" defTabSz="1219200" rtl="0" eaLnBrk="0" fontAlgn="base" latinLnBrk="0" hangingPunct="0">
              <a:lnSpc>
                <a:spcPct val="100000"/>
              </a:lnSpc>
              <a:spcBef>
                <a:spcPct val="0"/>
              </a:spcBef>
              <a:spcAft>
                <a:spcPct val="0"/>
              </a:spcAft>
              <a:buClrTx/>
              <a:buSzTx/>
              <a:buFont typeface="Arial" panose="020b0604020202020204" pitchFamily="34" charset="0"/>
              <a:buNone/>
              <a:defRPr kumimoji="0" sz="2400" b="0" i="0" u="none" strike="noStrike" kern="1200" cap="none" spc="0" normalizeH="0" baseline="0" noProof="0">
                <a:solidFill>
                  <a:schemeClr val="tx1"/>
                </a:solidFill>
                <a:uLnTx/>
                <a:uFillTx/>
                <a:latin typeface="Arial" panose="020b0604020202020204" pitchFamily="34" charset="0"/>
                <a:ea typeface="宋体" panose="02010600030101010101" pitchFamily="2" charset="-122"/>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chemeClr val="tx1"/>
                </a:solidFill>
                <a:effectLst/>
                <a:uLnTx/>
                <a:uFillTx/>
                <a:latin typeface="Times New Roman" panose="02020603050405020304" pitchFamily="18" charset="0"/>
                <a:ea typeface="楷体" panose="02010609060101010101" pitchFamily="49" charset="-122"/>
                <a:cs typeface="+mn-cs"/>
              </a:rPr>
              <a:t>解析</a:t>
            </a:r>
            <a:endParaRPr kumimoji="0" lang="zh-CN" altLang="en-US" sz="3733" b="1" i="0" u="none" strike="noStrike" kern="1200" cap="none" spc="0" normalizeH="0" baseline="0" noProof="0">
              <a:ln>
                <a:noFill/>
              </a:ln>
              <a:solidFill>
                <a:schemeClr val="tx1"/>
              </a:solidFill>
              <a:effectLst/>
              <a:uLnTx/>
              <a:uFillTx/>
              <a:latin typeface="Times New Roman" panose="02020603050405020304" pitchFamily="18" charset="0"/>
              <a:ea typeface="楷体" panose="02010609060101010101" pitchFamily="49" charset="-122"/>
              <a:cs typeface="+mn-cs"/>
            </a:endParaRPr>
          </a:p>
        </p:txBody>
      </p:sp>
      <p:sp>
        <p:nvSpPr>
          <p:cNvPr id="9" name="文本框 8"/>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45064" name="图片 9"/>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fill="hold" grpId="1"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par>
                          <p:cTn id="8" fill="hold" nodeType="withGroup">
                            <p:stCondLst>
                              <p:cond delay="500"/>
                            </p:stCondLst>
                            <p:childTnLst>
                              <p:par>
                                <p:cTn id="9" presetID="4" presetClass="entr" presetSubtype="16" fill="hold" grpId="0" nodeType="afterEffec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box(in)">
                                      <p:cBhvr>
                                        <p:cTn id="11" dur="500"/>
                                        <p:tgtEl>
                                          <p:spTgt spid="5">
                                            <p:txEl>
                                              <p:pRg st="0" end="0"/>
                                            </p:txEl>
                                          </p:spTgt>
                                        </p:tgtEl>
                                      </p:cBhvr>
                                    </p:animEffect>
                                  </p:childTnLst>
                                </p:cTn>
                              </p:par>
                            </p:childTnLst>
                          </p:cTn>
                        </p:par>
                        <p:par>
                          <p:cTn id="12" fill="hold" nodeType="withGroup">
                            <p:stCondLst>
                              <p:cond delay="1000"/>
                            </p:stCondLst>
                            <p:childTnLst>
                              <p:par>
                                <p:cTn id="13" presetID="4" presetClass="entr" presetSubtype="16" fill="hold" grpId="0" nodeType="afterEffec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box(in)">
                                      <p:cBhvr>
                                        <p:cTn id="15" dur="500"/>
                                        <p:tgtEl>
                                          <p:spTgt spid="5">
                                            <p:txEl>
                                              <p:pRg st="1" end="1"/>
                                            </p:txEl>
                                          </p:spTgt>
                                        </p:tgtEl>
                                      </p:cBhvr>
                                    </p:animEffect>
                                  </p:childTnLst>
                                </p:cTn>
                              </p:par>
                            </p:childTnLst>
                          </p:cTn>
                        </p:par>
                        <p:par>
                          <p:cTn id="16" fill="hold" nodeType="withGroup">
                            <p:stCondLst>
                              <p:cond delay="1500"/>
                            </p:stCondLst>
                            <p:childTnLst>
                              <p:par>
                                <p:cTn id="17" presetID="4" presetClass="entr" presetSubtype="16" fill="hold" grpId="0" nodeType="afterEffec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box(in)">
                                      <p:cBhvr>
                                        <p:cTn id="19"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1"/>
    </p:bldLst>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6082" name="内容占位符 1"/>
          <p:cNvSpPr txBox="1"/>
          <p:nvPr/>
        </p:nvSpPr>
        <p:spPr>
          <a:xfrm>
            <a:off x="825500" y="1392767"/>
            <a:ext cx="10972800" cy="5010151"/>
          </a:xfrm>
          <a:prstGeom prst="rect">
            <a:avLst/>
          </a:prstGeom>
          <a:noFill/>
          <a:ln w="9525">
            <a:noFill/>
          </a:ln>
        </p:spPr>
        <p:txBody>
          <a:bodyPr/>
          <a:lstStyle>
            <a:defPPr>
              <a:defRPr lang="zh-CN"/>
            </a:defPPr>
          </a:lstStyle>
          <a:p>
            <a:pPr indent="959273">
              <a:lnSpc>
                <a:spcPct val="120000"/>
              </a:lnSpc>
              <a:spcBef>
                <a:spcPts val="800"/>
              </a:spcBef>
              <a:buFont typeface="Wingdings 2" panose="05020102010507070707" pitchFamily="18" charset="2"/>
            </a:pPr>
            <a:r>
              <a:rPr lang="en-US" altLang="zh-CN" sz="3733" b="1">
                <a:latin typeface="Times New Roman" panose="02020603050405020304" pitchFamily="18" charset="0"/>
                <a:ea typeface="楷体" panose="02010609060101010101" pitchFamily="49" charset="-122"/>
              </a:rPr>
              <a:t>2.</a:t>
            </a:r>
            <a:r>
              <a:rPr lang="zh-CN" altLang="en-US" sz="3733" b="1">
                <a:latin typeface="Times New Roman" panose="02020603050405020304" pitchFamily="18" charset="0"/>
                <a:ea typeface="楷体" panose="02010609060101010101" pitchFamily="49" charset="-122"/>
              </a:rPr>
              <a:t>下列说法正确的是（    ）</a:t>
            </a:r>
          </a:p>
          <a:p>
            <a:pPr indent="959273">
              <a:lnSpc>
                <a:spcPct val="120000"/>
              </a:lnSpc>
              <a:spcBef>
                <a:spcPts val="800"/>
              </a:spcBef>
              <a:buFont typeface="Wingdings 2" panose="05020102010507070707" pitchFamily="18" charset="2"/>
            </a:pPr>
            <a:r>
              <a:rPr lang="en-US" altLang="zh-CN" sz="3733" b="1">
                <a:latin typeface="Times New Roman" panose="02020603050405020304" pitchFamily="18" charset="0"/>
                <a:ea typeface="楷体" panose="02010609060101010101" pitchFamily="49" charset="-122"/>
              </a:rPr>
              <a:t>A.</a:t>
            </a:r>
            <a:r>
              <a:rPr lang="zh-CN" altLang="en-US" sz="3733" b="1">
                <a:latin typeface="Times New Roman" panose="02020603050405020304" pitchFamily="18" charset="0"/>
                <a:ea typeface="楷体" panose="02010609060101010101" pitchFamily="49" charset="-122"/>
              </a:rPr>
              <a:t>原子弹爆炸属于原子核聚变</a:t>
            </a:r>
          </a:p>
          <a:p>
            <a:pPr indent="959273">
              <a:lnSpc>
                <a:spcPct val="120000"/>
              </a:lnSpc>
              <a:spcBef>
                <a:spcPts val="800"/>
              </a:spcBef>
              <a:buFont typeface="Wingdings 2" panose="05020102010507070707" pitchFamily="18" charset="2"/>
            </a:pPr>
            <a:r>
              <a:rPr lang="en-US" altLang="zh-CN" sz="3733" b="1">
                <a:latin typeface="Times New Roman" panose="02020603050405020304" pitchFamily="18" charset="0"/>
                <a:ea typeface="楷体" panose="02010609060101010101" pitchFamily="49" charset="-122"/>
              </a:rPr>
              <a:t>B.</a:t>
            </a:r>
            <a:r>
              <a:rPr lang="zh-CN" altLang="en-US" sz="3733" b="1">
                <a:latin typeface="Times New Roman" panose="02020603050405020304" pitchFamily="18" charset="0"/>
                <a:ea typeface="楷体" panose="02010609060101010101" pitchFamily="49" charset="-122"/>
              </a:rPr>
              <a:t>在太阳内部，太阳核心每时每刻都在发生氢弹爆炸</a:t>
            </a:r>
          </a:p>
          <a:p>
            <a:pPr indent="959273">
              <a:lnSpc>
                <a:spcPct val="120000"/>
              </a:lnSpc>
              <a:spcBef>
                <a:spcPts val="800"/>
              </a:spcBef>
              <a:buFont typeface="Wingdings 2" panose="05020102010507070707" pitchFamily="18" charset="2"/>
            </a:pPr>
            <a:r>
              <a:rPr lang="en-US" altLang="zh-CN" sz="3733" b="1">
                <a:latin typeface="Times New Roman" panose="02020603050405020304" pitchFamily="18" charset="0"/>
                <a:ea typeface="楷体" panose="02010609060101010101" pitchFamily="49" charset="-122"/>
              </a:rPr>
              <a:t>C.</a:t>
            </a:r>
            <a:r>
              <a:rPr lang="zh-CN" altLang="en-US" sz="3733" b="1">
                <a:latin typeface="Times New Roman" panose="02020603050405020304" pitchFamily="18" charset="0"/>
                <a:ea typeface="楷体" panose="02010609060101010101" pitchFamily="49" charset="-122"/>
              </a:rPr>
              <a:t>化石燃料、水能、地热能都属于新能源</a:t>
            </a:r>
          </a:p>
          <a:p>
            <a:pPr indent="959273">
              <a:lnSpc>
                <a:spcPct val="120000"/>
              </a:lnSpc>
              <a:spcBef>
                <a:spcPts val="800"/>
              </a:spcBef>
              <a:buFont typeface="Wingdings 2" panose="05020102010507070707" pitchFamily="18" charset="2"/>
            </a:pPr>
            <a:r>
              <a:rPr lang="en-US" altLang="zh-CN" sz="3733" b="1">
                <a:latin typeface="Times New Roman" panose="02020603050405020304" pitchFamily="18" charset="0"/>
                <a:ea typeface="楷体" panose="02010609060101010101" pitchFamily="49" charset="-122"/>
              </a:rPr>
              <a:t>D.</a:t>
            </a:r>
            <a:r>
              <a:rPr lang="zh-CN" altLang="en-US" sz="3733" b="1">
                <a:latin typeface="Times New Roman" panose="02020603050405020304" pitchFamily="18" charset="0"/>
                <a:ea typeface="楷体" panose="02010609060101010101" pitchFamily="49" charset="-122"/>
              </a:rPr>
              <a:t>做功冲程中，热机是将机械能转化为内能</a:t>
            </a:r>
          </a:p>
        </p:txBody>
      </p:sp>
      <p:sp>
        <p:nvSpPr>
          <p:cNvPr id="6" name="矩形 5"/>
          <p:cNvSpPr/>
          <p:nvPr/>
        </p:nvSpPr>
        <p:spPr>
          <a:xfrm>
            <a:off x="6523567" y="1382184"/>
            <a:ext cx="565151" cy="696383"/>
          </a:xfrm>
          <a:prstGeom prst="rect">
            <a:avLst/>
          </a:prstGeom>
          <a:noFill/>
          <a:ln w="9525">
            <a:noFill/>
          </a:ln>
        </p:spPr>
        <p:txBody>
          <a:bodyPr wrap="none">
            <a:spAutoFit/>
          </a:bodyPr>
          <a:lstStyle>
            <a:defPPr>
              <a:defRPr lang="zh-CN"/>
            </a:defPPr>
          </a:lstStyle>
          <a:p>
            <a:pPr eaLnBrk="1" hangingPunct="1"/>
            <a:r>
              <a:rPr lang="en-US" altLang="zh-CN" sz="3733" b="1">
                <a:solidFill>
                  <a:srgbClr val="FF0000"/>
                </a:solidFill>
                <a:latin typeface="Times New Roman" panose="02020603050405020304" pitchFamily="18" charset="0"/>
                <a:ea typeface="楷体" panose="02010609060101010101" pitchFamily="49" charset="-122"/>
              </a:rPr>
              <a:t>B</a:t>
            </a:r>
            <a:endParaRPr lang="zh-CN" altLang="en-US" sz="3733" b="1">
              <a:solidFill>
                <a:srgbClr val="FF0000"/>
              </a:solidFill>
              <a:latin typeface="Times New Roman" panose="02020603050405020304" pitchFamily="18" charset="0"/>
              <a:ea typeface="楷体" panose="02010609060101010101" pitchFamily="49" charset="-122"/>
            </a:endParaRPr>
          </a:p>
        </p:txBody>
      </p:sp>
      <p:sp>
        <p:nvSpPr>
          <p:cNvPr id="7" name="WordArt 34"/>
          <p:cNvSpPr>
            <a:spLocks noChangeArrowheads="1" noChangeShapeType="1" noTextEdit="1"/>
          </p:cNvSpPr>
          <p:nvPr/>
        </p:nvSpPr>
        <p:spPr bwMode="auto">
          <a:xfrm>
            <a:off x="1039185" y="836800"/>
            <a:ext cx="5088565" cy="366412"/>
          </a:xfrm>
          <a:prstGeom prst="rect">
            <a:avLst/>
          </a:prstGeom>
        </p:spPr>
        <p:txBody>
          <a:bodyPr wrap="none" numCol="1" fromWordArt="1">
            <a:prstTxWarp prst="textPlain">
              <a:avLst>
                <a:gd name="adj" fmla="val 50000"/>
              </a:avLst>
            </a:prstTxWarp>
          </a:bodyPr>
          <a:lstStyle>
            <a:defPPr>
              <a:defRPr lang="zh-CN"/>
            </a:def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4800" b="1" i="0" u="none" strike="noStrike" kern="10" cap="none" spc="0" normalizeH="0" baseline="0" noProof="0">
                <a:ln w="12700">
                  <a:solidFill>
                    <a:srgbClr val="EAEAEA"/>
                  </a:solidFill>
                  <a:round/>
                </a:ln>
                <a:solidFill>
                  <a:schemeClr val="accent6">
                    <a:lumMod val="75000"/>
                  </a:schemeClr>
                </a:solidFill>
                <a:effectLst/>
                <a:uLnTx/>
                <a:uFillTx/>
                <a:latin typeface="华文楷体" panose="02010600040101010101" pitchFamily="2" charset="-122"/>
                <a:ea typeface="华文楷体" panose="02010600040101010101" pitchFamily="2" charset="-122"/>
                <a:cs typeface="+mn-cs"/>
              </a:rPr>
              <a:t>中考题型</a:t>
            </a:r>
            <a:r>
              <a:rPr kumimoji="0" lang="en-US" altLang="zh-CN" sz="4800" b="1" i="0" u="none" strike="noStrike" kern="10" cap="none" spc="0" normalizeH="0" baseline="0" noProof="0">
                <a:ln w="12700">
                  <a:solidFill>
                    <a:srgbClr val="EAEAEA"/>
                  </a:solidFill>
                  <a:round/>
                </a:ln>
                <a:solidFill>
                  <a:schemeClr val="accent6">
                    <a:lumMod val="75000"/>
                  </a:schemeClr>
                </a:solidFill>
                <a:effectLst/>
                <a:uLnTx/>
                <a:uFillTx/>
                <a:latin typeface="华文楷体" panose="02010600040101010101" pitchFamily="2" charset="-122"/>
                <a:ea typeface="华文楷体" panose="02010600040101010101" pitchFamily="2" charset="-122"/>
                <a:cs typeface="+mn-cs"/>
              </a:rPr>
              <a:t>2 </a:t>
            </a:r>
            <a:r>
              <a:rPr kumimoji="0" lang="zh-CN" altLang="en-US" sz="4800" b="1" i="0" u="none" strike="noStrike" kern="10" cap="none" spc="0" normalizeH="0" baseline="0" noProof="0">
                <a:ln w="12700">
                  <a:solidFill>
                    <a:srgbClr val="EAEAEA"/>
                  </a:solidFill>
                  <a:round/>
                </a:ln>
                <a:solidFill>
                  <a:schemeClr val="accent6">
                    <a:lumMod val="75000"/>
                  </a:schemeClr>
                </a:solidFill>
                <a:effectLst/>
                <a:uLnTx/>
                <a:uFillTx/>
                <a:latin typeface="华文楷体" panose="02010600040101010101" pitchFamily="2" charset="-122"/>
                <a:ea typeface="华文楷体" panose="02010600040101010101" pitchFamily="2" charset="-122"/>
                <a:cs typeface="+mn-cs"/>
              </a:rPr>
              <a:t>核能及其利用</a:t>
            </a:r>
            <a:endParaRPr kumimoji="0" lang="zh-CN" altLang="en-US" sz="4800" b="1" i="0" u="none" strike="noStrike" kern="10" cap="none" spc="0" normalizeH="0" baseline="0" noProof="0">
              <a:ln w="12700">
                <a:solidFill>
                  <a:srgbClr val="EAEAEA"/>
                </a:solidFill>
                <a:round/>
              </a:ln>
              <a:solidFill>
                <a:schemeClr val="accent6">
                  <a:lumMod val="75000"/>
                </a:schemeClr>
              </a:solidFill>
              <a:effectLst/>
              <a:uLnTx/>
              <a:uFillTx/>
              <a:latin typeface="华文楷体" panose="02010600040101010101" pitchFamily="2" charset="-122"/>
              <a:ea typeface="华文楷体" panose="02010600040101010101" pitchFamily="2" charset="-122"/>
              <a:cs typeface="+mn-cs"/>
            </a:endParaRPr>
          </a:p>
        </p:txBody>
      </p:sp>
      <p:sp>
        <p:nvSpPr>
          <p:cNvPr id="10" name="文本框 9"/>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46089" name="图片 10"/>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内容占位符 1"/>
          <p:cNvSpPr txBox="1"/>
          <p:nvPr/>
        </p:nvSpPr>
        <p:spPr>
          <a:xfrm>
            <a:off x="1102784" y="1314451"/>
            <a:ext cx="10287000" cy="5010150"/>
          </a:xfrm>
          <a:prstGeom prst="rect">
            <a:avLst/>
          </a:prstGeom>
          <a:noFill/>
          <a:ln w="9525">
            <a:noFill/>
          </a:ln>
        </p:spPr>
        <p:txBody>
          <a:bodyPr/>
          <a:lstStyle>
            <a:defPPr>
              <a:defRPr lang="zh-CN"/>
            </a:defPPr>
          </a:lstStyle>
          <a:p>
            <a:pPr indent="959273">
              <a:spcBef>
                <a:spcPct val="20000"/>
              </a:spcBef>
              <a:buClr>
                <a:srgbClr val="2F2F2F"/>
              </a:buClr>
              <a:buFont typeface="Wingdings 2" panose="05020102010507070707" pitchFamily="18" charset="2"/>
            </a:pPr>
            <a:r>
              <a:rPr lang="en-US" altLang="zh-CN" sz="3200" b="1">
                <a:solidFill>
                  <a:srgbClr val="000000"/>
                </a:solidFill>
                <a:latin typeface="Times New Roman" panose="02020603050405020304" pitchFamily="18" charset="0"/>
                <a:ea typeface="楷体" panose="02010609060101010101" pitchFamily="49" charset="-122"/>
              </a:rPr>
              <a:t>A</a:t>
            </a:r>
            <a:r>
              <a:rPr lang="zh-CN" altLang="en-US" sz="3200" b="1">
                <a:solidFill>
                  <a:srgbClr val="000000"/>
                </a:solidFill>
                <a:latin typeface="Times New Roman" panose="02020603050405020304" pitchFamily="18" charset="0"/>
                <a:ea typeface="楷体" panose="02010609060101010101" pitchFamily="49" charset="-122"/>
              </a:rPr>
              <a:t>项中原子弹爆炸属于原子核裂变，不合题意；</a:t>
            </a:r>
            <a:endParaRPr lang="en-US" altLang="zh-CN" sz="3200" b="1">
              <a:solidFill>
                <a:srgbClr val="000000"/>
              </a:solidFill>
              <a:latin typeface="Times New Roman" panose="02020603050405020304" pitchFamily="18" charset="0"/>
              <a:ea typeface="楷体" panose="02010609060101010101" pitchFamily="49" charset="-122"/>
            </a:endParaRPr>
          </a:p>
          <a:p>
            <a:pPr indent="959273">
              <a:spcBef>
                <a:spcPct val="20000"/>
              </a:spcBef>
              <a:buClr>
                <a:srgbClr val="2F2F2F"/>
              </a:buClr>
              <a:buFont typeface="Wingdings 2" panose="05020102010507070707" pitchFamily="18" charset="2"/>
            </a:pPr>
            <a:r>
              <a:rPr lang="en-US" altLang="zh-CN" sz="3200" b="1">
                <a:solidFill>
                  <a:srgbClr val="000000"/>
                </a:solidFill>
                <a:latin typeface="Times New Roman" panose="02020603050405020304" pitchFamily="18" charset="0"/>
                <a:ea typeface="楷体" panose="02010609060101010101" pitchFamily="49" charset="-122"/>
              </a:rPr>
              <a:t>B</a:t>
            </a:r>
            <a:r>
              <a:rPr lang="zh-CN" altLang="en-US" sz="3200" b="1">
                <a:solidFill>
                  <a:srgbClr val="000000"/>
                </a:solidFill>
                <a:latin typeface="Times New Roman" panose="02020603050405020304" pitchFamily="18" charset="0"/>
                <a:ea typeface="楷体" panose="02010609060101010101" pitchFamily="49" charset="-122"/>
              </a:rPr>
              <a:t>项中在太阳内部，氢原子核在超高温作用下发生聚变，释放巨大的核能．因而太阳具有巨大的能量，符合题意；</a:t>
            </a:r>
            <a:endParaRPr lang="en-US" altLang="zh-CN" sz="3200" b="1">
              <a:solidFill>
                <a:srgbClr val="000000"/>
              </a:solidFill>
              <a:latin typeface="Times New Roman" panose="02020603050405020304" pitchFamily="18" charset="0"/>
              <a:ea typeface="楷体" panose="02010609060101010101" pitchFamily="49" charset="-122"/>
            </a:endParaRPr>
          </a:p>
          <a:p>
            <a:pPr indent="959273">
              <a:spcBef>
                <a:spcPct val="20000"/>
              </a:spcBef>
              <a:buClr>
                <a:srgbClr val="2F2F2F"/>
              </a:buClr>
              <a:buFont typeface="Wingdings 2" panose="05020102010507070707" pitchFamily="18" charset="2"/>
            </a:pPr>
            <a:r>
              <a:rPr lang="en-US" altLang="zh-CN" sz="3200" b="1">
                <a:solidFill>
                  <a:srgbClr val="000000"/>
                </a:solidFill>
                <a:latin typeface="Times New Roman" panose="02020603050405020304" pitchFamily="18" charset="0"/>
                <a:ea typeface="楷体" panose="02010609060101010101" pitchFamily="49" charset="-122"/>
              </a:rPr>
              <a:t>C</a:t>
            </a:r>
            <a:r>
              <a:rPr lang="zh-CN" altLang="en-US" sz="3200" b="1">
                <a:solidFill>
                  <a:srgbClr val="000000"/>
                </a:solidFill>
                <a:latin typeface="Times New Roman" panose="02020603050405020304" pitchFamily="18" charset="0"/>
                <a:ea typeface="楷体" panose="02010609060101010101" pitchFamily="49" charset="-122"/>
              </a:rPr>
              <a:t>项中化石燃料、水能是常规能源，地热能是新能源，不合题意；</a:t>
            </a:r>
            <a:endParaRPr lang="en-US" altLang="zh-CN" sz="3200" b="1">
              <a:solidFill>
                <a:srgbClr val="000000"/>
              </a:solidFill>
              <a:latin typeface="Times New Roman" panose="02020603050405020304" pitchFamily="18" charset="0"/>
              <a:ea typeface="楷体" panose="02010609060101010101" pitchFamily="49" charset="-122"/>
            </a:endParaRPr>
          </a:p>
          <a:p>
            <a:pPr indent="959273">
              <a:spcBef>
                <a:spcPct val="20000"/>
              </a:spcBef>
              <a:buClr>
                <a:srgbClr val="2F2F2F"/>
              </a:buClr>
              <a:buFont typeface="Wingdings 2" panose="05020102010507070707" pitchFamily="18" charset="2"/>
            </a:pPr>
            <a:r>
              <a:rPr lang="en-US" altLang="zh-CN" sz="3200" b="1">
                <a:solidFill>
                  <a:srgbClr val="000000"/>
                </a:solidFill>
                <a:latin typeface="Times New Roman" panose="02020603050405020304" pitchFamily="18" charset="0"/>
                <a:ea typeface="楷体" panose="02010609060101010101" pitchFamily="49" charset="-122"/>
              </a:rPr>
              <a:t>D</a:t>
            </a:r>
            <a:r>
              <a:rPr lang="zh-CN" altLang="en-US" sz="3200" b="1">
                <a:solidFill>
                  <a:srgbClr val="000000"/>
                </a:solidFill>
                <a:latin typeface="Times New Roman" panose="02020603050405020304" pitchFamily="18" charset="0"/>
                <a:ea typeface="楷体" panose="02010609060101010101" pitchFamily="49" charset="-122"/>
              </a:rPr>
              <a:t>项中热机的压缩冲程中，活塞的机械能转化成燃气的内能；在做功冲程中，高温高压燃气推动活塞做功，内能减少，转化成活塞的机械能；不合题意</a:t>
            </a:r>
            <a:r>
              <a:rPr lang="en-US" altLang="zh-CN" sz="3200" b="1">
                <a:solidFill>
                  <a:srgbClr val="000000"/>
                </a:solidFill>
                <a:latin typeface="Times New Roman" panose="02020603050405020304" pitchFamily="18" charset="0"/>
                <a:ea typeface="楷体" panose="02010609060101010101" pitchFamily="49" charset="-122"/>
              </a:rPr>
              <a:t>.</a:t>
            </a:r>
            <a:endParaRPr lang="zh-CN" altLang="en-US" sz="3200" b="1">
              <a:solidFill>
                <a:srgbClr val="000000"/>
              </a:solidFill>
              <a:latin typeface="Times New Roman" panose="02020603050405020304" pitchFamily="18" charset="0"/>
              <a:ea typeface="楷体" panose="02010609060101010101" pitchFamily="49" charset="-122"/>
            </a:endParaRPr>
          </a:p>
          <a:p>
            <a:pPr indent="959273">
              <a:spcBef>
                <a:spcPct val="20000"/>
              </a:spcBef>
              <a:buFont typeface="Wingdings 2" panose="05020102010507070707" pitchFamily="18" charset="2"/>
            </a:pPr>
            <a:endParaRPr lang="zh-CN" altLang="en-US" sz="4800" b="1">
              <a:latin typeface="Times New Roman" panose="02020603050405020304" pitchFamily="18" charset="0"/>
              <a:ea typeface="楷体" panose="02010609060101010101" pitchFamily="49" charset="-122"/>
            </a:endParaRPr>
          </a:p>
        </p:txBody>
      </p:sp>
      <p:sp>
        <p:nvSpPr>
          <p:cNvPr id="6" name="流程图: 准备 5"/>
          <p:cNvSpPr/>
          <p:nvPr/>
        </p:nvSpPr>
        <p:spPr>
          <a:xfrm>
            <a:off x="1102784" y="488951"/>
            <a:ext cx="2355851" cy="723900"/>
          </a:xfrm>
          <a:prstGeom prst="flowChartPreparation">
            <a:avLst/>
          </a:prstGeom>
          <a:solidFill>
            <a:srgbClr val="DBC8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解析</a:t>
            </a:r>
            <a:endPar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sp>
        <p:nvSpPr>
          <p:cNvPr id="9" name="文本框 8"/>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47112" name="图片 9"/>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fill="hold" grpId="1"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par>
                          <p:cTn id="8" fill="hold" nodeType="withGroup">
                            <p:stCondLst>
                              <p:cond delay="500"/>
                            </p:stCondLst>
                            <p:childTnLst>
                              <p:par>
                                <p:cTn id="9" presetID="4" presetClass="entr" presetSubtype="16" fill="hold" grpId="0" nodeType="afterEffec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box(in)">
                                      <p:cBhvr>
                                        <p:cTn id="11" dur="500"/>
                                        <p:tgtEl>
                                          <p:spTgt spid="5">
                                            <p:txEl>
                                              <p:pRg st="0" end="0"/>
                                            </p:txEl>
                                          </p:spTgt>
                                        </p:tgtEl>
                                      </p:cBhvr>
                                    </p:animEffect>
                                  </p:childTnLst>
                                </p:cTn>
                              </p:par>
                            </p:childTnLst>
                          </p:cTn>
                        </p:par>
                        <p:par>
                          <p:cTn id="12" fill="hold" nodeType="withGroup">
                            <p:stCondLst>
                              <p:cond delay="1000"/>
                            </p:stCondLst>
                            <p:childTnLst>
                              <p:par>
                                <p:cTn id="13" presetID="4" presetClass="entr" presetSubtype="16" fill="hold" grpId="0" nodeType="afterEffec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box(in)">
                                      <p:cBhvr>
                                        <p:cTn id="15" dur="500"/>
                                        <p:tgtEl>
                                          <p:spTgt spid="5">
                                            <p:txEl>
                                              <p:pRg st="1" end="1"/>
                                            </p:txEl>
                                          </p:spTgt>
                                        </p:tgtEl>
                                      </p:cBhvr>
                                    </p:animEffect>
                                  </p:childTnLst>
                                </p:cTn>
                              </p:par>
                            </p:childTnLst>
                          </p:cTn>
                        </p:par>
                        <p:par>
                          <p:cTn id="16" fill="hold" nodeType="withGroup">
                            <p:stCondLst>
                              <p:cond delay="1500"/>
                            </p:stCondLst>
                            <p:childTnLst>
                              <p:par>
                                <p:cTn id="17" presetID="4" presetClass="entr" presetSubtype="16" fill="hold" grpId="0" nodeType="afterEffec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box(in)">
                                      <p:cBhvr>
                                        <p:cTn id="19" dur="500"/>
                                        <p:tgtEl>
                                          <p:spTgt spid="5">
                                            <p:txEl>
                                              <p:pRg st="2" end="2"/>
                                            </p:txEl>
                                          </p:spTgt>
                                        </p:tgtEl>
                                      </p:cBhvr>
                                    </p:animEffect>
                                  </p:childTnLst>
                                </p:cTn>
                              </p:par>
                            </p:childTnLst>
                          </p:cTn>
                        </p:par>
                        <p:par>
                          <p:cTn id="20" fill="hold" nodeType="withGroup">
                            <p:stCondLst>
                              <p:cond delay="2000"/>
                            </p:stCondLst>
                            <p:childTnLst>
                              <p:par>
                                <p:cTn id="21" presetID="4" presetClass="entr" presetSubtype="16" fill="hold" grpId="0" nodeType="afterEffect">
                                  <p:childTnLst>
                                    <p:set>
                                      <p:cBhvr>
                                        <p:cTn id="22" dur="1" fill="hold">
                                          <p:stCondLst>
                                            <p:cond delay="0"/>
                                          </p:stCondLst>
                                        </p:cTn>
                                        <p:tgtEl>
                                          <p:spTgt spid="5">
                                            <p:txEl>
                                              <p:pRg st="3" end="3"/>
                                            </p:txEl>
                                          </p:spTgt>
                                        </p:tgtEl>
                                        <p:attrNameLst>
                                          <p:attrName>style.visibility</p:attrName>
                                        </p:attrNameLst>
                                      </p:cBhvr>
                                      <p:to>
                                        <p:strVal val="visible"/>
                                      </p:to>
                                    </p:set>
                                    <p:animEffect transition="in" filter="box(in)">
                                      <p:cBhvr>
                                        <p:cTn id="23"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1"/>
    </p:bldLst>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8130" name="内容占位符 1"/>
          <p:cNvSpPr txBox="1"/>
          <p:nvPr/>
        </p:nvSpPr>
        <p:spPr>
          <a:xfrm>
            <a:off x="431800" y="939800"/>
            <a:ext cx="11391900" cy="4483100"/>
          </a:xfrm>
          <a:prstGeom prst="rect">
            <a:avLst/>
          </a:prstGeom>
          <a:noFill/>
          <a:ln w="9525">
            <a:noFill/>
          </a:ln>
        </p:spPr>
        <p:txBody>
          <a:bodyPr/>
          <a:lstStyle>
            <a:defPPr>
              <a:defRPr lang="zh-CN"/>
            </a:defPPr>
          </a:lstStyle>
          <a:p>
            <a:pPr indent="959273">
              <a:lnSpc>
                <a:spcPct val="120000"/>
              </a:lnSpc>
              <a:spcBef>
                <a:spcPts val="800"/>
              </a:spcBef>
              <a:buFont typeface="Wingdings 2" panose="05020102010507070707" pitchFamily="18" charset="2"/>
            </a:pPr>
            <a:r>
              <a:rPr lang="en-US" altLang="zh-CN" sz="3733" b="1">
                <a:latin typeface="Times New Roman" panose="02020603050405020304" pitchFamily="18" charset="0"/>
                <a:ea typeface="楷体" panose="02010609060101010101" pitchFamily="49" charset="-122"/>
              </a:rPr>
              <a:t>3.</a:t>
            </a:r>
            <a:r>
              <a:rPr lang="zh-CN" altLang="en-US" sz="3733" b="1">
                <a:latin typeface="Times New Roman" panose="02020603050405020304" pitchFamily="18" charset="0"/>
                <a:ea typeface="楷体" panose="02010609060101010101" pitchFamily="49" charset="-122"/>
              </a:rPr>
              <a:t>关于能源、材料、信息的说法正确的是</a:t>
            </a:r>
            <a:r>
              <a:rPr lang="en-US" altLang="zh-CN" sz="3733" b="1">
                <a:latin typeface="Times New Roman" panose="02020603050405020304" pitchFamily="18" charset="0"/>
                <a:ea typeface="楷体" panose="02010609060101010101" pitchFamily="49" charset="-122"/>
              </a:rPr>
              <a:t>(</a:t>
            </a:r>
            <a:r>
              <a:rPr lang="zh-CN" altLang="en-US" sz="3733" b="1">
                <a:latin typeface="Times New Roman" panose="02020603050405020304" pitchFamily="18" charset="0"/>
                <a:ea typeface="楷体" panose="02010609060101010101" pitchFamily="49" charset="-122"/>
              </a:rPr>
              <a:t>       </a:t>
            </a:r>
            <a:r>
              <a:rPr lang="en-US" altLang="zh-CN" sz="3733" b="1">
                <a:latin typeface="Times New Roman" panose="02020603050405020304" pitchFamily="18" charset="0"/>
                <a:ea typeface="楷体" panose="02010609060101010101" pitchFamily="49" charset="-122"/>
              </a:rPr>
              <a:t>)</a:t>
            </a:r>
          </a:p>
          <a:p>
            <a:pPr indent="959273">
              <a:lnSpc>
                <a:spcPct val="120000"/>
              </a:lnSpc>
              <a:spcBef>
                <a:spcPts val="800"/>
              </a:spcBef>
              <a:buFont typeface="Wingdings 2" panose="05020102010507070707" pitchFamily="18" charset="2"/>
            </a:pPr>
            <a:r>
              <a:rPr lang="en-US" altLang="zh-CN" sz="3733" b="1">
                <a:latin typeface="Times New Roman" panose="02020603050405020304" pitchFamily="18" charset="0"/>
                <a:ea typeface="楷体" panose="02010609060101010101" pitchFamily="49" charset="-122"/>
              </a:rPr>
              <a:t>A.</a:t>
            </a:r>
            <a:r>
              <a:rPr lang="zh-CN" altLang="en-US" sz="3733" b="1">
                <a:latin typeface="Times New Roman" panose="02020603050405020304" pitchFamily="18" charset="0"/>
                <a:ea typeface="楷体" panose="02010609060101010101" pitchFamily="49" charset="-122"/>
              </a:rPr>
              <a:t>核电站是利用化学能来发电的</a:t>
            </a:r>
          </a:p>
          <a:p>
            <a:pPr indent="959273">
              <a:lnSpc>
                <a:spcPct val="120000"/>
              </a:lnSpc>
              <a:spcBef>
                <a:spcPts val="800"/>
              </a:spcBef>
              <a:buFont typeface="Wingdings 2" panose="05020102010507070707" pitchFamily="18" charset="2"/>
            </a:pPr>
            <a:r>
              <a:rPr lang="en-US" altLang="zh-CN" sz="3733" b="1">
                <a:latin typeface="Times New Roman" panose="02020603050405020304" pitchFamily="18" charset="0"/>
                <a:ea typeface="楷体" panose="02010609060101010101" pitchFamily="49" charset="-122"/>
              </a:rPr>
              <a:t>B.</a:t>
            </a:r>
            <a:r>
              <a:rPr lang="zh-CN" altLang="en-US" sz="3733" b="1">
                <a:latin typeface="Times New Roman" panose="02020603050405020304" pitchFamily="18" charset="0"/>
                <a:ea typeface="楷体" panose="02010609060101010101" pitchFamily="49" charset="-122"/>
              </a:rPr>
              <a:t>磁卡和</a:t>
            </a:r>
            <a:r>
              <a:rPr lang="en-US" altLang="zh-CN" sz="3733" b="1">
                <a:latin typeface="Times New Roman" panose="02020603050405020304" pitchFamily="18" charset="0"/>
                <a:ea typeface="楷体" panose="02010609060101010101" pitchFamily="49" charset="-122"/>
              </a:rPr>
              <a:t>VCD</a:t>
            </a:r>
            <a:r>
              <a:rPr lang="zh-CN" altLang="en-US" sz="3733" b="1">
                <a:latin typeface="Times New Roman" panose="02020603050405020304" pitchFamily="18" charset="0"/>
                <a:ea typeface="楷体" panose="02010609060101010101" pitchFamily="49" charset="-122"/>
              </a:rPr>
              <a:t>光碟都应用了磁性材料</a:t>
            </a:r>
          </a:p>
          <a:p>
            <a:pPr indent="959273">
              <a:lnSpc>
                <a:spcPct val="120000"/>
              </a:lnSpc>
              <a:spcBef>
                <a:spcPts val="800"/>
              </a:spcBef>
              <a:buFont typeface="Wingdings 2" panose="05020102010507070707" pitchFamily="18" charset="2"/>
            </a:pPr>
            <a:r>
              <a:rPr lang="en-US" altLang="zh-CN" sz="3733" b="1">
                <a:latin typeface="Times New Roman" panose="02020603050405020304" pitchFamily="18" charset="0"/>
                <a:ea typeface="楷体" panose="02010609060101010101" pitchFamily="49" charset="-122"/>
              </a:rPr>
              <a:t>C.</a:t>
            </a:r>
            <a:r>
              <a:rPr lang="zh-CN" altLang="en-US" sz="3733" b="1">
                <a:latin typeface="Times New Roman" panose="02020603050405020304" pitchFamily="18" charset="0"/>
                <a:ea typeface="楷体" panose="02010609060101010101" pitchFamily="49" charset="-122"/>
              </a:rPr>
              <a:t>光波、电磁波、超声波都可以在真空中传播</a:t>
            </a:r>
            <a:endParaRPr lang="en-US" altLang="zh-CN" sz="3733" b="1">
              <a:latin typeface="Times New Roman" panose="02020603050405020304" pitchFamily="18" charset="0"/>
              <a:ea typeface="楷体" panose="02010609060101010101" pitchFamily="49" charset="-122"/>
            </a:endParaRPr>
          </a:p>
          <a:p>
            <a:pPr indent="959273">
              <a:lnSpc>
                <a:spcPct val="120000"/>
              </a:lnSpc>
              <a:spcBef>
                <a:spcPts val="800"/>
              </a:spcBef>
              <a:buFont typeface="Wingdings 2" panose="05020102010507070707" pitchFamily="18" charset="2"/>
            </a:pPr>
            <a:r>
              <a:rPr lang="en-US" altLang="zh-CN" sz="3733" b="1">
                <a:latin typeface="Times New Roman" panose="02020603050405020304" pitchFamily="18" charset="0"/>
                <a:ea typeface="楷体" panose="02010609060101010101" pitchFamily="49" charset="-122"/>
              </a:rPr>
              <a:t>D.</a:t>
            </a:r>
            <a:r>
              <a:rPr lang="zh-CN" altLang="en-US" sz="3733" b="1">
                <a:latin typeface="Times New Roman" panose="02020603050405020304" pitchFamily="18" charset="0"/>
                <a:ea typeface="楷体" panose="02010609060101010101" pitchFamily="49" charset="-122"/>
              </a:rPr>
              <a:t>无线电广播、卫星电视、移动电话都是靠电磁  波传递信息的</a:t>
            </a:r>
          </a:p>
        </p:txBody>
      </p:sp>
      <p:sp>
        <p:nvSpPr>
          <p:cNvPr id="4" name="矩形 3"/>
          <p:cNvSpPr/>
          <p:nvPr/>
        </p:nvSpPr>
        <p:spPr>
          <a:xfrm>
            <a:off x="10234085" y="1003300"/>
            <a:ext cx="592667" cy="698500"/>
          </a:xfrm>
          <a:prstGeom prst="rect">
            <a:avLst/>
          </a:prstGeom>
          <a:noFill/>
          <a:ln w="9525">
            <a:noFill/>
          </a:ln>
        </p:spPr>
        <p:txBody>
          <a:bodyPr wrap="none">
            <a:spAutoFit/>
          </a:bodyPr>
          <a:lstStyle>
            <a:defPPr>
              <a:defRPr lang="zh-CN"/>
            </a:defPPr>
          </a:lstStyle>
          <a:p>
            <a:pPr eaLnBrk="1" hangingPunct="1"/>
            <a:r>
              <a:rPr lang="en-US" altLang="zh-CN" sz="3733" b="1">
                <a:solidFill>
                  <a:srgbClr val="FF0000"/>
                </a:solidFill>
                <a:latin typeface="Times New Roman" panose="02020603050405020304" pitchFamily="18" charset="0"/>
                <a:ea typeface="楷体" panose="02010609060101010101" pitchFamily="49" charset="-122"/>
              </a:rPr>
              <a:t>D</a:t>
            </a:r>
            <a:endParaRPr lang="zh-CN" altLang="en-US" sz="3733" b="1">
              <a:solidFill>
                <a:srgbClr val="FF0000"/>
              </a:solidFill>
              <a:latin typeface="Times New Roman" panose="02020603050405020304" pitchFamily="18" charset="0"/>
              <a:ea typeface="楷体" panose="02010609060101010101" pitchFamily="49" charset="-122"/>
            </a:endParaRPr>
          </a:p>
        </p:txBody>
      </p:sp>
      <p:sp>
        <p:nvSpPr>
          <p:cNvPr id="8" name="文本框 7"/>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48136" name="图片 8"/>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内容占位符 1"/>
          <p:cNvSpPr txBox="1"/>
          <p:nvPr/>
        </p:nvSpPr>
        <p:spPr>
          <a:xfrm>
            <a:off x="1348317" y="1735667"/>
            <a:ext cx="9495367" cy="4025900"/>
          </a:xfrm>
          <a:prstGeom prst="rect">
            <a:avLst/>
          </a:prstGeom>
          <a:noFill/>
          <a:ln w="9525">
            <a:noFill/>
          </a:ln>
        </p:spPr>
        <p:txBody>
          <a:bodyPr/>
          <a:lstStyle>
            <a:defPPr>
              <a:defRPr lang="zh-CN"/>
            </a:defPPr>
          </a:lstStyle>
          <a:p>
            <a:pPr indent="959273">
              <a:spcBef>
                <a:spcPct val="20000"/>
              </a:spcBef>
              <a:buFont typeface="Wingdings 2" panose="05020102010507070707" pitchFamily="18" charset="2"/>
              <a:buNone/>
            </a:pPr>
            <a:r>
              <a:rPr lang="en-US" altLang="zh-CN" sz="3200" b="1">
                <a:latin typeface="楷体" panose="02010609060101010101" pitchFamily="49" charset="-122"/>
                <a:ea typeface="楷体" panose="02010609060101010101" pitchFamily="49" charset="-122"/>
              </a:rPr>
              <a:t>①</a:t>
            </a:r>
            <a:r>
              <a:rPr lang="zh-CN" altLang="en-US" sz="3200" b="1">
                <a:latin typeface="楷体" panose="02010609060101010101" pitchFamily="49" charset="-122"/>
                <a:ea typeface="楷体" panose="02010609060101010101" pitchFamily="49" charset="-122"/>
              </a:rPr>
              <a:t>核能在核电站中是通过核裂变的形式释放出来的，与化学能不同；</a:t>
            </a:r>
            <a:endParaRPr lang="en-US" altLang="zh-CN" sz="3200" b="1">
              <a:latin typeface="楷体" panose="02010609060101010101" pitchFamily="49" charset="-122"/>
              <a:ea typeface="楷体" panose="02010609060101010101" pitchFamily="49" charset="-122"/>
            </a:endParaRPr>
          </a:p>
          <a:p>
            <a:pPr indent="959273">
              <a:spcBef>
                <a:spcPct val="20000"/>
              </a:spcBef>
              <a:buFont typeface="Wingdings 2" panose="05020102010507070707" pitchFamily="18" charset="2"/>
              <a:buNone/>
            </a:pPr>
            <a:r>
              <a:rPr lang="zh-CN" altLang="en-US" sz="3200" b="1">
                <a:latin typeface="楷体" panose="02010609060101010101" pitchFamily="49" charset="-122"/>
                <a:ea typeface="楷体" panose="02010609060101010101" pitchFamily="49" charset="-122"/>
              </a:rPr>
              <a:t>②磁卡是利用磁性材料制成的，</a:t>
            </a:r>
            <a:r>
              <a:rPr lang="en-US" altLang="zh-CN" sz="3200" b="1">
                <a:latin typeface="Times New Roman" panose="02020603050405020304" pitchFamily="18" charset="0"/>
                <a:ea typeface="楷体" panose="02010609060101010101" pitchFamily="49" charset="-122"/>
              </a:rPr>
              <a:t>VCD</a:t>
            </a:r>
            <a:r>
              <a:rPr lang="zh-CN" altLang="en-US" sz="3200" b="1">
                <a:latin typeface="楷体" panose="02010609060101010101" pitchFamily="49" charset="-122"/>
                <a:ea typeface="楷体" panose="02010609060101010101" pitchFamily="49" charset="-122"/>
              </a:rPr>
              <a:t>光碟是光学存储介质；</a:t>
            </a:r>
            <a:endParaRPr lang="en-US" altLang="zh-CN" sz="3200" b="1">
              <a:latin typeface="楷体" panose="02010609060101010101" pitchFamily="49" charset="-122"/>
              <a:ea typeface="楷体" panose="02010609060101010101" pitchFamily="49" charset="-122"/>
            </a:endParaRPr>
          </a:p>
          <a:p>
            <a:pPr indent="959273">
              <a:spcBef>
                <a:spcPct val="20000"/>
              </a:spcBef>
              <a:buFont typeface="Wingdings 2" panose="05020102010507070707" pitchFamily="18" charset="2"/>
              <a:buNone/>
            </a:pPr>
            <a:r>
              <a:rPr lang="zh-CN" altLang="en-US" sz="3200" b="1">
                <a:latin typeface="楷体" panose="02010609060101010101" pitchFamily="49" charset="-122"/>
                <a:ea typeface="楷体" panose="02010609060101010101" pitchFamily="49" charset="-122"/>
              </a:rPr>
              <a:t>③超声波属于声波，是不能在真空中传播的；</a:t>
            </a:r>
            <a:endParaRPr lang="en-US" altLang="zh-CN" sz="3200" b="1">
              <a:latin typeface="楷体" panose="02010609060101010101" pitchFamily="49" charset="-122"/>
              <a:ea typeface="楷体" panose="02010609060101010101" pitchFamily="49" charset="-122"/>
            </a:endParaRPr>
          </a:p>
          <a:p>
            <a:pPr indent="959273">
              <a:spcBef>
                <a:spcPct val="20000"/>
              </a:spcBef>
              <a:buFont typeface="Wingdings 2" panose="05020102010507070707" pitchFamily="18" charset="2"/>
              <a:buNone/>
            </a:pPr>
            <a:r>
              <a:rPr lang="zh-CN" altLang="en-US" sz="3200" b="1">
                <a:latin typeface="楷体" panose="02010609060101010101" pitchFamily="49" charset="-122"/>
                <a:ea typeface="楷体" panose="02010609060101010101" pitchFamily="49" charset="-122"/>
              </a:rPr>
              <a:t>④电磁波是人在传递信息时最主要的介质，应用在众多的通讯领域。</a:t>
            </a:r>
          </a:p>
          <a:p>
            <a:pPr indent="959273">
              <a:spcBef>
                <a:spcPct val="20000"/>
              </a:spcBef>
              <a:buFont typeface="Wingdings 2" panose="05020102010507070707" pitchFamily="18" charset="2"/>
              <a:buNone/>
            </a:pPr>
            <a:endParaRPr lang="zh-CN" altLang="en-US" sz="3200" b="1">
              <a:latin typeface="楷体" panose="02010609060101010101" pitchFamily="49" charset="-122"/>
              <a:ea typeface="楷体" panose="02010609060101010101" pitchFamily="49" charset="-122"/>
            </a:endParaRPr>
          </a:p>
        </p:txBody>
      </p:sp>
      <p:sp>
        <p:nvSpPr>
          <p:cNvPr id="3" name="流程图: 准备 2"/>
          <p:cNvSpPr/>
          <p:nvPr/>
        </p:nvSpPr>
        <p:spPr>
          <a:xfrm>
            <a:off x="1405467" y="732367"/>
            <a:ext cx="2133600" cy="666751"/>
          </a:xfrm>
          <a:prstGeom prst="flowChartPreparation">
            <a:avLst/>
          </a:prstGeom>
          <a:solidFill>
            <a:srgbClr val="DBC8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解析</a:t>
            </a:r>
            <a:endPar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sp>
        <p:nvSpPr>
          <p:cNvPr id="7" name="文本框 6"/>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49160" name="图片 7"/>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fill="hold" grpId="1"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par>
                          <p:cTn id="8" fill="hold" nodeType="withGroup">
                            <p:stCondLst>
                              <p:cond delay="500"/>
                            </p:stCondLst>
                            <p:childTnLst>
                              <p:par>
                                <p:cTn id="9" presetID="4" presetClass="entr" presetSubtype="16" fill="hold" grpId="0" nodeType="afterEffec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box(in)">
                                      <p:cBhvr>
                                        <p:cTn id="11" dur="500"/>
                                        <p:tgtEl>
                                          <p:spTgt spid="2">
                                            <p:txEl>
                                              <p:pRg st="0" end="0"/>
                                            </p:txEl>
                                          </p:spTgt>
                                        </p:tgtEl>
                                      </p:cBhvr>
                                    </p:animEffect>
                                  </p:childTnLst>
                                </p:cTn>
                              </p:par>
                            </p:childTnLst>
                          </p:cTn>
                        </p:par>
                        <p:par>
                          <p:cTn id="12" fill="hold" nodeType="withGroup">
                            <p:stCondLst>
                              <p:cond delay="1000"/>
                            </p:stCondLst>
                            <p:childTnLst>
                              <p:par>
                                <p:cTn id="13" presetID="4" presetClass="entr" presetSubtype="16" fill="hold" grpId="0" nodeType="afterEffec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box(in)">
                                      <p:cBhvr>
                                        <p:cTn id="15" dur="500"/>
                                        <p:tgtEl>
                                          <p:spTgt spid="2">
                                            <p:txEl>
                                              <p:pRg st="1" end="1"/>
                                            </p:txEl>
                                          </p:spTgt>
                                        </p:tgtEl>
                                      </p:cBhvr>
                                    </p:animEffect>
                                  </p:childTnLst>
                                </p:cTn>
                              </p:par>
                            </p:childTnLst>
                          </p:cTn>
                        </p:par>
                        <p:par>
                          <p:cTn id="16" fill="hold" nodeType="withGroup">
                            <p:stCondLst>
                              <p:cond delay="1500"/>
                            </p:stCondLst>
                            <p:childTnLst>
                              <p:par>
                                <p:cTn id="17" presetID="4" presetClass="entr" presetSubtype="16" fill="hold" grpId="0" nodeType="afterEffec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box(in)">
                                      <p:cBhvr>
                                        <p:cTn id="19" dur="500"/>
                                        <p:tgtEl>
                                          <p:spTgt spid="2">
                                            <p:txEl>
                                              <p:pRg st="2" end="2"/>
                                            </p:txEl>
                                          </p:spTgt>
                                        </p:tgtEl>
                                      </p:cBhvr>
                                    </p:animEffect>
                                  </p:childTnLst>
                                </p:cTn>
                              </p:par>
                            </p:childTnLst>
                          </p:cTn>
                        </p:par>
                        <p:par>
                          <p:cTn id="20" fill="hold" nodeType="withGroup">
                            <p:stCondLst>
                              <p:cond delay="2000"/>
                            </p:stCondLst>
                            <p:childTnLst>
                              <p:par>
                                <p:cTn id="21" presetID="4" presetClass="entr" presetSubtype="16" fill="hold" grpId="0" nodeType="afterEffec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box(in)">
                                      <p:cBhvr>
                                        <p:cTn id="23"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1"/>
    </p:bldLst>
  </p:timing>
</p:sld>
</file>

<file path=ppt/slides/slide3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9" name="Group 3"/>
          <p:cNvGrpSpPr/>
          <p:nvPr/>
        </p:nvGrpSpPr>
        <p:grpSpPr>
          <a:xfrm>
            <a:off x="1117600" y="2040467"/>
            <a:ext cx="4057651" cy="1104900"/>
            <a:chOff x="232" y="321"/>
            <a:chExt cx="3364" cy="696"/>
          </a:xfrm>
        </p:grpSpPr>
        <p:pic>
          <p:nvPicPr>
            <p:cNvPr id="50205" name="矩形 3"/>
            <p:cNvPicPr/>
            <p:nvPr/>
          </p:nvPicPr>
          <p:blipFill>
            <a:blip r:embed="rId2"/>
            <a:stretch>
              <a:fillRect/>
            </a:stretch>
          </p:blipFill>
          <p:spPr>
            <a:xfrm>
              <a:off x="232" y="321"/>
              <a:ext cx="3364" cy="696"/>
            </a:xfrm>
            <a:prstGeom prst="rect">
              <a:avLst/>
            </a:prstGeom>
            <a:noFill/>
            <a:ln w="9525">
              <a:noFill/>
            </a:ln>
          </p:spPr>
        </p:pic>
        <p:sp>
          <p:nvSpPr>
            <p:cNvPr id="50206" name="Text Box 5"/>
            <p:cNvSpPr txBox="1"/>
            <p:nvPr/>
          </p:nvSpPr>
          <p:spPr>
            <a:xfrm>
              <a:off x="284" y="412"/>
              <a:ext cx="3265" cy="544"/>
            </a:xfrm>
            <a:prstGeom prst="rect">
              <a:avLst/>
            </a:prstGeom>
            <a:noFill/>
            <a:ln w="9525">
              <a:noFill/>
            </a:ln>
          </p:spPr>
          <p:txBody>
            <a:bodyPr anchor="ctr" anchorCtr="0"/>
            <a:lstStyle>
              <a:defPPr>
                <a:defRPr lang="zh-CN"/>
              </a:defPPr>
            </a:lstStyle>
            <a:p>
              <a:pPr algn="ctr" eaLnBrk="1" hangingPunct="1"/>
              <a:r>
                <a:rPr lang="zh-CN" altLang="en-US" sz="4267" b="1">
                  <a:solidFill>
                    <a:srgbClr val="000000"/>
                  </a:solidFill>
                  <a:latin typeface="Calibri" panose="020f0502020204030204" pitchFamily="34" charset="0"/>
                </a:rPr>
                <a:t>核能</a:t>
              </a:r>
            </a:p>
          </p:txBody>
        </p:sp>
      </p:grpSp>
      <p:grpSp>
        <p:nvGrpSpPr>
          <p:cNvPr id="13" name="Group 6"/>
          <p:cNvGrpSpPr/>
          <p:nvPr/>
        </p:nvGrpSpPr>
        <p:grpSpPr>
          <a:xfrm>
            <a:off x="1132417" y="3414184"/>
            <a:ext cx="4057649" cy="1073150"/>
            <a:chOff x="235" y="538"/>
            <a:chExt cx="3364" cy="676"/>
          </a:xfrm>
        </p:grpSpPr>
        <p:pic>
          <p:nvPicPr>
            <p:cNvPr id="50203" name="矩形 4"/>
            <p:cNvPicPr/>
            <p:nvPr/>
          </p:nvPicPr>
          <p:blipFill>
            <a:blip r:embed="rId3"/>
            <a:stretch>
              <a:fillRect/>
            </a:stretch>
          </p:blipFill>
          <p:spPr>
            <a:xfrm>
              <a:off x="235" y="538"/>
              <a:ext cx="3364" cy="676"/>
            </a:xfrm>
            <a:prstGeom prst="rect">
              <a:avLst/>
            </a:prstGeom>
            <a:noFill/>
            <a:ln w="9525">
              <a:noFill/>
            </a:ln>
          </p:spPr>
        </p:pic>
        <p:sp>
          <p:nvSpPr>
            <p:cNvPr id="50204" name="Text Box 8"/>
            <p:cNvSpPr txBox="1"/>
            <p:nvPr/>
          </p:nvSpPr>
          <p:spPr>
            <a:xfrm>
              <a:off x="287" y="610"/>
              <a:ext cx="3265" cy="544"/>
            </a:xfrm>
            <a:prstGeom prst="rect">
              <a:avLst/>
            </a:prstGeom>
            <a:noFill/>
            <a:ln w="9525">
              <a:noFill/>
            </a:ln>
          </p:spPr>
          <p:txBody>
            <a:bodyPr anchor="ctr" anchorCtr="0"/>
            <a:lstStyle>
              <a:defPPr>
                <a:defRPr lang="zh-CN"/>
              </a:defPPr>
            </a:lstStyle>
            <a:p>
              <a:pPr algn="ctr" eaLnBrk="1" hangingPunct="1"/>
              <a:r>
                <a:rPr lang="zh-CN" altLang="en-US" sz="4267" b="1">
                  <a:solidFill>
                    <a:srgbClr val="000000"/>
                  </a:solidFill>
                  <a:latin typeface="Calibri" panose="020f0502020204030204" pitchFamily="34" charset="0"/>
                </a:rPr>
                <a:t>裂变</a:t>
              </a:r>
              <a:endParaRPr lang="zh-CN" altLang="en-US" sz="4267" b="1" baseline="-25000">
                <a:solidFill>
                  <a:srgbClr val="000000"/>
                </a:solidFill>
                <a:latin typeface="Calibri" panose="020f0502020204030204" pitchFamily="34" charset="0"/>
              </a:endParaRPr>
            </a:p>
          </p:txBody>
        </p:sp>
      </p:grpSp>
      <p:grpSp>
        <p:nvGrpSpPr>
          <p:cNvPr id="21" name="Group 9"/>
          <p:cNvGrpSpPr/>
          <p:nvPr/>
        </p:nvGrpSpPr>
        <p:grpSpPr>
          <a:xfrm>
            <a:off x="1132417" y="4665133"/>
            <a:ext cx="4057649" cy="1073151"/>
            <a:chOff x="235" y="735"/>
            <a:chExt cx="3364" cy="676"/>
          </a:xfrm>
        </p:grpSpPr>
        <p:pic>
          <p:nvPicPr>
            <p:cNvPr id="50201" name="矩形 5"/>
            <p:cNvPicPr/>
            <p:nvPr/>
          </p:nvPicPr>
          <p:blipFill>
            <a:blip r:embed="rId4"/>
            <a:stretch>
              <a:fillRect/>
            </a:stretch>
          </p:blipFill>
          <p:spPr>
            <a:xfrm>
              <a:off x="235" y="735"/>
              <a:ext cx="3364" cy="676"/>
            </a:xfrm>
            <a:prstGeom prst="rect">
              <a:avLst/>
            </a:prstGeom>
            <a:noFill/>
            <a:ln w="9525">
              <a:noFill/>
            </a:ln>
          </p:spPr>
        </p:pic>
        <p:sp>
          <p:nvSpPr>
            <p:cNvPr id="50202" name="Text Box 11"/>
            <p:cNvSpPr txBox="1"/>
            <p:nvPr/>
          </p:nvSpPr>
          <p:spPr>
            <a:xfrm>
              <a:off x="287" y="805"/>
              <a:ext cx="3265" cy="544"/>
            </a:xfrm>
            <a:prstGeom prst="rect">
              <a:avLst/>
            </a:prstGeom>
            <a:noFill/>
            <a:ln w="9525">
              <a:noFill/>
            </a:ln>
          </p:spPr>
          <p:txBody>
            <a:bodyPr anchor="ctr" anchorCtr="0"/>
            <a:lstStyle>
              <a:defPPr>
                <a:defRPr lang="zh-CN"/>
              </a:defPPr>
            </a:lstStyle>
            <a:p>
              <a:pPr algn="ctr" eaLnBrk="1" hangingPunct="1"/>
              <a:r>
                <a:rPr lang="zh-CN" altLang="en-US" sz="4267" b="1">
                  <a:solidFill>
                    <a:srgbClr val="000000"/>
                  </a:solidFill>
                  <a:latin typeface="Calibri" panose="020f0502020204030204" pitchFamily="34" charset="0"/>
                </a:rPr>
                <a:t>聚变</a:t>
              </a:r>
              <a:endParaRPr lang="zh-CN" altLang="en-US" sz="4267" b="1" baseline="-25000">
                <a:solidFill>
                  <a:srgbClr val="000000"/>
                </a:solidFill>
                <a:latin typeface="Calibri" panose="020f0502020204030204" pitchFamily="34" charset="0"/>
              </a:endParaRPr>
            </a:p>
          </p:txBody>
        </p:sp>
      </p:grpSp>
      <p:grpSp>
        <p:nvGrpSpPr>
          <p:cNvPr id="24" name="Group 12"/>
          <p:cNvGrpSpPr/>
          <p:nvPr/>
        </p:nvGrpSpPr>
        <p:grpSpPr>
          <a:xfrm>
            <a:off x="5198533" y="1926167"/>
            <a:ext cx="5780618" cy="2029883"/>
            <a:chOff x="819" y="303"/>
            <a:chExt cx="3641" cy="1279"/>
          </a:xfrm>
        </p:grpSpPr>
        <p:grpSp>
          <p:nvGrpSpPr>
            <p:cNvPr id="50197" name="Group 13"/>
            <p:cNvGrpSpPr/>
            <p:nvPr/>
          </p:nvGrpSpPr>
          <p:grpSpPr>
            <a:xfrm>
              <a:off x="2180" y="303"/>
              <a:ext cx="2280" cy="701"/>
              <a:chOff x="2421196" y="481615"/>
              <a:chExt cx="4763008" cy="1113536"/>
            </a:xfrm>
          </p:grpSpPr>
          <p:pic>
            <p:nvPicPr>
              <p:cNvPr id="50199" name="矩形 6"/>
              <p:cNvPicPr/>
              <p:nvPr/>
            </p:nvPicPr>
            <p:blipFill>
              <a:blip r:embed="rId5"/>
              <a:stretch>
                <a:fillRect/>
              </a:stretch>
            </p:blipFill>
            <p:spPr>
              <a:xfrm>
                <a:off x="2421196" y="481615"/>
                <a:ext cx="4763008" cy="1113536"/>
              </a:xfrm>
              <a:prstGeom prst="rect">
                <a:avLst/>
              </a:prstGeom>
              <a:noFill/>
              <a:ln w="9525">
                <a:noFill/>
              </a:ln>
            </p:spPr>
          </p:pic>
          <p:sp>
            <p:nvSpPr>
              <p:cNvPr id="50200" name="Text Box 15"/>
              <p:cNvSpPr txBox="1"/>
              <p:nvPr/>
            </p:nvSpPr>
            <p:spPr>
              <a:xfrm>
                <a:off x="2506528" y="635055"/>
                <a:ext cx="4608512" cy="864096"/>
              </a:xfrm>
              <a:prstGeom prst="rect">
                <a:avLst/>
              </a:prstGeom>
              <a:noFill/>
              <a:ln w="9525">
                <a:noFill/>
              </a:ln>
            </p:spPr>
            <p:txBody>
              <a:bodyPr anchor="ctr" anchorCtr="0"/>
              <a:lstStyle>
                <a:defPPr>
                  <a:defRPr lang="zh-CN"/>
                </a:defPPr>
              </a:lstStyle>
              <a:p>
                <a:pPr algn="ctr" eaLnBrk="1" hangingPunct="1"/>
                <a:r>
                  <a:rPr lang="zh-CN" altLang="en-US" sz="4267" b="1">
                    <a:solidFill>
                      <a:srgbClr val="FFFFFF"/>
                    </a:solidFill>
                    <a:latin typeface="Calibri" panose="020f0502020204030204" pitchFamily="34" charset="0"/>
                  </a:rPr>
                  <a:t>原子弹</a:t>
                </a:r>
                <a:endParaRPr lang="zh-CN" altLang="en-US" sz="4267" b="1" baseline="-25000">
                  <a:solidFill>
                    <a:srgbClr val="FFFFFF"/>
                  </a:solidFill>
                  <a:latin typeface="Calibri" panose="020f0502020204030204" pitchFamily="34" charset="0"/>
                </a:endParaRPr>
              </a:p>
            </p:txBody>
          </p:sp>
        </p:grpSp>
        <p:cxnSp>
          <p:nvCxnSpPr>
            <p:cNvPr id="50198" name="直接连接符 10"/>
            <p:cNvCxnSpPr/>
            <p:nvPr/>
          </p:nvCxnSpPr>
          <p:spPr>
            <a:xfrm flipV="1">
              <a:off x="819" y="667"/>
              <a:ext cx="1367" cy="915"/>
            </a:xfrm>
            <a:prstGeom prst="line">
              <a:avLst/>
            </a:prstGeom>
            <a:ln w="38100" cap="flat" cmpd="sng">
              <a:solidFill>
                <a:schemeClr val="tx1"/>
              </a:solidFill>
              <a:prstDash val="solid"/>
              <a:headEnd type="none" w="med" len="med"/>
              <a:tailEnd type="none" w="med" len="med"/>
            </a:ln>
            <a:effectLst>
              <a:outerShdw dist="23000" dir="5400000" algn="ctr" rotWithShape="0">
                <a:srgbClr val="000000">
                  <a:alpha val="29999"/>
                </a:srgbClr>
              </a:outerShdw>
            </a:effectLst>
          </p:spPr>
        </p:cxnSp>
      </p:grpSp>
      <p:grpSp>
        <p:nvGrpSpPr>
          <p:cNvPr id="29" name="Group 17"/>
          <p:cNvGrpSpPr/>
          <p:nvPr/>
        </p:nvGrpSpPr>
        <p:grpSpPr>
          <a:xfrm>
            <a:off x="5247218" y="3024718"/>
            <a:ext cx="5778499" cy="1145116"/>
            <a:chOff x="826" y="476"/>
            <a:chExt cx="3640" cy="721"/>
          </a:xfrm>
        </p:grpSpPr>
        <p:grpSp>
          <p:nvGrpSpPr>
            <p:cNvPr id="50193" name="Group 18"/>
            <p:cNvGrpSpPr/>
            <p:nvPr/>
          </p:nvGrpSpPr>
          <p:grpSpPr>
            <a:xfrm>
              <a:off x="2186" y="476"/>
              <a:ext cx="2280" cy="721"/>
              <a:chOff x="2436515" y="756795"/>
              <a:chExt cx="4763008" cy="1146048"/>
            </a:xfrm>
          </p:grpSpPr>
          <p:pic>
            <p:nvPicPr>
              <p:cNvPr id="50195" name="矩形 7"/>
              <p:cNvPicPr/>
              <p:nvPr/>
            </p:nvPicPr>
            <p:blipFill>
              <a:blip r:embed="rId6"/>
              <a:stretch>
                <a:fillRect/>
              </a:stretch>
            </p:blipFill>
            <p:spPr>
              <a:xfrm>
                <a:off x="2436515" y="756795"/>
                <a:ext cx="4763008" cy="1146048"/>
              </a:xfrm>
              <a:prstGeom prst="rect">
                <a:avLst/>
              </a:prstGeom>
              <a:noFill/>
              <a:ln w="9525">
                <a:noFill/>
              </a:ln>
            </p:spPr>
          </p:pic>
          <p:sp>
            <p:nvSpPr>
              <p:cNvPr id="50196" name="Text Box 20"/>
              <p:cNvSpPr txBox="1"/>
              <p:nvPr/>
            </p:nvSpPr>
            <p:spPr>
              <a:xfrm>
                <a:off x="2521851" y="940699"/>
                <a:ext cx="4608512" cy="864096"/>
              </a:xfrm>
              <a:prstGeom prst="rect">
                <a:avLst/>
              </a:prstGeom>
              <a:noFill/>
              <a:ln w="9525">
                <a:noFill/>
              </a:ln>
            </p:spPr>
            <p:txBody>
              <a:bodyPr anchor="ctr" anchorCtr="0"/>
              <a:lstStyle>
                <a:defPPr>
                  <a:defRPr lang="zh-CN"/>
                </a:defPPr>
              </a:lstStyle>
              <a:p>
                <a:pPr algn="ctr" eaLnBrk="1" hangingPunct="1"/>
                <a:r>
                  <a:rPr lang="zh-CN" altLang="en-US" sz="4267" b="1">
                    <a:solidFill>
                      <a:srgbClr val="FFFFFF"/>
                    </a:solidFill>
                    <a:latin typeface="Calibri" panose="020f0502020204030204" pitchFamily="34" charset="0"/>
                  </a:rPr>
                  <a:t>核反应堆</a:t>
                </a:r>
              </a:p>
            </p:txBody>
          </p:sp>
        </p:grpSp>
        <p:cxnSp>
          <p:nvCxnSpPr>
            <p:cNvPr id="50194" name="直接连接符 12"/>
            <p:cNvCxnSpPr/>
            <p:nvPr/>
          </p:nvCxnSpPr>
          <p:spPr>
            <a:xfrm flipV="1">
              <a:off x="826" y="834"/>
              <a:ext cx="1353" cy="333"/>
            </a:xfrm>
            <a:prstGeom prst="line">
              <a:avLst/>
            </a:prstGeom>
            <a:ln w="38100" cap="flat" cmpd="sng">
              <a:solidFill>
                <a:schemeClr val="tx1"/>
              </a:solidFill>
              <a:prstDash val="solid"/>
              <a:headEnd type="none" w="med" len="med"/>
              <a:tailEnd type="none" w="med" len="med"/>
            </a:ln>
            <a:effectLst>
              <a:outerShdw dist="23000" dir="5400000" algn="ctr" rotWithShape="0">
                <a:srgbClr val="000000">
                  <a:alpha val="29999"/>
                </a:srgbClr>
              </a:outerShdw>
            </a:effectLst>
          </p:spPr>
        </p:cxnSp>
      </p:grpSp>
      <p:grpSp>
        <p:nvGrpSpPr>
          <p:cNvPr id="34" name="Group 22"/>
          <p:cNvGrpSpPr/>
          <p:nvPr/>
        </p:nvGrpSpPr>
        <p:grpSpPr>
          <a:xfrm>
            <a:off x="5198533" y="4584700"/>
            <a:ext cx="5827182" cy="1145117"/>
            <a:chOff x="819" y="722"/>
            <a:chExt cx="3671" cy="721"/>
          </a:xfrm>
        </p:grpSpPr>
        <p:grpSp>
          <p:nvGrpSpPr>
            <p:cNvPr id="50189" name="Group 23"/>
            <p:cNvGrpSpPr/>
            <p:nvPr/>
          </p:nvGrpSpPr>
          <p:grpSpPr>
            <a:xfrm>
              <a:off x="2209" y="722"/>
              <a:ext cx="2280" cy="721"/>
              <a:chOff x="2436513" y="1147106"/>
              <a:chExt cx="4763008" cy="1146048"/>
            </a:xfrm>
          </p:grpSpPr>
          <p:pic>
            <p:nvPicPr>
              <p:cNvPr id="50191" name="矩形 8"/>
              <p:cNvPicPr/>
              <p:nvPr/>
            </p:nvPicPr>
            <p:blipFill>
              <a:blip r:embed="rId7"/>
              <a:stretch>
                <a:fillRect/>
              </a:stretch>
            </p:blipFill>
            <p:spPr>
              <a:xfrm>
                <a:off x="2436513" y="1147106"/>
                <a:ext cx="4763008" cy="1146048"/>
              </a:xfrm>
              <a:prstGeom prst="rect">
                <a:avLst/>
              </a:prstGeom>
              <a:noFill/>
              <a:ln w="9525">
                <a:noFill/>
              </a:ln>
            </p:spPr>
          </p:pic>
          <p:sp>
            <p:nvSpPr>
              <p:cNvPr id="50192" name="Text Box 25"/>
              <p:cNvSpPr txBox="1"/>
              <p:nvPr/>
            </p:nvSpPr>
            <p:spPr>
              <a:xfrm>
                <a:off x="2521850" y="1330989"/>
                <a:ext cx="4608512" cy="864096"/>
              </a:xfrm>
              <a:prstGeom prst="rect">
                <a:avLst/>
              </a:prstGeom>
              <a:noFill/>
              <a:ln w="9525">
                <a:noFill/>
              </a:ln>
            </p:spPr>
            <p:txBody>
              <a:bodyPr anchor="ctr" anchorCtr="0"/>
              <a:lstStyle>
                <a:defPPr>
                  <a:defRPr lang="zh-CN"/>
                </a:defPPr>
              </a:lstStyle>
              <a:p>
                <a:pPr algn="ctr" eaLnBrk="1" hangingPunct="1"/>
                <a:r>
                  <a:rPr lang="zh-CN" altLang="en-US" sz="4267" b="1">
                    <a:solidFill>
                      <a:srgbClr val="FFFFFF"/>
                    </a:solidFill>
                    <a:latin typeface="Calibri" panose="020f0502020204030204" pitchFamily="34" charset="0"/>
                  </a:rPr>
                  <a:t>氢弹</a:t>
                </a:r>
              </a:p>
            </p:txBody>
          </p:sp>
        </p:grpSp>
        <p:cxnSp>
          <p:nvCxnSpPr>
            <p:cNvPr id="50190" name="直接连接符 14"/>
            <p:cNvCxnSpPr/>
            <p:nvPr/>
          </p:nvCxnSpPr>
          <p:spPr>
            <a:xfrm flipV="1">
              <a:off x="819" y="1085"/>
              <a:ext cx="1396" cy="28"/>
            </a:xfrm>
            <a:prstGeom prst="line">
              <a:avLst/>
            </a:prstGeom>
            <a:ln w="38100" cap="flat" cmpd="sng">
              <a:solidFill>
                <a:schemeClr val="tx1"/>
              </a:solidFill>
              <a:prstDash val="solid"/>
              <a:headEnd type="none" w="med" len="med"/>
              <a:tailEnd type="none" w="med" len="med"/>
            </a:ln>
            <a:effectLst>
              <a:outerShdw dist="23000" dir="5400000" algn="ctr" rotWithShape="0">
                <a:srgbClr val="000000">
                  <a:alpha val="29999"/>
                </a:srgbClr>
              </a:outerShdw>
            </a:effectLst>
          </p:spPr>
        </p:cxnSp>
      </p:grpSp>
      <p:sp>
        <p:nvSpPr>
          <p:cNvPr id="33" name="文本框 32"/>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50188" name="图片 34"/>
          <p:cNvPicPr>
            <a:picLocks noChangeAspect="1"/>
          </p:cNvPicPr>
          <p:nvPr/>
        </p:nvPicPr>
        <p:blipFill>
          <a:blip r:embed="rId8"/>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indefinite"/>
                            </p:stCondLst>
                          </p:cTn>
                        </p:par>
                        <p:par>
                          <p:cTn id="9" fill="hold" nodeType="afterGroup">
                            <p:stCondLst>
                              <p:cond delay="0"/>
                            </p:stCondLst>
                            <p:childTnLst>
                              <p:par>
                                <p:cTn id="10" presetID="1"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indefinite"/>
                            </p:stCondLst>
                          </p:cTn>
                        </p:par>
                        <p:par>
                          <p:cTn id="14" fill="hold" nodeType="after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indefinite"/>
                            </p:stCondLst>
                          </p:cTn>
                        </p:par>
                        <p:par>
                          <p:cTn id="24" fill="hold" nodeType="after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indefinite"/>
                            </p:stCondLst>
                          </p:cTn>
                        </p:par>
                        <p:par>
                          <p:cTn id="29" fill="hold" nodeType="afterGroup">
                            <p:stCondLst>
                              <p:cond delay="0"/>
                            </p:stCondLst>
                            <p:childTnLst>
                              <p:par>
                                <p:cTn id="30" presetID="1" presetClass="entr" presetSubtype="0" fill="hold" nodeType="clickEffect">
                                  <p:stCondLst>
                                    <p:cond delay="0"/>
                                  </p:stCondLst>
                                  <p:childTnLst>
                                    <p:set>
                                      <p:cBhvr>
                                        <p:cTn id="3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51202" name="组合 21"/>
          <p:cNvGrpSpPr/>
          <p:nvPr/>
        </p:nvGrpSpPr>
        <p:grpSpPr>
          <a:xfrm>
            <a:off x="112184" y="101600"/>
            <a:ext cx="3048000" cy="698500"/>
            <a:chOff x="710" y="1816"/>
            <a:chExt cx="4800" cy="1099"/>
          </a:xfrm>
        </p:grpSpPr>
        <p:grpSp>
          <p:nvGrpSpPr>
            <p:cNvPr id="23" name="组合 22"/>
            <p:cNvGrpSpPr/>
            <p:nvPr/>
          </p:nvGrpSpPr>
          <p:grpSpPr>
            <a:xfrm>
              <a:off x="710" y="1816"/>
              <a:ext cx="4800" cy="1099"/>
              <a:chOff x="6525" y="5780"/>
              <a:chExt cx="4800" cy="1099"/>
            </a:xfrm>
            <a:solidFill>
              <a:srgbClr val="4BACC6"/>
            </a:solidFill>
          </p:grpSpPr>
          <p:sp>
            <p:nvSpPr>
              <p:cNvPr id="25" name="圆角矩形 24"/>
              <p:cNvSpPr/>
              <p:nvPr/>
            </p:nvSpPr>
            <p:spPr>
              <a:xfrm>
                <a:off x="6525" y="5780"/>
                <a:ext cx="4557" cy="1099"/>
              </a:xfrm>
              <a:prstGeom prst="roundRect">
                <a:avLst/>
              </a:prstGeom>
              <a:solidFill>
                <a:srgbClr val="4BACC6"/>
              </a:solidFill>
            </p:spPr>
            <p:style>
              <a:lnRef idx="3">
                <a:schemeClr val="lt1"/>
              </a:lnRef>
              <a:fillRef idx="1">
                <a:schemeClr val="accent5"/>
              </a:fillRef>
              <a:effectRef idx="1">
                <a:schemeClr val="accent5"/>
              </a:effectRef>
              <a:fontRef idx="minor">
                <a:schemeClr val="lt1"/>
              </a:fontRef>
            </p:style>
            <p:txBody>
              <a:bodyPr anchor="ctr"/>
              <a:lstStyle>
                <a:defPPr>
                  <a:defRPr lang="zh-CN"/>
                </a:def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4267" b="0" i="0" u="none" strike="noStrike" kern="1200" cap="none" spc="0" normalizeH="0" baseline="0" noProof="1">
                  <a:ln>
                    <a:noFill/>
                  </a:ln>
                  <a:solidFill>
                    <a:prstClr val="white"/>
                  </a:solidFill>
                  <a:effectLst/>
                  <a:uLnTx/>
                  <a:uFillTx/>
                  <a:latin typeface="时尚中黑简体" panose="01010104010101010101" pitchFamily="2" charset="-122"/>
                  <a:ea typeface="时尚中黑简体" panose="01010104010101010101" pitchFamily="2" charset="-122"/>
                  <a:cs typeface="+mn-cs"/>
                  <a:sym typeface="时尚中黑简体" panose="01010104010101010101" pitchFamily="2" charset="-122"/>
                </a:endParaRPr>
              </a:p>
            </p:txBody>
          </p:sp>
          <p:sp>
            <p:nvSpPr>
              <p:cNvPr id="26" name="TextBox 2"/>
              <p:cNvSpPr txBox="1"/>
              <p:nvPr/>
            </p:nvSpPr>
            <p:spPr>
              <a:xfrm>
                <a:off x="7521" y="5780"/>
                <a:ext cx="3804" cy="1096"/>
              </a:xfrm>
              <a:prstGeom prst="rect">
                <a:avLst/>
              </a:prstGeom>
              <a:noFill/>
              <a:extLst>
                <a:ext uri="{909E8E84-426E-40DD-AFC4-6F175D3DCCD1}">
                  <a14:hiddenFill xmlns:a14="http://schemas.microsoft.com/office/drawing/2010/main">
                    <a:grpFill/>
                  </a14:hiddenFill>
                </a:ext>
              </a:extLst>
            </p:spPr>
            <p:txBody>
              <a:bodyPr>
                <a:spAutoFit/>
              </a:bodyPr>
              <a:lstStyle>
                <a:defPPr>
                  <a:defRPr lang="zh-CN"/>
                </a:def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733" b="0"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ea"/>
                    <a:sym typeface="时尚中黑简体" panose="01010104010101010101" pitchFamily="2" charset="-122"/>
                  </a:rPr>
                  <a:t>拓展延伸</a:t>
                </a:r>
                <a:endParaRPr kumimoji="0" lang="zh-CN" altLang="en-US" sz="3733" b="0"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ea"/>
                  <a:sym typeface="时尚中黑简体" panose="01010104010101010101" pitchFamily="2" charset="-122"/>
                </a:endParaRPr>
              </a:p>
            </p:txBody>
          </p:sp>
        </p:grpSp>
        <p:sp>
          <p:nvSpPr>
            <p:cNvPr id="51213" name="Freeform 48"/>
            <p:cNvSpPr>
              <a:spLocks noEditPoints="1"/>
            </p:cNvSpPr>
            <p:nvPr/>
          </p:nvSpPr>
          <p:spPr>
            <a:xfrm>
              <a:off x="1036" y="1964"/>
              <a:ext cx="527" cy="837"/>
            </a:xfrm>
            <a:custGeom>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67" h="105">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alpha val="100000"/>
              </a:schemeClr>
            </a:solidFill>
            <a:ln w="9525">
              <a:noFill/>
            </a:ln>
          </p:spPr>
          <p:txBody>
            <a:bodyPr/>
            <a:lstStyle>
              <a:defPPr>
                <a:defRPr lang="zh-CN"/>
              </a:defPPr>
            </a:lstStyle>
            <a:p>
              <a:endParaRPr lang="zh-CN" altLang="en-US" sz="1800"/>
            </a:p>
          </p:txBody>
        </p:sp>
      </p:grpSp>
      <p:sp>
        <p:nvSpPr>
          <p:cNvPr id="51203" name="矩形 2"/>
          <p:cNvSpPr/>
          <p:nvPr/>
        </p:nvSpPr>
        <p:spPr>
          <a:xfrm>
            <a:off x="247650" y="1007533"/>
            <a:ext cx="9893300" cy="1411817"/>
          </a:xfrm>
          <a:prstGeom prst="rect">
            <a:avLst/>
          </a:prstGeom>
          <a:noFill/>
          <a:ln w="9525">
            <a:noFill/>
          </a:ln>
        </p:spPr>
        <p:txBody>
          <a:bodyPr>
            <a:spAutoFit/>
          </a:bodyPr>
          <a:lstStyle>
            <a:defPPr>
              <a:defRPr lang="zh-CN"/>
            </a:defPPr>
          </a:lstStyle>
          <a:p>
            <a:pPr indent="959273" eaLnBrk="1" hangingPunct="1">
              <a:lnSpc>
                <a:spcPct val="120000"/>
              </a:lnSpc>
            </a:pPr>
            <a:r>
              <a:rPr lang="zh-CN" altLang="en-US" sz="3733" b="1">
                <a:latin typeface="楷体" panose="02010609060101010101" pitchFamily="49" charset="-122"/>
                <a:ea typeface="楷体" panose="02010609060101010101" pitchFamily="49" charset="-122"/>
              </a:rPr>
              <a:t>如图所示，为核电站发电流程图。在核电站发电过程中，能量转化的先后顺序是（    ）</a:t>
            </a:r>
          </a:p>
        </p:txBody>
      </p:sp>
      <p:sp>
        <p:nvSpPr>
          <p:cNvPr id="4" name="矩形 3"/>
          <p:cNvSpPr/>
          <p:nvPr/>
        </p:nvSpPr>
        <p:spPr>
          <a:xfrm>
            <a:off x="247651" y="2510367"/>
            <a:ext cx="7802034" cy="3570818"/>
          </a:xfrm>
          <a:prstGeom prst="rect">
            <a:avLst/>
          </a:prstGeom>
        </p:spPr>
        <p:txBody>
          <a:bodyPr>
            <a:spAutoFit/>
          </a:bodyPr>
          <a:lstStyle>
            <a:defPPr>
              <a:defRPr lang="zh-CN"/>
            </a:defPPr>
          </a:lstStyle>
          <a:p>
            <a:pPr marL="0" marR="0" lvl="0" indent="96012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en-US"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A</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．核能，化学能，机械能，电能</a:t>
            </a:r>
            <a:endPar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a:p>
            <a:pPr marL="0" marR="0" lvl="0" indent="96012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en-US"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B</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．核能，机械能，内能，电能</a:t>
            </a:r>
            <a:endPar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a:p>
            <a:pPr marL="0" marR="0" lvl="0" indent="96012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en-US"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C</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．核能，内能，机械能，电能</a:t>
            </a:r>
            <a:endPar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a:p>
            <a:pPr marL="0" marR="0" lvl="0" indent="96012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en-US" altLang="zh-CN"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D</a:t>
            </a:r>
            <a:r>
              <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rPr>
              <a:t>．核能，内能，化学能，电能</a:t>
            </a:r>
            <a:endParaRPr kumimoji="0" lang="zh-CN" altLang="en-US" sz="3733" b="1" i="0" u="none" strike="noStrike" kern="1200" cap="none" spc="0" normalizeH="0" baseline="0" noProof="0">
              <a:ln>
                <a:noFill/>
              </a:ln>
              <a:solidFill>
                <a:schemeClr val="tx1"/>
              </a:solidFill>
              <a:effectLst/>
              <a:uLnTx/>
              <a:uFillTx/>
              <a:latin typeface="+mn-lt"/>
              <a:ea typeface="楷体" panose="02010609060101010101" pitchFamily="49" charset="-122"/>
              <a:cs typeface="+mn-cs"/>
            </a:endParaRPr>
          </a:p>
        </p:txBody>
      </p:sp>
      <p:pic>
        <p:nvPicPr>
          <p:cNvPr id="51205" name="Picture 7"/>
          <p:cNvPicPr>
            <a:picLocks noChangeAspect="1"/>
          </p:cNvPicPr>
          <p:nvPr/>
        </p:nvPicPr>
        <p:blipFill>
          <a:blip r:embed="rId2"/>
          <a:stretch>
            <a:fillRect/>
          </a:stretch>
        </p:blipFill>
        <p:spPr>
          <a:xfrm>
            <a:off x="8166100" y="3285067"/>
            <a:ext cx="3549651" cy="2046817"/>
          </a:xfrm>
          <a:prstGeom prst="rect">
            <a:avLst/>
          </a:prstGeom>
          <a:noFill/>
          <a:ln w="9525">
            <a:noFill/>
          </a:ln>
        </p:spPr>
      </p:pic>
      <p:sp>
        <p:nvSpPr>
          <p:cNvPr id="5" name="矩形 4"/>
          <p:cNvSpPr/>
          <p:nvPr/>
        </p:nvSpPr>
        <p:spPr>
          <a:xfrm>
            <a:off x="9171518" y="1714500"/>
            <a:ext cx="592667" cy="696384"/>
          </a:xfrm>
          <a:prstGeom prst="rect">
            <a:avLst/>
          </a:prstGeom>
        </p:spPr>
        <p:txBody>
          <a:bodyPr wrap="none">
            <a:spAutoFit/>
          </a:bodyPr>
          <a:lstStyle>
            <a:defPPr>
              <a:defRPr lang="zh-CN"/>
            </a:def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3733" b="1" i="0" u="none" strike="noStrike" kern="1200" cap="none" spc="0" normalizeH="0" baseline="0" noProof="0">
                <a:ln>
                  <a:noFill/>
                </a:ln>
                <a:solidFill>
                  <a:srgbClr val="FF0000"/>
                </a:solidFill>
                <a:effectLst/>
                <a:uLnTx/>
                <a:uFillTx/>
                <a:latin typeface="+mn-lt"/>
                <a:ea typeface="宋体" panose="02010600030101010101" pitchFamily="2" charset="-122"/>
                <a:cs typeface="+mn-cs"/>
              </a:rPr>
              <a:t>C</a:t>
            </a:r>
            <a:endParaRPr kumimoji="0" lang="zh-CN" altLang="en-US" sz="3733" b="0" i="0" u="none" strike="noStrike" kern="1200" cap="none" spc="0" normalizeH="0" baseline="0" noProof="0">
              <a:ln>
                <a:noFill/>
              </a:ln>
              <a:solidFill>
                <a:srgbClr val="FF0000"/>
              </a:solidFill>
              <a:effectLst/>
              <a:uLnTx/>
              <a:uFillTx/>
              <a:latin typeface="+mn-lt"/>
              <a:ea typeface="宋体" panose="02010600030101010101" pitchFamily="2" charset="-122"/>
              <a:cs typeface="+mn-cs"/>
            </a:endParaRPr>
          </a:p>
        </p:txBody>
      </p:sp>
      <p:sp>
        <p:nvSpPr>
          <p:cNvPr id="14" name="文本框 13"/>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51211" name="图片 14"/>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矩形 2"/>
          <p:cNvSpPr/>
          <p:nvPr/>
        </p:nvSpPr>
        <p:spPr>
          <a:xfrm>
            <a:off x="1466851" y="1041400"/>
            <a:ext cx="9690100" cy="4296833"/>
          </a:xfrm>
          <a:prstGeom prst="rect">
            <a:avLst/>
          </a:prstGeom>
          <a:noFill/>
          <a:ln w="9525">
            <a:noFill/>
          </a:ln>
        </p:spPr>
        <p:txBody>
          <a:bodyPr>
            <a:spAutoFit/>
          </a:bodyPr>
          <a:lstStyle>
            <a:defPPr>
              <a:defRPr lang="zh-CN"/>
            </a:defPPr>
          </a:lstStyle>
          <a:p>
            <a:pPr eaLnBrk="1" hangingPunct="1">
              <a:lnSpc>
                <a:spcPct val="150000"/>
              </a:lnSpc>
            </a:pPr>
            <a:r>
              <a:rPr lang="zh-CN" altLang="en-US" sz="3733" b="1">
                <a:latin typeface="楷体" panose="02010609060101010101" pitchFamily="49" charset="-122"/>
                <a:ea typeface="楷体" panose="02010609060101010101" pitchFamily="49" charset="-122"/>
              </a:rPr>
              <a:t>思路提示：</a:t>
            </a:r>
          </a:p>
          <a:p>
            <a:pPr eaLnBrk="1" hangingPunct="1">
              <a:lnSpc>
                <a:spcPct val="150000"/>
              </a:lnSpc>
            </a:pPr>
            <a:r>
              <a:rPr lang="zh-CN" altLang="en-US" sz="3733" b="1">
                <a:latin typeface="楷体" panose="02010609060101010101" pitchFamily="49" charset="-122"/>
                <a:ea typeface="楷体" panose="02010609060101010101" pitchFamily="49" charset="-122"/>
              </a:rPr>
              <a:t>    核能发电是利用铀原子核裂变时放出的核能来加热水，用产生的高温、高压蒸汽作为动力，推动蒸汽轮机转动，从而带动发电机发电的。</a:t>
            </a:r>
          </a:p>
        </p:txBody>
      </p:sp>
      <p:sp>
        <p:nvSpPr>
          <p:cNvPr id="7" name="文本框 6"/>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52231" name="图片 7"/>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3250" name="Rectangle 2"/>
          <p:cNvSpPr/>
          <p:nvPr/>
        </p:nvSpPr>
        <p:spPr>
          <a:xfrm>
            <a:off x="2846918" y="2266951"/>
            <a:ext cx="7962900" cy="2440516"/>
          </a:xfrm>
          <a:prstGeom prst="rect">
            <a:avLst/>
          </a:prstGeom>
          <a:noFill/>
          <a:ln w="9525">
            <a:noFill/>
          </a:ln>
        </p:spPr>
        <p:txBody>
          <a:bodyPr/>
          <a:lstStyle>
            <a:defPPr>
              <a:defRPr lang="zh-CN"/>
            </a:defPPr>
          </a:lstStyle>
          <a:p>
            <a:pPr marL="457200" indent="-457200" eaLnBrk="1" hangingPunct="1">
              <a:lnSpc>
                <a:spcPct val="150000"/>
              </a:lnSpc>
              <a:spcBef>
                <a:spcPct val="20000"/>
              </a:spcBef>
            </a:pPr>
            <a:r>
              <a:rPr lang="en-US" altLang="zh-CN" sz="4267" b="1">
                <a:solidFill>
                  <a:srgbClr val="000000"/>
                </a:solidFill>
                <a:latin typeface="Times New Roman" panose="02020603050405020304" pitchFamily="18" charset="0"/>
                <a:ea typeface="楷体" panose="02010609060101010101" pitchFamily="49" charset="-122"/>
              </a:rPr>
              <a:t>1.</a:t>
            </a:r>
            <a:r>
              <a:rPr lang="zh-CN" altLang="en-US" sz="4267" b="1">
                <a:solidFill>
                  <a:srgbClr val="000000"/>
                </a:solidFill>
                <a:latin typeface="Times New Roman" panose="02020603050405020304" pitchFamily="18" charset="0"/>
                <a:ea typeface="楷体" panose="02010609060101010101" pitchFamily="49" charset="-122"/>
              </a:rPr>
              <a:t>从课后习题中选取；</a:t>
            </a:r>
          </a:p>
          <a:p>
            <a:pPr marL="457200" indent="-457200" eaLnBrk="1" hangingPunct="1">
              <a:lnSpc>
                <a:spcPct val="150000"/>
              </a:lnSpc>
              <a:spcBef>
                <a:spcPct val="20000"/>
              </a:spcBef>
            </a:pPr>
            <a:r>
              <a:rPr lang="en-US" altLang="zh-CN" sz="4267" b="1">
                <a:solidFill>
                  <a:srgbClr val="000000"/>
                </a:solidFill>
                <a:latin typeface="Times New Roman" panose="02020603050405020304" pitchFamily="18" charset="0"/>
                <a:ea typeface="楷体" panose="02010609060101010101" pitchFamily="49" charset="-122"/>
              </a:rPr>
              <a:t>2.</a:t>
            </a:r>
            <a:r>
              <a:rPr lang="zh-CN" altLang="en-US" sz="4267" b="1">
                <a:solidFill>
                  <a:srgbClr val="000000"/>
                </a:solidFill>
                <a:latin typeface="Times New Roman" panose="02020603050405020304" pitchFamily="18" charset="0"/>
                <a:ea typeface="楷体" panose="02010609060101010101" pitchFamily="49" charset="-122"/>
              </a:rPr>
              <a:t>完成练习册本课时的习题。</a:t>
            </a:r>
          </a:p>
        </p:txBody>
      </p:sp>
      <p:sp>
        <p:nvSpPr>
          <p:cNvPr id="10" name="文本框 9"/>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53254" name="图片 10"/>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sld>
</file>

<file path=ppt/slides/slide3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矩形 4"/>
          <p:cNvSpPr/>
          <p:nvPr/>
        </p:nvSpPr>
        <p:spPr>
          <a:xfrm>
            <a:off x="7408333" y="391584"/>
            <a:ext cx="2918884" cy="613833"/>
          </a:xfrm>
          <a:prstGeom prst="rect">
            <a:avLst/>
          </a:prstGeom>
        </p:spPr>
        <p:txBody>
          <a:bodyPr>
            <a:spAutoFit/>
          </a:bodyPr>
          <a:lstStyle>
            <a:defPPr>
              <a:defRPr lang="zh-CN"/>
            </a:defP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a:ln>
                  <a:noFill/>
                </a:ln>
                <a:solidFill>
                  <a:schemeClr val="tx1"/>
                </a:solidFill>
                <a:effectLst/>
                <a:uLnTx/>
                <a:uFillTx/>
                <a:latin typeface="+mj-lt"/>
                <a:ea typeface="楷体" panose="02010609060101010101" pitchFamily="49" charset="-122"/>
                <a:cs typeface="+mn-cs"/>
              </a:rPr>
              <a:t>（见教材</a:t>
            </a:r>
            <a:r>
              <a:rPr kumimoji="0" lang="en-US" altLang="zh-CN" sz="3200" b="1" i="0" u="none" strike="noStrike" kern="1200" cap="none" spc="0" normalizeH="0" baseline="0" noProof="0">
                <a:ln>
                  <a:noFill/>
                </a:ln>
                <a:solidFill>
                  <a:schemeClr val="tx1"/>
                </a:solidFill>
                <a:effectLst/>
                <a:uLnTx/>
                <a:uFillTx/>
                <a:latin typeface="+mj-lt"/>
                <a:ea typeface="楷体" panose="02010609060101010101" pitchFamily="49" charset="-122"/>
                <a:cs typeface="+mn-cs"/>
              </a:rPr>
              <a:t>P</a:t>
            </a:r>
            <a:r>
              <a:rPr kumimoji="0" lang="en-US" altLang="zh-CN" sz="3200" b="1" i="0" u="none" strike="noStrike" kern="1200" cap="none" spc="0" normalizeH="0" baseline="-25000" noProof="0">
                <a:ln>
                  <a:noFill/>
                </a:ln>
                <a:solidFill>
                  <a:schemeClr val="tx1"/>
                </a:solidFill>
                <a:effectLst/>
                <a:uLnTx/>
                <a:uFillTx/>
                <a:latin typeface="+mj-lt"/>
                <a:ea typeface="楷体" panose="02010609060101010101" pitchFamily="49" charset="-122"/>
                <a:cs typeface="+mn-cs"/>
              </a:rPr>
              <a:t>173</a:t>
            </a:r>
            <a:r>
              <a:rPr kumimoji="0" lang="en-US" altLang="zh-CN" sz="3200" b="1" i="0" u="none" strike="noStrike" kern="1200" cap="none" spc="0" normalizeH="0" baseline="0" noProof="0">
                <a:ln>
                  <a:noFill/>
                </a:ln>
                <a:solidFill>
                  <a:schemeClr val="tx1"/>
                </a:solidFill>
                <a:effectLst/>
                <a:uLnTx/>
                <a:uFillTx/>
                <a:latin typeface="+mj-lt"/>
                <a:ea typeface="楷体" panose="02010609060101010101" pitchFamily="49" charset="-122"/>
                <a:cs typeface="+mn-cs"/>
              </a:rPr>
              <a:t>  </a:t>
            </a:r>
            <a:r>
              <a:rPr kumimoji="0" lang="zh-CN" altLang="en-US" sz="3200" b="1" i="0" u="none" strike="noStrike" kern="1200" cap="none" spc="0" normalizeH="0" baseline="0" noProof="0">
                <a:ln>
                  <a:noFill/>
                </a:ln>
                <a:solidFill>
                  <a:schemeClr val="tx1"/>
                </a:solidFill>
                <a:effectLst/>
                <a:uLnTx/>
                <a:uFillTx/>
                <a:latin typeface="+mj-lt"/>
                <a:ea typeface="楷体" panose="02010609060101010101" pitchFamily="49" charset="-122"/>
                <a:cs typeface="+mn-cs"/>
              </a:rPr>
              <a:t>）</a:t>
            </a:r>
            <a:endParaRPr kumimoji="0" lang="zh-CN" altLang="en-US" sz="3200" b="1" i="0" u="none" strike="noStrike" kern="1200" cap="none" spc="0" normalizeH="0" baseline="0" noProof="0">
              <a:ln>
                <a:noFill/>
              </a:ln>
              <a:solidFill>
                <a:schemeClr val="tx1"/>
              </a:solidFill>
              <a:effectLst/>
              <a:uLnTx/>
              <a:uFillTx/>
              <a:latin typeface="+mj-lt"/>
              <a:ea typeface="楷体" panose="02010609060101010101" pitchFamily="49" charset="-122"/>
              <a:cs typeface="+mn-cs"/>
            </a:endParaRPr>
          </a:p>
        </p:txBody>
      </p:sp>
      <p:sp>
        <p:nvSpPr>
          <p:cNvPr id="18" name="标题 1"/>
          <p:cNvSpPr txBox="1"/>
          <p:nvPr/>
        </p:nvSpPr>
        <p:spPr bwMode="auto">
          <a:xfrm>
            <a:off x="800100" y="1490133"/>
            <a:ext cx="10972800" cy="2286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lvl="0"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mj-lt"/>
                <a:ea typeface="+mj-ea"/>
                <a:cs typeface="+mj-cs"/>
              </a:defRPr>
            </a:lvl1pPr>
            <a:lvl2pPr marL="609600" lvl="1"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2pPr>
            <a:lvl3pPr marL="1219200" lvl="2"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3pPr>
            <a:lvl4pPr marL="1828800" lvl="3"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4pPr>
            <a:lvl5pPr marL="2438400" lvl="4"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5pPr>
            <a:lvl6pPr marL="609600" lvl="5"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Arial" panose="020b0604020202020204" pitchFamily="34" charset="0"/>
                <a:ea typeface="宋体" panose="02010600030101010101" pitchFamily="2" charset="-122"/>
                <a:cs typeface="+mn-cs"/>
              </a:defRPr>
            </a:lvl6pPr>
            <a:lvl7pPr marL="1219200" lvl="6"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Arial" panose="020b0604020202020204" pitchFamily="34" charset="0"/>
                <a:ea typeface="宋体" panose="02010600030101010101" pitchFamily="2" charset="-122"/>
                <a:cs typeface="+mn-cs"/>
              </a:defRPr>
            </a:lvl7pPr>
            <a:lvl8pPr marL="1828800" lvl="7"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Arial" panose="020b0604020202020204" pitchFamily="34" charset="0"/>
                <a:ea typeface="宋体" panose="02010600030101010101" pitchFamily="2" charset="-122"/>
                <a:cs typeface="+mn-cs"/>
              </a:defRPr>
            </a:lvl8pPr>
            <a:lvl9pPr marL="2438400" algn="ctr" rtl="0" eaLnBrk="0" fontAlgn="base" hangingPunct="0">
              <a:spcBef>
                <a:spcPct val="0"/>
              </a:spcBef>
              <a:spcAft>
                <a:spcPct val="0"/>
              </a:spcAft>
              <a:defRPr sz="5867">
                <a:solidFill>
                  <a:schemeClr val="tx2"/>
                </a:solidFill>
                <a:latin typeface="Arial" panose="020b0604020202020204" pitchFamily="34" charset="0"/>
                <a:ea typeface="宋体" panose="02010600030101010101" pitchFamily="2" charset="-122"/>
              </a:defRPr>
            </a:lvl9pPr>
          </a:lstStyle>
          <a:p>
            <a:pPr marL="0" marR="0" lvl="0" indent="0" algn="l" defTabSz="1219200" rtl="0" eaLnBrk="0" fontAlgn="base" latinLnBrk="0" hangingPunct="0">
              <a:lnSpc>
                <a:spcPct val="120000"/>
              </a:lnSpc>
              <a:spcBef>
                <a:spcPct val="0"/>
              </a:spcBef>
              <a:spcAft>
                <a:spcPct val="0"/>
              </a:spcAft>
              <a:buClrTx/>
              <a:buSzTx/>
              <a:buFont typeface="Arial" panose="020b0604020202020204" pitchFamily="34" charset="0"/>
              <a:buNone/>
              <a:defRPr/>
            </a:pPr>
            <a:r>
              <a:rPr kumimoji="0" lang="en-US" altLang="zh-CN" sz="3733" b="1" i="0" u="none" strike="noStrike" kern="1200" cap="none" spc="0" normalizeH="0" baseline="0" noProof="0">
                <a:ln>
                  <a:noFill/>
                </a:ln>
                <a:solidFill>
                  <a:schemeClr val="tx2"/>
                </a:solidFill>
                <a:effectLst/>
                <a:uLnTx/>
                <a:uFillTx/>
                <a:latin typeface="+mn-lt"/>
                <a:ea typeface="楷体" panose="02010609060101010101" pitchFamily="49" charset="-122"/>
                <a:cs typeface="+mj-cs"/>
              </a:rPr>
              <a:t>        1. </a:t>
            </a:r>
            <a:r>
              <a:rPr kumimoji="0" lang="zh-CN" altLang="en-US" sz="3733" b="1" i="0" u="none" strike="noStrike" kern="1200" cap="none" spc="0" normalizeH="0" baseline="0" noProof="0">
                <a:ln>
                  <a:noFill/>
                </a:ln>
                <a:solidFill>
                  <a:schemeClr val="tx2"/>
                </a:solidFill>
                <a:effectLst/>
                <a:uLnTx/>
                <a:uFillTx/>
                <a:latin typeface="+mn-lt"/>
                <a:ea typeface="楷体" panose="02010609060101010101" pitchFamily="49" charset="-122"/>
                <a:cs typeface="+mj-cs"/>
              </a:rPr>
              <a:t>原子、原子核、电子、中子、质子，它们之间有什么关系？哪些是不带电的？ 哪些是带电的？带的是哪种电？</a:t>
            </a:r>
            <a:endParaRPr kumimoji="0" lang="zh-CN" altLang="en-US" sz="3733" b="1" i="0" u="none" strike="noStrike" kern="1200" cap="none" spc="0" normalizeH="0" baseline="0" noProof="0">
              <a:ln>
                <a:noFill/>
              </a:ln>
              <a:solidFill>
                <a:schemeClr val="tx2"/>
              </a:solidFill>
              <a:effectLst/>
              <a:uLnTx/>
              <a:uFillTx/>
              <a:latin typeface="+mn-lt"/>
              <a:ea typeface="楷体" panose="02010609060101010101" pitchFamily="49" charset="-122"/>
              <a:cs typeface="+mj-cs"/>
            </a:endParaRPr>
          </a:p>
        </p:txBody>
      </p:sp>
      <p:sp>
        <p:nvSpPr>
          <p:cNvPr id="19" name="矩形 18"/>
          <p:cNvSpPr/>
          <p:nvPr/>
        </p:nvSpPr>
        <p:spPr>
          <a:xfrm>
            <a:off x="800100" y="3896785"/>
            <a:ext cx="10837334" cy="2099733"/>
          </a:xfrm>
          <a:prstGeom prst="rect">
            <a:avLst/>
          </a:prstGeom>
          <a:noFill/>
          <a:ln w="9525">
            <a:noFill/>
          </a:ln>
        </p:spPr>
        <p:txBody>
          <a:bodyPr>
            <a:spAutoFit/>
          </a:bodyPr>
          <a:lstStyle>
            <a:defPPr>
              <a:defRPr lang="zh-CN"/>
            </a:defPPr>
          </a:lstStyle>
          <a:p>
            <a:pPr eaLnBrk="1" hangingPunct="1">
              <a:lnSpc>
                <a:spcPct val="120000"/>
              </a:lnSpc>
            </a:pPr>
            <a:r>
              <a:rPr lang="zh-CN" altLang="en-US" sz="3733" b="1">
                <a:solidFill>
                  <a:srgbClr val="FF0000"/>
                </a:solidFill>
                <a:latin typeface="楷体" panose="02010609060101010101" pitchFamily="49" charset="-122"/>
                <a:ea typeface="楷体" panose="02010609060101010101" pitchFamily="49" charset="-122"/>
              </a:rPr>
              <a:t>    解答：原子是由原子核和核外电子组成，原子核由质子和中子组成。中子不带电，质子和电子带电，质子带正电，电子带负电。</a:t>
            </a:r>
          </a:p>
        </p:txBody>
      </p:sp>
      <p:sp>
        <p:nvSpPr>
          <p:cNvPr id="12" name="文本框 11"/>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54281" name="图片 12"/>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ox(in)">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标题 1"/>
          <p:cNvSpPr txBox="1"/>
          <p:nvPr/>
        </p:nvSpPr>
        <p:spPr bwMode="auto">
          <a:xfrm>
            <a:off x="967317" y="635000"/>
            <a:ext cx="10668000" cy="4305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lvl="0"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mj-lt"/>
                <a:ea typeface="+mj-ea"/>
                <a:cs typeface="+mj-cs"/>
              </a:defRPr>
            </a:lvl1pPr>
            <a:lvl2pPr marL="609600" lvl="1"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2pPr>
            <a:lvl3pPr marL="1219200" lvl="2"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3pPr>
            <a:lvl4pPr marL="1828800" lvl="3"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4pPr>
            <a:lvl5pPr marL="2438400" lvl="4"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5pPr>
            <a:lvl6pPr marL="609600" lvl="5"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Arial" panose="020b0604020202020204" pitchFamily="34" charset="0"/>
                <a:ea typeface="宋体" panose="02010600030101010101" pitchFamily="2" charset="-122"/>
                <a:cs typeface="+mn-cs"/>
              </a:defRPr>
            </a:lvl6pPr>
            <a:lvl7pPr marL="1219200" lvl="6"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Arial" panose="020b0604020202020204" pitchFamily="34" charset="0"/>
                <a:ea typeface="宋体" panose="02010600030101010101" pitchFamily="2" charset="-122"/>
                <a:cs typeface="+mn-cs"/>
              </a:defRPr>
            </a:lvl7pPr>
            <a:lvl8pPr marL="1828800" lvl="7"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Arial" panose="020b0604020202020204" pitchFamily="34" charset="0"/>
                <a:ea typeface="宋体" panose="02010600030101010101" pitchFamily="2" charset="-122"/>
                <a:cs typeface="+mn-cs"/>
              </a:defRPr>
            </a:lvl8pPr>
            <a:lvl9pPr marL="2438400" algn="ctr" rtl="0" eaLnBrk="0" fontAlgn="base" hangingPunct="0">
              <a:spcBef>
                <a:spcPct val="0"/>
              </a:spcBef>
              <a:spcAft>
                <a:spcPct val="0"/>
              </a:spcAft>
              <a:defRPr sz="5867">
                <a:solidFill>
                  <a:schemeClr val="tx2"/>
                </a:solidFill>
                <a:latin typeface="Arial" panose="020b0604020202020204" pitchFamily="34" charset="0"/>
                <a:ea typeface="宋体" panose="02010600030101010101" pitchFamily="2" charset="-122"/>
              </a:defRPr>
            </a:lvl9pPr>
          </a:lstStyle>
          <a:p>
            <a:pPr marL="0" marR="0" lvl="0" indent="0" algn="l" defTabSz="1219200" rtl="0" eaLnBrk="0" fontAlgn="base" latinLnBrk="0" hangingPunct="0">
              <a:lnSpc>
                <a:spcPct val="120000"/>
              </a:lnSpc>
              <a:spcBef>
                <a:spcPct val="0"/>
              </a:spcBef>
              <a:spcAft>
                <a:spcPct val="0"/>
              </a:spcAft>
              <a:buClrTx/>
              <a:buSzTx/>
              <a:buFont typeface="Arial" panose="020b0604020202020204" pitchFamily="34" charset="0"/>
              <a:buNone/>
              <a:defRPr/>
            </a:pPr>
            <a:r>
              <a:rPr kumimoji="0" lang="en-US" altLang="zh-CN" sz="3733" b="1" i="0" u="none" strike="noStrike" kern="1200" cap="none" spc="0" normalizeH="0" baseline="0" noProof="0">
                <a:ln>
                  <a:noFill/>
                </a:ln>
                <a:solidFill>
                  <a:schemeClr val="tx2"/>
                </a:solidFill>
                <a:effectLst/>
                <a:uLnTx/>
                <a:uFillTx/>
                <a:latin typeface="+mn-lt"/>
                <a:ea typeface="楷体" panose="02010609060101010101" pitchFamily="49" charset="-122"/>
                <a:cs typeface="+mj-cs"/>
              </a:rPr>
              <a:t>        2. </a:t>
            </a:r>
            <a:r>
              <a:rPr kumimoji="0" lang="zh-CN" altLang="en-US" sz="3733" b="1" i="0" u="none" strike="noStrike" kern="1200" cap="none" spc="0" normalizeH="0" baseline="0" noProof="0">
                <a:ln>
                  <a:noFill/>
                </a:ln>
                <a:solidFill>
                  <a:schemeClr val="tx2"/>
                </a:solidFill>
                <a:effectLst/>
                <a:uLnTx/>
                <a:uFillTx/>
                <a:latin typeface="+mn-lt"/>
                <a:ea typeface="楷体" panose="02010609060101010101" pitchFamily="49" charset="-122"/>
                <a:cs typeface="+mj-cs"/>
              </a:rPr>
              <a:t>原子和原子核的尺寸究竟有多大？研究表明，若把它们都看成一个球体，原子半径的数量级为</a:t>
            </a:r>
            <a:r>
              <a:rPr kumimoji="0" lang="en-US" altLang="zh-CN" sz="3733" b="1" i="0" u="none" strike="noStrike" kern="1200" cap="none" spc="0" normalizeH="0" baseline="0" noProof="0">
                <a:ln>
                  <a:noFill/>
                </a:ln>
                <a:solidFill>
                  <a:schemeClr val="tx2"/>
                </a:solidFill>
                <a:effectLst/>
                <a:uLnTx/>
                <a:uFillTx/>
                <a:latin typeface="+mn-lt"/>
                <a:ea typeface="楷体" panose="02010609060101010101" pitchFamily="49" charset="-122"/>
                <a:cs typeface="+mj-cs"/>
              </a:rPr>
              <a:t>10</a:t>
            </a:r>
            <a:r>
              <a:rPr kumimoji="0" lang="en-US" altLang="zh-CN" sz="3733" b="1" i="0" u="none" strike="noStrike" kern="1200" cap="none" spc="0" normalizeH="0" baseline="30000" noProof="0">
                <a:ln>
                  <a:noFill/>
                </a:ln>
                <a:solidFill>
                  <a:schemeClr val="tx2"/>
                </a:solidFill>
                <a:effectLst/>
                <a:uLnTx/>
                <a:uFillTx/>
                <a:latin typeface="+mn-lt"/>
                <a:ea typeface="楷体" panose="02010609060101010101" pitchFamily="49" charset="-122"/>
                <a:cs typeface="+mj-cs"/>
              </a:rPr>
              <a:t>-10</a:t>
            </a:r>
            <a:r>
              <a:rPr kumimoji="0" lang="en-US" altLang="zh-CN" sz="3733" b="1" i="0" u="none" strike="noStrike" kern="1200" cap="none" spc="0" normalizeH="0" baseline="0" noProof="0">
                <a:ln>
                  <a:noFill/>
                </a:ln>
                <a:solidFill>
                  <a:schemeClr val="tx2"/>
                </a:solidFill>
                <a:effectLst/>
                <a:uLnTx/>
                <a:uFillTx/>
                <a:latin typeface="+mn-lt"/>
                <a:ea typeface="楷体" panose="02010609060101010101" pitchFamily="49" charset="-122"/>
                <a:cs typeface="+mj-cs"/>
              </a:rPr>
              <a:t>m</a:t>
            </a:r>
            <a:r>
              <a:rPr kumimoji="0" lang="zh-CN" altLang="en-US" sz="3733" b="1" i="0" u="none" strike="noStrike" kern="1200" cap="none" spc="0" normalizeH="0" baseline="0" noProof="0">
                <a:ln>
                  <a:noFill/>
                </a:ln>
                <a:solidFill>
                  <a:schemeClr val="tx2"/>
                </a:solidFill>
                <a:effectLst/>
                <a:uLnTx/>
                <a:uFillTx/>
                <a:latin typeface="+mn-lt"/>
                <a:ea typeface="楷体" panose="02010609060101010101" pitchFamily="49" charset="-122"/>
                <a:cs typeface="+mj-cs"/>
              </a:rPr>
              <a:t>。原子核半径的数量级为</a:t>
            </a:r>
            <a:r>
              <a:rPr kumimoji="0" lang="en-US" altLang="zh-CN" sz="3733" b="1" i="0" u="none" strike="noStrike" kern="1200" cap="none" spc="0" normalizeH="0" baseline="0" noProof="0">
                <a:ln>
                  <a:noFill/>
                </a:ln>
                <a:solidFill>
                  <a:schemeClr val="tx2"/>
                </a:solidFill>
                <a:effectLst/>
                <a:uLnTx/>
                <a:uFillTx/>
                <a:latin typeface="+mn-lt"/>
                <a:ea typeface="楷体" panose="02010609060101010101" pitchFamily="49" charset="-122"/>
                <a:cs typeface="+mj-cs"/>
              </a:rPr>
              <a:t>10</a:t>
            </a:r>
            <a:r>
              <a:rPr kumimoji="0" lang="en-US" altLang="zh-CN" sz="3733" b="1" i="0" u="none" strike="noStrike" kern="1200" cap="none" spc="0" normalizeH="0" baseline="30000" noProof="0">
                <a:ln>
                  <a:noFill/>
                </a:ln>
                <a:solidFill>
                  <a:schemeClr val="tx2"/>
                </a:solidFill>
                <a:effectLst/>
                <a:uLnTx/>
                <a:uFillTx/>
                <a:latin typeface="+mn-lt"/>
                <a:ea typeface="楷体" panose="02010609060101010101" pitchFamily="49" charset="-122"/>
                <a:cs typeface="+mj-cs"/>
              </a:rPr>
              <a:t>-15</a:t>
            </a:r>
            <a:r>
              <a:rPr kumimoji="0" lang="en-US" altLang="zh-CN" sz="3733" b="1" i="0" u="none" strike="noStrike" kern="1200" cap="none" spc="0" normalizeH="0" baseline="0" noProof="0">
                <a:ln>
                  <a:noFill/>
                </a:ln>
                <a:solidFill>
                  <a:schemeClr val="tx2"/>
                </a:solidFill>
                <a:effectLst/>
                <a:uLnTx/>
                <a:uFillTx/>
                <a:latin typeface="+mn-lt"/>
                <a:ea typeface="楷体" panose="02010609060101010101" pitchFamily="49" charset="-122"/>
                <a:cs typeface="+mj-cs"/>
              </a:rPr>
              <a:t>m</a:t>
            </a:r>
            <a:r>
              <a:rPr kumimoji="0" lang="zh-CN" altLang="en-US" sz="3733" b="1" i="0" u="none" strike="noStrike" kern="1200" cap="none" spc="0" normalizeH="0" baseline="0" noProof="0">
                <a:ln>
                  <a:noFill/>
                </a:ln>
                <a:solidFill>
                  <a:schemeClr val="tx2"/>
                </a:solidFill>
                <a:effectLst/>
                <a:uLnTx/>
                <a:uFillTx/>
                <a:latin typeface="+mn-lt"/>
                <a:ea typeface="楷体" panose="02010609060101010101" pitchFamily="49" charset="-122"/>
                <a:cs typeface="+mj-cs"/>
              </a:rPr>
              <a:t>。打个比方，如果原子的大小跟北京奥运会“鸟巢”体育场一样大，那么原子核该有多大？是相当于篮球、垒球、乒乓球？或者是蚕豆、还是绿豆？</a:t>
            </a:r>
            <a:endParaRPr kumimoji="0" lang="zh-CN" altLang="en-US" sz="3733" b="1" i="0" u="none" strike="noStrike" kern="1200" cap="none" spc="0" normalizeH="0" baseline="0" noProof="0">
              <a:ln>
                <a:noFill/>
              </a:ln>
              <a:solidFill>
                <a:schemeClr val="tx2"/>
              </a:solidFill>
              <a:effectLst/>
              <a:uLnTx/>
              <a:uFillTx/>
              <a:latin typeface="+mn-lt"/>
              <a:ea typeface="楷体" panose="02010609060101010101" pitchFamily="49" charset="-122"/>
              <a:cs typeface="+mj-cs"/>
            </a:endParaRPr>
          </a:p>
        </p:txBody>
      </p:sp>
      <p:sp>
        <p:nvSpPr>
          <p:cNvPr id="4" name="矩形 3"/>
          <p:cNvSpPr/>
          <p:nvPr/>
        </p:nvSpPr>
        <p:spPr>
          <a:xfrm>
            <a:off x="967317" y="4872567"/>
            <a:ext cx="10566400" cy="1409700"/>
          </a:xfrm>
          <a:prstGeom prst="rect">
            <a:avLst/>
          </a:prstGeom>
          <a:noFill/>
          <a:ln w="9525">
            <a:noFill/>
          </a:ln>
        </p:spPr>
        <p:txBody>
          <a:bodyPr>
            <a:spAutoFit/>
          </a:bodyPr>
          <a:lstStyle>
            <a:defPPr>
              <a:defRPr lang="zh-CN"/>
            </a:defPPr>
          </a:lstStyle>
          <a:p>
            <a:pPr eaLnBrk="1" hangingPunct="1">
              <a:lnSpc>
                <a:spcPct val="120000"/>
              </a:lnSpc>
            </a:pPr>
            <a:r>
              <a:rPr lang="zh-CN" altLang="en-US" sz="3733" b="1">
                <a:solidFill>
                  <a:srgbClr val="FF0000"/>
                </a:solidFill>
                <a:latin typeface="楷体" panose="02010609060101010101" pitchFamily="49" charset="-122"/>
                <a:ea typeface="楷体" panose="02010609060101010101" pitchFamily="49" charset="-122"/>
              </a:rPr>
              <a:t>    解答：把原子比作“鸟巢”体育场，则原子核相当于一颗小绿豆。</a:t>
            </a:r>
          </a:p>
        </p:txBody>
      </p:sp>
      <p:sp>
        <p:nvSpPr>
          <p:cNvPr id="8" name="文本框 7"/>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55304" name="图片 8"/>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标题 1"/>
          <p:cNvSpPr txBox="1"/>
          <p:nvPr/>
        </p:nvSpPr>
        <p:spPr bwMode="auto">
          <a:xfrm>
            <a:off x="1176867" y="1153584"/>
            <a:ext cx="9906000" cy="2286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lvl="0"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mj-lt"/>
                <a:ea typeface="+mj-ea"/>
                <a:cs typeface="+mj-cs"/>
              </a:defRPr>
            </a:lvl1pPr>
            <a:lvl2pPr marL="609600" lvl="1"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2pPr>
            <a:lvl3pPr marL="1219200" lvl="2"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3pPr>
            <a:lvl4pPr marL="1828800" lvl="3"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4pPr>
            <a:lvl5pPr marL="2438400" lvl="4"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5pPr>
            <a:lvl6pPr marL="609600" lvl="5"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Arial" panose="020b0604020202020204" pitchFamily="34" charset="0"/>
                <a:ea typeface="宋体" panose="02010600030101010101" pitchFamily="2" charset="-122"/>
                <a:cs typeface="+mn-cs"/>
              </a:defRPr>
            </a:lvl6pPr>
            <a:lvl7pPr marL="1219200" lvl="6"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Arial" panose="020b0604020202020204" pitchFamily="34" charset="0"/>
                <a:ea typeface="宋体" panose="02010600030101010101" pitchFamily="2" charset="-122"/>
                <a:cs typeface="+mn-cs"/>
              </a:defRPr>
            </a:lvl7pPr>
            <a:lvl8pPr marL="1828800" lvl="7"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Arial" panose="020b0604020202020204" pitchFamily="34" charset="0"/>
                <a:ea typeface="宋体" panose="02010600030101010101" pitchFamily="2" charset="-122"/>
                <a:cs typeface="+mn-cs"/>
              </a:defRPr>
            </a:lvl8pPr>
            <a:lvl9pPr marL="2438400" algn="ctr" rtl="0" eaLnBrk="0" fontAlgn="base" hangingPunct="0">
              <a:spcBef>
                <a:spcPct val="0"/>
              </a:spcBef>
              <a:spcAft>
                <a:spcPct val="0"/>
              </a:spcAft>
              <a:defRPr sz="5867">
                <a:solidFill>
                  <a:schemeClr val="tx2"/>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20000"/>
              </a:lnSpc>
              <a:spcBef>
                <a:spcPct val="0"/>
              </a:spcBef>
              <a:spcAft>
                <a:spcPct val="0"/>
              </a:spcAft>
              <a:buClrTx/>
              <a:buSzTx/>
              <a:buFont typeface="Arial" panose="020b0604020202020204" pitchFamily="34" charset="0"/>
              <a:buNone/>
              <a:defRPr/>
            </a:pPr>
            <a:r>
              <a:rPr kumimoji="0" lang="en-US" altLang="zh-CN" sz="3733" b="1" i="0" u="none" strike="noStrike" kern="1200" cap="none" spc="0" normalizeH="0" baseline="0" noProof="0">
                <a:ln>
                  <a:noFill/>
                </a:ln>
                <a:solidFill>
                  <a:schemeClr val="tx2"/>
                </a:solidFill>
                <a:effectLst/>
                <a:uLnTx/>
                <a:uFillTx/>
                <a:latin typeface="+mn-lt"/>
                <a:ea typeface="楷体" panose="02010609060101010101" pitchFamily="49" charset="-122"/>
                <a:cs typeface="+mj-cs"/>
              </a:rPr>
              <a:t>        3.</a:t>
            </a:r>
            <a:r>
              <a:rPr kumimoji="0" lang="zh-CN" altLang="en-US" sz="3733" b="1" i="0" u="none" strike="noStrike" kern="1200" cap="none" spc="0" normalizeH="0" baseline="0" noProof="0">
                <a:ln>
                  <a:noFill/>
                </a:ln>
                <a:solidFill>
                  <a:schemeClr val="tx2"/>
                </a:solidFill>
                <a:effectLst/>
                <a:uLnTx/>
                <a:uFillTx/>
                <a:latin typeface="+mn-lt"/>
                <a:ea typeface="楷体" panose="02010609060101010101" pitchFamily="49" charset="-122"/>
                <a:cs typeface="+mj-cs"/>
              </a:rPr>
              <a:t>核反应堆和原子弹都是释放核能的装置，它们释放核能的过程有什么相同？有什么不同？</a:t>
            </a:r>
            <a:endParaRPr kumimoji="0" lang="zh-CN" altLang="en-US" sz="3733" b="1" i="0" u="none" strike="noStrike" kern="1200" cap="none" spc="0" normalizeH="0" baseline="0" noProof="0">
              <a:ln>
                <a:noFill/>
              </a:ln>
              <a:solidFill>
                <a:schemeClr val="tx2"/>
              </a:solidFill>
              <a:effectLst/>
              <a:uLnTx/>
              <a:uFillTx/>
              <a:latin typeface="+mn-lt"/>
              <a:ea typeface="楷体" panose="02010609060101010101" pitchFamily="49" charset="-122"/>
              <a:cs typeface="+mj-cs"/>
            </a:endParaRPr>
          </a:p>
        </p:txBody>
      </p:sp>
      <p:sp>
        <p:nvSpPr>
          <p:cNvPr id="4" name="矩形 3"/>
          <p:cNvSpPr/>
          <p:nvPr/>
        </p:nvSpPr>
        <p:spPr>
          <a:xfrm>
            <a:off x="1176867" y="2779185"/>
            <a:ext cx="9906000" cy="2880783"/>
          </a:xfrm>
          <a:prstGeom prst="rect">
            <a:avLst/>
          </a:prstGeom>
          <a:noFill/>
          <a:ln w="9525">
            <a:noFill/>
          </a:ln>
        </p:spPr>
        <p:txBody>
          <a:bodyPr>
            <a:spAutoFit/>
          </a:bodyPr>
          <a:lstStyle>
            <a:defPPr>
              <a:defRPr lang="zh-CN"/>
            </a:defPPr>
          </a:lstStyle>
          <a:p>
            <a:pPr eaLnBrk="1" hangingPunct="1">
              <a:lnSpc>
                <a:spcPct val="120000"/>
              </a:lnSpc>
            </a:pPr>
            <a:r>
              <a:rPr lang="zh-CN" altLang="en-US" sz="3733" b="1">
                <a:solidFill>
                  <a:srgbClr val="FF0000"/>
                </a:solidFill>
                <a:latin typeface="楷体" panose="02010609060101010101" pitchFamily="49" charset="-122"/>
                <a:ea typeface="楷体" panose="02010609060101010101" pitchFamily="49" charset="-122"/>
              </a:rPr>
              <a:t>    解答：核反应堆和原子弹都是利用核的裂变释放出的能量来工作的。核反应堆中发生的链式反应是可以控制的，而原子弹爆炸时发生的链式反应是不加控制的。</a:t>
            </a:r>
          </a:p>
        </p:txBody>
      </p:sp>
      <p:sp>
        <p:nvSpPr>
          <p:cNvPr id="8" name="文本框 7"/>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56328" name="图片 8"/>
          <p:cNvPicPr>
            <a:picLocks noChangeAspect="1"/>
          </p:cNvPicPr>
          <p:nvPr/>
        </p:nvPicPr>
        <p:blipFill>
          <a:blip r:embed="rId3"/>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标题 1"/>
          <p:cNvSpPr txBox="1"/>
          <p:nvPr/>
        </p:nvSpPr>
        <p:spPr bwMode="auto">
          <a:xfrm>
            <a:off x="927100" y="514351"/>
            <a:ext cx="9906000" cy="2286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lvl="0"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mj-lt"/>
                <a:ea typeface="+mj-ea"/>
                <a:cs typeface="+mj-cs"/>
              </a:defRPr>
            </a:lvl1pPr>
            <a:lvl2pPr marL="609600" lvl="1"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2pPr>
            <a:lvl3pPr marL="1219200" lvl="2"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3pPr>
            <a:lvl4pPr marL="1828800" lvl="3"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4pPr>
            <a:lvl5pPr marL="2438400" lvl="4"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5pPr>
            <a:lvl6pPr marL="609600" lvl="5"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Arial" panose="020b0604020202020204" pitchFamily="34" charset="0"/>
                <a:ea typeface="宋体" panose="02010600030101010101" pitchFamily="2" charset="-122"/>
                <a:cs typeface="+mn-cs"/>
              </a:defRPr>
            </a:lvl6pPr>
            <a:lvl7pPr marL="1219200" lvl="6"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Arial" panose="020b0604020202020204" pitchFamily="34" charset="0"/>
                <a:ea typeface="宋体" panose="02010600030101010101" pitchFamily="2" charset="-122"/>
                <a:cs typeface="+mn-cs"/>
              </a:defRPr>
            </a:lvl7pPr>
            <a:lvl8pPr marL="1828800" lvl="7"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Arial" panose="020b0604020202020204" pitchFamily="34" charset="0"/>
                <a:ea typeface="宋体" panose="02010600030101010101" pitchFamily="2" charset="-122"/>
                <a:cs typeface="+mn-cs"/>
              </a:defRPr>
            </a:lvl8pPr>
            <a:lvl9pPr marL="2438400" algn="ctr" rtl="0" eaLnBrk="0" fontAlgn="base" hangingPunct="0">
              <a:spcBef>
                <a:spcPct val="0"/>
              </a:spcBef>
              <a:spcAft>
                <a:spcPct val="0"/>
              </a:spcAft>
              <a:defRPr sz="5867">
                <a:solidFill>
                  <a:schemeClr val="tx2"/>
                </a:solidFill>
                <a:latin typeface="Arial" panose="020b0604020202020204" pitchFamily="34" charset="0"/>
                <a:ea typeface="宋体" panose="02010600030101010101" pitchFamily="2" charset="-122"/>
              </a:defRPr>
            </a:lvl9pPr>
          </a:lstStyle>
          <a:p>
            <a:pPr marL="0" marR="0" lvl="0" indent="0" algn="l" defTabSz="1219200" rtl="0" eaLnBrk="0" fontAlgn="base" latinLnBrk="0" hangingPunct="0">
              <a:lnSpc>
                <a:spcPct val="120000"/>
              </a:lnSpc>
              <a:spcBef>
                <a:spcPct val="0"/>
              </a:spcBef>
              <a:spcAft>
                <a:spcPct val="0"/>
              </a:spcAft>
              <a:buClrTx/>
              <a:buSzTx/>
              <a:buFont typeface="Arial" panose="020b0604020202020204" pitchFamily="34" charset="0"/>
              <a:buNone/>
              <a:defRPr/>
            </a:pPr>
            <a:r>
              <a:rPr kumimoji="0" lang="en-US" altLang="zh-CN" sz="3733" b="1" i="0" u="none" strike="noStrike" kern="1200" cap="none" spc="0" normalizeH="0" baseline="0" noProof="0">
                <a:ln>
                  <a:noFill/>
                </a:ln>
                <a:solidFill>
                  <a:schemeClr val="tx2"/>
                </a:solidFill>
                <a:effectLst/>
                <a:uLnTx/>
                <a:uFillTx/>
                <a:latin typeface="+mn-lt"/>
                <a:ea typeface="楷体" panose="02010609060101010101" pitchFamily="49" charset="-122"/>
                <a:cs typeface="+mj-cs"/>
              </a:rPr>
              <a:t>        4.</a:t>
            </a:r>
            <a:r>
              <a:rPr kumimoji="0" lang="zh-CN" altLang="en-US" sz="3733" b="1" i="0" u="none" strike="noStrike" kern="1200" cap="none" spc="0" normalizeH="0" baseline="0" noProof="0">
                <a:ln>
                  <a:noFill/>
                </a:ln>
                <a:solidFill>
                  <a:schemeClr val="tx2"/>
                </a:solidFill>
                <a:effectLst/>
                <a:uLnTx/>
                <a:uFillTx/>
                <a:latin typeface="+mn-lt"/>
                <a:ea typeface="楷体" panose="02010609060101010101" pitchFamily="49" charset="-122"/>
                <a:cs typeface="+mj-cs"/>
              </a:rPr>
              <a:t>什么是原子核的聚变？人类关于核聚变的应用已经取得的成就是什么？还有什么问题急需解决？</a:t>
            </a:r>
            <a:endParaRPr kumimoji="0" lang="zh-CN" altLang="en-US" sz="3733" b="1" i="0" u="none" strike="noStrike" kern="1200" cap="none" spc="0" normalizeH="0" baseline="0" noProof="0">
              <a:ln>
                <a:noFill/>
              </a:ln>
              <a:solidFill>
                <a:schemeClr val="tx2"/>
              </a:solidFill>
              <a:effectLst/>
              <a:uLnTx/>
              <a:uFillTx/>
              <a:latin typeface="+mn-lt"/>
              <a:ea typeface="楷体" panose="02010609060101010101" pitchFamily="49" charset="-122"/>
              <a:cs typeface="+mj-cs"/>
            </a:endParaRPr>
          </a:p>
        </p:txBody>
      </p:sp>
      <p:sp>
        <p:nvSpPr>
          <p:cNvPr id="5" name="矩形 4"/>
          <p:cNvSpPr/>
          <p:nvPr/>
        </p:nvSpPr>
        <p:spPr>
          <a:xfrm>
            <a:off x="927100" y="2800351"/>
            <a:ext cx="9906000" cy="3570816"/>
          </a:xfrm>
          <a:prstGeom prst="rect">
            <a:avLst/>
          </a:prstGeom>
          <a:noFill/>
          <a:ln w="9525">
            <a:noFill/>
          </a:ln>
        </p:spPr>
        <p:txBody>
          <a:bodyPr>
            <a:spAutoFit/>
          </a:bodyPr>
          <a:lstStyle>
            <a:defPPr>
              <a:defRPr lang="zh-CN"/>
            </a:defPPr>
          </a:lstStyle>
          <a:p>
            <a:pPr eaLnBrk="1" hangingPunct="1">
              <a:lnSpc>
                <a:spcPct val="120000"/>
              </a:lnSpc>
            </a:pPr>
            <a:r>
              <a:rPr lang="zh-CN" altLang="en-US" sz="3733" b="1">
                <a:solidFill>
                  <a:srgbClr val="FF0000"/>
                </a:solidFill>
                <a:latin typeface="楷体" panose="02010609060101010101" pitchFamily="49" charset="-122"/>
                <a:ea typeface="楷体" panose="02010609060101010101" pitchFamily="49" charset="-122"/>
              </a:rPr>
              <a:t>    解答：将两个质量较小的原子核在超高温下结合成新的原子核，会释放出惊人的能量，这就是聚变，也称为热核反应。氢弹就是利用氢核聚变制成的武器；实现可控核聚变，利用可控核聚变释放核能，是人类急需解决的问题。</a:t>
            </a:r>
          </a:p>
        </p:txBody>
      </p:sp>
      <p:sp>
        <p:nvSpPr>
          <p:cNvPr id="9" name="文本框 8"/>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58376" name="图片 9"/>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标题 1"/>
          <p:cNvSpPr txBox="1"/>
          <p:nvPr/>
        </p:nvSpPr>
        <p:spPr bwMode="auto">
          <a:xfrm>
            <a:off x="1047751" y="673100"/>
            <a:ext cx="9906000" cy="2032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lvl="0"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mj-lt"/>
                <a:ea typeface="+mj-ea"/>
                <a:cs typeface="+mj-cs"/>
              </a:defRPr>
            </a:lvl1pPr>
            <a:lvl2pPr marL="609600" lvl="1"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2pPr>
            <a:lvl3pPr marL="1219200" lvl="2"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3pPr>
            <a:lvl4pPr marL="1828800" lvl="3"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4pPr>
            <a:lvl5pPr marL="2438400" lvl="4"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Times New Roman" panose="02020603050405020304" pitchFamily="18" charset="0"/>
                <a:ea typeface="黑体" panose="02010609060101010101" pitchFamily="49" charset="-122"/>
                <a:cs typeface="+mn-cs"/>
              </a:defRPr>
            </a:lvl5pPr>
            <a:lvl6pPr marL="609600" lvl="5"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Arial" panose="020b0604020202020204" pitchFamily="34" charset="0"/>
                <a:ea typeface="宋体" panose="02010600030101010101" pitchFamily="2" charset="-122"/>
                <a:cs typeface="+mn-cs"/>
              </a:defRPr>
            </a:lvl6pPr>
            <a:lvl7pPr marL="1219200" lvl="6"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Arial" panose="020b0604020202020204" pitchFamily="34" charset="0"/>
                <a:ea typeface="宋体" panose="02010600030101010101" pitchFamily="2" charset="-122"/>
                <a:cs typeface="+mn-cs"/>
              </a:defRPr>
            </a:lvl7pPr>
            <a:lvl8pPr marL="1828800" lvl="7" indent="0" algn="ctr" defTabSz="1219200" rtl="0" eaLnBrk="0" fontAlgn="base" latinLnBrk="0" hangingPunct="0">
              <a:lnSpc>
                <a:spcPct val="100000"/>
              </a:lnSpc>
              <a:spcBef>
                <a:spcPct val="0"/>
              </a:spcBef>
              <a:spcAft>
                <a:spcPct val="0"/>
              </a:spcAft>
              <a:buNone/>
              <a:defRPr sz="5867" b="0" i="0" u="none" kern="1200" baseline="0">
                <a:solidFill>
                  <a:schemeClr val="tx2"/>
                </a:solidFill>
                <a:latin typeface="Arial" panose="020b0604020202020204" pitchFamily="34" charset="0"/>
                <a:ea typeface="宋体" panose="02010600030101010101" pitchFamily="2" charset="-122"/>
                <a:cs typeface="+mn-cs"/>
              </a:defRPr>
            </a:lvl8pPr>
            <a:lvl9pPr marL="2438400" algn="ctr" rtl="0" eaLnBrk="0" fontAlgn="base" hangingPunct="0">
              <a:spcBef>
                <a:spcPct val="0"/>
              </a:spcBef>
              <a:spcAft>
                <a:spcPct val="0"/>
              </a:spcAft>
              <a:defRPr sz="5867">
                <a:solidFill>
                  <a:schemeClr val="tx2"/>
                </a:solidFill>
                <a:latin typeface="Arial" panose="020b0604020202020204" pitchFamily="34" charset="0"/>
                <a:ea typeface="宋体" panose="02010600030101010101" pitchFamily="2" charset="-122"/>
              </a:defRPr>
            </a:lvl9pPr>
          </a:lstStyle>
          <a:p>
            <a:pPr marL="0" marR="0" lvl="0" indent="0" algn="l" defTabSz="1219200" rtl="0" eaLnBrk="0" fontAlgn="base" latinLnBrk="0" hangingPunct="0">
              <a:lnSpc>
                <a:spcPct val="120000"/>
              </a:lnSpc>
              <a:spcBef>
                <a:spcPct val="0"/>
              </a:spcBef>
              <a:spcAft>
                <a:spcPct val="0"/>
              </a:spcAft>
              <a:buClrTx/>
              <a:buSzTx/>
              <a:buFont typeface="Arial" panose="020b0604020202020204" pitchFamily="34" charset="0"/>
              <a:buNone/>
              <a:defRPr/>
            </a:pPr>
            <a:r>
              <a:rPr kumimoji="0" lang="en-US" altLang="zh-CN" sz="3733" b="1" i="0" u="none" strike="noStrike" kern="1200" cap="none" spc="0" normalizeH="0" baseline="0" noProof="0">
                <a:ln>
                  <a:noFill/>
                </a:ln>
                <a:solidFill>
                  <a:schemeClr val="tx2"/>
                </a:solidFill>
                <a:effectLst/>
                <a:uLnTx/>
                <a:uFillTx/>
                <a:latin typeface="+mn-lt"/>
                <a:ea typeface="楷体" panose="02010609060101010101" pitchFamily="49" charset="-122"/>
                <a:cs typeface="+mj-cs"/>
              </a:rPr>
              <a:t>        5.</a:t>
            </a:r>
            <a:r>
              <a:rPr kumimoji="0" lang="zh-CN" altLang="en-US" sz="3733" b="1" i="0" u="none" strike="noStrike" kern="1200" cap="none" spc="0" normalizeH="0" baseline="0" noProof="0">
                <a:ln>
                  <a:noFill/>
                </a:ln>
                <a:solidFill>
                  <a:schemeClr val="tx2"/>
                </a:solidFill>
                <a:effectLst/>
                <a:uLnTx/>
                <a:uFillTx/>
                <a:latin typeface="+mn-lt"/>
                <a:ea typeface="楷体" panose="02010609060101010101" pitchFamily="49" charset="-122"/>
                <a:cs typeface="+mj-cs"/>
              </a:rPr>
              <a:t>以下是核电站工作情况的方框图。请在空白的方框内填写装置的种类，并在下面的括弧内填写这种装置中发生了怎样的能量转化。</a:t>
            </a:r>
            <a:endParaRPr kumimoji="0" lang="zh-CN" altLang="en-US" sz="3733" b="1" i="0" u="none" strike="noStrike" kern="1200" cap="none" spc="0" normalizeH="0" baseline="0" noProof="0">
              <a:ln>
                <a:noFill/>
              </a:ln>
              <a:solidFill>
                <a:schemeClr val="tx2"/>
              </a:solidFill>
              <a:effectLst/>
              <a:uLnTx/>
              <a:uFillTx/>
              <a:latin typeface="+mn-lt"/>
              <a:ea typeface="楷体" panose="02010609060101010101" pitchFamily="49" charset="-122"/>
              <a:cs typeface="+mj-cs"/>
            </a:endParaRPr>
          </a:p>
        </p:txBody>
      </p:sp>
      <p:sp>
        <p:nvSpPr>
          <p:cNvPr id="3" name="矩形 2"/>
          <p:cNvSpPr/>
          <p:nvPr/>
        </p:nvSpPr>
        <p:spPr>
          <a:xfrm>
            <a:off x="1200151" y="3365500"/>
            <a:ext cx="1619251" cy="762000"/>
          </a:xfrm>
          <a:prstGeom prst="rect">
            <a:avLst/>
          </a:prstGeom>
          <a:solidFill>
            <a:srgbClr val="958BA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667" b="0" i="0" u="none" strike="noStrike" kern="1200" cap="none" spc="0" normalizeH="0" baseline="0" noProof="0">
                <a:ln>
                  <a:noFill/>
                </a:ln>
                <a:solidFill>
                  <a:schemeClr val="lt1"/>
                </a:solidFill>
                <a:effectLst/>
                <a:uLnTx/>
                <a:uFillTx/>
                <a:latin typeface="+mn-lt"/>
                <a:ea typeface="楷体" panose="02010609060101010101" pitchFamily="49" charset="-122"/>
                <a:cs typeface="+mn-cs"/>
              </a:rPr>
              <a:t>核反应堆</a:t>
            </a:r>
            <a:endParaRPr kumimoji="0" lang="zh-CN" altLang="en-US" sz="2667" b="0" i="0" u="none" strike="noStrike" kern="1200" cap="none" spc="0" normalizeH="0" baseline="0" noProof="0">
              <a:ln>
                <a:noFill/>
              </a:ln>
              <a:solidFill>
                <a:schemeClr val="lt1"/>
              </a:solidFill>
              <a:effectLst/>
              <a:uLnTx/>
              <a:uFillTx/>
              <a:latin typeface="+mn-lt"/>
              <a:ea typeface="楷体" panose="02010609060101010101" pitchFamily="49" charset="-122"/>
              <a:cs typeface="+mn-cs"/>
            </a:endParaRPr>
          </a:p>
        </p:txBody>
      </p:sp>
      <p:sp>
        <p:nvSpPr>
          <p:cNvPr id="4" name="矩形 3"/>
          <p:cNvSpPr/>
          <p:nvPr/>
        </p:nvSpPr>
        <p:spPr>
          <a:xfrm>
            <a:off x="3867151" y="3365500"/>
            <a:ext cx="1619251" cy="762000"/>
          </a:xfrm>
          <a:prstGeom prst="rect">
            <a:avLst/>
          </a:prstGeom>
          <a:solidFill>
            <a:srgbClr val="958BA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667" b="0" i="0" u="none" strike="noStrike" kern="1200" cap="none" spc="0" normalizeH="0" baseline="0" noProof="0">
                <a:ln>
                  <a:noFill/>
                </a:ln>
                <a:solidFill>
                  <a:schemeClr val="lt1"/>
                </a:solidFill>
                <a:effectLst/>
                <a:uLnTx/>
                <a:uFillTx/>
                <a:latin typeface="+mn-lt"/>
                <a:ea typeface="楷体" panose="02010609060101010101" pitchFamily="49" charset="-122"/>
                <a:cs typeface="+mn-cs"/>
              </a:rPr>
              <a:t>      机</a:t>
            </a:r>
            <a:endParaRPr kumimoji="0" lang="zh-CN" altLang="en-US" sz="2667" b="0" i="0" u="none" strike="noStrike" kern="1200" cap="none" spc="0" normalizeH="0" baseline="0" noProof="0">
              <a:ln>
                <a:noFill/>
              </a:ln>
              <a:solidFill>
                <a:schemeClr val="lt1"/>
              </a:solidFill>
              <a:effectLst/>
              <a:uLnTx/>
              <a:uFillTx/>
              <a:latin typeface="+mn-lt"/>
              <a:ea typeface="楷体" panose="02010609060101010101" pitchFamily="49" charset="-122"/>
              <a:cs typeface="+mn-cs"/>
            </a:endParaRPr>
          </a:p>
        </p:txBody>
      </p:sp>
      <p:cxnSp>
        <p:nvCxnSpPr>
          <p:cNvPr id="5" name="直接箭头连接符 4"/>
          <p:cNvCxnSpPr>
            <a:stCxn id="3" idx="3"/>
          </p:cNvCxnSpPr>
          <p:nvPr/>
        </p:nvCxnSpPr>
        <p:spPr>
          <a:xfrm>
            <a:off x="3759200" y="4995333"/>
            <a:ext cx="1047751" cy="2117"/>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6534151" y="3365500"/>
            <a:ext cx="1619251" cy="762000"/>
          </a:xfrm>
          <a:prstGeom prst="rect">
            <a:avLst/>
          </a:prstGeom>
          <a:solidFill>
            <a:srgbClr val="958BA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Times New Roman"/>
                <a:ea typeface="黑体"/>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667" b="0" i="0" u="none" strike="noStrike" kern="1200" cap="none" spc="0" normalizeH="0" baseline="0" noProof="0">
                <a:ln>
                  <a:noFill/>
                </a:ln>
                <a:solidFill>
                  <a:schemeClr val="lt1"/>
                </a:solidFill>
                <a:effectLst/>
                <a:uLnTx/>
                <a:uFillTx/>
                <a:latin typeface="+mn-lt"/>
                <a:ea typeface="楷体" panose="02010609060101010101" pitchFamily="49" charset="-122"/>
                <a:cs typeface="+mn-cs"/>
              </a:rPr>
              <a:t>      机</a:t>
            </a:r>
            <a:endParaRPr kumimoji="0" lang="zh-CN" altLang="en-US" sz="2667" b="0" i="0" u="none" strike="noStrike" kern="1200" cap="none" spc="0" normalizeH="0" baseline="0" noProof="0">
              <a:ln>
                <a:noFill/>
              </a:ln>
              <a:solidFill>
                <a:schemeClr val="lt1"/>
              </a:solidFill>
              <a:effectLst/>
              <a:uLnTx/>
              <a:uFillTx/>
              <a:latin typeface="+mn-lt"/>
              <a:ea typeface="楷体" panose="02010609060101010101" pitchFamily="49" charset="-122"/>
              <a:cs typeface="+mn-cs"/>
            </a:endParaRPr>
          </a:p>
        </p:txBody>
      </p:sp>
      <p:cxnSp>
        <p:nvCxnSpPr>
          <p:cNvPr id="7" name="直接箭头连接符 6"/>
          <p:cNvCxnSpPr/>
          <p:nvPr/>
        </p:nvCxnSpPr>
        <p:spPr>
          <a:xfrm>
            <a:off x="5486400" y="3746500"/>
            <a:ext cx="1047751" cy="2117"/>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p:nvPr/>
        </p:nvCxnSpPr>
        <p:spPr>
          <a:xfrm>
            <a:off x="8153400" y="3744384"/>
            <a:ext cx="3810000" cy="2117"/>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9401" name="TextBox 14"/>
          <p:cNvSpPr txBox="1"/>
          <p:nvPr/>
        </p:nvSpPr>
        <p:spPr>
          <a:xfrm>
            <a:off x="8343900" y="3175000"/>
            <a:ext cx="3619500" cy="615951"/>
          </a:xfrm>
          <a:prstGeom prst="rect">
            <a:avLst/>
          </a:prstGeom>
          <a:noFill/>
          <a:ln w="9525">
            <a:noFill/>
          </a:ln>
        </p:spPr>
        <p:txBody>
          <a:bodyPr>
            <a:spAutoFit/>
          </a:bodyPr>
          <a:lstStyle>
            <a:defPPr>
              <a:defRPr lang="zh-CN"/>
            </a:defPPr>
          </a:lstStyle>
          <a:p>
            <a:pPr eaLnBrk="1" hangingPunct="1"/>
            <a:r>
              <a:rPr lang="zh-CN" altLang="en-US" sz="3200" b="1">
                <a:latin typeface="楷体" panose="02010609060101010101" pitchFamily="49" charset="-122"/>
                <a:ea typeface="楷体" panose="02010609060101010101" pitchFamily="49" charset="-122"/>
              </a:rPr>
              <a:t>输电线输出电能</a:t>
            </a:r>
          </a:p>
        </p:txBody>
      </p:sp>
      <p:sp>
        <p:nvSpPr>
          <p:cNvPr id="59402" name="TextBox 16"/>
          <p:cNvSpPr txBox="1"/>
          <p:nvPr/>
        </p:nvSpPr>
        <p:spPr>
          <a:xfrm>
            <a:off x="723900" y="4222751"/>
            <a:ext cx="2571751" cy="944033"/>
          </a:xfrm>
          <a:prstGeom prst="rect">
            <a:avLst/>
          </a:prstGeom>
          <a:noFill/>
          <a:ln w="9525">
            <a:noFill/>
          </a:ln>
        </p:spPr>
        <p:txBody>
          <a:bodyPr>
            <a:spAutoFit/>
          </a:bodyPr>
          <a:lstStyle>
            <a:defPPr>
              <a:defRPr lang="zh-CN"/>
            </a:defPPr>
          </a:lstStyle>
          <a:p>
            <a:pPr eaLnBrk="1" hangingPunct="1"/>
            <a:r>
              <a:rPr lang="zh-CN" altLang="en-US" sz="2667" b="1">
                <a:latin typeface="楷体" panose="02010609060101010101" pitchFamily="49" charset="-122"/>
                <a:ea typeface="楷体" panose="02010609060101010101" pitchFamily="49" charset="-122"/>
              </a:rPr>
              <a:t>（核能转化为蒸汽的内能）</a:t>
            </a:r>
          </a:p>
        </p:txBody>
      </p:sp>
      <p:sp>
        <p:nvSpPr>
          <p:cNvPr id="59403" name="TextBox 17"/>
          <p:cNvSpPr txBox="1"/>
          <p:nvPr/>
        </p:nvSpPr>
        <p:spPr>
          <a:xfrm>
            <a:off x="3200400" y="4603751"/>
            <a:ext cx="2857500" cy="533400"/>
          </a:xfrm>
          <a:prstGeom prst="rect">
            <a:avLst/>
          </a:prstGeom>
          <a:noFill/>
          <a:ln w="9525">
            <a:noFill/>
          </a:ln>
        </p:spPr>
        <p:txBody>
          <a:bodyPr>
            <a:spAutoFit/>
          </a:bodyPr>
          <a:lstStyle>
            <a:defPPr>
              <a:defRPr lang="zh-CN"/>
            </a:defPPr>
          </a:lstStyle>
          <a:p>
            <a:pPr eaLnBrk="1" hangingPunct="1"/>
            <a:r>
              <a:rPr lang="zh-CN" altLang="en-US" sz="2667" b="1">
                <a:latin typeface="楷体" panose="02010609060101010101" pitchFamily="49" charset="-122"/>
                <a:ea typeface="楷体" panose="02010609060101010101" pitchFamily="49" charset="-122"/>
              </a:rPr>
              <a:t>（            ）</a:t>
            </a:r>
          </a:p>
        </p:txBody>
      </p:sp>
      <p:sp>
        <p:nvSpPr>
          <p:cNvPr id="59404" name="TextBox 18"/>
          <p:cNvSpPr txBox="1"/>
          <p:nvPr/>
        </p:nvSpPr>
        <p:spPr>
          <a:xfrm>
            <a:off x="5962651" y="4603751"/>
            <a:ext cx="2857500" cy="533400"/>
          </a:xfrm>
          <a:prstGeom prst="rect">
            <a:avLst/>
          </a:prstGeom>
          <a:noFill/>
          <a:ln w="9525">
            <a:noFill/>
          </a:ln>
        </p:spPr>
        <p:txBody>
          <a:bodyPr>
            <a:spAutoFit/>
          </a:bodyPr>
          <a:lstStyle>
            <a:defPPr>
              <a:defRPr lang="zh-CN"/>
            </a:defPPr>
          </a:lstStyle>
          <a:p>
            <a:pPr eaLnBrk="1" hangingPunct="1"/>
            <a:r>
              <a:rPr lang="zh-CN" altLang="en-US" sz="2667" b="1">
                <a:latin typeface="楷体" panose="02010609060101010101" pitchFamily="49" charset="-122"/>
                <a:ea typeface="楷体" panose="02010609060101010101" pitchFamily="49" charset="-122"/>
              </a:rPr>
              <a:t>（             ）</a:t>
            </a:r>
          </a:p>
        </p:txBody>
      </p:sp>
      <p:sp>
        <p:nvSpPr>
          <p:cNvPr id="13" name="矩形 12"/>
          <p:cNvSpPr/>
          <p:nvPr/>
        </p:nvSpPr>
        <p:spPr>
          <a:xfrm>
            <a:off x="3486151" y="4146551"/>
            <a:ext cx="2476500" cy="1600200"/>
          </a:xfrm>
          <a:prstGeom prst="rect">
            <a:avLst/>
          </a:prstGeom>
          <a:noFill/>
          <a:ln w="9525">
            <a:noFill/>
          </a:ln>
        </p:spPr>
        <p:txBody>
          <a:bodyPr>
            <a:spAutoFit/>
          </a:bodyPr>
          <a:lstStyle>
            <a:defPPr>
              <a:defRPr lang="zh-CN"/>
            </a:defPPr>
          </a:lstStyle>
          <a:p>
            <a:pPr eaLnBrk="1" hangingPunct="1"/>
            <a:r>
              <a:rPr lang="zh-CN" altLang="en-US" sz="3200" b="1">
                <a:solidFill>
                  <a:srgbClr val="FF0000"/>
                </a:solidFill>
                <a:latin typeface="楷体" panose="02010609060101010101" pitchFamily="49" charset="-122"/>
                <a:ea typeface="楷体" panose="02010609060101010101" pitchFamily="49" charset="-122"/>
              </a:rPr>
              <a:t>蒸汽的内能转化为汽轮机的机械能</a:t>
            </a:r>
          </a:p>
        </p:txBody>
      </p:sp>
      <p:sp>
        <p:nvSpPr>
          <p:cNvPr id="14" name="矩形 13"/>
          <p:cNvSpPr/>
          <p:nvPr/>
        </p:nvSpPr>
        <p:spPr>
          <a:xfrm>
            <a:off x="6527800" y="4222751"/>
            <a:ext cx="2017184" cy="1600200"/>
          </a:xfrm>
          <a:prstGeom prst="rect">
            <a:avLst/>
          </a:prstGeom>
          <a:noFill/>
          <a:ln w="9525">
            <a:noFill/>
          </a:ln>
        </p:spPr>
        <p:txBody>
          <a:bodyPr>
            <a:spAutoFit/>
          </a:bodyPr>
          <a:lstStyle>
            <a:defPPr>
              <a:defRPr lang="zh-CN"/>
            </a:defPPr>
          </a:lstStyle>
          <a:p>
            <a:pPr eaLnBrk="1" hangingPunct="1"/>
            <a:r>
              <a:rPr lang="zh-CN" altLang="en-US" sz="3200" b="1">
                <a:solidFill>
                  <a:srgbClr val="FF0000"/>
                </a:solidFill>
                <a:latin typeface="楷体" panose="02010609060101010101" pitchFamily="49" charset="-122"/>
                <a:ea typeface="楷体" panose="02010609060101010101" pitchFamily="49" charset="-122"/>
              </a:rPr>
              <a:t>汽轮机的机械能转化为电能</a:t>
            </a:r>
          </a:p>
        </p:txBody>
      </p:sp>
      <p:sp>
        <p:nvSpPr>
          <p:cNvPr id="15" name="矩形 14"/>
          <p:cNvSpPr/>
          <p:nvPr/>
        </p:nvSpPr>
        <p:spPr>
          <a:xfrm>
            <a:off x="3831167" y="3416300"/>
            <a:ext cx="1066800" cy="615951"/>
          </a:xfrm>
          <a:prstGeom prst="rect">
            <a:avLst/>
          </a:prstGeom>
          <a:noFill/>
          <a:ln w="9525">
            <a:noFill/>
          </a:ln>
        </p:spPr>
        <p:txBody>
          <a:bodyPr wrap="none">
            <a:spAutoFit/>
          </a:bodyPr>
          <a:lstStyle>
            <a:defPPr>
              <a:defRPr lang="zh-CN"/>
            </a:defPPr>
          </a:lstStyle>
          <a:p>
            <a:pPr eaLnBrk="1" hangingPunct="1"/>
            <a:r>
              <a:rPr lang="zh-CN" altLang="en-US" sz="3200">
                <a:solidFill>
                  <a:srgbClr val="FFFF00"/>
                </a:solidFill>
                <a:latin typeface="楷体" panose="02010609060101010101" pitchFamily="49" charset="-122"/>
                <a:ea typeface="楷体" panose="02010609060101010101" pitchFamily="49" charset="-122"/>
              </a:rPr>
              <a:t>汽轮</a:t>
            </a:r>
          </a:p>
        </p:txBody>
      </p:sp>
      <p:sp>
        <p:nvSpPr>
          <p:cNvPr id="16" name="矩形 15"/>
          <p:cNvSpPr/>
          <p:nvPr/>
        </p:nvSpPr>
        <p:spPr>
          <a:xfrm>
            <a:off x="6438900" y="3424767"/>
            <a:ext cx="1066800" cy="615951"/>
          </a:xfrm>
          <a:prstGeom prst="rect">
            <a:avLst/>
          </a:prstGeom>
          <a:noFill/>
          <a:ln w="9525">
            <a:noFill/>
          </a:ln>
        </p:spPr>
        <p:txBody>
          <a:bodyPr wrap="none">
            <a:spAutoFit/>
          </a:bodyPr>
          <a:lstStyle>
            <a:defPPr>
              <a:defRPr lang="zh-CN"/>
            </a:defPPr>
          </a:lstStyle>
          <a:p>
            <a:pPr eaLnBrk="1" hangingPunct="1"/>
            <a:r>
              <a:rPr lang="zh-CN" altLang="en-US" sz="3200">
                <a:solidFill>
                  <a:srgbClr val="FFFF00"/>
                </a:solidFill>
                <a:latin typeface="楷体" panose="02010609060101010101" pitchFamily="49" charset="-122"/>
                <a:ea typeface="楷体" panose="02010609060101010101" pitchFamily="49" charset="-122"/>
              </a:rPr>
              <a:t>发电</a:t>
            </a:r>
          </a:p>
        </p:txBody>
      </p:sp>
      <p:sp>
        <p:nvSpPr>
          <p:cNvPr id="20" name="文本框 19"/>
          <p:cNvSpPr txBox="1"/>
          <p:nvPr/>
        </p:nvSpPr>
        <p:spPr>
          <a:xfrm>
            <a:off x="-512233" y="2266951"/>
            <a:ext cx="512233" cy="1354667"/>
          </a:xfrm>
          <a:prstGeom prst="rect">
            <a:avLst/>
          </a:prstGeom>
          <a:noFill/>
        </p:spPr>
        <p:txBody>
          <a:bodyPr>
            <a:spAutoFit/>
          </a:bodyPr>
          <a:lstStyle>
            <a:defPPr>
              <a:defRPr lang="zh-CN"/>
            </a:defPPr>
          </a:lstStyle>
          <a:p>
            <a:pPr marR="0" defTabSz="1219200">
              <a:buClrTx/>
              <a:buSzTx/>
              <a:buFontTx/>
              <a:buNone/>
              <a:defRPr/>
            </a:pPr>
            <a:r>
              <a:rPr kumimoji="0" lang="zh-CN" altLang="en-US" sz="1600" kern="1200" cap="none" spc="0" normalizeH="0" baseline="0" noProof="0">
                <a:solidFill>
                  <a:schemeClr val="bg1">
                    <a:lumMod val="85000"/>
                  </a:schemeClr>
                </a:solidFill>
                <a:latin typeface="楷体" panose="02010609060101010101" pitchFamily="49" charset="-122"/>
                <a:ea typeface="楷体" panose="02010609060101010101" pitchFamily="49" charset="-122"/>
                <a:cs typeface="+mn-cs"/>
              </a:rPr>
              <a:t>状元成才路</a:t>
            </a:r>
          </a:p>
        </p:txBody>
      </p:sp>
      <p:pic>
        <p:nvPicPr>
          <p:cNvPr id="59413" name="图片 20"/>
          <p:cNvPicPr>
            <a:picLocks noChangeAspect="1"/>
          </p:cNvPicPr>
          <p:nvPr/>
        </p:nvPicPr>
        <p:blipFill>
          <a:blip r:embed="rId2"/>
          <a:stretch>
            <a:fillRect/>
          </a:stretch>
        </p:blipFill>
        <p:spPr>
          <a:xfrm>
            <a:off x="12192000" y="2482851"/>
            <a:ext cx="512233" cy="141393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grpId="2"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ox(in)">
                                      <p:cBhvr>
                                        <p:cTn id="7" dur="500"/>
                                        <p:tgtEl>
                                          <p:spTgt spid="1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ox(in)">
                                      <p:cBhvr>
                                        <p:cTn id="13" dur="500"/>
                                        <p:tgtEl>
                                          <p:spTgt spid="13"/>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4" presetClass="entr" presetSubtype="16" fill="hold" grpId="3"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ox(in)">
                                      <p:cBhvr>
                                        <p:cTn id="19" dur="500"/>
                                        <p:tgtEl>
                                          <p:spTgt spid="16"/>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4" presetClass="entr" presetSubtype="16" fill="hold" grpId="1"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ox(in)">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1"/>
      <p:bldP spid="15" grpId="2"/>
      <p:bldP spid="16" grpId="3"/>
    </p:bldLst>
  </p:timing>
</p:sld>
</file>

<file path=ppt/tags/tag1.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22p51zhq">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aragraphs>192</Paragraphs>
  <Slides>42</Slides>
  <Notes>1</Notes>
  <TotalTime>0</TotalTime>
  <HiddenSlides>0</HiddenSlides>
  <MMClips>0</MMClips>
  <ScaleCrop>0</ScaleCrop>
  <HeadingPairs>
    <vt:vector baseType="variant" size="4">
      <vt:variant>
        <vt:lpstr>Theme</vt:lpstr>
      </vt:variant>
      <vt:variant>
        <vt:i4>1</vt:i4>
      </vt:variant>
      <vt:variant>
        <vt:lpstr>Slide Titles</vt:lpstr>
      </vt:variant>
      <vt:variant>
        <vt:i4>42</vt:i4>
      </vt:variant>
    </vt:vector>
  </HeadingPairs>
  <TitlesOfParts>
    <vt:vector baseType="lpstr" size="43">
      <vt:lpstr>Office 主题​​</vt:lpstr>
      <vt:lpstr>第2节 核能</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幻灯片 1</dc:title>
  <cp:lastModifiedBy>天天向上</cp:lastModifiedBy>
  <cp:revision>8</cp:revision>
  <dcterms:created xsi:type="dcterms:W3CDTF">2007-11-07T12:32:47Z</dcterms:created>
  <dcterms:modified xsi:type="dcterms:W3CDTF">2023-01-30T06:38:26Z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FE8FB2306BDD4612BED85BD9025204F9</vt:lpwstr>
  </property>
  <property fmtid="{D5CDD505-2E9C-101B-9397-08002B2CF9AE}" pid="3" name="KSOProductBuildVer">
    <vt:lpwstr>2052-11.1.0.11365</vt:lpwstr>
  </property>
  <property fmtid="{D5CDD505-2E9C-101B-9397-08002B2CF9AE}" pid="4" name="NXTAG2">
    <vt:lpwstr>0008005e04000000000001024120</vt:lpwstr>
  </property>
</Properties>
</file>