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88" r:id="rId1"/>
    <p:sldMasterId id="2147485525" r:id="rId2"/>
  </p:sldMasterIdLst>
  <p:notesMasterIdLst>
    <p:notesMasterId r:id="rId3"/>
  </p:notesMasterIdLst>
  <p:sldIdLst>
    <p:sldId id="1086" r:id="rId4"/>
    <p:sldId id="1089" r:id="rId5"/>
    <p:sldId id="1092" r:id="rId6"/>
    <p:sldId id="1095" r:id="rId7"/>
    <p:sldId id="1101" r:id="rId9"/>
    <p:sldId id="1104" r:id="rId10"/>
    <p:sldId id="1107" r:id="rId11"/>
    <p:sldId id="1110" r:id="rId12"/>
    <p:sldId id="1116" r:id="rId14"/>
    <p:sldId id="1119" r:id="rId15"/>
    <p:sldId id="1122" r:id="rId16"/>
    <p:sldId id="1125" r:id="rId17"/>
    <p:sldId id="1128" r:id="rId18"/>
    <p:sldId id="1134" r:id="rId20"/>
    <p:sldId id="1137" r:id="rId21"/>
    <p:sldId id="1140" r:id="rId22"/>
    <p:sldId id="1143" r:id="rId23"/>
    <p:sldId id="1146" r:id="rId24"/>
    <p:sldId id="1152" r:id="rId26"/>
    <p:sldId id="1155" r:id="rId27"/>
    <p:sldId id="1158" r:id="rId28"/>
    <p:sldId id="1161" r:id="rId29"/>
    <p:sldId id="1164" r:id="rId30"/>
    <p:sldId id="1170" r:id="rId32"/>
    <p:sldId id="1173" r:id="rId33"/>
    <p:sldId id="1176" r:id="rId34"/>
    <p:sldId id="1179" r:id="rId35"/>
    <p:sldId id="118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89" r:id="rId1"/>
    <p:sldLayoutId id="2147485490" r:id="rId2"/>
    <p:sldLayoutId id="2147485491" r:id="rId3"/>
    <p:sldLayoutId id="2147485492" r:id="rId4"/>
    <p:sldLayoutId id="2147485493" r:id="rId5"/>
    <p:sldLayoutId id="2147485494" r:id="rId6"/>
    <p:sldLayoutId id="2147485495" r:id="rId7"/>
    <p:sldLayoutId id="2147485496" r:id="rId8"/>
    <p:sldLayoutId id="2147485497" r:id="rId9"/>
    <p:sldLayoutId id="2147485498" r:id="rId10"/>
    <p:sldLayoutId id="2147485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26" r:id="rId1"/>
    <p:sldLayoutId id="2147485527" r:id="rId2"/>
    <p:sldLayoutId id="2147485528" r:id="rId3"/>
    <p:sldLayoutId id="2147485529" r:id="rId4"/>
    <p:sldLayoutId id="2147485530" r:id="rId5"/>
    <p:sldLayoutId id="2147485531" r:id="rId6"/>
    <p:sldLayoutId id="2147485532" r:id="rId7"/>
    <p:sldLayoutId id="2147485533" r:id="rId8"/>
    <p:sldLayoutId id="2147485534" r:id="rId9"/>
    <p:sldLayoutId id="2147485535" r:id="rId10"/>
    <p:sldLayoutId id="21474855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人工智能在智能零售中的应用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智能零售概述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人工智能在智能零售中的应用场景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人工智能在智能零售中的优势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人工智能在智能零售中的挑战与解决方案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未来发展趋势和展望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智能零售概述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智能零售的定义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智能零售是指利用人工智能技术对零售业务进行智能化改造，提高零售效率和用户体验。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智能零售包括多个方面，如智能推荐、智能客服、智能支付等。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智能零售的核心是数据分析和挖掘，通过对用户行为、消费习惯等数据的分析，为零售商提供更加精准的营销和服务。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智能零售的发展趋势是不断融合和创新，将人工智能技术与零售业务深度融合，推动零售业的数字化转型。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智能零售的发展历程</a:t>
            </a:r>
            <a:endParaRPr altLang="en-US" lang="zh-CN"/>
          </a:p>
        </p:txBody>
      </p:sp>
      <p:sp>
        <p:nvSpPr>
          <p:cNvPr id="104910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传统零售阶段：以实体店为主，缺乏数字化和智能化手段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电子商务阶段：以线上购物平台为主，开始出现物流配送等智能化服务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新零售阶段：线上线下融合，强调数据驱动和智能化服务，出现无人便利店等新业态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人工智能在智能零售中的应用：通过人工智能技术提高零售效率和用户体验，例如智能推荐、智能客服等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智能零售的核心技术</a:t>
            </a:r>
            <a:endParaRPr altLang="en-US" lang="zh-CN"/>
          </a:p>
        </p:txBody>
      </p:sp>
      <p:sp>
        <p:nvSpPr>
          <p:cNvPr id="104916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智能零售的定义和特点</a:t>
            </a:r>
            <a:endParaRPr altLang="en-US" lang="zh-CN"/>
          </a:p>
          <a:p>
            <a:r>
              <a:rPr altLang="en-US" lang="zh-CN"/>
              <a:t>智能零售的核心技术：大数据、云计算、物联网等</a:t>
            </a:r>
            <a:endParaRPr altLang="en-US" lang="zh-CN"/>
          </a:p>
          <a:p>
            <a:r>
              <a:rPr altLang="en-US" lang="zh-CN"/>
              <a:t>智能零售的应用场景：智能推荐、智能支付、智能客服等</a:t>
            </a:r>
            <a:endParaRPr altLang="en-US" lang="zh-CN"/>
          </a:p>
          <a:p>
            <a:r>
              <a:rPr altLang="en-US" lang="zh-CN"/>
              <a:t>智能零售的优势和挑战  我正在写一份主题为“人工智能在智能零售中的应用”的PPT,现在准备介绍“智能零售的未来发展趋势”,请帮我生成“未来发展趋势”为标题的内容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我正在写一份主题为“人工智能在智能零售中的应用”的PPT,现在准备介绍“智能零售的未来发展趋势”,请帮我生成“未来发展趋势”为标题的内容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人工智能技术的不断升级和应用拓展</a:t>
            </a:r>
            <a:endParaRPr altLang="en-US" lang="zh-CN"/>
          </a:p>
          <a:p>
            <a:r>
              <a:rPr altLang="en-US" lang="zh-CN"/>
              <a:t>智能零售与社交电商的融合发展</a:t>
            </a:r>
            <a:endParaRPr altLang="en-US" lang="zh-CN"/>
          </a:p>
          <a:p>
            <a:r>
              <a:rPr altLang="en-US" lang="zh-CN"/>
              <a:t>无人便利店、无人超市等新型零售模式的普及</a:t>
            </a:r>
            <a:endParaRPr altLang="en-US" lang="zh-CN"/>
          </a:p>
          <a:p>
            <a:r>
              <a:rPr altLang="en-US" lang="zh-CN"/>
              <a:t>智能零售与新零售的融合发展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人工智能在智能零售中的应用场景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智能推荐系统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定义：基于人工智能技术的推荐系统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应用场景：智能零售中，根据用户历史购买记录、浏览行为等数据，为用户推荐相关商品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实现方式：利用机器学习算法对用户数据进行挖掘和分析，生成个性化推荐列表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优势：提高用户体验，增加销售额，降低库存成本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智能客户服务</a:t>
            </a:r>
            <a:endParaRPr altLang="en-US" lang="zh-CN"/>
          </a:p>
        </p:txBody>
      </p:sp>
      <p:sp>
        <p:nvSpPr>
          <p:cNvPr id="104934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智能客服机器人：通过自然语言处理技术，实现智能问答、语音交互等功能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智能推荐系统：根据用户历史购买记录、浏览行为等信息，为用户推荐合适的商品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智能导购系统：通过语音识别、图像识别等技术，为用户提供个性化的购物建议和导购服务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智能售后服务：通过智能语音、智能图像等技术，实现快速响应、远程故障排除等功能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智能库存管理</a:t>
            </a:r>
            <a:endParaRPr altLang="en-US" lang="zh-CN"/>
          </a:p>
        </p:txBody>
      </p:sp>
      <p:sp>
        <p:nvSpPr>
          <p:cNvPr id="104940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预测需求：人工智能可以通过历史数据和预测模型，预测未来一段时间内的商品需求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实时监控库存：通过人工智能技术，可以实时监控库存水平，确保商品充足且不过多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自动补货：根据实时监控和预测结果，人工智能可以自动触发补货流程，确保商品不断货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优化库存结构：人工智能可以对不同商品的销售情况进行智能分析，从而优化库存结构，提高库存周转率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智能门店管理</a:t>
            </a:r>
            <a:endParaRPr altLang="en-US" lang="zh-CN"/>
          </a:p>
        </p:txBody>
      </p:sp>
      <p:sp>
        <p:nvSpPr>
          <p:cNvPr id="10494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智能门店管理系统：通过人工智能技术，实现门店的智能化管理，包括商品管理、库存管理、销售管理等方面。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智能导购机器人：通过人工智能技术，实现导购机器人的智能化，为顾客提供更加便捷、个性化的购物体验。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智能货架系统：通过人工智能技术，实现货架的智能化，包括商品陈列、库存预警等方面，提高门店运营效率。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智能安防系统：通过人工智能技术，实现门店的智能化安防，包括人脸识别、行为分析等方面，提高门店的安全性。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人工智能在智能零售中的优势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提高销售效率</a:t>
            </a:r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自动化销售流程：人工智能可以自动化销售流程，减少人工干预，提高销售效率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精准推荐：通过分析消费者行为和喜好，人工智能可以为消费者提供更精准的商品推荐，提高销售转化率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优化库存管理：人工智能可以通过实时分析销售数据，预测未来销售趋势，帮助商家更准确地管理库存，避免库存积压和浪费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提高客户服务质量：人工智能可以通过自然语言处理技术，理解客户需求，提供更快速、准确的客户服务，提高客户满意度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964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个性化服务：通过人工智能技术，为客户提供更加个性化的服务和产品推荐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快速响应：人工智能可以快速响应用户的需求和反馈，提高服务质量和效率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精准营销：人工智能可以对用户的行为和喜好进行分析，实现精准营销和个性化推广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降低成本：通过自动化和智能化服务，可以降低人力成本和运营成本，提高企业效益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自动化库存管理：通过人工智能技术，实现自动化的库存管理，减少人工操作，降低运营成本。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精准营销：人工智能可以通过对消费者数据的分析，实现精准的营销推广，提高营销效果，降低运营成本。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优化供应链：人工智能可以通过对供应链数据的分析，实现供应链的优化，提高物流效率，降低运营成本。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智能化客户服务：人工智能可以通过智能语音识别、自然语言处理等技术，提供智能化的客户服务，提高客户满意度，降低运营成本。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增强数据安全性</a:t>
            </a:r>
            <a:endParaRPr altLang="en-US" lang="zh-CN"/>
          </a:p>
        </p:txBody>
      </p:sp>
      <p:sp>
        <p:nvSpPr>
          <p:cNvPr id="104975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提高数据质量：人工智能可以对数据进行清洗和整理，提高数据的质量和准确性，为零售商提供更加可靠的数据支持。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增强数据分析能力：人工智能可以对大量数据进行快速、准确的分析，帮助零售商更好地了解客户需求和市场趋势，制定更加精准的营销策略。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保护客户隐私：通过人工智能技术，可以更加安全地存储和处理客户数据，避免数据泄露和滥用。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防止欺诈行为：人工智能可以检测和识别欺诈行为，保护零售商和客户的利益。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人工智能在智能零售中的挑战与解决方案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数据隐私和安全问题</a:t>
            </a:r>
            <a:endParaRPr altLang="en-US" lang="zh-CN"/>
          </a:p>
        </p:txBody>
      </p:sp>
      <p:sp>
        <p:nvSpPr>
          <p:cNvPr id="10498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数据隐私保护：确保消费者数据不被滥用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数据安全保障：防止数据泄露和篡改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解决方案：采用加密技术、访问控制等措施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法律法规：遵守相关法律法规，保护消费者权益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技术成熟度和应用成本问题</a:t>
            </a:r>
            <a:endParaRPr altLang="en-US" lang="zh-CN"/>
          </a:p>
        </p:txBody>
      </p:sp>
      <p:sp>
        <p:nvSpPr>
          <p:cNvPr id="10499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解决方案：通过加强技术研发、优化算法和提高计算能力等方法，降低应用成本并提高技术成熟度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技术成熟度：人工智能技术在智能零售中的应用尚未完全成熟，仍需进一步研发和完善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应用成本：人工智能技术的应用成本较高，需要投入大量资金和人力资源进行研发和实施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未来展望：随着技术的不断进步和应用成本的降低，人工智能在智能零售中的应用将更加广泛和普及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人工智能与人类员工的协同问题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人工智能在智能零售中的应用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人工智能与人类员工的协同问题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解决方案：提高员工技能和素质，加强沟通与协作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未来发展趋势：人工智能与人类员工共同发展，相互促进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解决方案和建议</a:t>
            </a:r>
            <a:endParaRPr altLang="en-US" lang="zh-CN"/>
          </a:p>
        </p:txBody>
      </p:sp>
      <p:sp>
        <p:nvSpPr>
          <p:cNvPr id="10500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提升技术水平：加强人工智能技术研发，提高识别准确性和效率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加强数据安全：加强数据保护和隐私保护，确保用户信息安全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建立合作机制：加强与政府、企业等各方合作，共同推动智能零售发展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优化算法：改进算法，提高推荐准确性和个性化程度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人工智能与智能零售的融合将更加紧密</a:t>
            </a:r>
            <a:endParaRPr altLang="en-US" lang="zh-CN"/>
          </a:p>
        </p:txBody>
      </p:sp>
      <p:sp>
        <p:nvSpPr>
          <p:cNvPr id="1050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人工智能技术不断进步，为智能零售提供了更多可能性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人工智能与智能零售的融合将带来更高效、便捷的购物体验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未来发展趋势是人工智能与智能零售的深度融合，将推动零售业的变革与发展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智能零售应用场景不断拓展，需要人工智能技术的支持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跨渠道和全渠道的智能零售将成为主流</a:t>
            </a:r>
            <a:endParaRPr altLang="en-US" lang="zh-CN"/>
          </a:p>
        </p:txBody>
      </p:sp>
      <p:sp>
        <p:nvSpPr>
          <p:cNvPr id="105031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未来智能零售将更加注重用户体验和个性化服务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智能零售将与社交媒体等新兴渠道相结合，实现更广泛的覆盖和传播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跨渠道和全渠道的智能零售将成为主流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人工智能技术将推动智能零售的发展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人工智能技术将推动智能零售行业的变革和创新</a:t>
            </a:r>
            <a:endParaRPr altLang="en-US" lang="zh-CN"/>
          </a:p>
        </p:txBody>
      </p:sp>
      <p:sp>
        <p:nvSpPr>
          <p:cNvPr id="10503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人工智能技术将提高智能零售行业的效率和准确性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人工智能技术将改变智能零售行业的营销和销售方式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人工智能技术将为智能零售行业带来新的商业模式和创新机会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人工智能技术将促进智能零售行业的可持续发展和绿色环保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政府监管和行业规范将逐步完善</a:t>
            </a:r>
            <a:endParaRPr altLang="en-US" lang="zh-CN"/>
          </a:p>
        </p:txBody>
      </p:sp>
      <p:sp>
        <p:nvSpPr>
          <p:cNvPr id="105042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行业将制定并完善相关规范，推动人工智能在智能零售领域的健康发展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政府将加强对人工智能在智能零售领域的监管，确保其合法、合规、安全地应用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未来政府和行业将共同合作，加强监管和规范，为人工智能在智能零售领域的发展提供有力保障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随着人工智能在智能零售领域的广泛应用，政府和行业将不断完善相关法规和政策，确保其可持续发展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7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47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8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55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0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3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9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2023-12-16T19:36:37Z</dcterms:created>
  <dcterms:modified xsi:type="dcterms:W3CDTF">2023-12-16T19:36:37Z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92f78a077bcf4288aa5c1ca78ec4cdb1_21</vt:lpwstr>
  </property>
</Properties>
</file>