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3" r:id="rId3"/>
    <p:sldId id="257" r:id="rId5"/>
    <p:sldId id="259" r:id="rId6"/>
    <p:sldId id="260" r:id="rId7"/>
    <p:sldId id="261" r:id="rId8"/>
    <p:sldId id="262" r:id="rId9"/>
    <p:sldId id="264" r:id="rId10"/>
    <p:sldId id="274" r:id="rId11"/>
    <p:sldId id="266" r:id="rId12"/>
    <p:sldId id="267" r:id="rId13"/>
    <p:sldId id="271" r:id="rId14"/>
    <p:sldId id="275" r:id="rId15"/>
    <p:sldId id="277" r:id="rId16"/>
    <p:sldId id="276" r:id="rId17"/>
    <p:sldId id="278" r:id="rId18"/>
    <p:sldId id="279" r:id="rId19"/>
    <p:sldId id="281" r:id="rId20"/>
    <p:sldId id="284" r:id="rId21"/>
    <p:sldId id="282" r:id="rId22"/>
    <p:sldId id="283" r:id="rId23"/>
    <p:sldId id="280" r:id="rId24"/>
    <p:sldId id="285" r:id="rId25"/>
    <p:sldId id="286" r:id="rId26"/>
    <p:sldId id="287" r:id="rId27"/>
    <p:sldId id="288" r:id="rId28"/>
    <p:sldId id="293" r:id="rId29"/>
    <p:sldId id="289" r:id="rId30"/>
    <p:sldId id="290" r:id="rId31"/>
    <p:sldId id="291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7" autoAdjust="0"/>
    <p:restoredTop sz="94692" autoAdjust="0"/>
  </p:normalViewPr>
  <p:slideViewPr>
    <p:cSldViewPr snapToGrid="0" showGuides="1">
      <p:cViewPr varScale="1">
        <p:scale>
          <a:sx n="65" d="100"/>
          <a:sy n="65" d="100"/>
        </p:scale>
        <p:origin x="69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BD592-EF1E-4B3F-AF26-94E605425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D3A83-81A0-48FD-9498-9E0DEFAD1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30F8E-EDCC-48D1-BB70-BEECDD665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DA3EE-E87F-4A7C-B915-BCE6D46E34B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4872560" y="3720765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020200" y="372076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899875" y="3586815"/>
            <a:ext cx="248157" cy="248157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159312" y="371897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890606" y="2482472"/>
            <a:ext cx="252000" cy="252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583594" y="313337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264387" y="289894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581967" y="330270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720010" y="310296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580490" y="3584197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16311" y="356931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588358" y="3721121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736247" y="372342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612961" y="344331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511089" y="372076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283438" y="3030315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276091" y="3312821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280019" y="317192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145728" y="3584197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219937" y="3448221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616312" y="329435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612962" y="314676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980606" y="3335929"/>
            <a:ext cx="72000" cy="72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581967" y="343914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917606" y="2771259"/>
            <a:ext cx="198000" cy="198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944606" y="3006046"/>
            <a:ext cx="144000" cy="144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960452" y="318683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840183" y="372076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7026330" y="372913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6501756" y="357043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984869" y="310296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495397" y="250862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495397" y="265937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495397" y="280874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499050" y="296598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495119" y="3265447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495397" y="341601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8989606" y="3444718"/>
            <a:ext cx="54000" cy="54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612962" y="298742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5617070" y="283422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5617070" y="2701250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612962" y="253128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626553" y="371446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4583595" y="281930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3266867" y="371897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3266871" y="3545621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266871" y="3372260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3266871" y="2505455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266869" y="2852177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3266870" y="267881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3266871" y="302553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3266868" y="319889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3904970" y="310296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4048304" y="250312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4048702" y="265538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4855858" y="3098340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8142005" y="264578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8220882" y="276717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4049498" y="341671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4049100" y="372124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4049896" y="356898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4051092" y="326445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4047906" y="311218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5015937" y="253654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3425312" y="309968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5159313" y="253128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3581986" y="309968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3734927" y="3100291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4050294" y="280765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4050692" y="2959920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8044412" y="256412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6676742" y="372076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4588358" y="2674495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4872560" y="253128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4729183" y="253128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4585806" y="253489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4585807" y="297522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7923534" y="251967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5794137" y="371446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7373654" y="3555627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7605391" y="3714925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7311582" y="341501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7281439" y="309626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6495405" y="311397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6132165" y="3726352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5976307" y="3723425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7376560" y="268924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7488869" y="259104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7790509" y="2505916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7753412" y="3730557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7287790" y="325214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7321778" y="2810634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7488868" y="365869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7296725" y="2946538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5108937" y="3102969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7902818" y="3723990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8033419" y="3681293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7641103" y="2525021"/>
            <a:ext cx="112309" cy="112309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14" name="组合 113"/>
          <p:cNvGrpSpPr/>
          <p:nvPr/>
        </p:nvGrpSpPr>
        <p:grpSpPr>
          <a:xfrm>
            <a:off x="2443565" y="3975745"/>
            <a:ext cx="7304870" cy="1048749"/>
            <a:chOff x="3353098" y="3886287"/>
            <a:chExt cx="5592780" cy="1048749"/>
          </a:xfrm>
        </p:grpSpPr>
        <p:sp>
          <p:nvSpPr>
            <p:cNvPr id="115" name="文本框 4"/>
            <p:cNvSpPr txBox="1"/>
            <p:nvPr/>
          </p:nvSpPr>
          <p:spPr>
            <a:xfrm>
              <a:off x="3999089" y="3886287"/>
              <a:ext cx="4300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企业待用名</a:t>
              </a:r>
              <a:endPara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文本框 5"/>
            <p:cNvSpPr txBox="1"/>
            <p:nvPr/>
          </p:nvSpPr>
          <p:spPr>
            <a:xfrm>
              <a:off x="3353098" y="4534926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黑白简洁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PPT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Segoe UI Black" panose="020B0A02040204020203" pitchFamily="34" charset="0"/>
                </a:rPr>
                <a:t>模板设计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1782" y="2562070"/>
            <a:ext cx="2880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7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MC冬青 - 灵魂摆渡人 - 原版伴奏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772412" y="-83751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3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9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9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9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1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9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1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1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3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1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" presetClass="entr" presetSubtype="9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9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2" presetClass="entr" presetSubtype="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" presetID="2" presetClass="entr" presetSubtype="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2" presetClass="entr" presetSubtype="9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7" presetID="2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9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3" presetID="2" presetClass="entr" presetSubtype="1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5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4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5" presetID="2" presetClass="entr" presetSubtype="3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2" presetClass="entr" presetSubtype="9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1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7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4.81481E-6 L 0.06407 0.31203 " pathEditMode="relative" rAng="0" ptsTypes="AA">
                                      <p:cBhvr>
                                        <p:cTn id="4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" y="15602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3.95833E-6 4.44444E-6 L 0.00338 0.3625 " pathEditMode="relative" rAng="0" ptsTypes="AA">
                                      <p:cBhvr>
                                        <p:cTn id="40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18125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6.25E-7 -3.7037E-7 L -0.14688 0.24884 " pathEditMode="relative" rAng="0" ptsTypes="AA">
                                      <p:cBhvr>
                                        <p:cTn id="4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44" y="12431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79167E-6 -1.85185E-6 L 0.09635 -0.24051 " pathEditMode="relative" rAng="0" ptsTypes="AA">
                                      <p:cBhvr>
                                        <p:cTn id="40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2037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08333E-7 -2.96296E-6 L 0.0875 0.11505 " pathEditMode="relative" rAng="0" ptsTypes="AA">
                                      <p:cBhvr>
                                        <p:cTn id="40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5741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75E-6 0 L 0.12422 -0.22083 " pathEditMode="relative" rAng="0" ptsTypes="AA">
                                      <p:cBhvr>
                                        <p:cTn id="4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1" y="-11042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66667E-6 -2.96296E-6 L 0.08047 -0.26597 " pathEditMode="relative" rAng="0" ptsTypes="AA">
                                      <p:cBhvr>
                                        <p:cTn id="4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-13310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33333E-6 4.81481E-6 L 0.00547 -0.30973 " pathEditMode="relative" rAng="0" ptsTypes="AA">
                                      <p:cBhvr>
                                        <p:cTn id="4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15486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08333E-7 -1.48148E-6 L -0.06667 -0.34768 " pathEditMode="relative" rAng="0" ptsTypes="AA">
                                      <p:cBhvr>
                                        <p:cTn id="4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-17384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6.25E-7 -2.22222E-6 L -0.02591 -0.03495 " pathEditMode="relative" rAng="0" ptsTypes="AA">
                                      <p:cBhvr>
                                        <p:cTn id="4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-1759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3.95833E-6 -4.44444E-6 L -0.16628 -0.31851 " pathEditMode="relative" rAng="0" ptsTypes="AA">
                                      <p:cBhvr>
                                        <p:cTn id="4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20" y="-15926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6.25E-7 -2.96296E-6 L 0.02812 0.33704 " pathEditMode="relative" rAng="0" ptsTypes="AA">
                                      <p:cBhvr>
                                        <p:cTn id="4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16852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66667E-6 -1.85185E-6 L 0.08307 0.2831 " pathEditMode="relative" rAng="0" ptsTypes="AA">
                                      <p:cBhvr>
                                        <p:cTn id="4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4" y="14144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2.08333E-6 -2.22222E-6 L 0.14284 0.03588 " pathEditMode="relative" rAng="0" ptsTypes="AA">
                                      <p:cBhvr>
                                        <p:cTn id="4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1782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375E-6 0 L -0.07605 0.34931 " pathEditMode="relative" rAng="0" ptsTypes="AA">
                                      <p:cBhvr>
                                        <p:cTn id="4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17454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70833E-6 -2.59259E-6 L -0.21979 0.10996 " pathEditMode="relative" rAng="0" ptsTypes="AA">
                                      <p:cBhvr>
                                        <p:cTn id="4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5486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75E-6 -4.44444E-6 L -0.21588 0.21204 " pathEditMode="relative" rAng="0" ptsTypes="AA">
                                      <p:cBhvr>
                                        <p:cTn id="4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94" y="10602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29167E-6 -2.22222E-6 L -0.19154 0.02547 " pathEditMode="relative" rAng="0" ptsTypes="AA">
                                      <p:cBhvr>
                                        <p:cTn id="4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1273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2.91667E-6 4.44444E-6 L -0.18125 0.09375 " pathEditMode="relative" rAng="0" ptsTypes="AA">
                                      <p:cBhvr>
                                        <p:cTn id="4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4676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79167E-6 1.11022E-16 L -4.79167E-6 0.31759 " pathEditMode="relative" rAng="0" ptsTypes="AA">
                                      <p:cBhvr>
                                        <p:cTn id="4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880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5E-6 4.44444E-6 L -0.01667 -0.30649 " pathEditMode="relative" rAng="0" ptsTypes="AA">
                                      <p:cBhvr>
                                        <p:cTn id="4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-15324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5E-6 -1.48148E-6 L 0.03008 -0.32639 " pathEditMode="relative" rAng="0" ptsTypes="AA">
                                      <p:cBhvr>
                                        <p:cTn id="4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-16319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91667E-6 -3.7037E-6 L 0.09765 -0.29166 " pathEditMode="relative" rAng="0" ptsTypes="AA">
                                      <p:cBhvr>
                                        <p:cTn id="4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3" y="-14583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2.5E-6 -3.33333E-6 L -0.08554 0.34699 " pathEditMode="relative" rAng="0" ptsTypes="AA">
                                      <p:cBhvr>
                                        <p:cTn id="4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4" y="17338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08333E-7 4.81481E-6 L -0.0362 0.33773 " pathEditMode="relative" rAng="0" ptsTypes="AA">
                                      <p:cBhvr>
                                        <p:cTn id="4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16875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54167E-6 4.81481E-6 L -0.06211 0.30138 " pathEditMode="relative" rAng="0" ptsTypes="AA">
                                      <p:cBhvr>
                                        <p:cTn id="4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2" y="15069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04167E-6 -3.33333E-6 L 0.0168 0.33704 " pathEditMode="relative" rAng="0" ptsTypes="AA">
                                      <p:cBhvr>
                                        <p:cTn id="4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16852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16667E-7 -2.59259E-6 L 0.09701 0.28172 " pathEditMode="relative" rAng="0" ptsTypes="AA">
                                      <p:cBhvr>
                                        <p:cTn id="4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44" y="1407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79167E-6 0 L 0.12409 0.19653 " pathEditMode="relative" rAng="0" ptsTypes="AA">
                                      <p:cBhvr>
                                        <p:cTn id="4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9815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16667E-6 -4.81481E-6 L -0.1 0.30718 " pathEditMode="relative" rAng="0" ptsTypes="AA">
                                      <p:cBhvr>
                                        <p:cTn id="4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15347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16667E-7 2.96296E-6 L -0.20352 0.15254 " pathEditMode="relative" rAng="0" ptsTypes="AA">
                                      <p:cBhvr>
                                        <p:cTn id="4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82" y="7616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875E-6 4.81481E-6 L 0.13203 0.15671 " pathEditMode="relative" rAng="0" ptsTypes="AA">
                                      <p:cBhvr>
                                        <p:cTn id="4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2" y="7824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875E-6 -1.48148E-6 L 0.13528 0.04398 " pathEditMode="relative" rAng="0" ptsTypes="AA">
                                      <p:cBhvr>
                                        <p:cTn id="4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8" y="2199"/>
                                    </p:animMotion>
                                  </p:childTnLst>
                                </p:cTn>
                              </p:par>
                              <p:par>
                                <p:cTn id="46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875E-6 -2.59259E-6 L 0.14127 -0.04398 " pathEditMode="relative" rAng="0" ptsTypes="AA">
                                      <p:cBhvr>
                                        <p:cTn id="4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57" y="-2199"/>
                                    </p:animMotion>
                                  </p:childTnLst>
                                </p:cTn>
                              </p:par>
                              <p:par>
                                <p:cTn id="46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3.125E-6 -2.96296E-6 L 0.10468 -0.14027 " pathEditMode="relative" rAng="0" ptsTypes="AA">
                                      <p:cBhvr>
                                        <p:cTn id="4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34" y="-7014"/>
                                    </p:animMotion>
                                  </p:childTnLst>
                                </p:cTn>
                              </p:par>
                              <p:par>
                                <p:cTn id="46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25E-6 1.48148E-6 L 0.05312 -0.21736 " pathEditMode="relative" rAng="0" ptsTypes="AA">
                                      <p:cBhvr>
                                        <p:cTn id="4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10880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875E-6 -3.33333E-6 L -0.01094 -0.2831 " pathEditMode="relative" rAng="0" ptsTypes="AA">
                                      <p:cBhvr>
                                        <p:cTn id="4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14167"/>
                                    </p:animMotion>
                                  </p:childTnLst>
                                </p:cTn>
                              </p:par>
                              <p:par>
                                <p:cTn id="47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2.5E-6 -3.33333E-6 L -0.11823 -0.25115 " pathEditMode="relative" rAng="0" ptsTypes="AA">
                                      <p:cBhvr>
                                        <p:cTn id="47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1" y="-12569"/>
                                    </p:animMotion>
                                  </p:childTnLst>
                                </p:cTn>
                              </p:par>
                              <p:par>
                                <p:cTn id="47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91667E-6 -3.7037E-6 L 0.0845 -0.2375 " pathEditMode="relative" rAng="0" ptsTypes="AA">
                                      <p:cBhvr>
                                        <p:cTn id="4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9" y="-11875"/>
                                    </p:animMotion>
                                  </p:childTnLst>
                                </p:cTn>
                              </p:par>
                              <p:par>
                                <p:cTn id="47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29167E-6 -1.85185E-6 L 0.22942 0.06574 " pathEditMode="relative" rAng="0" ptsTypes="AA">
                                      <p:cBhvr>
                                        <p:cTn id="4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1" y="3287"/>
                                    </p:animMotion>
                                  </p:childTnLst>
                                </p:cTn>
                              </p:par>
                              <p:par>
                                <p:cTn id="47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29167E-6 1.11111E-6 L 0.21432 0.13356 " pathEditMode="relative" rAng="0" ptsTypes="AA">
                                      <p:cBhvr>
                                        <p:cTn id="48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6" y="6667"/>
                                    </p:animMotion>
                                  </p:childTnLst>
                                </p:cTn>
                              </p:par>
                              <p:par>
                                <p:cTn id="48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91667E-6 -3.7037E-7 L 0.23802 0.15833 " pathEditMode="relative" rAng="0" ptsTypes="AA">
                                      <p:cBhvr>
                                        <p:cTn id="48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1" y="7917"/>
                                    </p:animMotion>
                                  </p:childTnLst>
                                </p:cTn>
                              </p:par>
                              <p:par>
                                <p:cTn id="48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08333E-7 0 L 0.20885 0 " pathEditMode="relative" rAng="0" ptsTypes="AA">
                                      <p:cBhvr>
                                        <p:cTn id="4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43" y="0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875E-6 1.48148E-6 L 0.07721 0.26412 " pathEditMode="relative" rAng="0" ptsTypes="AA">
                                      <p:cBhvr>
                                        <p:cTn id="48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13194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125E-6 2.96296E-6 L -0.09414 0.16967 " pathEditMode="relative" rAng="0" ptsTypes="AA">
                                      <p:cBhvr>
                                        <p:cTn id="48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14" y="8472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54167E-6 3.7037E-6 L -0.07474 0.20856 " pathEditMode="relative" rAng="0" ptsTypes="AA">
                                      <p:cBhvr>
                                        <p:cTn id="49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7" y="10417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04167E-6 2.22222E-6 L -0.04115 -0.26204 " pathEditMode="relative" rAng="0" ptsTypes="AA">
                                      <p:cBhvr>
                                        <p:cTn id="49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" y="-13102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875E-6 -4.44444E-6 L -0.10221 -0.18958 " pathEditMode="relative" rAng="0" ptsTypes="AA">
                                      <p:cBhvr>
                                        <p:cTn id="4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9491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2.29167E-6 -1.11111E-6 L -0.15664 -0.04305 " pathEditMode="relative" rAng="0" ptsTypes="AA">
                                      <p:cBhvr>
                                        <p:cTn id="49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9" y="-2153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79167E-6 -3.7037E-7 L -0.19869 0.09607 " pathEditMode="relative" rAng="0" ptsTypes="AA">
                                      <p:cBhvr>
                                        <p:cTn id="4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5" y="4792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6.25E-7 -1.85185E-6 L -0.17096 0.22847 " pathEditMode="relative" rAng="0" ptsTypes="AA">
                                      <p:cBhvr>
                                        <p:cTn id="50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11412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5E-6 3.7037E-6 L -0.15131 0.34467 " pathEditMode="relative" rAng="0" ptsTypes="AA">
                                      <p:cBhvr>
                                        <p:cTn id="5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5" y="17222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45833E-6 3.7037E-7 L -0.11693 0.42824 " pathEditMode="relative" rAng="0" ptsTypes="AA">
                                      <p:cBhvr>
                                        <p:cTn id="50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21412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66667E-6 1.85185E-6 L -0.03177 0.38241 " pathEditMode="relative" rAng="0" ptsTypes="AA">
                                      <p:cBhvr>
                                        <p:cTn id="5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9120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75E-6 -3.33333E-6 L -0.05664 0.30417 " pathEditMode="relative" rAng="0" ptsTypes="AA">
                                      <p:cBhvr>
                                        <p:cTn id="50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9" y="15208"/>
                                    </p:animMotion>
                                  </p:childTnLst>
                                </p:cTn>
                              </p:par>
                              <p:par>
                                <p:cTn id="50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25E-6 2.96296E-6 L -0.14687 0.24884 " pathEditMode="relative" rAng="0" ptsTypes="AA">
                                      <p:cBhvr>
                                        <p:cTn id="67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44" y="12431"/>
                                    </p:animMotion>
                                  </p:childTnLst>
                                </p:cTn>
                              </p:par>
                              <p:par>
                                <p:cTn id="676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6.25E-7 2.22222E-6 L 0.02448 -0.00463 " pathEditMode="relative" rAng="0" ptsTypes="AA">
                                      <p:cBhvr>
                                        <p:cTn id="67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231"/>
                                    </p:animMotion>
                                  </p:childTnLst>
                                </p:cTn>
                              </p:par>
                              <p:par>
                                <p:cTn id="678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8.33333E-7 -2.59259E-6 L 0.12422 -0.22083 " pathEditMode="relative" rAng="0" ptsTypes="AA">
                                      <p:cBhvr>
                                        <p:cTn id="67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1" y="-11042"/>
                                    </p:animMotion>
                                  </p:childTnLst>
                                </p:cTn>
                              </p:par>
                              <p:par>
                                <p:cTn id="680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375E-6 3.7037E-6 L 0.08308 0.2831 " pathEditMode="relative" rAng="0" ptsTypes="AA">
                                      <p:cBhvr>
                                        <p:cTn id="68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4" y="14144"/>
                                    </p:animMotion>
                                  </p:childTnLst>
                                </p:cTn>
                              </p:par>
                              <p:par>
                                <p:cTn id="682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04167E-6 1.11111E-6 L 0.14284 0.03588 " pathEditMode="relative" rAng="0" ptsTypes="AA">
                                      <p:cBhvr>
                                        <p:cTn id="68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5" y="1782"/>
                                    </p:animMotion>
                                  </p:childTnLst>
                                </p:cTn>
                              </p:par>
                              <p:par>
                                <p:cTn id="684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875E-6 -2.96296E-6 L -0.07604 0.34931 " pathEditMode="relative" rAng="0" ptsTypes="AA">
                                      <p:cBhvr>
                                        <p:cTn id="68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17454"/>
                                    </p:animMotion>
                                  </p:childTnLst>
                                </p:cTn>
                              </p:par>
                              <p:par>
                                <p:cTn id="686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54167E-6 1.85185E-6 L -0.21979 0.10995 " pathEditMode="relative" rAng="0" ptsTypes="AA">
                                      <p:cBhvr>
                                        <p:cTn id="68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5486"/>
                                    </p:animMotion>
                                  </p:childTnLst>
                                </p:cTn>
                              </p:par>
                              <p:par>
                                <p:cTn id="688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8.33333E-7 0 L -0.21588 0.21204 " pathEditMode="relative" rAng="0" ptsTypes="AA">
                                      <p:cBhvr>
                                        <p:cTn id="68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94" y="10602"/>
                                    </p:animMotion>
                                  </p:childTnLst>
                                </p:cTn>
                              </p:par>
                              <p:par>
                                <p:cTn id="690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25E-6 4.44444E-6 L -0.08555 0.34699 " pathEditMode="relative" rAng="0" ptsTypes="AA">
                                      <p:cBhvr>
                                        <p:cTn id="69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4" y="17338"/>
                                    </p:animMotion>
                                  </p:childTnLst>
                                </p:cTn>
                              </p:par>
                              <p:par>
                                <p:cTn id="692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5E-6 -1.85185E-6 L -0.0362 0.33773 " pathEditMode="relative" rAng="0" ptsTypes="AA">
                                      <p:cBhvr>
                                        <p:cTn id="69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16875"/>
                                    </p:animMotion>
                                  </p:childTnLst>
                                </p:cTn>
                              </p:par>
                              <p:par>
                                <p:cTn id="694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875E-6 -4.44444E-6 L -0.06211 0.30139 " pathEditMode="relative" rAng="0" ptsTypes="AA">
                                      <p:cBhvr>
                                        <p:cTn id="69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2" y="15069"/>
                                    </p:animMotion>
                                  </p:childTnLst>
                                </p:cTn>
                              </p:par>
                              <p:par>
                                <p:cTn id="696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16667E-7 4.44444E-6 L 0.0168 0.33703 " pathEditMode="relative" rAng="0" ptsTypes="AA">
                                      <p:cBhvr>
                                        <p:cTn id="69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16852"/>
                                    </p:animMotion>
                                  </p:childTnLst>
                                </p:cTn>
                              </p:par>
                              <p:par>
                                <p:cTn id="698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54167E-6 -7.40741E-7 L 0.06407 0.31204 " pathEditMode="relative" rAng="0" ptsTypes="AA">
                                      <p:cBhvr>
                                        <p:cTn id="69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" y="15602"/>
                                    </p:animMotion>
                                  </p:childTnLst>
                                </p:cTn>
                              </p:par>
                              <p:par>
                                <p:cTn id="700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5E-6 -7.40741E-7 L 0.097 0.28171 " pathEditMode="relative" rAng="0" ptsTypes="AA">
                                      <p:cBhvr>
                                        <p:cTn id="70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44" y="14074"/>
                                    </p:animMotion>
                                  </p:childTnLst>
                                </p:cTn>
                              </p:par>
                              <p:par>
                                <p:cTn id="702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8.33333E-7 1.85185E-6 L 0.12409 0.19653 " pathEditMode="relative" rAng="0" ptsTypes="AA">
                                      <p:cBhvr>
                                        <p:cTn id="70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9815"/>
                                    </p:animMotion>
                                  </p:childTnLst>
                                </p:cTn>
                              </p:par>
                              <p:par>
                                <p:cTn id="704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04167E-6 3.7037E-6 L -0.1 0.30717 " pathEditMode="relative" rAng="0" ptsTypes="AA">
                                      <p:cBhvr>
                                        <p:cTn id="70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15347"/>
                                    </p:animMotion>
                                  </p:childTnLst>
                                </p:cTn>
                              </p:par>
                              <p:par>
                                <p:cTn id="706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04167E-6 -2.59259E-6 L -0.20352 0.15255 " pathEditMode="relative" rAng="0" ptsTypes="AA">
                                      <p:cBhvr>
                                        <p:cTn id="70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82" y="7616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3.95833E-6 -1.85185E-6 L 0.13203 0.15671 " pathEditMode="relative" rAng="0" ptsTypes="AA">
                                      <p:cBhvr>
                                        <p:cTn id="70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2" y="7824"/>
                                    </p:animMotion>
                                  </p:childTnLst>
                                </p:cTn>
                              </p:par>
                              <p:par>
                                <p:cTn id="710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2.29167E-6 -1.48148E-6 L 0.13529 0.04398 " pathEditMode="relative" rAng="0" ptsTypes="AA">
                                      <p:cBhvr>
                                        <p:cTn id="71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8" y="2199"/>
                                    </p:animMotion>
                                  </p:childTnLst>
                                </p:cTn>
                              </p:par>
                              <p:par>
                                <p:cTn id="712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125E-6 -4.44444E-6 L 0.14128 -0.04398 " pathEditMode="relative" rAng="0" ptsTypes="AA">
                                      <p:cBhvr>
                                        <p:cTn id="71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57" y="-2199"/>
                                    </p:animMotion>
                                  </p:childTnLst>
                                </p:cTn>
                              </p:par>
                              <p:par>
                                <p:cTn id="714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58333E-6 3.7037E-6 L 0.10469 -0.14028 " pathEditMode="relative" rAng="0" ptsTypes="AA">
                                      <p:cBhvr>
                                        <p:cTn id="71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34" y="-7014"/>
                                    </p:animMotion>
                                  </p:childTnLst>
                                </p:cTn>
                              </p:par>
                              <p:par>
                                <p:cTn id="716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08333E-6 -3.33333E-6 L 0.05312 -0.21736 " pathEditMode="relative" rAng="0" ptsTypes="AA">
                                      <p:cBhvr>
                                        <p:cTn id="71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10880"/>
                                    </p:animMotion>
                                  </p:childTnLst>
                                </p:cTn>
                              </p:par>
                              <p:par>
                                <p:cTn id="718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1.11022E-16 -4.44444E-6 L -0.11823 -0.25115 " pathEditMode="relative" rAng="0" ptsTypes="AA">
                                      <p:cBhvr>
                                        <p:cTn id="71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1" y="-12569"/>
                                    </p:animMotion>
                                  </p:childTnLst>
                                </p:cTn>
                              </p:par>
                              <p:par>
                                <p:cTn id="72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875E-6 0 L -0.02539 -0.04931 " pathEditMode="relative" rAng="0" ptsTypes="AA">
                                      <p:cBhvr>
                                        <p:cTn id="79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" y="-2477"/>
                                    </p:animMotion>
                                  </p:childTnLst>
                                </p:cTn>
                              </p:par>
                              <p:par>
                                <p:cTn id="79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5E-6 -2.59259E-6 L 0.00338 0.3625 " pathEditMode="relative" rAng="0" ptsTypes="AA">
                                      <p:cBhvr>
                                        <p:cTn id="79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18125"/>
                                    </p:animMotion>
                                  </p:childTnLst>
                                </p:cTn>
                              </p:par>
                              <p:par>
                                <p:cTn id="79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54167E-6 3.7037E-6 L 0.09636 -0.24051 " pathEditMode="relative" rAng="0" ptsTypes="AA">
                                      <p:cBhvr>
                                        <p:cTn id="79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2037"/>
                                    </p:animMotion>
                                  </p:childTnLst>
                                </p:cTn>
                              </p:par>
                              <p:par>
                                <p:cTn id="79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29167E-6 -3.7037E-7 L 0.0875 0.11505 " pathEditMode="relative" rAng="0" ptsTypes="AA">
                                      <p:cBhvr>
                                        <p:cTn id="79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5741"/>
                                    </p:animMotion>
                                  </p:childTnLst>
                                </p:cTn>
                              </p:par>
                              <p:par>
                                <p:cTn id="79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3.33333E-6 3.33333E-6 L 0.15403 0.17199 " pathEditMode="relative" rAng="0" ptsTypes="AA">
                                      <p:cBhvr>
                                        <p:cTn id="79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5" y="8588"/>
                                    </p:animMotion>
                                  </p:childTnLst>
                                </p:cTn>
                              </p:par>
                              <p:par>
                                <p:cTn id="79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16667E-7 1.85185E-6 L 0.08047 -0.26597 " pathEditMode="relative" rAng="0" ptsTypes="AA">
                                      <p:cBhvr>
                                        <p:cTn id="80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-13310"/>
                                    </p:animMotion>
                                  </p:childTnLst>
                                </p:cTn>
                              </p:par>
                              <p:par>
                                <p:cTn id="80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3.95833E-6 -1.85185E-6 L 0.00546 -0.30972 " pathEditMode="relative" rAng="0" ptsTypes="AA">
                                      <p:cBhvr>
                                        <p:cTn id="80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15486"/>
                                    </p:animMotion>
                                  </p:childTnLst>
                                </p:cTn>
                              </p:par>
                              <p:par>
                                <p:cTn id="80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375E-6 1.11111E-6 L -0.06667 -0.34769 " pathEditMode="relative" rAng="0" ptsTypes="AA">
                                      <p:cBhvr>
                                        <p:cTn id="80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-17384"/>
                                    </p:animMotion>
                                  </p:childTnLst>
                                </p:cTn>
                              </p:par>
                              <p:par>
                                <p:cTn id="80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8.33333E-7 3.7037E-6 L -0.02591 -0.03496 " pathEditMode="relative" rAng="0" ptsTypes="AA">
                                      <p:cBhvr>
                                        <p:cTn id="80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-1759"/>
                                    </p:animMotion>
                                  </p:childTnLst>
                                </p:cTn>
                              </p:par>
                              <p:par>
                                <p:cTn id="80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25E-6 -1.11111E-6 L -1.25E-6 0.33866 " pathEditMode="relative" rAng="0" ptsTypes="AA">
                                      <p:cBhvr>
                                        <p:cTn id="80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921"/>
                                    </p:animMotion>
                                  </p:childTnLst>
                                </p:cTn>
                              </p:par>
                              <p:par>
                                <p:cTn id="80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875E-6 2.96296E-6 L -0.16627 -0.31852 " pathEditMode="relative" rAng="0" ptsTypes="AA">
                                      <p:cBhvr>
                                        <p:cTn id="81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20" y="-15926"/>
                                    </p:animMotion>
                                  </p:childTnLst>
                                </p:cTn>
                              </p:par>
                              <p:par>
                                <p:cTn id="81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8.33333E-7 4.44444E-6 L 0.02813 0.33703 " pathEditMode="relative" rAng="0" ptsTypes="AA">
                                      <p:cBhvr>
                                        <p:cTn id="81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16852"/>
                                    </p:animMotion>
                                  </p:childTnLst>
                                </p:cTn>
                              </p:par>
                              <p:par>
                                <p:cTn id="81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79167E-6 -3.33333E-6 L -0.19153 0.02547 " pathEditMode="relative" rAng="0" ptsTypes="AA">
                                      <p:cBhvr>
                                        <p:cTn id="81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1273"/>
                                    </p:animMotion>
                                  </p:childTnLst>
                                </p:cTn>
                              </p:par>
                              <p:par>
                                <p:cTn id="81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91667E-6 -2.59259E-6 L -0.18125 0.09375 " pathEditMode="relative" rAng="0" ptsTypes="AA">
                                      <p:cBhvr>
                                        <p:cTn id="81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4676"/>
                                    </p:animMotion>
                                  </p:childTnLst>
                                </p:cTn>
                              </p:par>
                              <p:par>
                                <p:cTn id="81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58333E-6 -3.33333E-6 L 4.58333E-6 0.3176 " pathEditMode="relative" rAng="0" ptsTypes="AA">
                                      <p:cBhvr>
                                        <p:cTn id="81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880"/>
                                    </p:animMotion>
                                  </p:childTnLst>
                                </p:cTn>
                              </p:par>
                              <p:par>
                                <p:cTn id="819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79167E-6 -3.7037E-6 L -0.01667 -0.30648 " pathEditMode="relative" rAng="0" ptsTypes="AA">
                                      <p:cBhvr>
                                        <p:cTn id="82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-15324"/>
                                    </p:animMotion>
                                  </p:childTnLst>
                                </p:cTn>
                              </p:par>
                              <p:par>
                                <p:cTn id="821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66667E-6 4.44444E-6 L 0.03008 -0.32639 " pathEditMode="relative" rAng="0" ptsTypes="AA">
                                      <p:cBhvr>
                                        <p:cTn id="82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-16319"/>
                                    </p:animMotion>
                                  </p:childTnLst>
                                </p:cTn>
                              </p:par>
                              <p:par>
                                <p:cTn id="823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29167E-6 -2.22222E-6 L 0.09765 -0.29166 " pathEditMode="relative" rAng="0" ptsTypes="AA">
                                      <p:cBhvr>
                                        <p:cTn id="82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3" y="-14583"/>
                                    </p:animMotion>
                                  </p:childTnLst>
                                </p:cTn>
                              </p:par>
                              <p:par>
                                <p:cTn id="82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2.5E-6 2.22222E-6 L -0.01094 -0.2831 " pathEditMode="relative" rAng="0" ptsTypes="AA">
                                      <p:cBhvr>
                                        <p:cTn id="82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14167"/>
                                    </p:animMotion>
                                  </p:childTnLst>
                                </p:cTn>
                              </p:par>
                              <p:par>
                                <p:cTn id="82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8.33333E-7 3.33333E-6 L 0.20886 3.33333E-6 " pathEditMode="relative" rAng="0" ptsTypes="AA">
                                      <p:cBhvr>
                                        <p:cTn id="82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43" y="0"/>
                                    </p:animMotion>
                                  </p:childTnLst>
                                </p:cTn>
                              </p:par>
                              <p:par>
                                <p:cTn id="82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6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1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3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6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4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2" presetID="42" presetClass="path" presetSubtype="0" accel="50000" decel="5000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 2.22222E-6 L 0 0.13634 " pathEditMode="relative" rAng="0" ptsTypes="AA">
                                      <p:cBhvr>
                                        <p:cTn id="893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06"/>
                                    </p:animMotion>
                                  </p:childTnLst>
                                </p:cTn>
                              </p:par>
                              <p:par>
                                <p:cTn id="894" presetID="42" presetClass="entr" presetSubtype="0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89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9" grpId="0" animBg="1"/>
      <p:bldP spid="69" grpId="1" animBg="1"/>
      <p:bldP spid="69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8" grpId="0" animBg="1"/>
      <p:bldP spid="108" grpId="1" animBg="1"/>
      <p:bldP spid="108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  <p:bldP spid="135" grpId="0" animBg="1"/>
      <p:bldP spid="135" grpId="1" animBg="1"/>
      <p:bldP spid="135" grpId="2" animBg="1"/>
      <p:bldP spid="140" grpId="0" animBg="1"/>
      <p:bldP spid="140" grpId="1" animBg="1"/>
      <p:bldP spid="140" grpId="2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430077" y="2587670"/>
            <a:ext cx="5143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rPr>
              <a:t>MY RESUME PPT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Segoe UI Black" panose="020B0A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15087" y="4962165"/>
            <a:ext cx="514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rPr>
              <a:t>适用于自我介绍、岗位竞聘、应聘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rPr>
              <a:t>PPT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rPr>
              <a:t>模板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Segoe UI Black" panose="020B0A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84225" y="1301989"/>
            <a:ext cx="4505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个人简历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5087" y="4505385"/>
            <a:ext cx="4505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坡坡特小学生  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出品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969488" y="-180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1067" y="1537889"/>
            <a:ext cx="3679261" cy="36792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46100" dist="342900" dir="8820000" algn="tl" rotWithShape="0">
              <a:srgbClr val="000000">
                <a:alpha val="45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0"/>
    </mc:Choice>
    <mc:Fallback>
      <p:transition spd="slow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25000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4.79167E-6 2.96296E-6 L 4.79167E-6 1.0796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4641235" y="2010747"/>
            <a:ext cx="2836506" cy="28365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969488" y="-180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353098" y="3886287"/>
            <a:ext cx="5592780" cy="810624"/>
            <a:chOff x="3353098" y="3886287"/>
            <a:chExt cx="5592780" cy="810624"/>
          </a:xfrm>
        </p:grpSpPr>
        <p:sp>
          <p:nvSpPr>
            <p:cNvPr id="10" name="文本框 9"/>
            <p:cNvSpPr txBox="1"/>
            <p:nvPr/>
          </p:nvSpPr>
          <p:spPr>
            <a:xfrm>
              <a:off x="3999089" y="3886287"/>
              <a:ext cx="4300798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面对挑战，我毫不畏惧；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000" dirty="0"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53098" y="3894710"/>
            <a:ext cx="5592780" cy="871584"/>
            <a:chOff x="3353098" y="3825327"/>
            <a:chExt cx="5592780" cy="871584"/>
          </a:xfrm>
        </p:grpSpPr>
        <p:sp>
          <p:nvSpPr>
            <p:cNvPr id="14" name="文本框 13"/>
            <p:cNvSpPr txBox="1"/>
            <p:nvPr/>
          </p:nvSpPr>
          <p:spPr>
            <a:xfrm>
              <a:off x="3999089" y="3825327"/>
              <a:ext cx="4300798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面对困难，我用于向前；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000" dirty="0"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277873" y="3883365"/>
            <a:ext cx="5592780" cy="810624"/>
            <a:chOff x="4206588" y="3886287"/>
            <a:chExt cx="5592780" cy="810624"/>
          </a:xfrm>
          <a:effectLst>
            <a:outerShdw dist="12700" dir="2700000" algn="tl" rotWithShape="0">
              <a:schemeClr val="bg1"/>
            </a:outerShdw>
          </a:effectLst>
        </p:grpSpPr>
        <p:sp>
          <p:nvSpPr>
            <p:cNvPr id="23" name="文本框 22"/>
            <p:cNvSpPr txBox="1"/>
            <p:nvPr/>
          </p:nvSpPr>
          <p:spPr>
            <a:xfrm>
              <a:off x="4922414" y="3886287"/>
              <a:ext cx="4300798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面对挫折，我绝不低头；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0658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000" dirty="0">
                <a:latin typeface="Segoe UI Black" panose="020B0A02040204020203"/>
                <a:cs typeface="Segoe UI Black" panose="020B0A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271508" y="3887287"/>
            <a:ext cx="5592780" cy="810624"/>
            <a:chOff x="4206588" y="3886287"/>
            <a:chExt cx="5592780" cy="810624"/>
          </a:xfrm>
          <a:effectLst>
            <a:outerShdw sx="1000" sy="1000" algn="tl" rotWithShape="0">
              <a:schemeClr val="bg1"/>
            </a:outerShdw>
          </a:effectLst>
        </p:grpSpPr>
        <p:sp>
          <p:nvSpPr>
            <p:cNvPr id="17" name="文本框 16"/>
            <p:cNvSpPr txBox="1"/>
            <p:nvPr/>
          </p:nvSpPr>
          <p:spPr>
            <a:xfrm>
              <a:off x="4922414" y="3886287"/>
              <a:ext cx="4300798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面对失败，我永不言弃；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20658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Segoe UI Black" panose="020B0A02040204020203"/>
                  <a:ea typeface="Segoe UI" panose="020B0502040204020203" charset="0"/>
                  <a:cs typeface="Segoe UI" panose="020B0502040204020203" charset="0"/>
                </a:rPr>
                <a:t>?</a:t>
              </a:r>
              <a:endParaRPr lang="zh-CN" altLang="en-US" sz="2000" dirty="0">
                <a:solidFill>
                  <a:schemeClr val="bg1"/>
                </a:solidFill>
                <a:latin typeface="Segoe UI Black" panose="020B0A02040204020203"/>
                <a:cs typeface="Segoe UI" panose="020B0502040204020203" charset="0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 flipV="1">
            <a:off x="2321695" y="4406702"/>
            <a:ext cx="316832" cy="31683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2327880" y="2785680"/>
            <a:ext cx="419100" cy="4191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1684397" y="1301726"/>
            <a:ext cx="316832" cy="31683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flipV="1">
            <a:off x="9265988" y="4867750"/>
            <a:ext cx="316832" cy="31683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flipV="1">
            <a:off x="10718885" y="2627264"/>
            <a:ext cx="316832" cy="31683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flipH="1">
            <a:off x="9320754" y="1574492"/>
            <a:ext cx="207300" cy="207300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flipV="1">
            <a:off x="7764882" y="5829506"/>
            <a:ext cx="364760" cy="364760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flipV="1">
            <a:off x="7504739" y="789930"/>
            <a:ext cx="280662" cy="28066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521842" y="5029085"/>
            <a:ext cx="477538" cy="477538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flipV="1">
            <a:off x="3271266" y="5623154"/>
            <a:ext cx="280662" cy="28066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flipV="1">
            <a:off x="10402053" y="3916817"/>
            <a:ext cx="316832" cy="31683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flipV="1">
            <a:off x="8548492" y="2127050"/>
            <a:ext cx="364760" cy="364760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flipV="1">
            <a:off x="7806931" y="1678142"/>
            <a:ext cx="280662" cy="28066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2514001" y="267418"/>
            <a:ext cx="522512" cy="52251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4701084" y="809336"/>
            <a:ext cx="522512" cy="52251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flipV="1">
            <a:off x="1092516" y="3994683"/>
            <a:ext cx="316832" cy="316832"/>
          </a:xfrm>
          <a:prstGeom prst="ellipse">
            <a:avLst/>
          </a:prstGeom>
          <a:solidFill>
            <a:srgbClr val="404040"/>
          </a:solidFill>
          <a:ln w="127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5649612" y="2309430"/>
            <a:ext cx="792000" cy="2259303"/>
            <a:chOff x="5649612" y="2309430"/>
            <a:chExt cx="792000" cy="22593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38" t="21834" r="37849" b="47228"/>
            <a:stretch>
              <a:fillRect/>
            </a:stretch>
          </p:blipFill>
          <p:spPr>
            <a:xfrm>
              <a:off x="5651037" y="2309430"/>
              <a:ext cx="790575" cy="952500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5649612" y="3614733"/>
              <a:ext cx="792000" cy="95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00"/>
    </mc:Choice>
    <mc:Fallback>
      <p:transition spd="slow" advTm="9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25000" decel="7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4.79167E-6 0.5129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64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4" presetClass="path" presetSubtype="0" repeatCount="3000" accel="24000" decel="76000" autoRev="1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4.79167E-6 0.51296 L 4.79167E-6 0.31227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4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grpId="5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6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animRot by="21600000">
                                      <p:cBhvr>
                                        <p:cTn id="45" dur="1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grpId="0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xit" presetSubtype="4" fill="hold" grpId="1" nodeType="withEffect">
                                  <p:stCondLst>
                                    <p:cond delay="12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" presetClass="exit" presetSubtype="4" fill="hold" grpId="1" nodeType="withEffect">
                                  <p:stCondLst>
                                    <p:cond delay="12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" presetClass="exit" presetSubtype="4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" presetClass="exit" presetSubtype="4" fill="hold" grpId="1" nodeType="withEffect">
                                  <p:stCondLst>
                                    <p:cond delay="13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" presetClass="exit" presetSubtype="4" fill="hold" grpId="1" nodeType="withEffect">
                                  <p:stCondLst>
                                    <p:cond delay="12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" presetClass="exit" presetSubtype="4" fill="hold" grpId="1" nodeType="withEffect">
                                  <p:stCondLst>
                                    <p:cond delay="13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" presetClass="exit" presetSubtype="4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" presetClass="exit" presetSubtype="4" fill="hold" grpId="1" nodeType="withEffect">
                                  <p:stCondLst>
                                    <p:cond delay="13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" presetClass="exit" presetSubtype="4" fill="hold" grpId="1" nodeType="withEffect">
                                  <p:stCondLst>
                                    <p:cond delay="13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" presetClass="exit" presetSubtype="4" fill="hold" grpId="1" nodeType="withEffect">
                                  <p:stCondLst>
                                    <p:cond delay="13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" presetClass="exit" presetSubtype="4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" presetClass="exit" presetSubtype="4" fill="hold" grpId="1" nodeType="withEffect">
                                  <p:stCondLst>
                                    <p:cond delay="13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" presetClass="exit" presetSubtype="4" fill="hold" grpId="1" nodeType="withEffect">
                                  <p:stCondLst>
                                    <p:cond delay="13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" presetClass="exit" presetSubtype="4" fill="hold" grpId="1" nodeType="withEffect">
                                  <p:stCondLst>
                                    <p:cond delay="13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" presetClass="exit" presetSubtype="4" fill="hold" grpId="1" nodeType="withEffect">
                                  <p:stCondLst>
                                    <p:cond delay="14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" presetClass="exit" presetSubtype="4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3" grpId="4" animBg="1"/>
      <p:bldP spid="3" grpId="5" animBg="1"/>
      <p:bldP spid="3" grpId="6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641235" y="2010747"/>
            <a:ext cx="2836506" cy="28365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969488" y="3339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38" y="2652750"/>
            <a:ext cx="1552500" cy="15525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306837" y="5137252"/>
            <a:ext cx="5592780" cy="810624"/>
            <a:chOff x="3353098" y="3886287"/>
            <a:chExt cx="5592780" cy="810624"/>
          </a:xfrm>
        </p:grpSpPr>
        <p:sp>
          <p:nvSpPr>
            <p:cNvPr id="8" name="文本框 7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但你仍然努力工作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But you’re still working hard</a:t>
              </a:r>
              <a:endParaRPr lang="zh-CN" altLang="en-US" sz="2000" dirty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99610" y="5155351"/>
            <a:ext cx="5592780" cy="806497"/>
            <a:chOff x="3345871" y="3678573"/>
            <a:chExt cx="5592780" cy="806497"/>
          </a:xfrm>
        </p:grpSpPr>
        <p:sp>
          <p:nvSpPr>
            <p:cNvPr id="12" name="文本框 11"/>
            <p:cNvSpPr txBox="1"/>
            <p:nvPr/>
          </p:nvSpPr>
          <p:spPr>
            <a:xfrm>
              <a:off x="3999089" y="3678573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证明你的路是对的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345871" y="4084960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To prove your way is right</a:t>
              </a:r>
              <a:endParaRPr lang="zh-CN" altLang="en-US" sz="2000" dirty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63098" y="5165474"/>
            <a:ext cx="5592780" cy="810624"/>
            <a:chOff x="3353098" y="3886287"/>
            <a:chExt cx="5592780" cy="810624"/>
          </a:xfrm>
        </p:grpSpPr>
        <p:sp>
          <p:nvSpPr>
            <p:cNvPr id="15" name="文本框 14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纵使一个人的力量有限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Although a person's strength is limited</a:t>
              </a:r>
              <a:endParaRPr lang="zh-CN" altLang="en-US" sz="2000" dirty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63098" y="4224376"/>
            <a:ext cx="5592780" cy="810624"/>
            <a:chOff x="3353098" y="3886287"/>
            <a:chExt cx="5592780" cy="810624"/>
          </a:xfrm>
        </p:grpSpPr>
        <p:sp>
          <p:nvSpPr>
            <p:cNvPr id="19" name="文本框 18"/>
            <p:cNvSpPr txBox="1"/>
            <p:nvPr/>
          </p:nvSpPr>
          <p:spPr>
            <a:xfrm>
              <a:off x="3999089" y="3886287"/>
              <a:ext cx="4300798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面对自己，我不断超越；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000" dirty="0"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-769143" y="467700"/>
            <a:ext cx="13837262" cy="180000"/>
            <a:chOff x="-154112" y="848700"/>
            <a:chExt cx="13837262" cy="180000"/>
          </a:xfrm>
          <a:solidFill>
            <a:schemeClr val="tx1"/>
          </a:solidFill>
        </p:grpSpPr>
        <p:sp>
          <p:nvSpPr>
            <p:cNvPr id="21" name="椭圆 20"/>
            <p:cNvSpPr/>
            <p:nvPr/>
          </p:nvSpPr>
          <p:spPr>
            <a:xfrm>
              <a:off x="-154112" y="848700"/>
              <a:ext cx="180000" cy="180000"/>
            </a:xfrm>
            <a:prstGeom prst="ellipse">
              <a:avLst/>
            </a:prstGeom>
            <a:grp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" name="直接连接符 2"/>
            <p:cNvCxnSpPr>
              <a:stCxn id="21" idx="6"/>
            </p:cNvCxnSpPr>
            <p:nvPr/>
          </p:nvCxnSpPr>
          <p:spPr>
            <a:xfrm>
              <a:off x="25888" y="938700"/>
              <a:ext cx="13657262" cy="0"/>
            </a:xfrm>
            <a:prstGeom prst="line">
              <a:avLst/>
            </a:prstGeom>
            <a:grpFill/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 rot="10800000">
            <a:off x="-589143" y="6215432"/>
            <a:ext cx="13657262" cy="180000"/>
            <a:chOff x="-293568" y="7139476"/>
            <a:chExt cx="13657262" cy="180000"/>
          </a:xfrm>
          <a:solidFill>
            <a:schemeClr val="tx1"/>
          </a:solidFill>
        </p:grpSpPr>
        <p:sp>
          <p:nvSpPr>
            <p:cNvPr id="26" name="椭圆 25"/>
            <p:cNvSpPr/>
            <p:nvPr/>
          </p:nvSpPr>
          <p:spPr>
            <a:xfrm>
              <a:off x="-293568" y="7139476"/>
              <a:ext cx="180000" cy="180000"/>
            </a:xfrm>
            <a:prstGeom prst="ellipse">
              <a:avLst/>
            </a:prstGeom>
            <a:grp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>
              <a:stCxn id="26" idx="6"/>
            </p:cNvCxnSpPr>
            <p:nvPr/>
          </p:nvCxnSpPr>
          <p:spPr>
            <a:xfrm rot="10800000" flipH="1">
              <a:off x="-113568" y="7229476"/>
              <a:ext cx="13477262" cy="0"/>
            </a:xfrm>
            <a:prstGeom prst="line">
              <a:avLst/>
            </a:prstGeom>
            <a:grpFill/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 rot="2562464">
            <a:off x="6412108" y="-1590264"/>
            <a:ext cx="7135760" cy="5438948"/>
            <a:chOff x="-154112" y="-1780774"/>
            <a:chExt cx="7135760" cy="5438948"/>
          </a:xfrm>
          <a:solidFill>
            <a:schemeClr val="tx1"/>
          </a:solidFill>
        </p:grpSpPr>
        <p:sp>
          <p:nvSpPr>
            <p:cNvPr id="35" name="椭圆 34"/>
            <p:cNvSpPr/>
            <p:nvPr/>
          </p:nvSpPr>
          <p:spPr>
            <a:xfrm>
              <a:off x="-154112" y="848700"/>
              <a:ext cx="180000" cy="180000"/>
            </a:xfrm>
            <a:prstGeom prst="ellipse">
              <a:avLst/>
            </a:prstGeom>
            <a:grp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36" name="直接连接符 35"/>
            <p:cNvCxnSpPr>
              <a:stCxn id="35" idx="6"/>
            </p:cNvCxnSpPr>
            <p:nvPr/>
          </p:nvCxnSpPr>
          <p:spPr>
            <a:xfrm rot="19037536">
              <a:off x="1089113" y="-1780774"/>
              <a:ext cx="5892535" cy="5438948"/>
            </a:xfrm>
            <a:prstGeom prst="line">
              <a:avLst/>
            </a:prstGeom>
            <a:grpFill/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 rot="13345118">
            <a:off x="-1752755" y="2315526"/>
            <a:ext cx="7135760" cy="5438948"/>
            <a:chOff x="-154112" y="-1780774"/>
            <a:chExt cx="7135760" cy="5438948"/>
          </a:xfrm>
          <a:solidFill>
            <a:schemeClr val="tx1"/>
          </a:solidFill>
        </p:grpSpPr>
        <p:sp>
          <p:nvSpPr>
            <p:cNvPr id="39" name="椭圆 38"/>
            <p:cNvSpPr/>
            <p:nvPr/>
          </p:nvSpPr>
          <p:spPr>
            <a:xfrm>
              <a:off x="-154112" y="848700"/>
              <a:ext cx="180000" cy="180000"/>
            </a:xfrm>
            <a:prstGeom prst="ellipse">
              <a:avLst/>
            </a:prstGeom>
            <a:grp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6"/>
            </p:cNvCxnSpPr>
            <p:nvPr/>
          </p:nvCxnSpPr>
          <p:spPr>
            <a:xfrm rot="19037536">
              <a:off x="1089113" y="-1780774"/>
              <a:ext cx="5892535" cy="5438948"/>
            </a:xfrm>
            <a:prstGeom prst="line">
              <a:avLst/>
            </a:prstGeom>
            <a:grpFill/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1000"/>
    </mc:Choice>
    <mc:Fallback>
      <p:transition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xit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xit" presetSubtype="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xit" presetSubtype="2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21600000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641235" y="2010747"/>
            <a:ext cx="2836506" cy="28365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38" y="2652750"/>
            <a:ext cx="1552500" cy="155250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5969488" y="3339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263098" y="4357631"/>
            <a:ext cx="5592780" cy="810624"/>
            <a:chOff x="3353098" y="3886287"/>
            <a:chExt cx="5592780" cy="810624"/>
          </a:xfrm>
        </p:grpSpPr>
        <p:sp>
          <p:nvSpPr>
            <p:cNvPr id="18" name="文本框 17"/>
            <p:cNvSpPr txBox="1"/>
            <p:nvPr/>
          </p:nvSpPr>
          <p:spPr>
            <a:xfrm>
              <a:off x="3999089" y="3886287"/>
              <a:ext cx="4300798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我们顽强拼搏，共同进步。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000" dirty="0"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908300" y="4362833"/>
            <a:ext cx="6311899" cy="810624"/>
            <a:chOff x="2884000" y="3886287"/>
            <a:chExt cx="6311899" cy="810624"/>
          </a:xfrm>
        </p:grpSpPr>
        <p:sp>
          <p:nvSpPr>
            <p:cNvPr id="10" name="文本框 9"/>
            <p:cNvSpPr txBox="1"/>
            <p:nvPr/>
          </p:nvSpPr>
          <p:spPr>
            <a:xfrm>
              <a:off x="2884000" y="3886287"/>
              <a:ext cx="63118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5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我努力！我坚持！我奋斗！我一定行！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000" dirty="0"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7000"/>
    </mc:Choice>
    <mc:Fallback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4" presetClass="path" presetSubtype="0" repeatCount="3000" accel="37500" decel="12500" autoRev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2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064234" y="2297522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916451" y="234101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189157" y="2253476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364296" y="2379639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073746" y="201370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323627" y="2188094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534915" y="187546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896946" y="237128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038851" y="128251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751547" y="2152008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665497" y="202132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543097" y="204436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751547" y="1500260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741270" y="2380569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213034" y="2006349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872714" y="225581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878281" y="2029608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209729" y="2367280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936106" y="200803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209729" y="1637325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602093" y="139777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250357" y="1509575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135364" y="198516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064269" y="237128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770618" y="200779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037427" y="193666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025664" y="192196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410958" y="1501836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352497" y="1621490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066126" y="162964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928043" y="162264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612901" y="168384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084090" y="150131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910659" y="1732794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206127" y="1731225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577681" y="149284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354789" y="173228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602093" y="153403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657315" y="1734240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516481" y="173020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059137" y="172258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4612901" y="1854362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764330" y="1628415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529541" y="1600700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4611529" y="2010192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4602093" y="2319369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4611529" y="216503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5529541" y="218968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7135060" y="1736270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6817081" y="1736270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6976227" y="173548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976227" y="126933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6976227" y="1415956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189520" y="128291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976227" y="1578345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6804753" y="1274875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6638881" y="127695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477189" y="127695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529541" y="2471349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5529541" y="189892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5529541" y="1743890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5529541" y="2051632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5529541" y="2319369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5376471" y="1263006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5529541" y="1448375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602093" y="247844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5230097" y="126195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4926334" y="1263006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5080059" y="126195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611529" y="1263006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4770618" y="1260148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5529541" y="126933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6331929" y="1282913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7012660" y="2319369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7159827" y="2375876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6237657" y="2053189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6529234" y="2186698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538389" y="2338195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6459301" y="247764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6310146" y="2477641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6196564" y="246341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5370121" y="1992937"/>
            <a:ext cx="122400" cy="1224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TextBox 6"/>
          <p:cNvSpPr txBox="1">
            <a:spLocks noChangeArrowheads="1"/>
          </p:cNvSpPr>
          <p:nvPr/>
        </p:nvSpPr>
        <p:spPr bwMode="auto">
          <a:xfrm>
            <a:off x="1163932" y="4714514"/>
            <a:ext cx="2627018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关于我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TextBox 6"/>
          <p:cNvSpPr txBox="1">
            <a:spLocks noChangeArrowheads="1"/>
          </p:cNvSpPr>
          <p:nvPr/>
        </p:nvSpPr>
        <p:spPr bwMode="auto">
          <a:xfrm>
            <a:off x="3612317" y="4714514"/>
            <a:ext cx="2627018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TextBox 6"/>
          <p:cNvSpPr txBox="1">
            <a:spLocks noChangeArrowheads="1"/>
          </p:cNvSpPr>
          <p:nvPr/>
        </p:nvSpPr>
        <p:spPr bwMode="auto">
          <a:xfrm>
            <a:off x="6095394" y="4714514"/>
            <a:ext cx="2627018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TextBox 99"/>
          <p:cNvSpPr txBox="1">
            <a:spLocks noChangeArrowheads="1"/>
          </p:cNvSpPr>
          <p:nvPr/>
        </p:nvSpPr>
        <p:spPr bwMode="auto">
          <a:xfrm>
            <a:off x="8652764" y="4714514"/>
            <a:ext cx="2627018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4358235" y="951305"/>
            <a:ext cx="3615643" cy="181587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12458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0" b="1" kern="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11000" b="1" kern="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 Box 17"/>
          <p:cNvSpPr txBox="1">
            <a:spLocks noChangeArrowheads="1"/>
          </p:cNvSpPr>
          <p:nvPr/>
        </p:nvSpPr>
        <p:spPr bwMode="auto">
          <a:xfrm>
            <a:off x="3827052" y="5314068"/>
            <a:ext cx="2209689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POSTCOMNTVE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 Box 39"/>
          <p:cNvSpPr txBox="1">
            <a:spLocks noChangeArrowheads="1"/>
          </p:cNvSpPr>
          <p:nvPr/>
        </p:nvSpPr>
        <p:spPr bwMode="auto">
          <a:xfrm>
            <a:off x="1715898" y="5312064"/>
            <a:ext cx="152992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ABOUT ME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 Box 43"/>
          <p:cNvSpPr txBox="1">
            <a:spLocks noChangeArrowheads="1"/>
          </p:cNvSpPr>
          <p:nvPr/>
        </p:nvSpPr>
        <p:spPr bwMode="auto">
          <a:xfrm>
            <a:off x="8940210" y="5312064"/>
            <a:ext cx="21235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PROGRAMMING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 Box 45"/>
          <p:cNvSpPr txBox="1">
            <a:spLocks noChangeArrowheads="1"/>
          </p:cNvSpPr>
          <p:nvPr/>
        </p:nvSpPr>
        <p:spPr bwMode="auto">
          <a:xfrm>
            <a:off x="6347922" y="5314068"/>
            <a:ext cx="212354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COMPETENCE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2" name="图片 1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634" y="3170751"/>
            <a:ext cx="1237614" cy="1237614"/>
          </a:xfrm>
          <a:prstGeom prst="rect">
            <a:avLst/>
          </a:prstGeom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283" y="3170751"/>
            <a:ext cx="1237614" cy="1237614"/>
          </a:xfrm>
          <a:prstGeom prst="rect">
            <a:avLst/>
          </a:prstGeom>
        </p:spPr>
      </p:pic>
      <p:pic>
        <p:nvPicPr>
          <p:cNvPr id="124" name="图片 1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081" y="3170751"/>
            <a:ext cx="1237614" cy="1237614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466" y="3170751"/>
            <a:ext cx="1237614" cy="12376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3500"/>
    </mc:Choice>
    <mc:Fallback>
      <p:transition spd="slow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3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3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1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3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3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1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3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9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4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3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1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12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8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2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6" dur="1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1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" presetClass="exit" presetSubtype="8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0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2" presetClass="exit" presetSubtype="9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4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8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2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6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0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1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4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8" dur="1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1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2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6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0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4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8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" presetClass="exit" presetSubtype="9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1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1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0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1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4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5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8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2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6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0" dur="1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1" dur="1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4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5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8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9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2" presetClass="exit" presetSubtype="8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2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3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6" dur="1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7" dur="1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0" dur="1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1" dur="1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4" dur="1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5" dur="1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8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9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2" dur="1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3" dur="1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6" dur="1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7" dur="1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0" dur="1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1" dur="1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4" dur="1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5" dur="1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8" dur="1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9" dur="1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2" presetClass="exit" presetSubtype="8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2" dur="1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3" dur="1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6" dur="1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7" dur="1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2" presetClass="exit" presetSubtype="1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0" dur="1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1" dur="1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2" presetClass="exit" presetSubtype="8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4" dur="1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5" dur="1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8" dur="1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9" dur="1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2" dur="1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3" dur="1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6" dur="1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7" dur="1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0" dur="1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1" dur="1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4" dur="1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5" dur="1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8" dur="1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9" dur="1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2" dur="1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3" dur="1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6" dur="1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7" dur="1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2" presetClass="exit" presetSubtype="8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0" dur="1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1" dur="1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4" dur="1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5" dur="1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8" dur="1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9" dur="1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2" dur="1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3" dur="1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2" presetClass="exit" presetSubtype="8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6" dur="1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7" dur="1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0" dur="1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1" dur="1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2" presetClass="exit" presetSubtype="9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4" dur="1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5" dur="1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8" dur="1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9" dur="1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2" dur="1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3" dur="1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6" dur="1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7" dur="1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0" dur="1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1" dur="1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4" dur="1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5" dur="1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8" dur="1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9" dur="1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2" dur="1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3" dur="1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6" dur="1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7" dur="1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0" dur="1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1" dur="1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4" dur="1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5" dur="1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8" dur="1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9" dur="1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2" dur="1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3" dur="1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6" dur="1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7" dur="1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2" presetClass="exit" presetSubtype="6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0" dur="1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1" dur="1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4" dur="1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5" dur="1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8" dur="1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9" dur="1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2" presetClass="exit" presetSubtype="3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2" dur="1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3" dur="1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2" presetClass="exit" presetSubtype="4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6" dur="1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7" dur="1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4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8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8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8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0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1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2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3" dur="1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4" dur="1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6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9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1" dur="1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2" dur="1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3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4" dur="1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5" dur="1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0" presetID="2" presetClass="entr" presetSubtype="8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2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3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4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5" dur="1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6" dur="1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3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4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5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6" dur="1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7" dur="1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2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4" dur="1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5" dur="1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6" presetID="2" presetClass="exit" presetSubtype="2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7" dur="1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8" dur="1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" presetID="2" presetClass="entr" presetSubtype="3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5" dur="1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6" dur="1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7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8" dur="1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9" dur="1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4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6" dur="1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7" dur="1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8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9" dur="1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0" dur="1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5" presetID="2" presetClass="entr" presetSubtype="4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7" dur="1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8" dur="1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9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0" dur="1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1" dur="1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3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6" presetID="2" presetClass="entr" presetSubtype="6" accel="15000" decel="85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8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9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0" presetID="2" presetClass="exit" presetSubtype="1" accel="72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1" dur="1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2" dur="1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0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6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1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-21600000">
                                      <p:cBhvr>
                                        <p:cTn id="922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3" presetID="49" presetClass="entr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9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4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21600000">
                                      <p:cBhvr>
                                        <p:cTn id="935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6" presetID="49" presetClass="entr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1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2" presetID="47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7" presetID="8" presetClass="emp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21600000">
                                      <p:cBhvr>
                                        <p:cTn id="948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9" presetID="49" presetClass="entr" presetSubtype="0" decel="10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5" presetID="47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0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21600000">
                                      <p:cBhvr>
                                        <p:cTn id="961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2" fill="hold">
                            <p:stCondLst>
                              <p:cond delay="2200"/>
                            </p:stCondLst>
                            <p:childTnLst>
                              <p:par>
                                <p:cTn id="9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9" dur="500" tmFilter="0,0; .5, 1; 1, 1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0" fill="hold">
                            <p:stCondLst>
                              <p:cond delay="850"/>
                            </p:stCondLst>
                            <p:childTnLst>
                              <p:par>
                                <p:cTn id="9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7" dur="500" tmFilter="0,0; .5, 1; 1, 1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8" fill="hold">
                            <p:stCondLst>
                              <p:cond delay="1850"/>
                            </p:stCondLst>
                            <p:childTnLst>
                              <p:par>
                                <p:cTn id="9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5" dur="500" tmFilter="0,0; .5, 1; 1, 1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6" fill="hold">
                            <p:stCondLst>
                              <p:cond delay="2800"/>
                            </p:stCondLst>
                            <p:childTnLst>
                              <p:par>
                                <p:cTn id="9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3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/>
      <p:bldP spid="98" grpId="0"/>
      <p:bldP spid="99" grpId="0"/>
      <p:bldP spid="100" grpId="0"/>
      <p:bldP spid="113" grpId="0"/>
      <p:bldP spid="118" grpId="0"/>
      <p:bldP spid="119" grpId="0"/>
      <p:bldP spid="120" grpId="0"/>
      <p:bldP spid="1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 rot="18900000">
            <a:off x="345376" y="-1788016"/>
            <a:ext cx="11804189" cy="10513939"/>
            <a:chOff x="299415" y="-1245326"/>
            <a:chExt cx="11602872" cy="10334628"/>
          </a:xfrm>
          <a:solidFill>
            <a:schemeClr val="bg1">
              <a:lumMod val="85000"/>
            </a:schemeClr>
          </a:solidFill>
        </p:grpSpPr>
        <p:grpSp>
          <p:nvGrpSpPr>
            <p:cNvPr id="75" name="组合 74"/>
            <p:cNvGrpSpPr/>
            <p:nvPr/>
          </p:nvGrpSpPr>
          <p:grpSpPr>
            <a:xfrm>
              <a:off x="7852741" y="4407553"/>
              <a:ext cx="215100" cy="204081"/>
              <a:chOff x="9410701" y="700836"/>
              <a:chExt cx="215100" cy="204081"/>
            </a:xfrm>
            <a:grpFill/>
          </p:grpSpPr>
          <p:sp>
            <p:nvSpPr>
              <p:cNvPr id="250" name="椭圆 249"/>
              <p:cNvSpPr/>
              <p:nvPr/>
            </p:nvSpPr>
            <p:spPr>
              <a:xfrm>
                <a:off x="9410701" y="7008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椭圆 250"/>
              <p:cNvSpPr/>
              <p:nvPr/>
            </p:nvSpPr>
            <p:spPr>
              <a:xfrm>
                <a:off x="9524855" y="7965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6420183" y="4098767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248" name="椭圆 247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椭圆 248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rot="2252150">
              <a:off x="5698424" y="1665376"/>
              <a:ext cx="1080688" cy="1059450"/>
              <a:chOff x="249908" y="507516"/>
              <a:chExt cx="4433351" cy="4493634"/>
            </a:xfrm>
            <a:grpFill/>
          </p:grpSpPr>
          <p:grpSp>
            <p:nvGrpSpPr>
              <p:cNvPr id="235" name="组合 234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243" name="矩形 242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4" name="椭圆 243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5" name="椭圆 244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6" name="矩形 245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7" name="椭圆 246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6" name="组合 235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237" name="矩形 236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8" name="椭圆 237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9" name="矩形 238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0" name="椭圆 239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1" name="矩形 240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8" name="组合 77"/>
            <p:cNvGrpSpPr/>
            <p:nvPr/>
          </p:nvGrpSpPr>
          <p:grpSpPr>
            <a:xfrm flipH="1">
              <a:off x="6615145" y="4871712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230" name="椭圆 229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椭圆 231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4" name="椭圆 233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8443445" y="2740220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226" name="椭圆 225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矩形 22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矩形 228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2252150">
              <a:off x="662707" y="837669"/>
              <a:ext cx="1080688" cy="1059450"/>
              <a:chOff x="249908" y="507516"/>
              <a:chExt cx="4433351" cy="4493634"/>
            </a:xfrm>
            <a:grpFill/>
          </p:grpSpPr>
          <p:grpSp>
            <p:nvGrpSpPr>
              <p:cNvPr id="213" name="组合 212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221" name="矩形 220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3" name="椭圆 222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4" name="矩形 223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5" name="椭圆 224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14" name="组合 213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215" name="矩形 214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6" name="椭圆 215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矩形 216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8" name="椭圆 217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9" name="矩形 218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0" name="椭圆 219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81" name="组合 80"/>
            <p:cNvGrpSpPr/>
            <p:nvPr/>
          </p:nvGrpSpPr>
          <p:grpSpPr>
            <a:xfrm>
              <a:off x="10333510" y="1992629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209" name="椭圆 208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矩形 209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椭圆 210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矩形 211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 flipH="1">
              <a:off x="7966639" y="5507261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204" name="椭圆 203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5" name="矩形 204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椭圆 205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矩形 206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椭圆 207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10973054" y="4356272"/>
              <a:ext cx="929233" cy="483119"/>
              <a:chOff x="773430" y="507516"/>
              <a:chExt cx="3369445" cy="1751815"/>
            </a:xfrm>
            <a:grpFill/>
          </p:grpSpPr>
          <p:sp>
            <p:nvSpPr>
              <p:cNvPr id="199" name="椭圆 198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矩形 199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椭圆 200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矩形 201"/>
              <p:cNvSpPr/>
              <p:nvPr/>
            </p:nvSpPr>
            <p:spPr>
              <a:xfrm>
                <a:off x="2168489" y="204570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1284776" y="4285950"/>
              <a:ext cx="427307" cy="462449"/>
              <a:chOff x="249908" y="460754"/>
              <a:chExt cx="2021885" cy="2188166"/>
            </a:xfrm>
            <a:grpFill/>
          </p:grpSpPr>
          <p:sp>
            <p:nvSpPr>
              <p:cNvPr id="194" name="矩形 193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椭圆 194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椭圆 195"/>
              <p:cNvSpPr/>
              <p:nvPr/>
            </p:nvSpPr>
            <p:spPr>
              <a:xfrm>
                <a:off x="709166" y="460754"/>
                <a:ext cx="323849" cy="437365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7" name="矩形 196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椭圆 197"/>
              <p:cNvSpPr/>
              <p:nvPr/>
            </p:nvSpPr>
            <p:spPr>
              <a:xfrm>
                <a:off x="1947944" y="1896433"/>
                <a:ext cx="323849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 flipH="1">
              <a:off x="1397186" y="5709614"/>
              <a:ext cx="301378" cy="492488"/>
              <a:chOff x="3137776" y="2055250"/>
              <a:chExt cx="1157499" cy="1891487"/>
            </a:xfrm>
            <a:grpFill/>
          </p:grpSpPr>
          <p:sp>
            <p:nvSpPr>
              <p:cNvPr id="191" name="椭圆 190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椭圆 192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10161492" y="686986"/>
              <a:ext cx="215100" cy="204081"/>
              <a:chOff x="9410701" y="700836"/>
              <a:chExt cx="215100" cy="204081"/>
            </a:xfrm>
            <a:grpFill/>
          </p:grpSpPr>
          <p:sp>
            <p:nvSpPr>
              <p:cNvPr id="189" name="椭圆 188"/>
              <p:cNvSpPr/>
              <p:nvPr/>
            </p:nvSpPr>
            <p:spPr>
              <a:xfrm>
                <a:off x="9410701" y="7008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椭圆 189"/>
              <p:cNvSpPr/>
              <p:nvPr/>
            </p:nvSpPr>
            <p:spPr>
              <a:xfrm>
                <a:off x="9524855" y="7965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7" name="椭圆 86"/>
            <p:cNvSpPr/>
            <p:nvPr/>
          </p:nvSpPr>
          <p:spPr>
            <a:xfrm>
              <a:off x="10085147" y="1637583"/>
              <a:ext cx="100946" cy="108340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11195897" y="1328309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11201891" y="2051575"/>
              <a:ext cx="98945" cy="10619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 rot="18813588" flipH="1">
              <a:off x="11064025" y="5483892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86" name="椭圆 185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7" name="矩形 18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8" name="椭圆 18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 rot="2604449" flipH="1">
              <a:off x="9545614" y="5317923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83" name="椭圆 182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矩形 183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5" name="椭圆 184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 rot="2252150">
              <a:off x="5475142" y="5849784"/>
              <a:ext cx="1241715" cy="1217313"/>
              <a:chOff x="249908" y="507516"/>
              <a:chExt cx="4433351" cy="4493634"/>
            </a:xfrm>
            <a:grpFill/>
          </p:grpSpPr>
          <p:grpSp>
            <p:nvGrpSpPr>
              <p:cNvPr id="170" name="组合 169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178" name="矩形 177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9" name="椭圆 178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0" name="椭圆 179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1" name="矩形 180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2" name="椭圆 181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1" name="组合 170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172" name="矩形 171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3" name="椭圆 172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4" name="矩形 173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6" name="矩形 175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椭圆 176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3153065" y="473941"/>
              <a:ext cx="404870" cy="425846"/>
              <a:chOff x="249908" y="507516"/>
              <a:chExt cx="2035924" cy="2141404"/>
            </a:xfrm>
            <a:grpFill/>
          </p:grpSpPr>
          <p:sp>
            <p:nvSpPr>
              <p:cNvPr id="165" name="矩形 164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矩形 167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 flipH="1">
              <a:off x="5076638" y="426244"/>
              <a:ext cx="233969" cy="382334"/>
              <a:chOff x="3137776" y="2055250"/>
              <a:chExt cx="1157499" cy="1891487"/>
            </a:xfrm>
            <a:grpFill/>
          </p:grpSpPr>
          <p:sp>
            <p:nvSpPr>
              <p:cNvPr id="162" name="椭圆 161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矩形 162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8728934" y="378200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160" name="椭圆 159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6" name="椭圆 95"/>
            <p:cNvSpPr/>
            <p:nvPr/>
          </p:nvSpPr>
          <p:spPr>
            <a:xfrm>
              <a:off x="1528276" y="3007744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473056" y="2955714"/>
              <a:ext cx="106669" cy="10834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4067802" y="4677338"/>
              <a:ext cx="129892" cy="13192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7194513" y="1024722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158" name="椭圆 157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2733533" y="4973031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154" name="椭圆 153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矩形 154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矩形 156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1" name="椭圆 100"/>
            <p:cNvSpPr/>
            <p:nvPr/>
          </p:nvSpPr>
          <p:spPr>
            <a:xfrm>
              <a:off x="5262896" y="4865258"/>
              <a:ext cx="129892" cy="13192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 flipH="1">
              <a:off x="4583323" y="1623543"/>
              <a:ext cx="233969" cy="382334"/>
              <a:chOff x="3137776" y="2055250"/>
              <a:chExt cx="1157499" cy="1891487"/>
            </a:xfrm>
            <a:grpFill/>
          </p:grpSpPr>
          <p:sp>
            <p:nvSpPr>
              <p:cNvPr id="151" name="椭圆 150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矩形 151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椭圆 152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 flipH="1">
              <a:off x="7975586" y="1745923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146" name="椭圆 145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矩形 146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矩形 148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椭圆 149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4" name="椭圆 103"/>
            <p:cNvSpPr/>
            <p:nvPr/>
          </p:nvSpPr>
          <p:spPr>
            <a:xfrm>
              <a:off x="885760" y="5187634"/>
              <a:ext cx="155640" cy="16703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630296" y="6333918"/>
              <a:ext cx="100776" cy="108157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683051" y="3579008"/>
              <a:ext cx="86558" cy="92898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299415" y="3239102"/>
              <a:ext cx="155640" cy="16703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2624953" y="6490482"/>
              <a:ext cx="170569" cy="18306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4782637" y="7173150"/>
              <a:ext cx="427307" cy="462449"/>
              <a:chOff x="249908" y="460754"/>
              <a:chExt cx="2021885" cy="2188166"/>
            </a:xfrm>
            <a:grpFill/>
          </p:grpSpPr>
          <p:sp>
            <p:nvSpPr>
              <p:cNvPr id="141" name="矩形 140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709166" y="460754"/>
                <a:ext cx="323849" cy="437365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矩形 143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椭圆 144"/>
              <p:cNvSpPr/>
              <p:nvPr/>
            </p:nvSpPr>
            <p:spPr>
              <a:xfrm>
                <a:off x="1947944" y="1896433"/>
                <a:ext cx="323849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flipH="1">
              <a:off x="4895047" y="8596814"/>
              <a:ext cx="301378" cy="492488"/>
              <a:chOff x="3137776" y="2055250"/>
              <a:chExt cx="1157499" cy="1891487"/>
            </a:xfrm>
            <a:grpFill/>
          </p:grpSpPr>
          <p:sp>
            <p:nvSpPr>
              <p:cNvPr id="138" name="椭圆 137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矩形 138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6231394" y="7860231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134" name="椭圆 133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矩形 134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矩形 136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6944996" y="-1245326"/>
              <a:ext cx="929233" cy="483119"/>
              <a:chOff x="773430" y="507516"/>
              <a:chExt cx="3369445" cy="1751815"/>
            </a:xfrm>
            <a:grpFill/>
          </p:grpSpPr>
          <p:sp>
            <p:nvSpPr>
              <p:cNvPr id="129" name="椭圆 128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矩形 129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2168489" y="204570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 rot="18813588" flipH="1">
              <a:off x="5736763" y="-521164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26" name="椭圆 125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 rot="2604449" flipH="1">
              <a:off x="4218352" y="-687133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23" name="椭圆 122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5" name="椭圆 114"/>
            <p:cNvSpPr/>
            <p:nvPr/>
          </p:nvSpPr>
          <p:spPr>
            <a:xfrm>
              <a:off x="8940781" y="8421879"/>
              <a:ext cx="100946" cy="108340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10051531" y="8112605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8838433" y="-912963"/>
              <a:ext cx="404870" cy="425846"/>
              <a:chOff x="249908" y="507516"/>
              <a:chExt cx="2035924" cy="2141404"/>
            </a:xfrm>
            <a:grpFill/>
          </p:grpSpPr>
          <p:sp>
            <p:nvSpPr>
              <p:cNvPr id="118" name="矩形 117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矩形 120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椭圆 121" hidden="1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" name="椭圆 3"/>
          <p:cNvSpPr/>
          <p:nvPr/>
        </p:nvSpPr>
        <p:spPr>
          <a:xfrm>
            <a:off x="5416550" y="1812313"/>
            <a:ext cx="1358900" cy="13589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096000" y="19023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916000" y="19923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096000" y="21066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84850" y="222176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252828" y="204564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790851" y="298272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266628" y="215853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963385" y="1824700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131613" y="295513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13758" y="237480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781166" y="18656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623549" y="195882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491327" y="21259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198336" y="233761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01481" y="252489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420700" y="230557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407150" y="204086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600700" y="236665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628022" y="22184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847708" y="2401025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036927" y="2483493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780700" y="261505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085317" y="2548955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375184" y="249520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970090" y="261925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437912" y="278769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329126" y="265449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600700" y="268980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255724" y="288823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753009" y="279823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927425" y="277790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087908" y="277314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6249449" y="252729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980017" y="221711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713203" y="252729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024351" y="235721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576566" y="249826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339931" y="1927530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496099" y="2647626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437912" y="2221919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523161" y="229706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900722" y="290632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5637134" y="284051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027708" y="304913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573022" y="2173011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430575" y="248349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514682" y="268980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5779540" y="207561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108271" y="228992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214658" y="2703549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198151" y="2244363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958528" y="2305574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5867190" y="21227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116942" y="181990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64414" y="1857016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2407053" y="3333744"/>
            <a:ext cx="7304870" cy="810624"/>
            <a:chOff x="3353098" y="3886287"/>
            <a:chExt cx="5592780" cy="810624"/>
          </a:xfrm>
        </p:grpSpPr>
        <p:sp>
          <p:nvSpPr>
            <p:cNvPr id="67" name="文本框 66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关于我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ABOUT ME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69" name="Text Box 39"/>
          <p:cNvSpPr txBox="1">
            <a:spLocks noChangeArrowheads="1"/>
          </p:cNvSpPr>
          <p:nvPr/>
        </p:nvSpPr>
        <p:spPr bwMode="auto">
          <a:xfrm>
            <a:off x="4426798" y="4205959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6199423" y="4205958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工作经验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 Box 39"/>
          <p:cNvSpPr txBox="1">
            <a:spLocks noChangeArrowheads="1"/>
          </p:cNvSpPr>
          <p:nvPr/>
        </p:nvSpPr>
        <p:spPr bwMode="auto">
          <a:xfrm>
            <a:off x="4398121" y="4748809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教育经历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 Box 39"/>
          <p:cNvSpPr txBox="1">
            <a:spLocks noChangeArrowheads="1"/>
          </p:cNvSpPr>
          <p:nvPr/>
        </p:nvSpPr>
        <p:spPr bwMode="auto">
          <a:xfrm>
            <a:off x="6209601" y="4748809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语言能力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KSO_Shape"/>
          <p:cNvSpPr/>
          <p:nvPr/>
        </p:nvSpPr>
        <p:spPr bwMode="auto">
          <a:xfrm>
            <a:off x="5638234" y="2180961"/>
            <a:ext cx="929381" cy="63840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0"/>
    </mc:Choice>
    <mc:Fallback>
      <p:transition spd="slow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xit" presetSubtype="54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6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4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699"/>
                            </p:stCondLst>
                            <p:childTnLst>
                              <p:par>
                                <p:cTn id="2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399"/>
                            </p:stCondLst>
                            <p:childTnLst>
                              <p:par>
                                <p:cTn id="2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2099"/>
                            </p:stCondLst>
                            <p:childTnLst>
                              <p:par>
                                <p:cTn id="2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500" tmFilter="0,0; .5, 1; 1, 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9" grpId="0"/>
      <p:bldP spid="70" grpId="0"/>
      <p:bldP spid="71" grpId="0"/>
      <p:bldP spid="72" grpId="0"/>
      <p:bldP spid="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Tian</a:t>
            </a:r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</a:t>
            </a:r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biao</a:t>
            </a:r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</a:t>
            </a:r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neirong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375623" y="1818172"/>
            <a:ext cx="3326031" cy="3326031"/>
          </a:xfrm>
          <a:prstGeom prst="ellipse">
            <a:avLst/>
          </a:prstGeom>
          <a:noFill/>
          <a:ln>
            <a:solidFill>
              <a:schemeClr val="tx1"/>
            </a:solidFill>
            <a:prstDash val="soli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对角圆角矩形 27"/>
          <p:cNvSpPr/>
          <p:nvPr/>
        </p:nvSpPr>
        <p:spPr>
          <a:xfrm>
            <a:off x="5498156" y="1287950"/>
            <a:ext cx="4778375" cy="532391"/>
          </a:xfrm>
          <a:prstGeom prst="round2DiagRect">
            <a:avLst>
              <a:gd name="adj1" fmla="val 45293"/>
              <a:gd name="adj2" fmla="val 0"/>
            </a:avLst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对角圆角矩形 29"/>
          <p:cNvSpPr/>
          <p:nvPr/>
        </p:nvSpPr>
        <p:spPr>
          <a:xfrm>
            <a:off x="5498156" y="1867512"/>
            <a:ext cx="4778375" cy="532391"/>
          </a:xfrm>
          <a:prstGeom prst="round2DiagRect">
            <a:avLst>
              <a:gd name="adj1" fmla="val 45293"/>
              <a:gd name="adj2" fmla="val 0"/>
            </a:avLst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对角圆角矩形 31"/>
          <p:cNvSpPr/>
          <p:nvPr/>
        </p:nvSpPr>
        <p:spPr>
          <a:xfrm>
            <a:off x="5498156" y="2447074"/>
            <a:ext cx="4778375" cy="532391"/>
          </a:xfrm>
          <a:prstGeom prst="round2DiagRect">
            <a:avLst>
              <a:gd name="adj1" fmla="val 45293"/>
              <a:gd name="adj2" fmla="val 0"/>
            </a:avLst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对角圆角矩形 32"/>
          <p:cNvSpPr/>
          <p:nvPr/>
        </p:nvSpPr>
        <p:spPr>
          <a:xfrm>
            <a:off x="5498156" y="3026636"/>
            <a:ext cx="4778375" cy="532391"/>
          </a:xfrm>
          <a:prstGeom prst="round2DiagRect">
            <a:avLst>
              <a:gd name="adj1" fmla="val 45293"/>
              <a:gd name="adj2" fmla="val 0"/>
            </a:avLst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对角圆角矩形 33"/>
          <p:cNvSpPr/>
          <p:nvPr/>
        </p:nvSpPr>
        <p:spPr>
          <a:xfrm>
            <a:off x="5498156" y="3606198"/>
            <a:ext cx="4778375" cy="532391"/>
          </a:xfrm>
          <a:prstGeom prst="round2DiagRect">
            <a:avLst>
              <a:gd name="adj1" fmla="val 45293"/>
              <a:gd name="adj2" fmla="val 0"/>
            </a:avLst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对角圆角矩形 34"/>
          <p:cNvSpPr/>
          <p:nvPr/>
        </p:nvSpPr>
        <p:spPr>
          <a:xfrm>
            <a:off x="5498156" y="4185760"/>
            <a:ext cx="4778375" cy="532391"/>
          </a:xfrm>
          <a:prstGeom prst="round2DiagRect">
            <a:avLst>
              <a:gd name="adj1" fmla="val 45293"/>
              <a:gd name="adj2" fmla="val 0"/>
            </a:avLst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对角圆角矩形 36"/>
          <p:cNvSpPr/>
          <p:nvPr/>
        </p:nvSpPr>
        <p:spPr>
          <a:xfrm>
            <a:off x="5498156" y="4765322"/>
            <a:ext cx="4778375" cy="532391"/>
          </a:xfrm>
          <a:prstGeom prst="round2DiagRect">
            <a:avLst>
              <a:gd name="adj1" fmla="val 45293"/>
              <a:gd name="adj2" fmla="val 0"/>
            </a:avLst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对角圆角矩形 38"/>
          <p:cNvSpPr/>
          <p:nvPr/>
        </p:nvSpPr>
        <p:spPr>
          <a:xfrm>
            <a:off x="5498156" y="5344881"/>
            <a:ext cx="4778375" cy="532391"/>
          </a:xfrm>
          <a:prstGeom prst="round2DiagRect">
            <a:avLst>
              <a:gd name="adj1" fmla="val 45293"/>
              <a:gd name="adj2" fmla="val 0"/>
            </a:avLst>
          </a:prstGeom>
          <a:noFill/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5760937" y="1388541"/>
            <a:ext cx="5210175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姓名：                       性别：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Picture 27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701" y="2000997"/>
            <a:ext cx="2984269" cy="295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Text Box 30"/>
          <p:cNvSpPr txBox="1">
            <a:spLocks noChangeArrowheads="1"/>
          </p:cNvSpPr>
          <p:nvPr/>
        </p:nvSpPr>
        <p:spPr bwMode="auto">
          <a:xfrm>
            <a:off x="5710137" y="1943078"/>
            <a:ext cx="5210175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年龄：                        民族：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Box 32"/>
          <p:cNvSpPr txBox="1">
            <a:spLocks noChangeArrowheads="1"/>
          </p:cNvSpPr>
          <p:nvPr/>
        </p:nvSpPr>
        <p:spPr bwMode="auto">
          <a:xfrm>
            <a:off x="5756175" y="2520170"/>
            <a:ext cx="5210175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体重：                       身高：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 Box 34"/>
          <p:cNvSpPr txBox="1">
            <a:spLocks noChangeArrowheads="1"/>
          </p:cNvSpPr>
          <p:nvPr/>
        </p:nvSpPr>
        <p:spPr bwMode="auto">
          <a:xfrm>
            <a:off x="5781575" y="3102202"/>
            <a:ext cx="5210175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籍贯：                       学历：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 Box 36"/>
          <p:cNvSpPr txBox="1">
            <a:spLocks noChangeArrowheads="1"/>
          </p:cNvSpPr>
          <p:nvPr/>
        </p:nvSpPr>
        <p:spPr bwMode="auto">
          <a:xfrm>
            <a:off x="5781575" y="3681764"/>
            <a:ext cx="5210175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婚姻状况：                 政治面貌：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 Box 38"/>
          <p:cNvSpPr txBox="1">
            <a:spLocks noChangeArrowheads="1"/>
          </p:cNvSpPr>
          <p:nvPr/>
        </p:nvSpPr>
        <p:spPr bwMode="auto">
          <a:xfrm>
            <a:off x="5781575" y="4261326"/>
            <a:ext cx="5210175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联系方式：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 Box 40"/>
          <p:cNvSpPr txBox="1">
            <a:spLocks noChangeArrowheads="1"/>
          </p:cNvSpPr>
          <p:nvPr/>
        </p:nvSpPr>
        <p:spPr bwMode="auto">
          <a:xfrm>
            <a:off x="5781575" y="4840888"/>
            <a:ext cx="5210175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电子邮箱：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 Box 42"/>
          <p:cNvSpPr txBox="1">
            <a:spLocks noChangeArrowheads="1"/>
          </p:cNvSpPr>
          <p:nvPr/>
        </p:nvSpPr>
        <p:spPr bwMode="auto">
          <a:xfrm>
            <a:off x="5781575" y="5420447"/>
            <a:ext cx="5210175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现住地址：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1200"/>
    </mc:Choice>
    <mc:Fallback>
      <p:transition advTm="11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90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850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649"/>
                            </p:stCondLst>
                            <p:childTnLst>
                              <p:par>
                                <p:cTn id="10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449"/>
                            </p:stCondLst>
                            <p:childTnLst>
                              <p:par>
                                <p:cTn id="1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6149"/>
                            </p:stCondLst>
                            <p:childTnLst>
                              <p:par>
                                <p:cTn id="1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6849"/>
                            </p:stCondLst>
                            <p:childTnLst>
                              <p:par>
                                <p:cTn id="1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29" grpId="0"/>
      <p:bldP spid="31" grpId="0" animBg="1"/>
      <p:bldP spid="36" grpId="0" animBg="1"/>
      <p:bldP spid="38" grpId="0"/>
      <p:bldP spid="26" grpId="0" animBg="1"/>
      <p:bldP spid="26" grpId="1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9" grpId="0" animBg="1"/>
      <p:bldP spid="43" grpId="0"/>
      <p:bldP spid="50" grpId="0"/>
      <p:bldP spid="56" grpId="0"/>
      <p:bldP spid="62" grpId="0"/>
      <p:bldP spid="63" grpId="0"/>
      <p:bldP spid="64" grpId="0"/>
      <p:bldP spid="65" grpId="0"/>
      <p:bldP spid="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dirty="0">
                <a:solidFill>
                  <a:srgbClr val="5F5F5F"/>
                </a:solidFill>
                <a:latin typeface="方正兰亭大黑_GBK" pitchFamily="2" charset="-122"/>
                <a:ea typeface="方正兰亭大黑_GBK" pitchFamily="2" charset="-122"/>
              </a:rPr>
              <a:t>工作经历</a:t>
            </a:r>
            <a:endParaRPr lang="zh-CN" altLang="en-US" sz="2400" dirty="0">
              <a:solidFill>
                <a:srgbClr val="5F5F5F"/>
              </a:solidFill>
              <a:latin typeface="方正兰亭大黑_GBK" pitchFamily="2" charset="-122"/>
              <a:ea typeface="方正兰亭大黑_GBK" pitchFamily="2" charset="-122"/>
            </a:endParaRP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550590" y="344269"/>
            <a:ext cx="648072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1846734" y="661616"/>
            <a:ext cx="2221906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400" b="1" dirty="0">
                <a:solidFill>
                  <a:srgbClr val="5F5F5F"/>
                </a:solidFill>
                <a:ea typeface="微软雅黑" panose="020B0503020204020204" pitchFamily="34" charset="-122"/>
              </a:rPr>
              <a:t>RESUME</a:t>
            </a:r>
            <a:endParaRPr lang="en-US" altLang="zh-CN" sz="1400" b="1" dirty="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416550" y="2749550"/>
            <a:ext cx="1358900" cy="13589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407053" y="4334481"/>
            <a:ext cx="7304870" cy="954107"/>
            <a:chOff x="3353098" y="3886287"/>
            <a:chExt cx="5592780" cy="954107"/>
          </a:xfrm>
        </p:grpSpPr>
        <p:sp>
          <p:nvSpPr>
            <p:cNvPr id="37" name="文本框 23"/>
            <p:cNvSpPr txBox="1"/>
            <p:nvPr/>
          </p:nvSpPr>
          <p:spPr>
            <a:xfrm>
              <a:off x="3999089" y="3886287"/>
              <a:ext cx="43007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某公司职业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24"/>
            <p:cNvSpPr txBox="1"/>
            <p:nvPr/>
          </p:nvSpPr>
          <p:spPr>
            <a:xfrm>
              <a:off x="3353098" y="4296801"/>
              <a:ext cx="559278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13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在此录入上述图表的描述说明，在此录入上述图表的描述说明。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407053" y="4834332"/>
            <a:ext cx="7304870" cy="840888"/>
            <a:chOff x="3353098" y="3886287"/>
            <a:chExt cx="5592780" cy="840888"/>
          </a:xfrm>
        </p:grpSpPr>
        <p:sp>
          <p:nvSpPr>
            <p:cNvPr id="46" name="文本框 26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某公司人事部主管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27"/>
            <p:cNvSpPr txBox="1"/>
            <p:nvPr/>
          </p:nvSpPr>
          <p:spPr>
            <a:xfrm>
              <a:off x="3353098" y="4296801"/>
              <a:ext cx="559278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13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在此录入上述图表的描述说明，在此录入上述图表的描述说明。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6" name="椭圆 55"/>
          <p:cNvSpPr/>
          <p:nvPr/>
        </p:nvSpPr>
        <p:spPr>
          <a:xfrm>
            <a:off x="6018111" y="3351111"/>
            <a:ext cx="155777" cy="1557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6018110" y="3345909"/>
            <a:ext cx="155777" cy="1557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6018109" y="3345908"/>
            <a:ext cx="155777" cy="1557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018107" y="3356313"/>
            <a:ext cx="155777" cy="1557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018103" y="3356313"/>
            <a:ext cx="155777" cy="1557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6" name="直接连接符 65"/>
          <p:cNvCxnSpPr/>
          <p:nvPr/>
        </p:nvCxnSpPr>
        <p:spPr>
          <a:xfrm flipH="1">
            <a:off x="4624388" y="2624138"/>
            <a:ext cx="3867150" cy="29511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>
            <a:off x="4631733" y="812006"/>
            <a:ext cx="1464267" cy="47632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6096001" y="812006"/>
            <a:ext cx="1451469" cy="47632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H="1" flipV="1">
            <a:off x="3698081" y="2624138"/>
            <a:ext cx="3849391" cy="29511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>
            <a:off x="3698080" y="2624138"/>
            <a:ext cx="479345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椭圆 70"/>
          <p:cNvSpPr/>
          <p:nvPr/>
        </p:nvSpPr>
        <p:spPr>
          <a:xfrm>
            <a:off x="3541852" y="823581"/>
            <a:ext cx="5105267" cy="51752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1200"/>
    </mc:Choice>
    <mc:Fallback>
      <p:transition advTm="11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-1.96532E-6 L 0.11927 0.31399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4" y="1569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4.44444E-6 L -0.1194 0.31458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7" y="1571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4.44444E-6 L 0.19609 -0.11598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5" y="-581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-4.44444E-6 L 0 -0.38472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3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-4.44444E-6 L -0.19609 -0.11851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5" y="-592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09 -0.11598 L -0.12122 0.3145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72" y="2152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 0.31458 L 0 -0.38264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7" y="-3486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38472 L 0.11875 0.3132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7" y="3486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927 0.31389 L -0.19609 -0.11667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8" y="-21528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609 -0.11852 L 0.19609 -0.1173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36" y="-13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1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38473 C 0.11497 -0.38473 0.20859 -0.21505 0.20859 -0.00556 C 0.20859 0.20347 0.11497 0.37361 4.16667E-7 0.37361 C -0.11497 0.37361 -0.20807 0.20347 -0.20807 -0.00556 C -0.20807 -0.21505 -0.11497 -0.38473 4.16667E-7 -0.38473 Z " pathEditMode="relative" rAng="0" ptsTypes="AAAAA">
                                      <p:cBhvr>
                                        <p:cTn id="10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791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30" grpId="0" animBg="1"/>
      <p:bldP spid="32" grpId="0" animBg="1"/>
      <p:bldP spid="33" grpId="0"/>
      <p:bldP spid="34" grpId="0" animBg="1"/>
      <p:bldP spid="34" grpId="1" animBg="1"/>
      <p:bldP spid="34" grpId="2" animBg="1"/>
      <p:bldP spid="56" grpId="0" animBg="1"/>
      <p:bldP spid="56" grpId="1" animBg="1"/>
      <p:bldP spid="56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4" grpId="3" animBg="1"/>
      <p:bldP spid="65" grpId="0" animBg="1"/>
      <p:bldP spid="65" grpId="1" animBg="1"/>
      <p:bldP spid="65" grpId="2" animBg="1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椭圆 38"/>
          <p:cNvSpPr/>
          <p:nvPr/>
        </p:nvSpPr>
        <p:spPr>
          <a:xfrm>
            <a:off x="3541852" y="823581"/>
            <a:ext cx="5105267" cy="51752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006000" y="3339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004485" y="3339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004485" y="3339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006000" y="3339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4" name="直接连接符 43"/>
          <p:cNvCxnSpPr/>
          <p:nvPr/>
        </p:nvCxnSpPr>
        <p:spPr>
          <a:xfrm>
            <a:off x="6096000" y="3429000"/>
            <a:ext cx="814388" cy="1245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43" idx="3"/>
          </p:cNvCxnSpPr>
          <p:nvPr/>
        </p:nvCxnSpPr>
        <p:spPr>
          <a:xfrm flipH="1">
            <a:off x="4543425" y="3492640"/>
            <a:ext cx="1488935" cy="15222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6096001" y="1814513"/>
            <a:ext cx="121443" cy="15644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图片 4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73" y="3711479"/>
            <a:ext cx="1925830" cy="192583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672" y="3601006"/>
            <a:ext cx="2827813" cy="282781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634" y="2786188"/>
            <a:ext cx="1240732" cy="124073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67" y="1017735"/>
            <a:ext cx="1806553" cy="1806553"/>
          </a:xfrm>
          <a:prstGeom prst="rect">
            <a:avLst/>
          </a:prstGeom>
        </p:spPr>
      </p:pic>
      <p:grpSp>
        <p:nvGrpSpPr>
          <p:cNvPr id="51" name="组合 50"/>
          <p:cNvGrpSpPr/>
          <p:nvPr/>
        </p:nvGrpSpPr>
        <p:grpSpPr>
          <a:xfrm>
            <a:off x="6217443" y="2595930"/>
            <a:ext cx="7304870" cy="840888"/>
            <a:chOff x="3353098" y="3886287"/>
            <a:chExt cx="5592780" cy="840888"/>
          </a:xfrm>
        </p:grpSpPr>
        <p:sp>
          <p:nvSpPr>
            <p:cNvPr id="52" name="文本框 15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输入公司职位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16"/>
            <p:cNvSpPr txBox="1"/>
            <p:nvPr/>
          </p:nvSpPr>
          <p:spPr>
            <a:xfrm>
              <a:off x="3353098" y="4296801"/>
              <a:ext cx="559278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在此录入上述图表的描述说明。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rot="5400000">
            <a:off x="7688259" y="614188"/>
            <a:ext cx="7135760" cy="5438948"/>
            <a:chOff x="-154112" y="-1780774"/>
            <a:chExt cx="7135760" cy="5438948"/>
          </a:xfrm>
        </p:grpSpPr>
        <p:sp>
          <p:nvSpPr>
            <p:cNvPr id="55" name="椭圆 54"/>
            <p:cNvSpPr/>
            <p:nvPr/>
          </p:nvSpPr>
          <p:spPr>
            <a:xfrm>
              <a:off x="-154112" y="848700"/>
              <a:ext cx="180000" cy="180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55" idx="6"/>
            </p:cNvCxnSpPr>
            <p:nvPr/>
          </p:nvCxnSpPr>
          <p:spPr>
            <a:xfrm rot="19037536">
              <a:off x="1089113" y="-1780774"/>
              <a:ext cx="5892535" cy="54389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 rot="16200000">
            <a:off x="7088537" y="974188"/>
            <a:ext cx="7135760" cy="5438948"/>
            <a:chOff x="-154112" y="-1780774"/>
            <a:chExt cx="7135760" cy="5438948"/>
          </a:xfrm>
        </p:grpSpPr>
        <p:sp>
          <p:nvSpPr>
            <p:cNvPr id="58" name="椭圆 57"/>
            <p:cNvSpPr/>
            <p:nvPr/>
          </p:nvSpPr>
          <p:spPr>
            <a:xfrm>
              <a:off x="-154112" y="848700"/>
              <a:ext cx="180000" cy="180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>
              <a:stCxn id="58" idx="6"/>
            </p:cNvCxnSpPr>
            <p:nvPr/>
          </p:nvCxnSpPr>
          <p:spPr>
            <a:xfrm rot="19037536">
              <a:off x="1089113" y="-1780774"/>
              <a:ext cx="5892535" cy="54389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6217443" y="3598942"/>
            <a:ext cx="7304870" cy="840888"/>
            <a:chOff x="3353098" y="3886287"/>
            <a:chExt cx="5592780" cy="840888"/>
          </a:xfrm>
        </p:grpSpPr>
        <p:sp>
          <p:nvSpPr>
            <p:cNvPr id="61" name="文本框 15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上市公司总监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16"/>
            <p:cNvSpPr txBox="1"/>
            <p:nvPr/>
          </p:nvSpPr>
          <p:spPr>
            <a:xfrm>
              <a:off x="3353098" y="4296801"/>
              <a:ext cx="559278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在此录入上述图表的描述说明。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4300"/>
    </mc:Choice>
    <mc:Fallback>
      <p:transition advTm="14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 L 0.06719 0.181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909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 L -0.12721 0.2312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67" y="1155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99 -0.2361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1180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6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-21600000">
                                      <p:cBhvr>
                                        <p:cTn id="7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3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5" presetClass="path" presetSubtype="0" accel="50000" decel="5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9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35" presetClass="path" presetSubtype="0" accel="50000" decel="5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9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5" presetClass="path" presetSubtype="0" accel="50000" decel="5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9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35" presetClass="path" presetSubtype="0" accel="50000" decel="5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accel="50000" decel="5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2" presetClass="exit" presetSubtype="4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ntr" presetSubtype="1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2" presetClass="exit" presetSubtype="1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544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xit" presetSubtype="544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53" presetClass="exit" presetSubtype="544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xit" presetSubtype="544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5" presetClass="path" presetSubtype="0" accel="50000" decel="5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5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教育经历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TextBox 6"/>
          <p:cNvSpPr txBox="1">
            <a:spLocks noChangeArrowheads="1"/>
          </p:cNvSpPr>
          <p:nvPr/>
        </p:nvSpPr>
        <p:spPr bwMode="auto">
          <a:xfrm>
            <a:off x="1846734" y="661616"/>
            <a:ext cx="2221906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400" b="1" dirty="0">
                <a:solidFill>
                  <a:srgbClr val="5F5F5F"/>
                </a:solidFill>
              </a:rPr>
              <a:t>Education experience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2399197" y="3035049"/>
            <a:ext cx="7304870" cy="810624"/>
            <a:chOff x="3353098" y="3886287"/>
            <a:chExt cx="5592780" cy="810624"/>
          </a:xfrm>
        </p:grpSpPr>
        <p:sp>
          <p:nvSpPr>
            <p:cNvPr id="52" name="文本框 4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教育经历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5F5F5F"/>
                  </a:solidFill>
                </a:rPr>
                <a:t>Education experience</a:t>
              </a:r>
              <a:endParaRPr lang="zh-CN" altLang="en-US" sz="20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椭圆 53"/>
          <p:cNvSpPr/>
          <p:nvPr/>
        </p:nvSpPr>
        <p:spPr>
          <a:xfrm>
            <a:off x="6006000" y="-1800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2443565" y="4721442"/>
            <a:ext cx="7304870" cy="863971"/>
            <a:chOff x="3353098" y="3886287"/>
            <a:chExt cx="5592780" cy="863971"/>
          </a:xfrm>
        </p:grpSpPr>
        <p:sp>
          <p:nvSpPr>
            <p:cNvPr id="56" name="文本框 8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2009</a:t>
              </a: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— 2011</a:t>
              </a: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9"/>
            <p:cNvSpPr txBox="1"/>
            <p:nvPr/>
          </p:nvSpPr>
          <p:spPr>
            <a:xfrm>
              <a:off x="3353098" y="4296801"/>
              <a:ext cx="5592780" cy="453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3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毕业于 （北京清华大学）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8" name="椭圆 57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6006000" y="332032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38" y="2652750"/>
            <a:ext cx="1552500" cy="1552500"/>
          </a:xfrm>
          <a:prstGeom prst="rect">
            <a:avLst/>
          </a:prstGeom>
        </p:spPr>
      </p:pic>
      <p:grpSp>
        <p:nvGrpSpPr>
          <p:cNvPr id="87" name="组合 86"/>
          <p:cNvGrpSpPr/>
          <p:nvPr/>
        </p:nvGrpSpPr>
        <p:grpSpPr>
          <a:xfrm>
            <a:off x="2443565" y="4881126"/>
            <a:ext cx="7304870" cy="863971"/>
            <a:chOff x="3353098" y="3886287"/>
            <a:chExt cx="5592780" cy="863971"/>
          </a:xfrm>
        </p:grpSpPr>
        <p:sp>
          <p:nvSpPr>
            <p:cNvPr id="88" name="文本框 43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—2014</a:t>
              </a: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44"/>
            <p:cNvSpPr txBox="1"/>
            <p:nvPr/>
          </p:nvSpPr>
          <p:spPr>
            <a:xfrm>
              <a:off x="3353098" y="4296801"/>
              <a:ext cx="5592780" cy="453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>
                <a:lnSpc>
                  <a:spcPct val="13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毕业于 （英国剑桥大学博士后）。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100"/>
    </mc:Choice>
    <mc:Fallback>
      <p:transition advTm="15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-2.08333E-6 0.1615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7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25000" decel="75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2.96296E-6 L 0 0.5129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64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41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4" presetClass="path" presetSubtype="0" repeatCount="3000" accel="24000" decel="76000" autoRev="1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 0.51296 L 0 0.31227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4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grpId="4" nodeType="withEffect">
                                  <p:stCondLst>
                                    <p:cond delay="4400"/>
                                  </p:stCondLst>
                                  <p:childTnLst>
                                    <p:animScale>
                                      <p:cBhvr>
                                        <p:cTn id="45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grpId="5" nodeType="withEffect">
                                  <p:stCondLst>
                                    <p:cond delay="65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grpId="6" nodeType="withEffect">
                                  <p:stCondLst>
                                    <p:cond delay="8500"/>
                                  </p:stCondLst>
                                  <p:childTnLst>
                                    <p:animScale>
                                      <p:cBhvr>
                                        <p:cTn id="49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xit" presetSubtype="8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ntr" presetSubtype="2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293 0.10857 " pathEditMode="relative" rAng="0" ptsTypes="AA">
                                      <p:cBhvr>
                                        <p:cTn id="11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1" y="5417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8451 0.19259 " pathEditMode="relative" rAng="0" ptsTypes="AA">
                                      <p:cBhvr>
                                        <p:cTn id="115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2" y="963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2148 0.19259 " pathEditMode="relative" rAng="0" ptsTypes="AA">
                                      <p:cBhvr>
                                        <p:cTn id="11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" y="963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2565 0.19259 " pathEditMode="relative" rAng="0" ptsTypes="AA">
                                      <p:cBhvr>
                                        <p:cTn id="11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963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3346 0.1507 " pathEditMode="relative" rAng="0" ptsTypes="AA">
                                      <p:cBhvr>
                                        <p:cTn id="121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7523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2565 0.05255 " pathEditMode="relative" rAng="0" ptsTypes="AA">
                                      <p:cBhvr>
                                        <p:cTn id="12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2616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5729 0.08056 " pathEditMode="relative" rAng="0" ptsTypes="AA">
                                      <p:cBhvr>
                                        <p:cTn id="125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4028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8867 0.06644 " pathEditMode="relative" rAng="0" ptsTypes="AA">
                                      <p:cBhvr>
                                        <p:cTn id="12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7" y="331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7292 0.01042 " pathEditMode="relative" rAng="0" ptsTypes="AA">
                                      <p:cBhvr>
                                        <p:cTn id="12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5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7669 0.03866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1" y="192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8451 -0.00347 " pathEditMode="relative" rAng="0" ptsTypes="AA">
                                      <p:cBhvr>
                                        <p:cTn id="13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2" y="-185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8086 -0.03148 " pathEditMode="relative" rAng="0" ptsTypes="AA">
                                      <p:cBhvr>
                                        <p:cTn id="135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6" y="-1574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4154 -0.03148 " pathEditMode="relative" rAng="0" ptsTypes="AA">
                                      <p:cBhvr>
                                        <p:cTn id="137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" y="-1574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4935 -0.08727 " pathEditMode="relative" rAng="0" ptsTypes="AA">
                                      <p:cBhvr>
                                        <p:cTn id="13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1" y="-4375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8086 -0.08727 " pathEditMode="relative" rAng="0" ptsTypes="AA">
                                      <p:cBhvr>
                                        <p:cTn id="141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6" y="-4375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5312 -0.01759 " pathEditMode="relative" rAng="0" ptsTypes="AA">
                                      <p:cBhvr>
                                        <p:cTn id="14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88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4154 -0.14352 " pathEditMode="relative" rAng="0" ptsTypes="AA">
                                      <p:cBhvr>
                                        <p:cTn id="14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" y="-7176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099 -0.07338 " pathEditMode="relative" rAng="0" ptsTypes="AA">
                                      <p:cBhvr>
                                        <p:cTn id="14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368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3737 -0.05949 " pathEditMode="relative" rAng="0" ptsTypes="AA">
                                      <p:cBhvr>
                                        <p:cTn id="14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2986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1367 -0.17153 " pathEditMode="relative" rAng="0" ptsTypes="AA">
                                      <p:cBhvr>
                                        <p:cTn id="151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" y="-8588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293 -0.12963 " pathEditMode="relative" rAng="0" ptsTypes="AA">
                                      <p:cBhvr>
                                        <p:cTn id="153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1" y="-6481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6094 -0.15741 " pathEditMode="relative" rAng="0" ptsTypes="AA">
                                      <p:cBhvr>
                                        <p:cTn id="155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7" y="-787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00208 0.13634 " pathEditMode="relative" rAng="0" ptsTypes="AA">
                                      <p:cBhvr>
                                        <p:cTn id="157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6806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9232 -0.08727 " pathEditMode="relative" rAng="0" ptsTypes="AA">
                                      <p:cBhvr>
                                        <p:cTn id="159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22" y="-4375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-0.06875 0.12246 " pathEditMode="relative" rAng="0" ptsTypes="AA">
                                      <p:cBhvr>
                                        <p:cTn id="16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6111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0 -2.22222E-6 L 0.10456 0.03866 " pathEditMode="relative" rAng="0" ptsTypes="AA">
                                      <p:cBhvr>
                                        <p:cTn id="163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1" y="1921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47" dur="750" fill="hold"/>
                                        <p:tgtEl>
                                          <p:spTgt spid="58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49" dur="7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51" dur="750" fill="hold"/>
                                        <p:tgtEl>
                                          <p:spTgt spid="6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53" dur="750" fill="hold"/>
                                        <p:tgtEl>
                                          <p:spTgt spid="61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55" dur="7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57" dur="750" fill="hold"/>
                                        <p:tgtEl>
                                          <p:spTgt spid="6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59" dur="750" fill="hold"/>
                                        <p:tgtEl>
                                          <p:spTgt spid="6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61" dur="75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63" dur="750" fill="hold"/>
                                        <p:tgtEl>
                                          <p:spTgt spid="66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64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65" dur="750" fill="hold"/>
                                        <p:tgtEl>
                                          <p:spTgt spid="67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67" dur="750" fill="hold"/>
                                        <p:tgtEl>
                                          <p:spTgt spid="68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69" dur="750" fill="hold"/>
                                        <p:tgtEl>
                                          <p:spTgt spid="69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70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71" dur="750" fill="hold"/>
                                        <p:tgtEl>
                                          <p:spTgt spid="7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73" dur="75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74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75" dur="750" fill="hold"/>
                                        <p:tgtEl>
                                          <p:spTgt spid="7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77" dur="750" fill="hold"/>
                                        <p:tgtEl>
                                          <p:spTgt spid="7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78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79" dur="750" fill="hold"/>
                                        <p:tgtEl>
                                          <p:spTgt spid="7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81" dur="750" fill="hold"/>
                                        <p:tgtEl>
                                          <p:spTgt spid="75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82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83" dur="750" fill="hold"/>
                                        <p:tgtEl>
                                          <p:spTgt spid="76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84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85" dur="750" fill="hold"/>
                                        <p:tgtEl>
                                          <p:spTgt spid="77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86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87" dur="750" fill="hold"/>
                                        <p:tgtEl>
                                          <p:spTgt spid="78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88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89" dur="750" fill="hold"/>
                                        <p:tgtEl>
                                          <p:spTgt spid="79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90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91" dur="750" fill="hold"/>
                                        <p:tgtEl>
                                          <p:spTgt spid="8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92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93" dur="750" fill="hold"/>
                                        <p:tgtEl>
                                          <p:spTgt spid="81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94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95" dur="750" fill="hold"/>
                                        <p:tgtEl>
                                          <p:spTgt spid="8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96" presetID="6" presetClass="emph" presetSubtype="0" fill="hold" grpId="2" nodeType="withEffect">
                                  <p:stCondLst>
                                    <p:cond delay="8800"/>
                                  </p:stCondLst>
                                  <p:childTnLst>
                                    <p:animScale>
                                      <p:cBhvr>
                                        <p:cTn id="297" dur="7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grpId="7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49" presetClass="entr" presetSubtype="0" decel="10000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8" presetClass="emph" presetSubtype="0" repeatCount="indefinite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Rot by="21600000">
                                      <p:cBhvr>
                                        <p:cTn id="30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53" presetClass="exit" presetSubtype="32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22" presetClass="exit" presetSubtype="8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22" presetClass="entr" presetSubtype="2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53" presetClass="exit" presetSubtype="32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6" grpId="0"/>
      <p:bldP spid="47" grpId="0"/>
      <p:bldP spid="48" grpId="0" animBg="1"/>
      <p:bldP spid="49" grpId="0" animBg="1"/>
      <p:bldP spid="50" grpId="0"/>
      <p:bldP spid="54" grpId="0" animBg="1"/>
      <p:bldP spid="54" grpId="1" animBg="1"/>
      <p:bldP spid="54" grpId="2" animBg="1"/>
      <p:bldP spid="54" grpId="3" animBg="1"/>
      <p:bldP spid="54" grpId="4" animBg="1"/>
      <p:bldP spid="54" grpId="5" animBg="1"/>
      <p:bldP spid="54" grpId="6" animBg="1"/>
      <p:bldP spid="54" grpId="7" animBg="1"/>
      <p:bldP spid="58" grpId="0" animBg="1"/>
      <p:bldP spid="58" grpId="1" animBg="1"/>
      <p:bldP spid="58" grpId="2" animBg="1"/>
      <p:bldP spid="58" grpId="3" animBg="1"/>
      <p:bldP spid="59" grpId="0" animBg="1"/>
      <p:bldP spid="59" grpId="1" animBg="1"/>
      <p:bldP spid="59" grpId="2" animBg="1"/>
      <p:bldP spid="59" grpId="3" animBg="1"/>
      <p:bldP spid="60" grpId="0" animBg="1"/>
      <p:bldP spid="60" grpId="1" animBg="1"/>
      <p:bldP spid="60" grpId="2" animBg="1"/>
      <p:bldP spid="60" grpId="3" animBg="1"/>
      <p:bldP spid="61" grpId="0" animBg="1"/>
      <p:bldP spid="61" grpId="1" animBg="1"/>
      <p:bldP spid="61" grpId="2" animBg="1"/>
      <p:bldP spid="61" grpId="3" animBg="1"/>
      <p:bldP spid="62" grpId="0" animBg="1"/>
      <p:bldP spid="62" grpId="1" animBg="1"/>
      <p:bldP spid="62" grpId="2" animBg="1"/>
      <p:bldP spid="62" grpId="3" animBg="1"/>
      <p:bldP spid="63" grpId="0" animBg="1"/>
      <p:bldP spid="63" grpId="1" animBg="1"/>
      <p:bldP spid="63" grpId="2" animBg="1"/>
      <p:bldP spid="63" grpId="3" animBg="1"/>
      <p:bldP spid="64" grpId="0" animBg="1"/>
      <p:bldP spid="64" grpId="1" animBg="1"/>
      <p:bldP spid="64" grpId="2" animBg="1"/>
      <p:bldP spid="64" grpId="3" animBg="1"/>
      <p:bldP spid="65" grpId="0" animBg="1"/>
      <p:bldP spid="65" grpId="1" animBg="1"/>
      <p:bldP spid="65" grpId="2" animBg="1"/>
      <p:bldP spid="65" grpId="3" animBg="1"/>
      <p:bldP spid="66" grpId="0" animBg="1"/>
      <p:bldP spid="66" grpId="1" animBg="1"/>
      <p:bldP spid="66" grpId="2" animBg="1"/>
      <p:bldP spid="66" grpId="3" animBg="1"/>
      <p:bldP spid="67" grpId="0" animBg="1"/>
      <p:bldP spid="67" grpId="1" animBg="1"/>
      <p:bldP spid="67" grpId="2" animBg="1"/>
      <p:bldP spid="67" grpId="3" animBg="1"/>
      <p:bldP spid="68" grpId="0" animBg="1"/>
      <p:bldP spid="68" grpId="1" animBg="1"/>
      <p:bldP spid="68" grpId="2" animBg="1"/>
      <p:bldP spid="68" grpId="3" animBg="1"/>
      <p:bldP spid="69" grpId="0" animBg="1"/>
      <p:bldP spid="69" grpId="1" animBg="1"/>
      <p:bldP spid="69" grpId="2" animBg="1"/>
      <p:bldP spid="69" grpId="3" animBg="1"/>
      <p:bldP spid="70" grpId="0" animBg="1"/>
      <p:bldP spid="70" grpId="1" animBg="1"/>
      <p:bldP spid="70" grpId="2" animBg="1"/>
      <p:bldP spid="70" grpId="3" animBg="1"/>
      <p:bldP spid="71" grpId="0" animBg="1"/>
      <p:bldP spid="71" grpId="1" animBg="1"/>
      <p:bldP spid="71" grpId="2" animBg="1"/>
      <p:bldP spid="71" grpId="3" animBg="1"/>
      <p:bldP spid="72" grpId="0" animBg="1"/>
      <p:bldP spid="72" grpId="1" animBg="1"/>
      <p:bldP spid="72" grpId="2" animBg="1"/>
      <p:bldP spid="72" grpId="3" animBg="1"/>
      <p:bldP spid="73" grpId="0" animBg="1"/>
      <p:bldP spid="73" grpId="1" animBg="1"/>
      <p:bldP spid="73" grpId="2" animBg="1"/>
      <p:bldP spid="73" grpId="3" animBg="1"/>
      <p:bldP spid="74" grpId="0" animBg="1"/>
      <p:bldP spid="74" grpId="1" animBg="1"/>
      <p:bldP spid="74" grpId="2" animBg="1"/>
      <p:bldP spid="74" grpId="3" animBg="1"/>
      <p:bldP spid="75" grpId="0" animBg="1"/>
      <p:bldP spid="75" grpId="1" animBg="1"/>
      <p:bldP spid="75" grpId="2" animBg="1"/>
      <p:bldP spid="75" grpId="3" animBg="1"/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7" grpId="2" animBg="1"/>
      <p:bldP spid="77" grpId="3" animBg="1"/>
      <p:bldP spid="78" grpId="0" animBg="1"/>
      <p:bldP spid="78" grpId="1" animBg="1"/>
      <p:bldP spid="78" grpId="2" animBg="1"/>
      <p:bldP spid="78" grpId="3" animBg="1"/>
      <p:bldP spid="79" grpId="0" animBg="1"/>
      <p:bldP spid="79" grpId="1" animBg="1"/>
      <p:bldP spid="79" grpId="2" animBg="1"/>
      <p:bldP spid="79" grpId="3" animBg="1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1" grpId="2" animBg="1"/>
      <p:bldP spid="81" grpId="3" animBg="1"/>
      <p:bldP spid="82" grpId="0" animBg="1"/>
      <p:bldP spid="82" grpId="1" animBg="1"/>
      <p:bldP spid="82" grpId="2" animBg="1"/>
      <p:bldP spid="82" grpId="3" animBg="1"/>
      <p:bldP spid="83" grpId="0" animBg="1"/>
      <p:bldP spid="83" grpId="1" animBg="1"/>
      <p:bldP spid="83" grpId="2" animBg="1"/>
      <p:bldP spid="83" grpId="3" animBg="1"/>
      <p:bldP spid="84" grpId="0" animBg="1"/>
      <p:bldP spid="84" grpId="1" animBg="1"/>
      <p:bldP spid="85" grpId="0" animBg="1"/>
      <p:bldP spid="8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语言能力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TextBox 6"/>
          <p:cNvSpPr txBox="1">
            <a:spLocks noChangeArrowheads="1"/>
          </p:cNvSpPr>
          <p:nvPr/>
        </p:nvSpPr>
        <p:spPr bwMode="auto">
          <a:xfrm>
            <a:off x="1846734" y="661616"/>
            <a:ext cx="2221906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400" b="1" dirty="0">
                <a:solidFill>
                  <a:srgbClr val="5F5F5F"/>
                </a:solidFill>
                <a:ea typeface="微软雅黑" panose="020B0503020204020204" pitchFamily="34" charset="-122"/>
              </a:rPr>
              <a:t>LANGUAGE</a:t>
            </a:r>
            <a:endParaRPr lang="en-US" altLang="zh-CN" sz="1400" b="1" dirty="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68" name="文本框 10"/>
          <p:cNvSpPr txBox="1"/>
          <p:nvPr/>
        </p:nvSpPr>
        <p:spPr>
          <a:xfrm>
            <a:off x="1942492" y="1421817"/>
            <a:ext cx="982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01</a:t>
            </a:r>
            <a:endParaRPr lang="zh-CN" altLang="en-US" sz="44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69" name="文本框 13"/>
          <p:cNvSpPr txBox="1"/>
          <p:nvPr/>
        </p:nvSpPr>
        <p:spPr>
          <a:xfrm>
            <a:off x="1942492" y="2623246"/>
            <a:ext cx="982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02</a:t>
            </a:r>
            <a:endParaRPr lang="zh-CN" altLang="en-US" sz="44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70" name="文本框 16"/>
          <p:cNvSpPr txBox="1"/>
          <p:nvPr/>
        </p:nvSpPr>
        <p:spPr>
          <a:xfrm>
            <a:off x="1942492" y="3932164"/>
            <a:ext cx="982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03</a:t>
            </a:r>
            <a:endParaRPr lang="zh-CN" altLang="en-US" sz="44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71" name="文本框 19"/>
          <p:cNvSpPr txBox="1"/>
          <p:nvPr/>
        </p:nvSpPr>
        <p:spPr>
          <a:xfrm>
            <a:off x="1942492" y="5201247"/>
            <a:ext cx="982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04</a:t>
            </a:r>
            <a:endParaRPr lang="zh-CN" altLang="en-US" sz="44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72" name="文本框 49"/>
          <p:cNvSpPr txBox="1"/>
          <p:nvPr/>
        </p:nvSpPr>
        <p:spPr>
          <a:xfrm>
            <a:off x="2735454" y="1445077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汉语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文本框 49"/>
          <p:cNvSpPr txBox="1"/>
          <p:nvPr/>
        </p:nvSpPr>
        <p:spPr>
          <a:xfrm>
            <a:off x="2735454" y="267462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英语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文本框 49"/>
          <p:cNvSpPr txBox="1"/>
          <p:nvPr/>
        </p:nvSpPr>
        <p:spPr>
          <a:xfrm>
            <a:off x="2735454" y="399139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法语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文本框 49"/>
          <p:cNvSpPr txBox="1"/>
          <p:nvPr/>
        </p:nvSpPr>
        <p:spPr>
          <a:xfrm>
            <a:off x="2735454" y="528754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奥语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Rectangle 22"/>
          <p:cNvSpPr>
            <a:spLocks noChangeArrowheads="1"/>
          </p:cNvSpPr>
          <p:nvPr/>
        </p:nvSpPr>
        <p:spPr bwMode="auto">
          <a:xfrm>
            <a:off x="2770817" y="1878287"/>
            <a:ext cx="1539320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latin typeface="方正正中黑简体" pitchFamily="2" charset="-122"/>
                <a:ea typeface="方正正中黑简体" pitchFamily="2" charset="-122"/>
              </a:rPr>
              <a:t>CHINESE</a:t>
            </a:r>
            <a:endParaRPr lang="en-US" altLang="zh-CN" sz="1400" dirty="0">
              <a:latin typeface="方正正中黑简体" pitchFamily="2" charset="-122"/>
              <a:ea typeface="方正正中黑简体" pitchFamily="2" charset="-122"/>
            </a:endParaRPr>
          </a:p>
        </p:txBody>
      </p:sp>
      <p:sp>
        <p:nvSpPr>
          <p:cNvPr id="78" name="Rectangle 49"/>
          <p:cNvSpPr>
            <a:spLocks noChangeArrowheads="1"/>
          </p:cNvSpPr>
          <p:nvPr/>
        </p:nvSpPr>
        <p:spPr bwMode="auto">
          <a:xfrm>
            <a:off x="2770817" y="3084911"/>
            <a:ext cx="1539320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latin typeface="方正正中黑简体" pitchFamily="2" charset="-122"/>
                <a:ea typeface="方正正中黑简体" pitchFamily="2" charset="-122"/>
              </a:rPr>
              <a:t>ENGLISH</a:t>
            </a:r>
            <a:endParaRPr lang="en-US" altLang="zh-CN" sz="1400" dirty="0">
              <a:latin typeface="方正正中黑简体" pitchFamily="2" charset="-122"/>
              <a:ea typeface="方正正中黑简体" pitchFamily="2" charset="-122"/>
            </a:endParaRPr>
          </a:p>
        </p:txBody>
      </p:sp>
      <p:sp>
        <p:nvSpPr>
          <p:cNvPr id="79" name="Rectangle 50"/>
          <p:cNvSpPr>
            <a:spLocks noChangeArrowheads="1"/>
          </p:cNvSpPr>
          <p:nvPr/>
        </p:nvSpPr>
        <p:spPr bwMode="auto">
          <a:xfrm>
            <a:off x="2770817" y="4393829"/>
            <a:ext cx="1539320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latin typeface="方正正中黑简体" pitchFamily="2" charset="-122"/>
                <a:ea typeface="方正正中黑简体" pitchFamily="2" charset="-122"/>
              </a:rPr>
              <a:t>FRENCH</a:t>
            </a:r>
            <a:endParaRPr lang="en-US" altLang="zh-CN" sz="1400" dirty="0">
              <a:latin typeface="方正正中黑简体" pitchFamily="2" charset="-122"/>
              <a:ea typeface="方正正中黑简体" pitchFamily="2" charset="-122"/>
            </a:endParaRPr>
          </a:p>
        </p:txBody>
      </p:sp>
      <p:sp>
        <p:nvSpPr>
          <p:cNvPr id="80" name="Rectangle 51"/>
          <p:cNvSpPr>
            <a:spLocks noChangeArrowheads="1"/>
          </p:cNvSpPr>
          <p:nvPr/>
        </p:nvSpPr>
        <p:spPr bwMode="auto">
          <a:xfrm>
            <a:off x="2770817" y="5645423"/>
            <a:ext cx="2052869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latin typeface="方正正中黑简体" pitchFamily="2" charset="-122"/>
                <a:ea typeface="方正正中黑简体" pitchFamily="2" charset="-122"/>
              </a:rPr>
              <a:t>CANTONESE</a:t>
            </a:r>
            <a:endParaRPr lang="en-US" altLang="zh-CN" sz="1400" dirty="0">
              <a:latin typeface="方正正中黑简体" pitchFamily="2" charset="-122"/>
              <a:ea typeface="方正正中黑简体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464064" y="1496794"/>
            <a:ext cx="5419628" cy="67220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676930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椭圆 175"/>
          <p:cNvSpPr/>
          <p:nvPr/>
        </p:nvSpPr>
        <p:spPr>
          <a:xfrm>
            <a:off x="5240270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椭圆 176"/>
          <p:cNvSpPr/>
          <p:nvPr/>
        </p:nvSpPr>
        <p:spPr>
          <a:xfrm>
            <a:off x="5803611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椭圆 177"/>
          <p:cNvSpPr/>
          <p:nvPr/>
        </p:nvSpPr>
        <p:spPr>
          <a:xfrm>
            <a:off x="6366952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椭圆 178"/>
          <p:cNvSpPr/>
          <p:nvPr/>
        </p:nvSpPr>
        <p:spPr>
          <a:xfrm>
            <a:off x="6930292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椭圆 179"/>
          <p:cNvSpPr/>
          <p:nvPr/>
        </p:nvSpPr>
        <p:spPr>
          <a:xfrm>
            <a:off x="7493633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椭圆 180"/>
          <p:cNvSpPr/>
          <p:nvPr/>
        </p:nvSpPr>
        <p:spPr>
          <a:xfrm>
            <a:off x="8056973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椭圆 181"/>
          <p:cNvSpPr/>
          <p:nvPr/>
        </p:nvSpPr>
        <p:spPr>
          <a:xfrm>
            <a:off x="8620314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椭圆 182"/>
          <p:cNvSpPr/>
          <p:nvPr/>
        </p:nvSpPr>
        <p:spPr>
          <a:xfrm>
            <a:off x="9183654" y="1634139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圆角矩形 183"/>
          <p:cNvSpPr/>
          <p:nvPr/>
        </p:nvSpPr>
        <p:spPr>
          <a:xfrm>
            <a:off x="4464064" y="2671865"/>
            <a:ext cx="5419628" cy="67220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椭圆 184"/>
          <p:cNvSpPr/>
          <p:nvPr/>
        </p:nvSpPr>
        <p:spPr>
          <a:xfrm>
            <a:off x="4676930" y="2809210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/>
          <p:cNvSpPr/>
          <p:nvPr/>
        </p:nvSpPr>
        <p:spPr>
          <a:xfrm>
            <a:off x="5240270" y="2809210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/>
        </p:nvSpPr>
        <p:spPr>
          <a:xfrm>
            <a:off x="5803611" y="2809210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6366952" y="2809210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椭圆 188"/>
          <p:cNvSpPr/>
          <p:nvPr/>
        </p:nvSpPr>
        <p:spPr>
          <a:xfrm>
            <a:off x="6930292" y="2809210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椭圆 189"/>
          <p:cNvSpPr/>
          <p:nvPr/>
        </p:nvSpPr>
        <p:spPr>
          <a:xfrm>
            <a:off x="7493633" y="2809210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椭圆 190"/>
          <p:cNvSpPr/>
          <p:nvPr/>
        </p:nvSpPr>
        <p:spPr>
          <a:xfrm>
            <a:off x="8056973" y="2809210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椭圆 191"/>
          <p:cNvSpPr/>
          <p:nvPr/>
        </p:nvSpPr>
        <p:spPr>
          <a:xfrm>
            <a:off x="8620314" y="2809210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圆角矩形 193"/>
          <p:cNvSpPr/>
          <p:nvPr/>
        </p:nvSpPr>
        <p:spPr>
          <a:xfrm>
            <a:off x="4464064" y="3980783"/>
            <a:ext cx="5419628" cy="67220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/>
          <p:cNvSpPr/>
          <p:nvPr/>
        </p:nvSpPr>
        <p:spPr>
          <a:xfrm>
            <a:off x="4676930" y="4118128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/>
        </p:nvSpPr>
        <p:spPr>
          <a:xfrm>
            <a:off x="5240270" y="4118128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椭圆 196"/>
          <p:cNvSpPr/>
          <p:nvPr/>
        </p:nvSpPr>
        <p:spPr>
          <a:xfrm>
            <a:off x="5803611" y="4118128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>
            <a:off x="6366952" y="4118128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椭圆 198"/>
          <p:cNvSpPr/>
          <p:nvPr/>
        </p:nvSpPr>
        <p:spPr>
          <a:xfrm>
            <a:off x="6930292" y="4118128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圆角矩形 203"/>
          <p:cNvSpPr/>
          <p:nvPr/>
        </p:nvSpPr>
        <p:spPr>
          <a:xfrm>
            <a:off x="4464064" y="5224627"/>
            <a:ext cx="5419628" cy="67220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4676930" y="5361972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5240270" y="5361972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5803611" y="5361972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椭圆 207"/>
          <p:cNvSpPr/>
          <p:nvPr/>
        </p:nvSpPr>
        <p:spPr>
          <a:xfrm>
            <a:off x="6366952" y="5361972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椭圆 208"/>
          <p:cNvSpPr/>
          <p:nvPr/>
        </p:nvSpPr>
        <p:spPr>
          <a:xfrm>
            <a:off x="6930292" y="5361972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椭圆 209"/>
          <p:cNvSpPr/>
          <p:nvPr/>
        </p:nvSpPr>
        <p:spPr>
          <a:xfrm>
            <a:off x="7493633" y="5361972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椭圆 210"/>
          <p:cNvSpPr/>
          <p:nvPr/>
        </p:nvSpPr>
        <p:spPr>
          <a:xfrm>
            <a:off x="8056973" y="5361972"/>
            <a:ext cx="404756" cy="4047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2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2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8500"/>
                            </p:stCondLst>
                            <p:childTnLst>
                              <p:par>
                                <p:cTn id="1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9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95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5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2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1500"/>
                            </p:stCondLst>
                            <p:childTnLst>
                              <p:par>
                                <p:cTn id="2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2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6" grpId="0"/>
      <p:bldP spid="47" grpId="0"/>
      <p:bldP spid="48" grpId="0" animBg="1"/>
      <p:bldP spid="49" grpId="0" animBg="1"/>
      <p:bldP spid="50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7" grpId="0"/>
      <p:bldP spid="78" grpId="0"/>
      <p:bldP spid="79" grpId="0"/>
      <p:bldP spid="80" grpId="0"/>
      <p:bldP spid="2" grpId="0" animBg="1"/>
      <p:bldP spid="3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 rot="18900000">
            <a:off x="345376" y="-1788016"/>
            <a:ext cx="11804189" cy="10513939"/>
            <a:chOff x="299415" y="-1245326"/>
            <a:chExt cx="11602872" cy="10334628"/>
          </a:xfrm>
          <a:solidFill>
            <a:schemeClr val="bg1">
              <a:lumMod val="85000"/>
            </a:schemeClr>
          </a:solidFill>
        </p:grpSpPr>
        <p:grpSp>
          <p:nvGrpSpPr>
            <p:cNvPr id="75" name="组合 74"/>
            <p:cNvGrpSpPr/>
            <p:nvPr/>
          </p:nvGrpSpPr>
          <p:grpSpPr>
            <a:xfrm>
              <a:off x="7852741" y="4407553"/>
              <a:ext cx="215100" cy="204081"/>
              <a:chOff x="9410701" y="700836"/>
              <a:chExt cx="215100" cy="204081"/>
            </a:xfrm>
            <a:grpFill/>
          </p:grpSpPr>
          <p:sp>
            <p:nvSpPr>
              <p:cNvPr id="250" name="椭圆 249"/>
              <p:cNvSpPr/>
              <p:nvPr/>
            </p:nvSpPr>
            <p:spPr>
              <a:xfrm>
                <a:off x="9410701" y="7008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椭圆 250"/>
              <p:cNvSpPr/>
              <p:nvPr/>
            </p:nvSpPr>
            <p:spPr>
              <a:xfrm>
                <a:off x="9524855" y="7965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6420183" y="4098767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248" name="椭圆 247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椭圆 248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rot="2252150">
              <a:off x="5698424" y="1665376"/>
              <a:ext cx="1080688" cy="1059450"/>
              <a:chOff x="249908" y="507516"/>
              <a:chExt cx="4433351" cy="4493634"/>
            </a:xfrm>
            <a:grpFill/>
          </p:grpSpPr>
          <p:grpSp>
            <p:nvGrpSpPr>
              <p:cNvPr id="235" name="组合 234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243" name="矩形 242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4" name="椭圆 243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5" name="椭圆 244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6" name="矩形 245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7" name="椭圆 246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6" name="组合 235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237" name="矩形 236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8" name="椭圆 237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9" name="矩形 238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0" name="椭圆 239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1" name="矩形 240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8" name="组合 77"/>
            <p:cNvGrpSpPr/>
            <p:nvPr/>
          </p:nvGrpSpPr>
          <p:grpSpPr>
            <a:xfrm flipH="1">
              <a:off x="6615145" y="4871712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230" name="椭圆 229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椭圆 231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4" name="椭圆 233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8443445" y="2740220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226" name="椭圆 225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矩形 22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矩形 228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2252150">
              <a:off x="662707" y="837669"/>
              <a:ext cx="1080688" cy="1059450"/>
              <a:chOff x="249908" y="507516"/>
              <a:chExt cx="4433351" cy="4493634"/>
            </a:xfrm>
            <a:grpFill/>
          </p:grpSpPr>
          <p:grpSp>
            <p:nvGrpSpPr>
              <p:cNvPr id="213" name="组合 212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221" name="矩形 220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3" name="椭圆 222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4" name="矩形 223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5" name="椭圆 224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14" name="组合 213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215" name="矩形 214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6" name="椭圆 215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矩形 216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8" name="椭圆 217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9" name="矩形 218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0" name="椭圆 219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81" name="组合 80"/>
            <p:cNvGrpSpPr/>
            <p:nvPr/>
          </p:nvGrpSpPr>
          <p:grpSpPr>
            <a:xfrm>
              <a:off x="10333510" y="1992629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209" name="椭圆 208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矩形 209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椭圆 210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矩形 211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 flipH="1">
              <a:off x="7966639" y="5507261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204" name="椭圆 203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5" name="矩形 204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椭圆 205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矩形 206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椭圆 207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10973054" y="4356272"/>
              <a:ext cx="929233" cy="483119"/>
              <a:chOff x="773430" y="507516"/>
              <a:chExt cx="3369445" cy="1751815"/>
            </a:xfrm>
            <a:grpFill/>
          </p:grpSpPr>
          <p:sp>
            <p:nvSpPr>
              <p:cNvPr id="199" name="椭圆 198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矩形 199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椭圆 200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矩形 201"/>
              <p:cNvSpPr/>
              <p:nvPr/>
            </p:nvSpPr>
            <p:spPr>
              <a:xfrm>
                <a:off x="2168489" y="204570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1284776" y="4285950"/>
              <a:ext cx="427307" cy="462449"/>
              <a:chOff x="249908" y="460754"/>
              <a:chExt cx="2021885" cy="2188166"/>
            </a:xfrm>
            <a:grpFill/>
          </p:grpSpPr>
          <p:sp>
            <p:nvSpPr>
              <p:cNvPr id="194" name="矩形 193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椭圆 194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椭圆 195"/>
              <p:cNvSpPr/>
              <p:nvPr/>
            </p:nvSpPr>
            <p:spPr>
              <a:xfrm>
                <a:off x="709166" y="460754"/>
                <a:ext cx="323849" cy="437365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7" name="矩形 196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椭圆 197"/>
              <p:cNvSpPr/>
              <p:nvPr/>
            </p:nvSpPr>
            <p:spPr>
              <a:xfrm>
                <a:off x="1947944" y="1896433"/>
                <a:ext cx="323849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 flipH="1">
              <a:off x="1397186" y="5709614"/>
              <a:ext cx="301378" cy="492488"/>
              <a:chOff x="3137776" y="2055250"/>
              <a:chExt cx="1157499" cy="1891487"/>
            </a:xfrm>
            <a:grpFill/>
          </p:grpSpPr>
          <p:sp>
            <p:nvSpPr>
              <p:cNvPr id="191" name="椭圆 190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椭圆 192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10161492" y="686986"/>
              <a:ext cx="215100" cy="204081"/>
              <a:chOff x="9410701" y="700836"/>
              <a:chExt cx="215100" cy="204081"/>
            </a:xfrm>
            <a:grpFill/>
          </p:grpSpPr>
          <p:sp>
            <p:nvSpPr>
              <p:cNvPr id="189" name="椭圆 188"/>
              <p:cNvSpPr/>
              <p:nvPr/>
            </p:nvSpPr>
            <p:spPr>
              <a:xfrm>
                <a:off x="9410701" y="7008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椭圆 189"/>
              <p:cNvSpPr/>
              <p:nvPr/>
            </p:nvSpPr>
            <p:spPr>
              <a:xfrm>
                <a:off x="9524855" y="7965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7" name="椭圆 86"/>
            <p:cNvSpPr/>
            <p:nvPr/>
          </p:nvSpPr>
          <p:spPr>
            <a:xfrm>
              <a:off x="10085147" y="1637583"/>
              <a:ext cx="100946" cy="108340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11195897" y="1328309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11201891" y="2051575"/>
              <a:ext cx="98945" cy="10619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 rot="18813588" flipH="1">
              <a:off x="11064025" y="5483892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86" name="椭圆 185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7" name="矩形 18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8" name="椭圆 18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 rot="2604449" flipH="1">
              <a:off x="9545614" y="5317923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83" name="椭圆 182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矩形 183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5" name="椭圆 184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 rot="2252150">
              <a:off x="5475142" y="5849784"/>
              <a:ext cx="1241715" cy="1217313"/>
              <a:chOff x="249908" y="507516"/>
              <a:chExt cx="4433351" cy="4493634"/>
            </a:xfrm>
            <a:grpFill/>
          </p:grpSpPr>
          <p:grpSp>
            <p:nvGrpSpPr>
              <p:cNvPr id="170" name="组合 169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178" name="矩形 177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9" name="椭圆 178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0" name="椭圆 179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1" name="矩形 180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2" name="椭圆 181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1" name="组合 170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172" name="矩形 171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3" name="椭圆 172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4" name="矩形 173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6" name="矩形 175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椭圆 176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3153065" y="473941"/>
              <a:ext cx="404870" cy="425846"/>
              <a:chOff x="249908" y="507516"/>
              <a:chExt cx="2035924" cy="2141404"/>
            </a:xfrm>
            <a:grpFill/>
          </p:grpSpPr>
          <p:sp>
            <p:nvSpPr>
              <p:cNvPr id="165" name="矩形 164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矩形 167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 flipH="1">
              <a:off x="5076638" y="426244"/>
              <a:ext cx="233969" cy="382334"/>
              <a:chOff x="3137776" y="2055250"/>
              <a:chExt cx="1157499" cy="1891487"/>
            </a:xfrm>
            <a:grpFill/>
          </p:grpSpPr>
          <p:sp>
            <p:nvSpPr>
              <p:cNvPr id="162" name="椭圆 161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矩形 162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8728934" y="378200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160" name="椭圆 159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6" name="椭圆 95"/>
            <p:cNvSpPr/>
            <p:nvPr/>
          </p:nvSpPr>
          <p:spPr>
            <a:xfrm>
              <a:off x="1528276" y="3007744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473056" y="2955714"/>
              <a:ext cx="106669" cy="10834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4067802" y="4677338"/>
              <a:ext cx="129892" cy="13192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7194513" y="1024722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158" name="椭圆 157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2733533" y="4973031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154" name="椭圆 153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矩形 154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矩形 156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1" name="椭圆 100"/>
            <p:cNvSpPr/>
            <p:nvPr/>
          </p:nvSpPr>
          <p:spPr>
            <a:xfrm>
              <a:off x="5262896" y="4865258"/>
              <a:ext cx="129892" cy="13192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 flipH="1">
              <a:off x="4583323" y="1623543"/>
              <a:ext cx="233969" cy="382334"/>
              <a:chOff x="3137776" y="2055250"/>
              <a:chExt cx="1157499" cy="1891487"/>
            </a:xfrm>
            <a:grpFill/>
          </p:grpSpPr>
          <p:sp>
            <p:nvSpPr>
              <p:cNvPr id="151" name="椭圆 150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矩形 151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椭圆 152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 flipH="1">
              <a:off x="7975586" y="1745923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146" name="椭圆 145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矩形 146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矩形 148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椭圆 149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4" name="椭圆 103"/>
            <p:cNvSpPr/>
            <p:nvPr/>
          </p:nvSpPr>
          <p:spPr>
            <a:xfrm>
              <a:off x="885760" y="5187634"/>
              <a:ext cx="155640" cy="16703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630296" y="6333918"/>
              <a:ext cx="100776" cy="108157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683051" y="3579008"/>
              <a:ext cx="86558" cy="92898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299415" y="3239102"/>
              <a:ext cx="155640" cy="16703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2624953" y="6490482"/>
              <a:ext cx="170569" cy="18306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4782637" y="7173150"/>
              <a:ext cx="427307" cy="462449"/>
              <a:chOff x="249908" y="460754"/>
              <a:chExt cx="2021885" cy="2188166"/>
            </a:xfrm>
            <a:grpFill/>
          </p:grpSpPr>
          <p:sp>
            <p:nvSpPr>
              <p:cNvPr id="141" name="矩形 140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709166" y="460754"/>
                <a:ext cx="323849" cy="437365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矩形 143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椭圆 144"/>
              <p:cNvSpPr/>
              <p:nvPr/>
            </p:nvSpPr>
            <p:spPr>
              <a:xfrm>
                <a:off x="1947944" y="1896433"/>
                <a:ext cx="323849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flipH="1">
              <a:off x="4895047" y="8596814"/>
              <a:ext cx="301378" cy="492488"/>
              <a:chOff x="3137776" y="2055250"/>
              <a:chExt cx="1157499" cy="1891487"/>
            </a:xfrm>
            <a:grpFill/>
          </p:grpSpPr>
          <p:sp>
            <p:nvSpPr>
              <p:cNvPr id="138" name="椭圆 137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矩形 138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6231394" y="7860231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134" name="椭圆 133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矩形 134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矩形 136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6944996" y="-1245326"/>
              <a:ext cx="929233" cy="483119"/>
              <a:chOff x="773430" y="507516"/>
              <a:chExt cx="3369445" cy="1751815"/>
            </a:xfrm>
            <a:grpFill/>
          </p:grpSpPr>
          <p:sp>
            <p:nvSpPr>
              <p:cNvPr id="129" name="椭圆 128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矩形 129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2168489" y="204570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 rot="18813588" flipH="1">
              <a:off x="5736763" y="-521164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26" name="椭圆 125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 rot="2604449" flipH="1">
              <a:off x="4218352" y="-687133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23" name="椭圆 122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5" name="椭圆 114"/>
            <p:cNvSpPr/>
            <p:nvPr/>
          </p:nvSpPr>
          <p:spPr>
            <a:xfrm>
              <a:off x="8940781" y="8421879"/>
              <a:ext cx="100946" cy="108340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10051531" y="8112605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8838433" y="-912963"/>
              <a:ext cx="404870" cy="425846"/>
              <a:chOff x="249908" y="507516"/>
              <a:chExt cx="2035924" cy="2141404"/>
            </a:xfrm>
            <a:grpFill/>
          </p:grpSpPr>
          <p:sp>
            <p:nvSpPr>
              <p:cNvPr id="118" name="矩形 117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矩形 120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椭圆 121" hidden="1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" name="椭圆 3"/>
          <p:cNvSpPr/>
          <p:nvPr/>
        </p:nvSpPr>
        <p:spPr>
          <a:xfrm>
            <a:off x="5416550" y="1812313"/>
            <a:ext cx="1358900" cy="13589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096000" y="19023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916000" y="19923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096000" y="21066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84850" y="222176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252828" y="204564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790851" y="298272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266628" y="215853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963385" y="1824700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131613" y="295513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13758" y="237480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781166" y="18656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623549" y="195882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491327" y="21259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198336" y="233761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01481" y="252489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420700" y="230557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407150" y="204086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600700" y="236665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628022" y="22184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847708" y="2401025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036927" y="2483493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780700" y="261505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085317" y="2548955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375184" y="249520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970090" y="261925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437912" y="278769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329126" y="265449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600700" y="268980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255724" y="288823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753009" y="279823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927425" y="277790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087908" y="277314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6249449" y="252729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980017" y="221711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713203" y="252729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024351" y="235721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576566" y="249826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339931" y="1927530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496099" y="2647626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437912" y="2221919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523161" y="229706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900722" y="290632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5637134" y="284051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027708" y="304913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573022" y="2173011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430575" y="248349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514682" y="268980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5779540" y="207561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108271" y="228992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214658" y="2703549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198151" y="2244363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958528" y="2305574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5867190" y="21227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116942" y="181990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64414" y="1857016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2407053" y="3333744"/>
            <a:ext cx="7304870" cy="810624"/>
            <a:chOff x="3353098" y="3886287"/>
            <a:chExt cx="5592780" cy="810624"/>
          </a:xfrm>
        </p:grpSpPr>
        <p:sp>
          <p:nvSpPr>
            <p:cNvPr id="67" name="文本框 66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岗位认知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POSTCOMNTVE</a:t>
              </a:r>
              <a:endParaRPr lang="en-US" altLang="zh-CN" sz="2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Text Box 39"/>
          <p:cNvSpPr txBox="1">
            <a:spLocks noChangeArrowheads="1"/>
          </p:cNvSpPr>
          <p:nvPr/>
        </p:nvSpPr>
        <p:spPr bwMode="auto">
          <a:xfrm>
            <a:off x="4546718" y="4250929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6319343" y="4250928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岗位职责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 Box 39"/>
          <p:cNvSpPr txBox="1">
            <a:spLocks noChangeArrowheads="1"/>
          </p:cNvSpPr>
          <p:nvPr/>
        </p:nvSpPr>
        <p:spPr bwMode="auto">
          <a:xfrm>
            <a:off x="5042691" y="4793779"/>
            <a:ext cx="21890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处理问题的能力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2" name="KSO_Shape"/>
          <p:cNvSpPr/>
          <p:nvPr/>
        </p:nvSpPr>
        <p:spPr bwMode="auto">
          <a:xfrm>
            <a:off x="5703163" y="2192166"/>
            <a:ext cx="773571" cy="6590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xit" presetSubtype="54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6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4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699"/>
                            </p:stCondLst>
                            <p:childTnLst>
                              <p:par>
                                <p:cTn id="2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399"/>
                            </p:stCondLst>
                            <p:childTnLst>
                              <p:par>
                                <p:cTn id="2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9" grpId="0"/>
      <p:bldP spid="70" grpId="0"/>
      <p:bldP spid="71" grpId="0"/>
      <p:bldP spid="2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POST COGNITION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2"/>
          <p:cNvSpPr/>
          <p:nvPr/>
        </p:nvSpPr>
        <p:spPr>
          <a:xfrm>
            <a:off x="7287091" y="1567584"/>
            <a:ext cx="748047" cy="284116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kern="0">
              <a:latin typeface="+mn-ea"/>
            </a:endParaRPr>
          </a:p>
        </p:txBody>
      </p:sp>
      <p:sp>
        <p:nvSpPr>
          <p:cNvPr id="52" name="椭圆 2"/>
          <p:cNvSpPr/>
          <p:nvPr/>
        </p:nvSpPr>
        <p:spPr>
          <a:xfrm flipV="1">
            <a:off x="7287091" y="5561466"/>
            <a:ext cx="748047" cy="284116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kern="0">
              <a:latin typeface="+mn-ea"/>
            </a:endParaRPr>
          </a:p>
        </p:txBody>
      </p:sp>
      <p:sp>
        <p:nvSpPr>
          <p:cNvPr id="53" name="椭圆 2"/>
          <p:cNvSpPr/>
          <p:nvPr/>
        </p:nvSpPr>
        <p:spPr>
          <a:xfrm flipH="1">
            <a:off x="4149746" y="1567584"/>
            <a:ext cx="748047" cy="284116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sz="1350" kern="0">
              <a:latin typeface="+mn-ea"/>
            </a:endParaRPr>
          </a:p>
        </p:txBody>
      </p:sp>
      <p:sp>
        <p:nvSpPr>
          <p:cNvPr id="54" name="椭圆 2"/>
          <p:cNvSpPr/>
          <p:nvPr/>
        </p:nvSpPr>
        <p:spPr>
          <a:xfrm flipH="1" flipV="1">
            <a:off x="4149746" y="5561466"/>
            <a:ext cx="748047" cy="284116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kern="0">
              <a:latin typeface="+mn-ea"/>
            </a:endParaRPr>
          </a:p>
        </p:txBody>
      </p:sp>
      <p:sp>
        <p:nvSpPr>
          <p:cNvPr id="55" name="KSO_GT1.4"/>
          <p:cNvSpPr/>
          <p:nvPr/>
        </p:nvSpPr>
        <p:spPr>
          <a:xfrm rot="2479457" flipV="1">
            <a:off x="5847797" y="4778480"/>
            <a:ext cx="2047772" cy="1289593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459000" tIns="324000" rIns="68580" bIns="324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 kern="0" dirty="0">
              <a:latin typeface="+mn-ea"/>
            </a:endParaRPr>
          </a:p>
        </p:txBody>
      </p:sp>
      <p:sp>
        <p:nvSpPr>
          <p:cNvPr id="56" name="KSO_GT1.3"/>
          <p:cNvSpPr/>
          <p:nvPr/>
        </p:nvSpPr>
        <p:spPr>
          <a:xfrm rot="19120543" flipH="1" flipV="1">
            <a:off x="4289309" y="4778480"/>
            <a:ext cx="2047772" cy="1289593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0" tIns="324000" rIns="459000" bIns="324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 kern="0" dirty="0">
              <a:latin typeface="+mn-ea"/>
            </a:endParaRPr>
          </a:p>
        </p:txBody>
      </p:sp>
      <p:sp>
        <p:nvSpPr>
          <p:cNvPr id="57" name="KSO_GT1.2"/>
          <p:cNvSpPr/>
          <p:nvPr/>
        </p:nvSpPr>
        <p:spPr>
          <a:xfrm rot="19120543">
            <a:off x="5847797" y="1352240"/>
            <a:ext cx="2047772" cy="1289593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0" tIns="324000" rIns="459000" bIns="32400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b="1" kern="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8" name="KSO_GT1.1"/>
          <p:cNvSpPr/>
          <p:nvPr/>
        </p:nvSpPr>
        <p:spPr>
          <a:xfrm rot="2479457" flipH="1">
            <a:off x="4289309" y="1352240"/>
            <a:ext cx="2047772" cy="1289593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459000" tIns="324000" rIns="68580" bIns="32400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b="1" kern="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7519991" y="1851700"/>
            <a:ext cx="20473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627841" y="1851700"/>
            <a:ext cx="20473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7519991" y="5561466"/>
            <a:ext cx="20473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2608437" y="5561466"/>
            <a:ext cx="20473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32"/>
          <p:cNvSpPr txBox="1"/>
          <p:nvPr/>
        </p:nvSpPr>
        <p:spPr>
          <a:xfrm>
            <a:off x="2158407" y="1939532"/>
            <a:ext cx="1348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Impact" panose="020B0806030902050204" pitchFamily="34" charset="0"/>
                <a:ea typeface="Arial Unicode MS" panose="020B0604020202020204" charset="-122"/>
                <a:cs typeface="Arial Unicode MS" panose="020B0604020202020204" charset="-122"/>
              </a:rPr>
              <a:t>01</a:t>
            </a:r>
            <a:endParaRPr lang="zh-CN" altLang="en-US" sz="4000" dirty="0">
              <a:latin typeface="Impact" panose="020B0806030902050204" pitchFamily="34" charset="0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4" name="文本框 35"/>
          <p:cNvSpPr txBox="1"/>
          <p:nvPr/>
        </p:nvSpPr>
        <p:spPr>
          <a:xfrm>
            <a:off x="7073081" y="1936714"/>
            <a:ext cx="1348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Impact" panose="020B0806030902050204" pitchFamily="34" charset="0"/>
                <a:ea typeface="Arial Unicode MS" panose="020B0604020202020204" charset="-122"/>
                <a:cs typeface="Arial Unicode MS" panose="020B0604020202020204" charset="-122"/>
              </a:rPr>
              <a:t>02</a:t>
            </a:r>
            <a:endParaRPr lang="zh-CN" altLang="en-US" sz="4000" dirty="0">
              <a:latin typeface="Impact" panose="020B0806030902050204" pitchFamily="34" charset="0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5" name="文本框 38"/>
          <p:cNvSpPr txBox="1"/>
          <p:nvPr/>
        </p:nvSpPr>
        <p:spPr>
          <a:xfrm>
            <a:off x="7103154" y="4141750"/>
            <a:ext cx="1348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Impact" panose="020B0806030902050204" pitchFamily="34" charset="0"/>
                <a:ea typeface="Arial Unicode MS" panose="020B0604020202020204" charset="-122"/>
                <a:cs typeface="Arial Unicode MS" panose="020B0604020202020204" charset="-122"/>
              </a:rPr>
              <a:t>04</a:t>
            </a:r>
            <a:endParaRPr lang="zh-CN" altLang="en-US" sz="4000" dirty="0">
              <a:latin typeface="Impact" panose="020B0806030902050204" pitchFamily="34" charset="0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6" name="文本框 41"/>
          <p:cNvSpPr txBox="1"/>
          <p:nvPr/>
        </p:nvSpPr>
        <p:spPr>
          <a:xfrm>
            <a:off x="2152425" y="4141750"/>
            <a:ext cx="1348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Impact" panose="020B0806030902050204" pitchFamily="34" charset="0"/>
                <a:ea typeface="Arial Unicode MS" panose="020B0604020202020204" charset="-122"/>
                <a:cs typeface="Arial Unicode MS" panose="020B0604020202020204" charset="-122"/>
              </a:rPr>
              <a:t>03</a:t>
            </a:r>
            <a:endParaRPr lang="zh-CN" altLang="en-US" sz="4000" dirty="0">
              <a:latin typeface="Impact" panose="020B0806030902050204" pitchFamily="34" charset="0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7" name="文本框 44"/>
          <p:cNvSpPr txBox="1"/>
          <p:nvPr/>
        </p:nvSpPr>
        <p:spPr>
          <a:xfrm>
            <a:off x="5037371" y="3429000"/>
            <a:ext cx="2123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charset="-122"/>
              </a:rPr>
              <a:t>添加标题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charset="-122"/>
            </a:endParaRPr>
          </a:p>
        </p:txBody>
      </p:sp>
      <p:sp>
        <p:nvSpPr>
          <p:cNvPr id="68" name="文本框 49"/>
          <p:cNvSpPr txBox="1"/>
          <p:nvPr/>
        </p:nvSpPr>
        <p:spPr>
          <a:xfrm>
            <a:off x="3070870" y="426231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文化修养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070870" y="4706560"/>
            <a:ext cx="1622173" cy="5874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文本框 49"/>
          <p:cNvSpPr txBox="1"/>
          <p:nvPr/>
        </p:nvSpPr>
        <p:spPr>
          <a:xfrm>
            <a:off x="8039422" y="426231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目标明确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039422" y="4706560"/>
            <a:ext cx="1622173" cy="5874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文本框 49"/>
          <p:cNvSpPr txBox="1"/>
          <p:nvPr/>
        </p:nvSpPr>
        <p:spPr>
          <a:xfrm>
            <a:off x="3070870" y="2030070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主要任务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070870" y="2474312"/>
            <a:ext cx="1622173" cy="5874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文本框 49"/>
          <p:cNvSpPr txBox="1"/>
          <p:nvPr/>
        </p:nvSpPr>
        <p:spPr>
          <a:xfrm>
            <a:off x="7967414" y="1988840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专业知识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967414" y="2433082"/>
            <a:ext cx="1622173" cy="5874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929230" y="4044916"/>
            <a:ext cx="1516550" cy="1516550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929230" y="1700808"/>
            <a:ext cx="1516550" cy="1516550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80" name="同心圆 7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692018" y="4044916"/>
            <a:ext cx="1516550" cy="1516550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83" name="同心圆 8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692018" y="1700808"/>
            <a:ext cx="1516550" cy="1516550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86" name="同心圆 8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8" name="KSO_Shape"/>
          <p:cNvSpPr/>
          <p:nvPr/>
        </p:nvSpPr>
        <p:spPr bwMode="auto">
          <a:xfrm>
            <a:off x="10022578" y="2119384"/>
            <a:ext cx="776159" cy="627395"/>
          </a:xfrm>
          <a:custGeom>
            <a:avLst/>
            <a:gdLst/>
            <a:ahLst/>
            <a:cxnLst/>
            <a:rect l="0" t="0" r="r" b="b"/>
            <a:pathLst>
              <a:path w="4741862" h="3833813">
                <a:moveTo>
                  <a:pt x="247650" y="2000250"/>
                </a:moveTo>
                <a:lnTo>
                  <a:pt x="1016000" y="2000250"/>
                </a:lnTo>
                <a:lnTo>
                  <a:pt x="1030288" y="2003425"/>
                </a:lnTo>
                <a:lnTo>
                  <a:pt x="1041400" y="2012950"/>
                </a:lnTo>
                <a:lnTo>
                  <a:pt x="1050925" y="2020888"/>
                </a:lnTo>
                <a:lnTo>
                  <a:pt x="1054100" y="2036763"/>
                </a:lnTo>
                <a:lnTo>
                  <a:pt x="1050925" y="2051051"/>
                </a:lnTo>
                <a:lnTo>
                  <a:pt x="1041400" y="2063751"/>
                </a:lnTo>
                <a:lnTo>
                  <a:pt x="1030288" y="2071688"/>
                </a:lnTo>
                <a:lnTo>
                  <a:pt x="1016000" y="2074863"/>
                </a:lnTo>
                <a:lnTo>
                  <a:pt x="247650" y="2074863"/>
                </a:lnTo>
                <a:lnTo>
                  <a:pt x="233362" y="2071688"/>
                </a:lnTo>
                <a:lnTo>
                  <a:pt x="220662" y="2063751"/>
                </a:lnTo>
                <a:lnTo>
                  <a:pt x="212725" y="2051051"/>
                </a:lnTo>
                <a:lnTo>
                  <a:pt x="209550" y="2036763"/>
                </a:lnTo>
                <a:lnTo>
                  <a:pt x="212725" y="2020888"/>
                </a:lnTo>
                <a:lnTo>
                  <a:pt x="220662" y="2012950"/>
                </a:lnTo>
                <a:lnTo>
                  <a:pt x="233362" y="2003425"/>
                </a:lnTo>
                <a:lnTo>
                  <a:pt x="247650" y="2000250"/>
                </a:lnTo>
                <a:close/>
                <a:moveTo>
                  <a:pt x="244475" y="1901825"/>
                </a:moveTo>
                <a:lnTo>
                  <a:pt x="1012825" y="1901825"/>
                </a:lnTo>
                <a:lnTo>
                  <a:pt x="1027112" y="1905000"/>
                </a:lnTo>
                <a:lnTo>
                  <a:pt x="1039812" y="1914525"/>
                </a:lnTo>
                <a:lnTo>
                  <a:pt x="1044575" y="1925638"/>
                </a:lnTo>
                <a:lnTo>
                  <a:pt x="1047750" y="1941513"/>
                </a:lnTo>
                <a:lnTo>
                  <a:pt x="1044575" y="1952626"/>
                </a:lnTo>
                <a:lnTo>
                  <a:pt x="1039812" y="1965326"/>
                </a:lnTo>
                <a:lnTo>
                  <a:pt x="1027112" y="1973263"/>
                </a:lnTo>
                <a:lnTo>
                  <a:pt x="1012825" y="1976438"/>
                </a:lnTo>
                <a:lnTo>
                  <a:pt x="244475" y="1976438"/>
                </a:lnTo>
                <a:lnTo>
                  <a:pt x="230188" y="1973263"/>
                </a:lnTo>
                <a:lnTo>
                  <a:pt x="217488" y="1965326"/>
                </a:lnTo>
                <a:lnTo>
                  <a:pt x="209550" y="1952626"/>
                </a:lnTo>
                <a:lnTo>
                  <a:pt x="206375" y="1941513"/>
                </a:lnTo>
                <a:lnTo>
                  <a:pt x="209550" y="1925638"/>
                </a:lnTo>
                <a:lnTo>
                  <a:pt x="217488" y="1914525"/>
                </a:lnTo>
                <a:lnTo>
                  <a:pt x="230188" y="1905000"/>
                </a:lnTo>
                <a:lnTo>
                  <a:pt x="244475" y="1901825"/>
                </a:lnTo>
                <a:close/>
                <a:moveTo>
                  <a:pt x="277813" y="1803400"/>
                </a:moveTo>
                <a:lnTo>
                  <a:pt x="1047750" y="1803400"/>
                </a:lnTo>
                <a:lnTo>
                  <a:pt x="1060450" y="1806575"/>
                </a:lnTo>
                <a:lnTo>
                  <a:pt x="1071563" y="1816100"/>
                </a:lnTo>
                <a:lnTo>
                  <a:pt x="1081088" y="1827213"/>
                </a:lnTo>
                <a:lnTo>
                  <a:pt x="1084263" y="1843088"/>
                </a:lnTo>
                <a:lnTo>
                  <a:pt x="1081088" y="1857376"/>
                </a:lnTo>
                <a:lnTo>
                  <a:pt x="1071563" y="1868488"/>
                </a:lnTo>
                <a:lnTo>
                  <a:pt x="1060450" y="1874838"/>
                </a:lnTo>
                <a:lnTo>
                  <a:pt x="1047750" y="1878013"/>
                </a:lnTo>
                <a:lnTo>
                  <a:pt x="277813" y="1878013"/>
                </a:lnTo>
                <a:lnTo>
                  <a:pt x="263525" y="1874838"/>
                </a:lnTo>
                <a:lnTo>
                  <a:pt x="250825" y="1868488"/>
                </a:lnTo>
                <a:lnTo>
                  <a:pt x="244475" y="1857376"/>
                </a:lnTo>
                <a:lnTo>
                  <a:pt x="241300" y="1843088"/>
                </a:lnTo>
                <a:lnTo>
                  <a:pt x="244475" y="1827213"/>
                </a:lnTo>
                <a:lnTo>
                  <a:pt x="250825" y="1816100"/>
                </a:lnTo>
                <a:lnTo>
                  <a:pt x="263525" y="1806575"/>
                </a:lnTo>
                <a:lnTo>
                  <a:pt x="277813" y="1803400"/>
                </a:lnTo>
                <a:close/>
                <a:moveTo>
                  <a:pt x="238125" y="1708150"/>
                </a:moveTo>
                <a:lnTo>
                  <a:pt x="1009650" y="1708150"/>
                </a:lnTo>
                <a:lnTo>
                  <a:pt x="1020762" y="1711325"/>
                </a:lnTo>
                <a:lnTo>
                  <a:pt x="1033462" y="1717675"/>
                </a:lnTo>
                <a:lnTo>
                  <a:pt x="1041400" y="1728788"/>
                </a:lnTo>
                <a:lnTo>
                  <a:pt x="1044575" y="1744663"/>
                </a:lnTo>
                <a:lnTo>
                  <a:pt x="1041400" y="1758951"/>
                </a:lnTo>
                <a:lnTo>
                  <a:pt x="1033462" y="1770063"/>
                </a:lnTo>
                <a:lnTo>
                  <a:pt x="1020762" y="1779588"/>
                </a:lnTo>
                <a:lnTo>
                  <a:pt x="1009650" y="1782763"/>
                </a:lnTo>
                <a:lnTo>
                  <a:pt x="238125" y="1782763"/>
                </a:lnTo>
                <a:lnTo>
                  <a:pt x="223838" y="1779588"/>
                </a:lnTo>
                <a:lnTo>
                  <a:pt x="212725" y="1770063"/>
                </a:lnTo>
                <a:lnTo>
                  <a:pt x="206375" y="1758951"/>
                </a:lnTo>
                <a:lnTo>
                  <a:pt x="203200" y="1744663"/>
                </a:lnTo>
                <a:lnTo>
                  <a:pt x="206375" y="1728788"/>
                </a:lnTo>
                <a:lnTo>
                  <a:pt x="212725" y="1717675"/>
                </a:lnTo>
                <a:lnTo>
                  <a:pt x="223838" y="1711325"/>
                </a:lnTo>
                <a:lnTo>
                  <a:pt x="238125" y="1708150"/>
                </a:lnTo>
                <a:close/>
                <a:moveTo>
                  <a:pt x="301626" y="1609725"/>
                </a:moveTo>
                <a:lnTo>
                  <a:pt x="1068388" y="1609725"/>
                </a:lnTo>
                <a:lnTo>
                  <a:pt x="1084264" y="1612900"/>
                </a:lnTo>
                <a:lnTo>
                  <a:pt x="1095376" y="1620838"/>
                </a:lnTo>
                <a:lnTo>
                  <a:pt x="1104901" y="1633538"/>
                </a:lnTo>
                <a:lnTo>
                  <a:pt x="1108076" y="1644650"/>
                </a:lnTo>
                <a:lnTo>
                  <a:pt x="1104901" y="1660526"/>
                </a:lnTo>
                <a:lnTo>
                  <a:pt x="1095376" y="1671638"/>
                </a:lnTo>
                <a:lnTo>
                  <a:pt x="1084264" y="1681163"/>
                </a:lnTo>
                <a:lnTo>
                  <a:pt x="1068388" y="1684338"/>
                </a:lnTo>
                <a:lnTo>
                  <a:pt x="301626" y="1684338"/>
                </a:lnTo>
                <a:lnTo>
                  <a:pt x="287338" y="1681163"/>
                </a:lnTo>
                <a:lnTo>
                  <a:pt x="274638" y="1671638"/>
                </a:lnTo>
                <a:lnTo>
                  <a:pt x="268288" y="1660526"/>
                </a:lnTo>
                <a:lnTo>
                  <a:pt x="265113" y="1644650"/>
                </a:lnTo>
                <a:lnTo>
                  <a:pt x="268288" y="1633538"/>
                </a:lnTo>
                <a:lnTo>
                  <a:pt x="274638" y="1620838"/>
                </a:lnTo>
                <a:lnTo>
                  <a:pt x="287338" y="1612900"/>
                </a:lnTo>
                <a:lnTo>
                  <a:pt x="301626" y="1609725"/>
                </a:lnTo>
                <a:close/>
                <a:moveTo>
                  <a:pt x="254001" y="1511300"/>
                </a:moveTo>
                <a:lnTo>
                  <a:pt x="1020764" y="1511300"/>
                </a:lnTo>
                <a:lnTo>
                  <a:pt x="1036638" y="1514475"/>
                </a:lnTo>
                <a:lnTo>
                  <a:pt x="1047751" y="1522413"/>
                </a:lnTo>
                <a:lnTo>
                  <a:pt x="1057276" y="1535113"/>
                </a:lnTo>
                <a:lnTo>
                  <a:pt x="1060451" y="1549401"/>
                </a:lnTo>
                <a:lnTo>
                  <a:pt x="1057276" y="1562101"/>
                </a:lnTo>
                <a:lnTo>
                  <a:pt x="1047751" y="1573213"/>
                </a:lnTo>
                <a:lnTo>
                  <a:pt x="1036638" y="1582738"/>
                </a:lnTo>
                <a:lnTo>
                  <a:pt x="1020764" y="1585913"/>
                </a:lnTo>
                <a:lnTo>
                  <a:pt x="254001" y="1585913"/>
                </a:lnTo>
                <a:lnTo>
                  <a:pt x="238126" y="1582738"/>
                </a:lnTo>
                <a:lnTo>
                  <a:pt x="227013" y="1573213"/>
                </a:lnTo>
                <a:lnTo>
                  <a:pt x="220663" y="1562101"/>
                </a:lnTo>
                <a:lnTo>
                  <a:pt x="217488" y="1549401"/>
                </a:lnTo>
                <a:lnTo>
                  <a:pt x="220663" y="1535113"/>
                </a:lnTo>
                <a:lnTo>
                  <a:pt x="227013" y="1522413"/>
                </a:lnTo>
                <a:lnTo>
                  <a:pt x="238126" y="1514475"/>
                </a:lnTo>
                <a:lnTo>
                  <a:pt x="254001" y="1511300"/>
                </a:lnTo>
                <a:close/>
                <a:moveTo>
                  <a:pt x="274638" y="1412875"/>
                </a:moveTo>
                <a:lnTo>
                  <a:pt x="1041400" y="1412875"/>
                </a:lnTo>
                <a:lnTo>
                  <a:pt x="1057276" y="1416050"/>
                </a:lnTo>
                <a:lnTo>
                  <a:pt x="1068388" y="1423988"/>
                </a:lnTo>
                <a:lnTo>
                  <a:pt x="1077913" y="1436688"/>
                </a:lnTo>
                <a:lnTo>
                  <a:pt x="1081088" y="1450976"/>
                </a:lnTo>
                <a:lnTo>
                  <a:pt x="1077913" y="1466851"/>
                </a:lnTo>
                <a:lnTo>
                  <a:pt x="1068388" y="1477963"/>
                </a:lnTo>
                <a:lnTo>
                  <a:pt x="1057276" y="1484313"/>
                </a:lnTo>
                <a:lnTo>
                  <a:pt x="1041400" y="1487488"/>
                </a:lnTo>
                <a:lnTo>
                  <a:pt x="274638" y="1487488"/>
                </a:lnTo>
                <a:lnTo>
                  <a:pt x="260350" y="1484313"/>
                </a:lnTo>
                <a:lnTo>
                  <a:pt x="247650" y="1477963"/>
                </a:lnTo>
                <a:lnTo>
                  <a:pt x="238126" y="1466851"/>
                </a:lnTo>
                <a:lnTo>
                  <a:pt x="236538" y="1450976"/>
                </a:lnTo>
                <a:lnTo>
                  <a:pt x="238126" y="1436688"/>
                </a:lnTo>
                <a:lnTo>
                  <a:pt x="247650" y="1423988"/>
                </a:lnTo>
                <a:lnTo>
                  <a:pt x="260350" y="1416050"/>
                </a:lnTo>
                <a:lnTo>
                  <a:pt x="274638" y="1412875"/>
                </a:lnTo>
                <a:close/>
                <a:moveTo>
                  <a:pt x="3359150" y="0"/>
                </a:moveTo>
                <a:lnTo>
                  <a:pt x="3403600" y="3175"/>
                </a:lnTo>
                <a:lnTo>
                  <a:pt x="3449638" y="6350"/>
                </a:lnTo>
                <a:lnTo>
                  <a:pt x="3494088" y="17462"/>
                </a:lnTo>
                <a:lnTo>
                  <a:pt x="3535362" y="30162"/>
                </a:lnTo>
                <a:lnTo>
                  <a:pt x="3579814" y="50800"/>
                </a:lnTo>
                <a:lnTo>
                  <a:pt x="3619500" y="71437"/>
                </a:lnTo>
                <a:lnTo>
                  <a:pt x="3654426" y="98425"/>
                </a:lnTo>
                <a:lnTo>
                  <a:pt x="3687762" y="128587"/>
                </a:lnTo>
                <a:lnTo>
                  <a:pt x="3717926" y="158750"/>
                </a:lnTo>
                <a:lnTo>
                  <a:pt x="3744914" y="193675"/>
                </a:lnTo>
                <a:lnTo>
                  <a:pt x="3768726" y="230187"/>
                </a:lnTo>
                <a:lnTo>
                  <a:pt x="3789362" y="268287"/>
                </a:lnTo>
                <a:lnTo>
                  <a:pt x="3803650" y="311150"/>
                </a:lnTo>
                <a:lnTo>
                  <a:pt x="3816350" y="352425"/>
                </a:lnTo>
                <a:lnTo>
                  <a:pt x="3822700" y="393700"/>
                </a:lnTo>
                <a:lnTo>
                  <a:pt x="3827462" y="439737"/>
                </a:lnTo>
                <a:lnTo>
                  <a:pt x="3825876" y="484187"/>
                </a:lnTo>
                <a:lnTo>
                  <a:pt x="3822700" y="528637"/>
                </a:lnTo>
                <a:lnTo>
                  <a:pt x="3813176" y="573087"/>
                </a:lnTo>
                <a:lnTo>
                  <a:pt x="3798888" y="615950"/>
                </a:lnTo>
                <a:lnTo>
                  <a:pt x="3776662" y="660400"/>
                </a:lnTo>
                <a:lnTo>
                  <a:pt x="3756026" y="698500"/>
                </a:lnTo>
                <a:lnTo>
                  <a:pt x="3729038" y="735012"/>
                </a:lnTo>
                <a:lnTo>
                  <a:pt x="3702050" y="768350"/>
                </a:lnTo>
                <a:lnTo>
                  <a:pt x="3670300" y="796925"/>
                </a:lnTo>
                <a:lnTo>
                  <a:pt x="3633788" y="823912"/>
                </a:lnTo>
                <a:lnTo>
                  <a:pt x="3598862" y="847724"/>
                </a:lnTo>
                <a:lnTo>
                  <a:pt x="3606800" y="844549"/>
                </a:lnTo>
                <a:lnTo>
                  <a:pt x="3633788" y="842962"/>
                </a:lnTo>
                <a:lnTo>
                  <a:pt x="3675062" y="839787"/>
                </a:lnTo>
                <a:lnTo>
                  <a:pt x="3721100" y="839787"/>
                </a:lnTo>
                <a:lnTo>
                  <a:pt x="3765550" y="842962"/>
                </a:lnTo>
                <a:lnTo>
                  <a:pt x="3810000" y="850899"/>
                </a:lnTo>
                <a:lnTo>
                  <a:pt x="3857626" y="863599"/>
                </a:lnTo>
                <a:lnTo>
                  <a:pt x="3902076" y="881062"/>
                </a:lnTo>
                <a:lnTo>
                  <a:pt x="3948112" y="904874"/>
                </a:lnTo>
                <a:lnTo>
                  <a:pt x="3989388" y="935037"/>
                </a:lnTo>
                <a:lnTo>
                  <a:pt x="4019550" y="958849"/>
                </a:lnTo>
                <a:lnTo>
                  <a:pt x="4046538" y="982662"/>
                </a:lnTo>
                <a:lnTo>
                  <a:pt x="4070350" y="1009649"/>
                </a:lnTo>
                <a:lnTo>
                  <a:pt x="4094162" y="1039812"/>
                </a:lnTo>
                <a:lnTo>
                  <a:pt x="4117976" y="1068387"/>
                </a:lnTo>
                <a:lnTo>
                  <a:pt x="4138612" y="1101724"/>
                </a:lnTo>
                <a:lnTo>
                  <a:pt x="4179888" y="1169987"/>
                </a:lnTo>
                <a:lnTo>
                  <a:pt x="4216400" y="1243012"/>
                </a:lnTo>
                <a:lnTo>
                  <a:pt x="4249738" y="1319212"/>
                </a:lnTo>
                <a:lnTo>
                  <a:pt x="4278312" y="1400174"/>
                </a:lnTo>
                <a:lnTo>
                  <a:pt x="4305300" y="1484312"/>
                </a:lnTo>
                <a:lnTo>
                  <a:pt x="4329112" y="1568450"/>
                </a:lnTo>
                <a:lnTo>
                  <a:pt x="4352926" y="1654175"/>
                </a:lnTo>
                <a:lnTo>
                  <a:pt x="4395788" y="1824038"/>
                </a:lnTo>
                <a:lnTo>
                  <a:pt x="4433888" y="1989138"/>
                </a:lnTo>
                <a:lnTo>
                  <a:pt x="4451910" y="2059780"/>
                </a:lnTo>
                <a:lnTo>
                  <a:pt x="4606926" y="935037"/>
                </a:lnTo>
                <a:lnTo>
                  <a:pt x="4610100" y="919162"/>
                </a:lnTo>
                <a:lnTo>
                  <a:pt x="4616450" y="908049"/>
                </a:lnTo>
                <a:lnTo>
                  <a:pt x="4625976" y="898524"/>
                </a:lnTo>
                <a:lnTo>
                  <a:pt x="4633914" y="890587"/>
                </a:lnTo>
                <a:lnTo>
                  <a:pt x="4646614" y="881062"/>
                </a:lnTo>
                <a:lnTo>
                  <a:pt x="4657726" y="877887"/>
                </a:lnTo>
                <a:lnTo>
                  <a:pt x="4670426" y="874712"/>
                </a:lnTo>
                <a:lnTo>
                  <a:pt x="4684714" y="874712"/>
                </a:lnTo>
                <a:lnTo>
                  <a:pt x="4697414" y="877887"/>
                </a:lnTo>
                <a:lnTo>
                  <a:pt x="4708526" y="884237"/>
                </a:lnTo>
                <a:lnTo>
                  <a:pt x="4721226" y="892174"/>
                </a:lnTo>
                <a:lnTo>
                  <a:pt x="4729162" y="901699"/>
                </a:lnTo>
                <a:lnTo>
                  <a:pt x="4735514" y="914399"/>
                </a:lnTo>
                <a:lnTo>
                  <a:pt x="4738688" y="925512"/>
                </a:lnTo>
                <a:lnTo>
                  <a:pt x="4741862" y="938212"/>
                </a:lnTo>
                <a:lnTo>
                  <a:pt x="4741862" y="952499"/>
                </a:lnTo>
                <a:lnTo>
                  <a:pt x="4538662" y="2415850"/>
                </a:lnTo>
                <a:lnTo>
                  <a:pt x="4538662" y="3765551"/>
                </a:lnTo>
                <a:lnTo>
                  <a:pt x="4535488" y="3779838"/>
                </a:lnTo>
                <a:lnTo>
                  <a:pt x="4532314" y="3792538"/>
                </a:lnTo>
                <a:lnTo>
                  <a:pt x="4527550" y="3803651"/>
                </a:lnTo>
                <a:lnTo>
                  <a:pt x="4518026" y="3813176"/>
                </a:lnTo>
                <a:lnTo>
                  <a:pt x="4508500" y="3821113"/>
                </a:lnTo>
                <a:lnTo>
                  <a:pt x="4497388" y="3827463"/>
                </a:lnTo>
                <a:lnTo>
                  <a:pt x="4484688" y="3833813"/>
                </a:lnTo>
                <a:lnTo>
                  <a:pt x="4470400" y="3833813"/>
                </a:lnTo>
                <a:lnTo>
                  <a:pt x="4454526" y="3833813"/>
                </a:lnTo>
                <a:lnTo>
                  <a:pt x="4443414" y="3827463"/>
                </a:lnTo>
                <a:lnTo>
                  <a:pt x="4430714" y="3821113"/>
                </a:lnTo>
                <a:lnTo>
                  <a:pt x="4422776" y="3813176"/>
                </a:lnTo>
                <a:lnTo>
                  <a:pt x="4413250" y="3803651"/>
                </a:lnTo>
                <a:lnTo>
                  <a:pt x="4406900" y="3792538"/>
                </a:lnTo>
                <a:lnTo>
                  <a:pt x="4403726" y="3779838"/>
                </a:lnTo>
                <a:lnTo>
                  <a:pt x="4402138" y="3765551"/>
                </a:lnTo>
                <a:lnTo>
                  <a:pt x="4402138" y="2505075"/>
                </a:lnTo>
                <a:lnTo>
                  <a:pt x="4398962" y="2493962"/>
                </a:lnTo>
                <a:lnTo>
                  <a:pt x="4395788" y="2478087"/>
                </a:lnTo>
                <a:lnTo>
                  <a:pt x="4395788" y="2474913"/>
                </a:lnTo>
                <a:lnTo>
                  <a:pt x="4386264" y="2493963"/>
                </a:lnTo>
                <a:lnTo>
                  <a:pt x="4378326" y="2511425"/>
                </a:lnTo>
                <a:lnTo>
                  <a:pt x="4365626" y="2528888"/>
                </a:lnTo>
                <a:lnTo>
                  <a:pt x="4351338" y="2544763"/>
                </a:lnTo>
                <a:lnTo>
                  <a:pt x="4335464" y="2559050"/>
                </a:lnTo>
                <a:lnTo>
                  <a:pt x="4321176" y="2570163"/>
                </a:lnTo>
                <a:lnTo>
                  <a:pt x="4302126" y="2579688"/>
                </a:lnTo>
                <a:lnTo>
                  <a:pt x="4284664" y="2589213"/>
                </a:lnTo>
                <a:lnTo>
                  <a:pt x="4264026" y="2597150"/>
                </a:lnTo>
                <a:lnTo>
                  <a:pt x="4243388" y="2603500"/>
                </a:lnTo>
                <a:lnTo>
                  <a:pt x="4222750" y="2606675"/>
                </a:lnTo>
                <a:lnTo>
                  <a:pt x="3565526" y="2677005"/>
                </a:lnTo>
                <a:lnTo>
                  <a:pt x="3565526" y="3765551"/>
                </a:lnTo>
                <a:lnTo>
                  <a:pt x="3565526" y="3779838"/>
                </a:lnTo>
                <a:lnTo>
                  <a:pt x="3559176" y="3792538"/>
                </a:lnTo>
                <a:lnTo>
                  <a:pt x="3552826" y="3803651"/>
                </a:lnTo>
                <a:lnTo>
                  <a:pt x="3548064" y="3813176"/>
                </a:lnTo>
                <a:lnTo>
                  <a:pt x="3535364" y="3821113"/>
                </a:lnTo>
                <a:lnTo>
                  <a:pt x="3524250" y="3827463"/>
                </a:lnTo>
                <a:lnTo>
                  <a:pt x="3511550" y="3833813"/>
                </a:lnTo>
                <a:lnTo>
                  <a:pt x="3500438" y="3833813"/>
                </a:lnTo>
                <a:lnTo>
                  <a:pt x="3484564" y="3833813"/>
                </a:lnTo>
                <a:lnTo>
                  <a:pt x="3473450" y="3827463"/>
                </a:lnTo>
                <a:lnTo>
                  <a:pt x="3460750" y="3821113"/>
                </a:lnTo>
                <a:lnTo>
                  <a:pt x="3451226" y="3813176"/>
                </a:lnTo>
                <a:lnTo>
                  <a:pt x="3443288" y="3803651"/>
                </a:lnTo>
                <a:lnTo>
                  <a:pt x="3436938" y="3792538"/>
                </a:lnTo>
                <a:lnTo>
                  <a:pt x="3430588" y="3779838"/>
                </a:lnTo>
                <a:lnTo>
                  <a:pt x="3430588" y="3765551"/>
                </a:lnTo>
                <a:lnTo>
                  <a:pt x="3430588" y="2920423"/>
                </a:lnTo>
                <a:lnTo>
                  <a:pt x="3355976" y="3582988"/>
                </a:lnTo>
                <a:lnTo>
                  <a:pt x="3349626" y="3603625"/>
                </a:lnTo>
                <a:lnTo>
                  <a:pt x="3348038" y="3624263"/>
                </a:lnTo>
                <a:lnTo>
                  <a:pt x="3338514" y="3643313"/>
                </a:lnTo>
                <a:lnTo>
                  <a:pt x="3328988" y="3663950"/>
                </a:lnTo>
                <a:lnTo>
                  <a:pt x="3317876" y="3678238"/>
                </a:lnTo>
                <a:lnTo>
                  <a:pt x="3305176" y="3695700"/>
                </a:lnTo>
                <a:lnTo>
                  <a:pt x="3290888" y="3711575"/>
                </a:lnTo>
                <a:lnTo>
                  <a:pt x="3275014" y="3722688"/>
                </a:lnTo>
                <a:lnTo>
                  <a:pt x="3260726" y="3735388"/>
                </a:lnTo>
                <a:lnTo>
                  <a:pt x="3243262" y="3746500"/>
                </a:lnTo>
                <a:lnTo>
                  <a:pt x="3222626" y="3756025"/>
                </a:lnTo>
                <a:lnTo>
                  <a:pt x="3203576" y="3762375"/>
                </a:lnTo>
                <a:lnTo>
                  <a:pt x="3182938" y="3768725"/>
                </a:lnTo>
                <a:lnTo>
                  <a:pt x="3162300" y="3771900"/>
                </a:lnTo>
                <a:lnTo>
                  <a:pt x="3141662" y="3771900"/>
                </a:lnTo>
                <a:lnTo>
                  <a:pt x="3121026" y="3771900"/>
                </a:lnTo>
                <a:lnTo>
                  <a:pt x="3097214" y="3765550"/>
                </a:lnTo>
                <a:lnTo>
                  <a:pt x="3078162" y="3759200"/>
                </a:lnTo>
                <a:lnTo>
                  <a:pt x="3057526" y="3752850"/>
                </a:lnTo>
                <a:lnTo>
                  <a:pt x="3040062" y="3744913"/>
                </a:lnTo>
                <a:lnTo>
                  <a:pt x="3022600" y="3732213"/>
                </a:lnTo>
                <a:lnTo>
                  <a:pt x="3003550" y="3721100"/>
                </a:lnTo>
                <a:lnTo>
                  <a:pt x="2989263" y="3705225"/>
                </a:lnTo>
                <a:lnTo>
                  <a:pt x="2976563" y="3690938"/>
                </a:lnTo>
                <a:lnTo>
                  <a:pt x="2965450" y="3671888"/>
                </a:lnTo>
                <a:lnTo>
                  <a:pt x="2952750" y="3657600"/>
                </a:lnTo>
                <a:lnTo>
                  <a:pt x="2947988" y="3636963"/>
                </a:lnTo>
                <a:lnTo>
                  <a:pt x="2938463" y="3619500"/>
                </a:lnTo>
                <a:lnTo>
                  <a:pt x="2935288" y="3597275"/>
                </a:lnTo>
                <a:lnTo>
                  <a:pt x="2932113" y="3576638"/>
                </a:lnTo>
                <a:lnTo>
                  <a:pt x="2928938" y="3556000"/>
                </a:lnTo>
                <a:lnTo>
                  <a:pt x="2932113" y="3532188"/>
                </a:lnTo>
                <a:lnTo>
                  <a:pt x="3051176" y="2478087"/>
                </a:lnTo>
                <a:lnTo>
                  <a:pt x="3054350" y="2457450"/>
                </a:lnTo>
                <a:lnTo>
                  <a:pt x="3060700" y="2436812"/>
                </a:lnTo>
                <a:lnTo>
                  <a:pt x="3070226" y="2416175"/>
                </a:lnTo>
                <a:lnTo>
                  <a:pt x="3078162" y="2397125"/>
                </a:lnTo>
                <a:lnTo>
                  <a:pt x="3087688" y="2379662"/>
                </a:lnTo>
                <a:lnTo>
                  <a:pt x="3101976" y="2365375"/>
                </a:lnTo>
                <a:lnTo>
                  <a:pt x="3114676" y="2349500"/>
                </a:lnTo>
                <a:lnTo>
                  <a:pt x="3128962" y="2335212"/>
                </a:lnTo>
                <a:lnTo>
                  <a:pt x="3148014" y="2322512"/>
                </a:lnTo>
                <a:lnTo>
                  <a:pt x="3165476" y="2314575"/>
                </a:lnTo>
                <a:lnTo>
                  <a:pt x="3182938" y="2305050"/>
                </a:lnTo>
                <a:lnTo>
                  <a:pt x="3203576" y="2298700"/>
                </a:lnTo>
                <a:lnTo>
                  <a:pt x="3222626" y="2293937"/>
                </a:lnTo>
                <a:lnTo>
                  <a:pt x="3243262" y="2290762"/>
                </a:lnTo>
                <a:lnTo>
                  <a:pt x="3260726" y="2290762"/>
                </a:lnTo>
                <a:lnTo>
                  <a:pt x="3273426" y="2284412"/>
                </a:lnTo>
                <a:lnTo>
                  <a:pt x="3294064" y="2281237"/>
                </a:lnTo>
                <a:lnTo>
                  <a:pt x="3314700" y="2274887"/>
                </a:lnTo>
                <a:lnTo>
                  <a:pt x="3690474" y="2234675"/>
                </a:lnTo>
                <a:lnTo>
                  <a:pt x="3667126" y="2144713"/>
                </a:lnTo>
                <a:lnTo>
                  <a:pt x="3609976" y="1931988"/>
                </a:lnTo>
                <a:lnTo>
                  <a:pt x="3582988" y="1827213"/>
                </a:lnTo>
                <a:lnTo>
                  <a:pt x="3549650" y="1722437"/>
                </a:lnTo>
                <a:lnTo>
                  <a:pt x="3514726" y="1620837"/>
                </a:lnTo>
                <a:lnTo>
                  <a:pt x="3475038" y="1525587"/>
                </a:lnTo>
                <a:lnTo>
                  <a:pt x="3459802" y="1481266"/>
                </a:lnTo>
                <a:lnTo>
                  <a:pt x="3457576" y="1484313"/>
                </a:lnTo>
                <a:lnTo>
                  <a:pt x="3406776" y="1570038"/>
                </a:lnTo>
                <a:lnTo>
                  <a:pt x="3359150" y="1660525"/>
                </a:lnTo>
                <a:lnTo>
                  <a:pt x="3341750" y="1690108"/>
                </a:lnTo>
                <a:lnTo>
                  <a:pt x="3341688" y="1690688"/>
                </a:lnTo>
                <a:lnTo>
                  <a:pt x="3328988" y="1717675"/>
                </a:lnTo>
                <a:lnTo>
                  <a:pt x="3317876" y="1744663"/>
                </a:lnTo>
                <a:lnTo>
                  <a:pt x="3297238" y="1765300"/>
                </a:lnTo>
                <a:lnTo>
                  <a:pt x="3275014" y="1782763"/>
                </a:lnTo>
                <a:lnTo>
                  <a:pt x="3249614" y="1797050"/>
                </a:lnTo>
                <a:lnTo>
                  <a:pt x="3219450" y="1806575"/>
                </a:lnTo>
                <a:lnTo>
                  <a:pt x="2603954" y="1993900"/>
                </a:lnTo>
                <a:lnTo>
                  <a:pt x="2606676" y="1993900"/>
                </a:lnTo>
                <a:lnTo>
                  <a:pt x="2619376" y="1993900"/>
                </a:lnTo>
                <a:lnTo>
                  <a:pt x="2633663" y="2000250"/>
                </a:lnTo>
                <a:lnTo>
                  <a:pt x="2646363" y="2006600"/>
                </a:lnTo>
                <a:lnTo>
                  <a:pt x="2654300" y="2017125"/>
                </a:lnTo>
                <a:lnTo>
                  <a:pt x="2663826" y="2024063"/>
                </a:lnTo>
                <a:lnTo>
                  <a:pt x="2670176" y="2036763"/>
                </a:lnTo>
                <a:lnTo>
                  <a:pt x="2671763" y="2047875"/>
                </a:lnTo>
                <a:lnTo>
                  <a:pt x="2674938" y="2063751"/>
                </a:lnTo>
                <a:lnTo>
                  <a:pt x="2671763" y="2074863"/>
                </a:lnTo>
                <a:lnTo>
                  <a:pt x="2670176" y="2087563"/>
                </a:lnTo>
                <a:lnTo>
                  <a:pt x="2663826" y="2098676"/>
                </a:lnTo>
                <a:lnTo>
                  <a:pt x="2654300" y="2111375"/>
                </a:lnTo>
                <a:lnTo>
                  <a:pt x="3027362" y="2111375"/>
                </a:lnTo>
                <a:lnTo>
                  <a:pt x="3040062" y="2111375"/>
                </a:lnTo>
                <a:lnTo>
                  <a:pt x="3054350" y="2114550"/>
                </a:lnTo>
                <a:lnTo>
                  <a:pt x="3063876" y="2119313"/>
                </a:lnTo>
                <a:lnTo>
                  <a:pt x="3074988" y="2128838"/>
                </a:lnTo>
                <a:lnTo>
                  <a:pt x="3084514" y="2141538"/>
                </a:lnTo>
                <a:lnTo>
                  <a:pt x="3090862" y="2149475"/>
                </a:lnTo>
                <a:lnTo>
                  <a:pt x="3094038" y="2165350"/>
                </a:lnTo>
                <a:lnTo>
                  <a:pt x="3094038" y="2176463"/>
                </a:lnTo>
                <a:lnTo>
                  <a:pt x="3094038" y="2192338"/>
                </a:lnTo>
                <a:lnTo>
                  <a:pt x="3090862" y="2203450"/>
                </a:lnTo>
                <a:lnTo>
                  <a:pt x="3084514" y="2216150"/>
                </a:lnTo>
                <a:lnTo>
                  <a:pt x="3074988" y="2224088"/>
                </a:lnTo>
                <a:lnTo>
                  <a:pt x="3063876" y="2233613"/>
                </a:lnTo>
                <a:lnTo>
                  <a:pt x="3054350" y="2239963"/>
                </a:lnTo>
                <a:lnTo>
                  <a:pt x="3040062" y="2243138"/>
                </a:lnTo>
                <a:lnTo>
                  <a:pt x="3027362" y="2244725"/>
                </a:lnTo>
                <a:lnTo>
                  <a:pt x="2857501" y="2244725"/>
                </a:lnTo>
                <a:lnTo>
                  <a:pt x="2857501" y="3765551"/>
                </a:lnTo>
                <a:lnTo>
                  <a:pt x="2857501" y="3779838"/>
                </a:lnTo>
                <a:lnTo>
                  <a:pt x="2851151" y="3792538"/>
                </a:lnTo>
                <a:lnTo>
                  <a:pt x="2846388" y="3803651"/>
                </a:lnTo>
                <a:lnTo>
                  <a:pt x="2836863" y="3813176"/>
                </a:lnTo>
                <a:lnTo>
                  <a:pt x="2827338" y="3821113"/>
                </a:lnTo>
                <a:lnTo>
                  <a:pt x="2816226" y="3827463"/>
                </a:lnTo>
                <a:lnTo>
                  <a:pt x="2803526" y="3833813"/>
                </a:lnTo>
                <a:lnTo>
                  <a:pt x="2789238" y="3833813"/>
                </a:lnTo>
                <a:lnTo>
                  <a:pt x="2776538" y="3833813"/>
                </a:lnTo>
                <a:lnTo>
                  <a:pt x="2765426" y="3827463"/>
                </a:lnTo>
                <a:lnTo>
                  <a:pt x="2752726" y="3821113"/>
                </a:lnTo>
                <a:lnTo>
                  <a:pt x="2741613" y="3813176"/>
                </a:lnTo>
                <a:lnTo>
                  <a:pt x="2735263" y="3803651"/>
                </a:lnTo>
                <a:lnTo>
                  <a:pt x="2728913" y="3792538"/>
                </a:lnTo>
                <a:lnTo>
                  <a:pt x="2722563" y="3779838"/>
                </a:lnTo>
                <a:lnTo>
                  <a:pt x="2722563" y="3765551"/>
                </a:lnTo>
                <a:lnTo>
                  <a:pt x="2722563" y="2244725"/>
                </a:lnTo>
                <a:lnTo>
                  <a:pt x="274638" y="2244725"/>
                </a:lnTo>
                <a:lnTo>
                  <a:pt x="274638" y="3765551"/>
                </a:lnTo>
                <a:lnTo>
                  <a:pt x="271463" y="3779838"/>
                </a:lnTo>
                <a:lnTo>
                  <a:pt x="268288" y="3792538"/>
                </a:lnTo>
                <a:lnTo>
                  <a:pt x="263526" y="3803651"/>
                </a:lnTo>
                <a:lnTo>
                  <a:pt x="254000" y="3813176"/>
                </a:lnTo>
                <a:lnTo>
                  <a:pt x="244476" y="3821113"/>
                </a:lnTo>
                <a:lnTo>
                  <a:pt x="233363" y="3827463"/>
                </a:lnTo>
                <a:lnTo>
                  <a:pt x="217488" y="3833813"/>
                </a:lnTo>
                <a:lnTo>
                  <a:pt x="206376" y="3833813"/>
                </a:lnTo>
                <a:lnTo>
                  <a:pt x="190500" y="3833813"/>
                </a:lnTo>
                <a:lnTo>
                  <a:pt x="179388" y="3827463"/>
                </a:lnTo>
                <a:lnTo>
                  <a:pt x="166688" y="3821113"/>
                </a:lnTo>
                <a:lnTo>
                  <a:pt x="158750" y="3813176"/>
                </a:lnTo>
                <a:lnTo>
                  <a:pt x="149226" y="3803651"/>
                </a:lnTo>
                <a:lnTo>
                  <a:pt x="142876" y="3792538"/>
                </a:lnTo>
                <a:lnTo>
                  <a:pt x="139700" y="3779838"/>
                </a:lnTo>
                <a:lnTo>
                  <a:pt x="138113" y="3765551"/>
                </a:lnTo>
                <a:lnTo>
                  <a:pt x="138113" y="2244725"/>
                </a:lnTo>
                <a:lnTo>
                  <a:pt x="68263" y="2244725"/>
                </a:lnTo>
                <a:lnTo>
                  <a:pt x="53975" y="2243138"/>
                </a:lnTo>
                <a:lnTo>
                  <a:pt x="41275" y="2239963"/>
                </a:lnTo>
                <a:lnTo>
                  <a:pt x="30163" y="2233613"/>
                </a:lnTo>
                <a:lnTo>
                  <a:pt x="20638" y="2224088"/>
                </a:lnTo>
                <a:lnTo>
                  <a:pt x="12700" y="2216150"/>
                </a:lnTo>
                <a:lnTo>
                  <a:pt x="6350" y="2203450"/>
                </a:lnTo>
                <a:lnTo>
                  <a:pt x="0" y="2192338"/>
                </a:lnTo>
                <a:lnTo>
                  <a:pt x="0" y="2176463"/>
                </a:lnTo>
                <a:lnTo>
                  <a:pt x="0" y="2165350"/>
                </a:lnTo>
                <a:lnTo>
                  <a:pt x="6350" y="2149475"/>
                </a:lnTo>
                <a:lnTo>
                  <a:pt x="12700" y="2141538"/>
                </a:lnTo>
                <a:lnTo>
                  <a:pt x="20638" y="2128838"/>
                </a:lnTo>
                <a:lnTo>
                  <a:pt x="30163" y="2119313"/>
                </a:lnTo>
                <a:lnTo>
                  <a:pt x="41275" y="2114550"/>
                </a:lnTo>
                <a:lnTo>
                  <a:pt x="53975" y="2111375"/>
                </a:lnTo>
                <a:lnTo>
                  <a:pt x="68263" y="2111375"/>
                </a:lnTo>
                <a:lnTo>
                  <a:pt x="1738313" y="2111375"/>
                </a:lnTo>
                <a:lnTo>
                  <a:pt x="1731963" y="2098676"/>
                </a:lnTo>
                <a:lnTo>
                  <a:pt x="1722438" y="2087563"/>
                </a:lnTo>
                <a:lnTo>
                  <a:pt x="1719263" y="2074863"/>
                </a:lnTo>
                <a:lnTo>
                  <a:pt x="1719263" y="2063751"/>
                </a:lnTo>
                <a:lnTo>
                  <a:pt x="1719263" y="2062529"/>
                </a:lnTo>
                <a:lnTo>
                  <a:pt x="1690688" y="2057400"/>
                </a:lnTo>
                <a:lnTo>
                  <a:pt x="1677988" y="2051050"/>
                </a:lnTo>
                <a:lnTo>
                  <a:pt x="1666875" y="2039937"/>
                </a:lnTo>
                <a:lnTo>
                  <a:pt x="1639888" y="2009775"/>
                </a:lnTo>
                <a:lnTo>
                  <a:pt x="1617662" y="1970087"/>
                </a:lnTo>
                <a:lnTo>
                  <a:pt x="1597025" y="1928812"/>
                </a:lnTo>
                <a:lnTo>
                  <a:pt x="1565275" y="1854200"/>
                </a:lnTo>
                <a:lnTo>
                  <a:pt x="1552575" y="1820862"/>
                </a:lnTo>
                <a:lnTo>
                  <a:pt x="1484312" y="1576387"/>
                </a:lnTo>
                <a:lnTo>
                  <a:pt x="1444625" y="1443037"/>
                </a:lnTo>
                <a:lnTo>
                  <a:pt x="1412875" y="1311274"/>
                </a:lnTo>
                <a:lnTo>
                  <a:pt x="1385888" y="1192212"/>
                </a:lnTo>
                <a:lnTo>
                  <a:pt x="1373188" y="1138237"/>
                </a:lnTo>
                <a:lnTo>
                  <a:pt x="1366838" y="1090612"/>
                </a:lnTo>
                <a:lnTo>
                  <a:pt x="1365250" y="1047749"/>
                </a:lnTo>
                <a:lnTo>
                  <a:pt x="1365250" y="1015999"/>
                </a:lnTo>
                <a:lnTo>
                  <a:pt x="1370012" y="989012"/>
                </a:lnTo>
                <a:lnTo>
                  <a:pt x="1376362" y="979487"/>
                </a:lnTo>
                <a:lnTo>
                  <a:pt x="1379538" y="973137"/>
                </a:lnTo>
                <a:lnTo>
                  <a:pt x="1460500" y="935037"/>
                </a:lnTo>
                <a:lnTo>
                  <a:pt x="1738957" y="2017573"/>
                </a:lnTo>
                <a:lnTo>
                  <a:pt x="1749426" y="2006600"/>
                </a:lnTo>
                <a:lnTo>
                  <a:pt x="1758950" y="2000250"/>
                </a:lnTo>
                <a:lnTo>
                  <a:pt x="1773238" y="1993900"/>
                </a:lnTo>
                <a:lnTo>
                  <a:pt x="1785938" y="1993900"/>
                </a:lnTo>
                <a:lnTo>
                  <a:pt x="2264305" y="1993900"/>
                </a:lnTo>
                <a:lnTo>
                  <a:pt x="2257426" y="1985963"/>
                </a:lnTo>
                <a:lnTo>
                  <a:pt x="2244726" y="1958975"/>
                </a:lnTo>
                <a:lnTo>
                  <a:pt x="2236788" y="1928813"/>
                </a:lnTo>
                <a:lnTo>
                  <a:pt x="2233613" y="1898650"/>
                </a:lnTo>
                <a:lnTo>
                  <a:pt x="2236788" y="1868488"/>
                </a:lnTo>
                <a:lnTo>
                  <a:pt x="2244726" y="1839913"/>
                </a:lnTo>
                <a:lnTo>
                  <a:pt x="2260600" y="1812925"/>
                </a:lnTo>
                <a:lnTo>
                  <a:pt x="2278063" y="1792288"/>
                </a:lnTo>
                <a:lnTo>
                  <a:pt x="2301876" y="1773238"/>
                </a:lnTo>
                <a:lnTo>
                  <a:pt x="2328863" y="1758950"/>
                </a:lnTo>
                <a:lnTo>
                  <a:pt x="2359026" y="1749425"/>
                </a:lnTo>
                <a:lnTo>
                  <a:pt x="3084708" y="1528565"/>
                </a:lnTo>
                <a:lnTo>
                  <a:pt x="3311526" y="1152524"/>
                </a:lnTo>
                <a:lnTo>
                  <a:pt x="3349626" y="1084262"/>
                </a:lnTo>
                <a:lnTo>
                  <a:pt x="3368676" y="1050924"/>
                </a:lnTo>
                <a:lnTo>
                  <a:pt x="3389314" y="1017587"/>
                </a:lnTo>
                <a:lnTo>
                  <a:pt x="3413126" y="989012"/>
                </a:lnTo>
                <a:lnTo>
                  <a:pt x="3436938" y="958849"/>
                </a:lnTo>
                <a:lnTo>
                  <a:pt x="3467100" y="935037"/>
                </a:lnTo>
                <a:lnTo>
                  <a:pt x="3467392" y="934856"/>
                </a:lnTo>
                <a:lnTo>
                  <a:pt x="3475038" y="925512"/>
                </a:lnTo>
                <a:lnTo>
                  <a:pt x="3490912" y="911224"/>
                </a:lnTo>
                <a:lnTo>
                  <a:pt x="3505200" y="895349"/>
                </a:lnTo>
                <a:lnTo>
                  <a:pt x="3522244" y="882567"/>
                </a:lnTo>
                <a:lnTo>
                  <a:pt x="3517900" y="884237"/>
                </a:lnTo>
                <a:lnTo>
                  <a:pt x="3475038" y="895350"/>
                </a:lnTo>
                <a:lnTo>
                  <a:pt x="3433762" y="901700"/>
                </a:lnTo>
                <a:lnTo>
                  <a:pt x="3389314" y="908050"/>
                </a:lnTo>
                <a:lnTo>
                  <a:pt x="3344862" y="904875"/>
                </a:lnTo>
                <a:lnTo>
                  <a:pt x="3302000" y="901700"/>
                </a:lnTo>
                <a:lnTo>
                  <a:pt x="3257550" y="890587"/>
                </a:lnTo>
                <a:lnTo>
                  <a:pt x="3213100" y="877887"/>
                </a:lnTo>
                <a:lnTo>
                  <a:pt x="3171826" y="857250"/>
                </a:lnTo>
                <a:lnTo>
                  <a:pt x="3128962" y="836612"/>
                </a:lnTo>
                <a:lnTo>
                  <a:pt x="3094038" y="809625"/>
                </a:lnTo>
                <a:lnTo>
                  <a:pt x="3060700" y="779462"/>
                </a:lnTo>
                <a:lnTo>
                  <a:pt x="3030538" y="749300"/>
                </a:lnTo>
                <a:lnTo>
                  <a:pt x="3003550" y="714375"/>
                </a:lnTo>
                <a:lnTo>
                  <a:pt x="2979738" y="677862"/>
                </a:lnTo>
                <a:lnTo>
                  <a:pt x="2962276" y="639762"/>
                </a:lnTo>
                <a:lnTo>
                  <a:pt x="2944813" y="596900"/>
                </a:lnTo>
                <a:lnTo>
                  <a:pt x="2932113" y="555625"/>
                </a:lnTo>
                <a:lnTo>
                  <a:pt x="2925763" y="514350"/>
                </a:lnTo>
                <a:lnTo>
                  <a:pt x="2922588" y="468312"/>
                </a:lnTo>
                <a:lnTo>
                  <a:pt x="2922588" y="427037"/>
                </a:lnTo>
                <a:lnTo>
                  <a:pt x="2925763" y="382587"/>
                </a:lnTo>
                <a:lnTo>
                  <a:pt x="2938463" y="338137"/>
                </a:lnTo>
                <a:lnTo>
                  <a:pt x="2952750" y="292100"/>
                </a:lnTo>
                <a:lnTo>
                  <a:pt x="2971800" y="250825"/>
                </a:lnTo>
                <a:lnTo>
                  <a:pt x="2992438" y="212725"/>
                </a:lnTo>
                <a:lnTo>
                  <a:pt x="3019426" y="173037"/>
                </a:lnTo>
                <a:lnTo>
                  <a:pt x="3048000" y="141287"/>
                </a:lnTo>
                <a:lnTo>
                  <a:pt x="3078162" y="111125"/>
                </a:lnTo>
                <a:lnTo>
                  <a:pt x="3114676" y="84137"/>
                </a:lnTo>
                <a:lnTo>
                  <a:pt x="3149600" y="60325"/>
                </a:lnTo>
                <a:lnTo>
                  <a:pt x="3189288" y="41275"/>
                </a:lnTo>
                <a:lnTo>
                  <a:pt x="3230562" y="23812"/>
                </a:lnTo>
                <a:lnTo>
                  <a:pt x="3273426" y="12700"/>
                </a:lnTo>
                <a:lnTo>
                  <a:pt x="3314700" y="6350"/>
                </a:lnTo>
                <a:lnTo>
                  <a:pt x="335915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9" name="KSO_Shape"/>
          <p:cNvSpPr>
            <a:spLocks noChangeArrowheads="1"/>
          </p:cNvSpPr>
          <p:nvPr/>
        </p:nvSpPr>
        <p:spPr bwMode="auto">
          <a:xfrm>
            <a:off x="1323015" y="4446029"/>
            <a:ext cx="835392" cy="647429"/>
          </a:xfrm>
          <a:custGeom>
            <a:avLst/>
            <a:gdLst>
              <a:gd name="T0" fmla="*/ 440149 w 2617787"/>
              <a:gd name="T1" fmla="*/ 960910 h 2027238"/>
              <a:gd name="T2" fmla="*/ 446420 w 2617787"/>
              <a:gd name="T3" fmla="*/ 1010762 h 2027238"/>
              <a:gd name="T4" fmla="*/ 392784 w 2617787"/>
              <a:gd name="T5" fmla="*/ 997859 h 2027238"/>
              <a:gd name="T6" fmla="*/ 536034 w 2617787"/>
              <a:gd name="T7" fmla="*/ 1234904 h 2027238"/>
              <a:gd name="T8" fmla="*/ 599738 w 2617787"/>
              <a:gd name="T9" fmla="*/ 1028958 h 2027238"/>
              <a:gd name="T10" fmla="*/ 604854 w 2617787"/>
              <a:gd name="T11" fmla="*/ 920277 h 2027238"/>
              <a:gd name="T12" fmla="*/ 1414526 w 2617787"/>
              <a:gd name="T13" fmla="*/ 492770 h 2027238"/>
              <a:gd name="T14" fmla="*/ 683929 w 2617787"/>
              <a:gd name="T15" fmla="*/ 50226 h 2027238"/>
              <a:gd name="T16" fmla="*/ 687722 w 2617787"/>
              <a:gd name="T17" fmla="*/ 115156 h 2027238"/>
              <a:gd name="T18" fmla="*/ 704049 w 2617787"/>
              <a:gd name="T19" fmla="*/ 179756 h 2027238"/>
              <a:gd name="T20" fmla="*/ 686073 w 2617787"/>
              <a:gd name="T21" fmla="*/ 227504 h 2027238"/>
              <a:gd name="T22" fmla="*/ 657872 w 2617787"/>
              <a:gd name="T23" fmla="*/ 269964 h 2027238"/>
              <a:gd name="T24" fmla="*/ 597345 w 2617787"/>
              <a:gd name="T25" fmla="*/ 303173 h 2027238"/>
              <a:gd name="T26" fmla="*/ 646492 w 2617787"/>
              <a:gd name="T27" fmla="*/ 409242 h 2027238"/>
              <a:gd name="T28" fmla="*/ 877052 w 2617787"/>
              <a:gd name="T29" fmla="*/ 589494 h 2027238"/>
              <a:gd name="T30" fmla="*/ 1027189 w 2617787"/>
              <a:gd name="T31" fmla="*/ 559717 h 2027238"/>
              <a:gd name="T32" fmla="*/ 1250616 w 2617787"/>
              <a:gd name="T33" fmla="*/ 478643 h 2027238"/>
              <a:gd name="T34" fmla="*/ 1451096 w 2617787"/>
              <a:gd name="T35" fmla="*/ 507883 h 2027238"/>
              <a:gd name="T36" fmla="*/ 1636312 w 2617787"/>
              <a:gd name="T37" fmla="*/ 1463820 h 2027238"/>
              <a:gd name="T38" fmla="*/ 1598208 w 2617787"/>
              <a:gd name="T39" fmla="*/ 1462003 h 2027238"/>
              <a:gd name="T40" fmla="*/ 1534532 w 2617787"/>
              <a:gd name="T41" fmla="*/ 1390982 h 2027238"/>
              <a:gd name="T42" fmla="*/ 1233472 w 2617787"/>
              <a:gd name="T43" fmla="*/ 733661 h 2027238"/>
              <a:gd name="T44" fmla="*/ 1018927 w 2617787"/>
              <a:gd name="T45" fmla="*/ 1460351 h 2027238"/>
              <a:gd name="T46" fmla="*/ 981159 w 2617787"/>
              <a:gd name="T47" fmla="*/ 1465472 h 2027238"/>
              <a:gd name="T48" fmla="*/ 893170 w 2617787"/>
              <a:gd name="T49" fmla="*/ 737794 h 2027238"/>
              <a:gd name="T50" fmla="*/ 598334 w 2617787"/>
              <a:gd name="T51" fmla="*/ 591312 h 2027238"/>
              <a:gd name="T52" fmla="*/ 524285 w 2617787"/>
              <a:gd name="T53" fmla="*/ 706633 h 2027238"/>
              <a:gd name="T54" fmla="*/ 724829 w 2617787"/>
              <a:gd name="T55" fmla="*/ 781972 h 2027238"/>
              <a:gd name="T56" fmla="*/ 883319 w 2617787"/>
              <a:gd name="T57" fmla="*/ 880441 h 2027238"/>
              <a:gd name="T58" fmla="*/ 838130 w 2617787"/>
              <a:gd name="T59" fmla="*/ 1295466 h 2027238"/>
              <a:gd name="T60" fmla="*/ 788984 w 2617787"/>
              <a:gd name="T61" fmla="*/ 1358414 h 2027238"/>
              <a:gd name="T62" fmla="*/ 946648 w 2617787"/>
              <a:gd name="T63" fmla="*/ 1414091 h 2027238"/>
              <a:gd name="T64" fmla="*/ 863693 w 2617787"/>
              <a:gd name="T65" fmla="*/ 1459196 h 2027238"/>
              <a:gd name="T66" fmla="*/ 710811 w 2617787"/>
              <a:gd name="T67" fmla="*/ 1443500 h 2027238"/>
              <a:gd name="T68" fmla="*/ 637421 w 2617787"/>
              <a:gd name="T69" fmla="*/ 1454900 h 2027238"/>
              <a:gd name="T70" fmla="*/ 593552 w 2617787"/>
              <a:gd name="T71" fmla="*/ 1435570 h 2027238"/>
              <a:gd name="T72" fmla="*/ 571782 w 2617787"/>
              <a:gd name="T73" fmla="*/ 1353457 h 2027238"/>
              <a:gd name="T74" fmla="*/ 487343 w 2617787"/>
              <a:gd name="T75" fmla="*/ 1291666 h 2027238"/>
              <a:gd name="T76" fmla="*/ 400429 w 2617787"/>
              <a:gd name="T77" fmla="*/ 1311161 h 2027238"/>
              <a:gd name="T78" fmla="*/ 368105 w 2617787"/>
              <a:gd name="T79" fmla="*/ 1356266 h 2027238"/>
              <a:gd name="T80" fmla="*/ 351118 w 2617787"/>
              <a:gd name="T81" fmla="*/ 1302239 h 2027238"/>
              <a:gd name="T82" fmla="*/ 275748 w 2617787"/>
              <a:gd name="T83" fmla="*/ 1380222 h 2027238"/>
              <a:gd name="T84" fmla="*/ 283995 w 2617787"/>
              <a:gd name="T85" fmla="*/ 1435405 h 2027238"/>
              <a:gd name="T86" fmla="*/ 227921 w 2617787"/>
              <a:gd name="T87" fmla="*/ 1462004 h 2027238"/>
              <a:gd name="T88" fmla="*/ 225118 w 2617787"/>
              <a:gd name="T89" fmla="*/ 1403022 h 2027238"/>
              <a:gd name="T90" fmla="*/ 293725 w 2617787"/>
              <a:gd name="T91" fmla="*/ 1298935 h 2027238"/>
              <a:gd name="T92" fmla="*/ 216872 w 2617787"/>
              <a:gd name="T93" fmla="*/ 1287865 h 2027238"/>
              <a:gd name="T94" fmla="*/ 131772 w 2617787"/>
              <a:gd name="T95" fmla="*/ 1361387 h 2027238"/>
              <a:gd name="T96" fmla="*/ 100932 w 2617787"/>
              <a:gd name="T97" fmla="*/ 1404839 h 2027238"/>
              <a:gd name="T98" fmla="*/ 71411 w 2617787"/>
              <a:gd name="T99" fmla="*/ 1407483 h 2027238"/>
              <a:gd name="T100" fmla="*/ 82461 w 2617787"/>
              <a:gd name="T101" fmla="*/ 1346518 h 2027238"/>
              <a:gd name="T102" fmla="*/ 136390 w 2617787"/>
              <a:gd name="T103" fmla="*/ 1298440 h 2027238"/>
              <a:gd name="T104" fmla="*/ 359199 w 2617787"/>
              <a:gd name="T105" fmla="*/ 1229214 h 2027238"/>
              <a:gd name="T106" fmla="*/ 356890 w 2617787"/>
              <a:gd name="T107" fmla="*/ 959745 h 2027238"/>
              <a:gd name="T108" fmla="*/ 228086 w 2617787"/>
              <a:gd name="T109" fmla="*/ 948676 h 2027238"/>
              <a:gd name="T110" fmla="*/ 95654 w 2617787"/>
              <a:gd name="T111" fmla="*/ 702337 h 2027238"/>
              <a:gd name="T112" fmla="*/ 495 w 2617787"/>
              <a:gd name="T113" fmla="*/ 635259 h 2027238"/>
              <a:gd name="T114" fmla="*/ 34633 w 2617787"/>
              <a:gd name="T115" fmla="*/ 487720 h 2027238"/>
              <a:gd name="T116" fmla="*/ 81636 w 2617787"/>
              <a:gd name="T117" fmla="*/ 485903 h 2027238"/>
              <a:gd name="T118" fmla="*/ 229241 w 2617787"/>
              <a:gd name="T119" fmla="*/ 539599 h 2027238"/>
              <a:gd name="T120" fmla="*/ 325225 w 2617787"/>
              <a:gd name="T121" fmla="*/ 273764 h 2027238"/>
              <a:gd name="T122" fmla="*/ 460296 w 2617787"/>
              <a:gd name="T123" fmla="*/ 200739 h 2027238"/>
              <a:gd name="T124" fmla="*/ 480910 w 2617787"/>
              <a:gd name="T125" fmla="*/ 51217 h 202723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617787" h="2027238">
                <a:moveTo>
                  <a:pt x="865187" y="1674812"/>
                </a:moveTo>
                <a:lnTo>
                  <a:pt x="865187" y="1715407"/>
                </a:lnTo>
                <a:lnTo>
                  <a:pt x="908050" y="1755775"/>
                </a:lnTo>
                <a:lnTo>
                  <a:pt x="908050" y="1674812"/>
                </a:lnTo>
                <a:lnTo>
                  <a:pt x="865187" y="1674812"/>
                </a:lnTo>
                <a:close/>
                <a:moveTo>
                  <a:pt x="619125" y="1287462"/>
                </a:moveTo>
                <a:lnTo>
                  <a:pt x="538162" y="1305075"/>
                </a:lnTo>
                <a:lnTo>
                  <a:pt x="541337" y="1308783"/>
                </a:lnTo>
                <a:lnTo>
                  <a:pt x="549728" y="1318980"/>
                </a:lnTo>
                <a:lnTo>
                  <a:pt x="555171" y="1325006"/>
                </a:lnTo>
                <a:lnTo>
                  <a:pt x="561068" y="1331495"/>
                </a:lnTo>
                <a:lnTo>
                  <a:pt x="567418" y="1337984"/>
                </a:lnTo>
                <a:lnTo>
                  <a:pt x="573768" y="1343778"/>
                </a:lnTo>
                <a:lnTo>
                  <a:pt x="576716" y="1346095"/>
                </a:lnTo>
                <a:lnTo>
                  <a:pt x="579437" y="1347949"/>
                </a:lnTo>
                <a:lnTo>
                  <a:pt x="581932" y="1349572"/>
                </a:lnTo>
                <a:lnTo>
                  <a:pt x="584200" y="1350267"/>
                </a:lnTo>
                <a:lnTo>
                  <a:pt x="586468" y="1350962"/>
                </a:lnTo>
                <a:lnTo>
                  <a:pt x="588055" y="1350499"/>
                </a:lnTo>
                <a:lnTo>
                  <a:pt x="590096" y="1350035"/>
                </a:lnTo>
                <a:lnTo>
                  <a:pt x="591911" y="1348876"/>
                </a:lnTo>
                <a:lnTo>
                  <a:pt x="593271" y="1347022"/>
                </a:lnTo>
                <a:lnTo>
                  <a:pt x="595086" y="1344705"/>
                </a:lnTo>
                <a:lnTo>
                  <a:pt x="596673" y="1341924"/>
                </a:lnTo>
                <a:lnTo>
                  <a:pt x="598034" y="1338447"/>
                </a:lnTo>
                <a:lnTo>
                  <a:pt x="599848" y="1334739"/>
                </a:lnTo>
                <a:lnTo>
                  <a:pt x="601209" y="1330104"/>
                </a:lnTo>
                <a:lnTo>
                  <a:pt x="604838" y="1319444"/>
                </a:lnTo>
                <a:lnTo>
                  <a:pt x="608239" y="1309015"/>
                </a:lnTo>
                <a:lnTo>
                  <a:pt x="611188" y="1301135"/>
                </a:lnTo>
                <a:lnTo>
                  <a:pt x="613682" y="1295573"/>
                </a:lnTo>
                <a:lnTo>
                  <a:pt x="615723" y="1291865"/>
                </a:lnTo>
                <a:lnTo>
                  <a:pt x="617084" y="1289316"/>
                </a:lnTo>
                <a:lnTo>
                  <a:pt x="618218" y="1288157"/>
                </a:lnTo>
                <a:lnTo>
                  <a:pt x="618898" y="1287694"/>
                </a:lnTo>
                <a:lnTo>
                  <a:pt x="619125" y="1287462"/>
                </a:lnTo>
                <a:close/>
                <a:moveTo>
                  <a:pt x="826181" y="1263650"/>
                </a:moveTo>
                <a:lnTo>
                  <a:pt x="813935" y="1264104"/>
                </a:lnTo>
                <a:lnTo>
                  <a:pt x="798059" y="1265240"/>
                </a:lnTo>
                <a:lnTo>
                  <a:pt x="778783" y="1266376"/>
                </a:lnTo>
                <a:lnTo>
                  <a:pt x="756784" y="1268193"/>
                </a:lnTo>
                <a:lnTo>
                  <a:pt x="733879" y="1270464"/>
                </a:lnTo>
                <a:lnTo>
                  <a:pt x="711654" y="1272736"/>
                </a:lnTo>
                <a:lnTo>
                  <a:pt x="674915" y="1276824"/>
                </a:lnTo>
                <a:lnTo>
                  <a:pt x="659947" y="1278641"/>
                </a:lnTo>
                <a:lnTo>
                  <a:pt x="654504" y="1293633"/>
                </a:lnTo>
                <a:lnTo>
                  <a:pt x="648834" y="1309532"/>
                </a:lnTo>
                <a:lnTo>
                  <a:pt x="641577" y="1328158"/>
                </a:lnTo>
                <a:lnTo>
                  <a:pt x="634093" y="1347465"/>
                </a:lnTo>
                <a:lnTo>
                  <a:pt x="630011" y="1356550"/>
                </a:lnTo>
                <a:lnTo>
                  <a:pt x="626382" y="1365182"/>
                </a:lnTo>
                <a:lnTo>
                  <a:pt x="622527" y="1372904"/>
                </a:lnTo>
                <a:lnTo>
                  <a:pt x="619125" y="1379491"/>
                </a:lnTo>
                <a:lnTo>
                  <a:pt x="616177" y="1384489"/>
                </a:lnTo>
                <a:lnTo>
                  <a:pt x="614590" y="1386306"/>
                </a:lnTo>
                <a:lnTo>
                  <a:pt x="613456" y="1387896"/>
                </a:lnTo>
                <a:lnTo>
                  <a:pt x="611868" y="1389031"/>
                </a:lnTo>
                <a:lnTo>
                  <a:pt x="610734" y="1390167"/>
                </a:lnTo>
                <a:lnTo>
                  <a:pt x="609373" y="1390848"/>
                </a:lnTo>
                <a:lnTo>
                  <a:pt x="608013" y="1391530"/>
                </a:lnTo>
                <a:lnTo>
                  <a:pt x="606652" y="1392211"/>
                </a:lnTo>
                <a:lnTo>
                  <a:pt x="605291" y="1392438"/>
                </a:lnTo>
                <a:lnTo>
                  <a:pt x="602343" y="1392666"/>
                </a:lnTo>
                <a:lnTo>
                  <a:pt x="599168" y="1392666"/>
                </a:lnTo>
                <a:lnTo>
                  <a:pt x="595993" y="1391757"/>
                </a:lnTo>
                <a:lnTo>
                  <a:pt x="592818" y="1390848"/>
                </a:lnTo>
                <a:lnTo>
                  <a:pt x="589643" y="1389258"/>
                </a:lnTo>
                <a:lnTo>
                  <a:pt x="586468" y="1387668"/>
                </a:lnTo>
                <a:lnTo>
                  <a:pt x="583066" y="1385624"/>
                </a:lnTo>
                <a:lnTo>
                  <a:pt x="576716" y="1381309"/>
                </a:lnTo>
                <a:lnTo>
                  <a:pt x="564243" y="1372223"/>
                </a:lnTo>
                <a:lnTo>
                  <a:pt x="561295" y="1370406"/>
                </a:lnTo>
                <a:lnTo>
                  <a:pt x="558573" y="1369043"/>
                </a:lnTo>
                <a:lnTo>
                  <a:pt x="556079" y="1367907"/>
                </a:lnTo>
                <a:lnTo>
                  <a:pt x="553811" y="1367226"/>
                </a:lnTo>
                <a:lnTo>
                  <a:pt x="551770" y="1366999"/>
                </a:lnTo>
                <a:lnTo>
                  <a:pt x="549729" y="1366772"/>
                </a:lnTo>
                <a:lnTo>
                  <a:pt x="547914" y="1366772"/>
                </a:lnTo>
                <a:lnTo>
                  <a:pt x="546100" y="1366999"/>
                </a:lnTo>
                <a:lnTo>
                  <a:pt x="544739" y="1367453"/>
                </a:lnTo>
                <a:lnTo>
                  <a:pt x="543379" y="1367907"/>
                </a:lnTo>
                <a:lnTo>
                  <a:pt x="541564" y="1369043"/>
                </a:lnTo>
                <a:lnTo>
                  <a:pt x="540204" y="1369724"/>
                </a:lnTo>
                <a:lnTo>
                  <a:pt x="539750" y="1370179"/>
                </a:lnTo>
                <a:lnTo>
                  <a:pt x="542018" y="1486020"/>
                </a:lnTo>
                <a:lnTo>
                  <a:pt x="564243" y="1486020"/>
                </a:lnTo>
                <a:lnTo>
                  <a:pt x="564243" y="1689083"/>
                </a:lnTo>
                <a:lnTo>
                  <a:pt x="568098" y="1689083"/>
                </a:lnTo>
                <a:lnTo>
                  <a:pt x="578531" y="1688856"/>
                </a:lnTo>
                <a:lnTo>
                  <a:pt x="593272" y="1688402"/>
                </a:lnTo>
                <a:lnTo>
                  <a:pt x="601890" y="1687720"/>
                </a:lnTo>
                <a:lnTo>
                  <a:pt x="611188" y="1687039"/>
                </a:lnTo>
                <a:lnTo>
                  <a:pt x="615950" y="1686585"/>
                </a:lnTo>
                <a:lnTo>
                  <a:pt x="621393" y="1686585"/>
                </a:lnTo>
                <a:lnTo>
                  <a:pt x="627290" y="1687039"/>
                </a:lnTo>
                <a:lnTo>
                  <a:pt x="633640" y="1687266"/>
                </a:lnTo>
                <a:lnTo>
                  <a:pt x="647020" y="1688402"/>
                </a:lnTo>
                <a:lnTo>
                  <a:pt x="661081" y="1690219"/>
                </a:lnTo>
                <a:lnTo>
                  <a:pt x="674915" y="1692263"/>
                </a:lnTo>
                <a:lnTo>
                  <a:pt x="687841" y="1694080"/>
                </a:lnTo>
                <a:lnTo>
                  <a:pt x="699408" y="1696352"/>
                </a:lnTo>
                <a:lnTo>
                  <a:pt x="709159" y="1698169"/>
                </a:lnTo>
                <a:lnTo>
                  <a:pt x="716643" y="1699532"/>
                </a:lnTo>
                <a:lnTo>
                  <a:pt x="719818" y="1699759"/>
                </a:lnTo>
                <a:lnTo>
                  <a:pt x="722540" y="1700213"/>
                </a:lnTo>
                <a:lnTo>
                  <a:pt x="725034" y="1700213"/>
                </a:lnTo>
                <a:lnTo>
                  <a:pt x="727302" y="1700213"/>
                </a:lnTo>
                <a:lnTo>
                  <a:pt x="729343" y="1699532"/>
                </a:lnTo>
                <a:lnTo>
                  <a:pt x="731384" y="1699077"/>
                </a:lnTo>
                <a:lnTo>
                  <a:pt x="733199" y="1698169"/>
                </a:lnTo>
                <a:lnTo>
                  <a:pt x="735013" y="1697033"/>
                </a:lnTo>
                <a:lnTo>
                  <a:pt x="736600" y="1695670"/>
                </a:lnTo>
                <a:lnTo>
                  <a:pt x="738642" y="1694080"/>
                </a:lnTo>
                <a:lnTo>
                  <a:pt x="742270" y="1689992"/>
                </a:lnTo>
                <a:lnTo>
                  <a:pt x="747033" y="1684768"/>
                </a:lnTo>
                <a:lnTo>
                  <a:pt x="749527" y="1681588"/>
                </a:lnTo>
                <a:lnTo>
                  <a:pt x="751795" y="1677499"/>
                </a:lnTo>
                <a:lnTo>
                  <a:pt x="753836" y="1672956"/>
                </a:lnTo>
                <a:lnTo>
                  <a:pt x="755650" y="1667732"/>
                </a:lnTo>
                <a:lnTo>
                  <a:pt x="757465" y="1662281"/>
                </a:lnTo>
                <a:lnTo>
                  <a:pt x="759052" y="1656148"/>
                </a:lnTo>
                <a:lnTo>
                  <a:pt x="760640" y="1649788"/>
                </a:lnTo>
                <a:lnTo>
                  <a:pt x="762227" y="1642974"/>
                </a:lnTo>
                <a:lnTo>
                  <a:pt x="764949" y="1628891"/>
                </a:lnTo>
                <a:lnTo>
                  <a:pt x="767670" y="1613900"/>
                </a:lnTo>
                <a:lnTo>
                  <a:pt x="770618" y="1598909"/>
                </a:lnTo>
                <a:lnTo>
                  <a:pt x="773567" y="1584372"/>
                </a:lnTo>
                <a:lnTo>
                  <a:pt x="781958" y="1549392"/>
                </a:lnTo>
                <a:lnTo>
                  <a:pt x="786947" y="1528268"/>
                </a:lnTo>
                <a:lnTo>
                  <a:pt x="792617" y="1506463"/>
                </a:lnTo>
                <a:lnTo>
                  <a:pt x="798513" y="1484203"/>
                </a:lnTo>
                <a:lnTo>
                  <a:pt x="801915" y="1473527"/>
                </a:lnTo>
                <a:lnTo>
                  <a:pt x="805090" y="1463079"/>
                </a:lnTo>
                <a:lnTo>
                  <a:pt x="808265" y="1453539"/>
                </a:lnTo>
                <a:lnTo>
                  <a:pt x="811440" y="1444226"/>
                </a:lnTo>
                <a:lnTo>
                  <a:pt x="815069" y="1435822"/>
                </a:lnTo>
                <a:lnTo>
                  <a:pt x="818244" y="1428099"/>
                </a:lnTo>
                <a:lnTo>
                  <a:pt x="820058" y="1424692"/>
                </a:lnTo>
                <a:lnTo>
                  <a:pt x="821419" y="1420831"/>
                </a:lnTo>
                <a:lnTo>
                  <a:pt x="824140" y="1412881"/>
                </a:lnTo>
                <a:lnTo>
                  <a:pt x="826408" y="1404704"/>
                </a:lnTo>
                <a:lnTo>
                  <a:pt x="828449" y="1396300"/>
                </a:lnTo>
                <a:lnTo>
                  <a:pt x="830036" y="1387668"/>
                </a:lnTo>
                <a:lnTo>
                  <a:pt x="831624" y="1378356"/>
                </a:lnTo>
                <a:lnTo>
                  <a:pt x="832758" y="1369497"/>
                </a:lnTo>
                <a:lnTo>
                  <a:pt x="833892" y="1360412"/>
                </a:lnTo>
                <a:lnTo>
                  <a:pt x="835706" y="1342240"/>
                </a:lnTo>
                <a:lnTo>
                  <a:pt x="837747" y="1324751"/>
                </a:lnTo>
                <a:lnTo>
                  <a:pt x="838881" y="1316574"/>
                </a:lnTo>
                <a:lnTo>
                  <a:pt x="839788" y="1308624"/>
                </a:lnTo>
                <a:lnTo>
                  <a:pt x="841376" y="1301128"/>
                </a:lnTo>
                <a:lnTo>
                  <a:pt x="842736" y="1294314"/>
                </a:lnTo>
                <a:lnTo>
                  <a:pt x="844324" y="1287954"/>
                </a:lnTo>
                <a:lnTo>
                  <a:pt x="845231" y="1282503"/>
                </a:lnTo>
                <a:lnTo>
                  <a:pt x="845911" y="1278187"/>
                </a:lnTo>
                <a:lnTo>
                  <a:pt x="846138" y="1274326"/>
                </a:lnTo>
                <a:lnTo>
                  <a:pt x="845911" y="1272736"/>
                </a:lnTo>
                <a:lnTo>
                  <a:pt x="845685" y="1271146"/>
                </a:lnTo>
                <a:lnTo>
                  <a:pt x="845458" y="1269783"/>
                </a:lnTo>
                <a:lnTo>
                  <a:pt x="845004" y="1268874"/>
                </a:lnTo>
                <a:lnTo>
                  <a:pt x="844324" y="1267739"/>
                </a:lnTo>
                <a:lnTo>
                  <a:pt x="843417" y="1266830"/>
                </a:lnTo>
                <a:lnTo>
                  <a:pt x="842510" y="1266149"/>
                </a:lnTo>
                <a:lnTo>
                  <a:pt x="841376" y="1265467"/>
                </a:lnTo>
                <a:lnTo>
                  <a:pt x="840015" y="1265013"/>
                </a:lnTo>
                <a:lnTo>
                  <a:pt x="838654" y="1264331"/>
                </a:lnTo>
                <a:lnTo>
                  <a:pt x="835253" y="1263877"/>
                </a:lnTo>
                <a:lnTo>
                  <a:pt x="831170" y="1263650"/>
                </a:lnTo>
                <a:lnTo>
                  <a:pt x="826181" y="1263650"/>
                </a:lnTo>
                <a:close/>
                <a:moveTo>
                  <a:pt x="2151062" y="963613"/>
                </a:moveTo>
                <a:lnTo>
                  <a:pt x="2151062" y="1035193"/>
                </a:lnTo>
                <a:lnTo>
                  <a:pt x="2195512" y="1080009"/>
                </a:lnTo>
                <a:lnTo>
                  <a:pt x="2195512" y="963613"/>
                </a:lnTo>
                <a:lnTo>
                  <a:pt x="2151062" y="963613"/>
                </a:lnTo>
                <a:close/>
                <a:moveTo>
                  <a:pt x="1301750" y="963613"/>
                </a:moveTo>
                <a:lnTo>
                  <a:pt x="1301750" y="977900"/>
                </a:lnTo>
                <a:lnTo>
                  <a:pt x="1346200" y="977900"/>
                </a:lnTo>
                <a:lnTo>
                  <a:pt x="1346200" y="963613"/>
                </a:lnTo>
                <a:lnTo>
                  <a:pt x="1301750" y="963613"/>
                </a:lnTo>
                <a:close/>
                <a:moveTo>
                  <a:pt x="182562" y="928687"/>
                </a:moveTo>
                <a:lnTo>
                  <a:pt x="206961" y="985837"/>
                </a:lnTo>
                <a:lnTo>
                  <a:pt x="241300" y="928687"/>
                </a:lnTo>
                <a:lnTo>
                  <a:pt x="182562" y="928687"/>
                </a:lnTo>
                <a:close/>
                <a:moveTo>
                  <a:pt x="1943794" y="676631"/>
                </a:moveTo>
                <a:lnTo>
                  <a:pt x="1909300" y="783480"/>
                </a:lnTo>
                <a:lnTo>
                  <a:pt x="1914401" y="783108"/>
                </a:lnTo>
                <a:lnTo>
                  <a:pt x="1928246" y="782651"/>
                </a:lnTo>
                <a:lnTo>
                  <a:pt x="1939368" y="782422"/>
                </a:lnTo>
                <a:lnTo>
                  <a:pt x="1947085" y="782651"/>
                </a:lnTo>
                <a:lnTo>
                  <a:pt x="1950263" y="782879"/>
                </a:lnTo>
                <a:lnTo>
                  <a:pt x="1954803" y="782879"/>
                </a:lnTo>
                <a:lnTo>
                  <a:pt x="1965925" y="782422"/>
                </a:lnTo>
                <a:lnTo>
                  <a:pt x="1981904" y="781773"/>
                </a:lnTo>
                <a:lnTo>
                  <a:pt x="1979044" y="773626"/>
                </a:lnTo>
                <a:lnTo>
                  <a:pt x="1964950" y="734713"/>
                </a:lnTo>
                <a:lnTo>
                  <a:pt x="1943794" y="676631"/>
                </a:lnTo>
                <a:close/>
                <a:moveTo>
                  <a:pt x="778019" y="0"/>
                </a:moveTo>
                <a:lnTo>
                  <a:pt x="787084" y="0"/>
                </a:lnTo>
                <a:lnTo>
                  <a:pt x="796376" y="681"/>
                </a:lnTo>
                <a:lnTo>
                  <a:pt x="805667" y="1588"/>
                </a:lnTo>
                <a:lnTo>
                  <a:pt x="815186" y="3176"/>
                </a:lnTo>
                <a:lnTo>
                  <a:pt x="824704" y="4991"/>
                </a:lnTo>
                <a:lnTo>
                  <a:pt x="843061" y="9301"/>
                </a:lnTo>
                <a:lnTo>
                  <a:pt x="851447" y="11570"/>
                </a:lnTo>
                <a:lnTo>
                  <a:pt x="859832" y="13839"/>
                </a:lnTo>
                <a:lnTo>
                  <a:pt x="867084" y="15881"/>
                </a:lnTo>
                <a:lnTo>
                  <a:pt x="874109" y="18149"/>
                </a:lnTo>
                <a:lnTo>
                  <a:pt x="880682" y="20645"/>
                </a:lnTo>
                <a:lnTo>
                  <a:pt x="887254" y="23140"/>
                </a:lnTo>
                <a:lnTo>
                  <a:pt x="892920" y="25862"/>
                </a:lnTo>
                <a:lnTo>
                  <a:pt x="898585" y="28585"/>
                </a:lnTo>
                <a:lnTo>
                  <a:pt x="903798" y="31534"/>
                </a:lnTo>
                <a:lnTo>
                  <a:pt x="908784" y="34483"/>
                </a:lnTo>
                <a:lnTo>
                  <a:pt x="913316" y="37886"/>
                </a:lnTo>
                <a:lnTo>
                  <a:pt x="917622" y="41289"/>
                </a:lnTo>
                <a:lnTo>
                  <a:pt x="921702" y="44919"/>
                </a:lnTo>
                <a:lnTo>
                  <a:pt x="925554" y="49002"/>
                </a:lnTo>
                <a:lnTo>
                  <a:pt x="929180" y="52859"/>
                </a:lnTo>
                <a:lnTo>
                  <a:pt x="932127" y="56489"/>
                </a:lnTo>
                <a:lnTo>
                  <a:pt x="934619" y="59665"/>
                </a:lnTo>
                <a:lnTo>
                  <a:pt x="936206" y="62387"/>
                </a:lnTo>
                <a:lnTo>
                  <a:pt x="937792" y="64883"/>
                </a:lnTo>
                <a:lnTo>
                  <a:pt x="938925" y="67151"/>
                </a:lnTo>
                <a:lnTo>
                  <a:pt x="939832" y="68966"/>
                </a:lnTo>
                <a:lnTo>
                  <a:pt x="940059" y="70554"/>
                </a:lnTo>
                <a:lnTo>
                  <a:pt x="940059" y="72142"/>
                </a:lnTo>
                <a:lnTo>
                  <a:pt x="939832" y="73277"/>
                </a:lnTo>
                <a:lnTo>
                  <a:pt x="939379" y="74184"/>
                </a:lnTo>
                <a:lnTo>
                  <a:pt x="938472" y="75092"/>
                </a:lnTo>
                <a:lnTo>
                  <a:pt x="937566" y="75545"/>
                </a:lnTo>
                <a:lnTo>
                  <a:pt x="936206" y="75999"/>
                </a:lnTo>
                <a:lnTo>
                  <a:pt x="933713" y="76453"/>
                </a:lnTo>
                <a:lnTo>
                  <a:pt x="930087" y="76680"/>
                </a:lnTo>
                <a:lnTo>
                  <a:pt x="927367" y="76906"/>
                </a:lnTo>
                <a:lnTo>
                  <a:pt x="926234" y="76906"/>
                </a:lnTo>
                <a:lnTo>
                  <a:pt x="925328" y="77360"/>
                </a:lnTo>
                <a:lnTo>
                  <a:pt x="924648" y="77814"/>
                </a:lnTo>
                <a:lnTo>
                  <a:pt x="924195" y="78268"/>
                </a:lnTo>
                <a:lnTo>
                  <a:pt x="923968" y="78948"/>
                </a:lnTo>
                <a:lnTo>
                  <a:pt x="923741" y="80309"/>
                </a:lnTo>
                <a:lnTo>
                  <a:pt x="923968" y="83486"/>
                </a:lnTo>
                <a:lnTo>
                  <a:pt x="924874" y="88703"/>
                </a:lnTo>
                <a:lnTo>
                  <a:pt x="926461" y="95509"/>
                </a:lnTo>
                <a:lnTo>
                  <a:pt x="927367" y="100046"/>
                </a:lnTo>
                <a:lnTo>
                  <a:pt x="928954" y="104584"/>
                </a:lnTo>
                <a:lnTo>
                  <a:pt x="931900" y="113658"/>
                </a:lnTo>
                <a:lnTo>
                  <a:pt x="938699" y="133168"/>
                </a:lnTo>
                <a:lnTo>
                  <a:pt x="941645" y="142243"/>
                </a:lnTo>
                <a:lnTo>
                  <a:pt x="943005" y="146553"/>
                </a:lnTo>
                <a:lnTo>
                  <a:pt x="943911" y="150637"/>
                </a:lnTo>
                <a:lnTo>
                  <a:pt x="944818" y="154493"/>
                </a:lnTo>
                <a:lnTo>
                  <a:pt x="945044" y="158123"/>
                </a:lnTo>
                <a:lnTo>
                  <a:pt x="944818" y="161072"/>
                </a:lnTo>
                <a:lnTo>
                  <a:pt x="944138" y="164022"/>
                </a:lnTo>
                <a:lnTo>
                  <a:pt x="942098" y="169693"/>
                </a:lnTo>
                <a:lnTo>
                  <a:pt x="940738" y="173323"/>
                </a:lnTo>
                <a:lnTo>
                  <a:pt x="939832" y="176726"/>
                </a:lnTo>
                <a:lnTo>
                  <a:pt x="938925" y="179902"/>
                </a:lnTo>
                <a:lnTo>
                  <a:pt x="938472" y="183078"/>
                </a:lnTo>
                <a:lnTo>
                  <a:pt x="938699" y="184439"/>
                </a:lnTo>
                <a:lnTo>
                  <a:pt x="938925" y="185800"/>
                </a:lnTo>
                <a:lnTo>
                  <a:pt x="939605" y="186935"/>
                </a:lnTo>
                <a:lnTo>
                  <a:pt x="940285" y="187842"/>
                </a:lnTo>
                <a:lnTo>
                  <a:pt x="947764" y="195556"/>
                </a:lnTo>
                <a:lnTo>
                  <a:pt x="954110" y="202361"/>
                </a:lnTo>
                <a:lnTo>
                  <a:pt x="959775" y="208487"/>
                </a:lnTo>
                <a:lnTo>
                  <a:pt x="964308" y="214158"/>
                </a:lnTo>
                <a:lnTo>
                  <a:pt x="967934" y="219149"/>
                </a:lnTo>
                <a:lnTo>
                  <a:pt x="970880" y="223686"/>
                </a:lnTo>
                <a:lnTo>
                  <a:pt x="973373" y="227543"/>
                </a:lnTo>
                <a:lnTo>
                  <a:pt x="974960" y="231400"/>
                </a:lnTo>
                <a:lnTo>
                  <a:pt x="975639" y="234349"/>
                </a:lnTo>
                <a:lnTo>
                  <a:pt x="976093" y="237071"/>
                </a:lnTo>
                <a:lnTo>
                  <a:pt x="975866" y="239340"/>
                </a:lnTo>
                <a:lnTo>
                  <a:pt x="975186" y="241155"/>
                </a:lnTo>
                <a:lnTo>
                  <a:pt x="974280" y="242970"/>
                </a:lnTo>
                <a:lnTo>
                  <a:pt x="972693" y="244104"/>
                </a:lnTo>
                <a:lnTo>
                  <a:pt x="970880" y="245465"/>
                </a:lnTo>
                <a:lnTo>
                  <a:pt x="968841" y="246373"/>
                </a:lnTo>
                <a:lnTo>
                  <a:pt x="967481" y="246826"/>
                </a:lnTo>
                <a:lnTo>
                  <a:pt x="966121" y="247280"/>
                </a:lnTo>
                <a:lnTo>
                  <a:pt x="962495" y="247507"/>
                </a:lnTo>
                <a:lnTo>
                  <a:pt x="959322" y="247734"/>
                </a:lnTo>
                <a:lnTo>
                  <a:pt x="955923" y="247961"/>
                </a:lnTo>
                <a:lnTo>
                  <a:pt x="954336" y="248188"/>
                </a:lnTo>
                <a:lnTo>
                  <a:pt x="952976" y="248868"/>
                </a:lnTo>
                <a:lnTo>
                  <a:pt x="951390" y="249322"/>
                </a:lnTo>
                <a:lnTo>
                  <a:pt x="950484" y="250456"/>
                </a:lnTo>
                <a:lnTo>
                  <a:pt x="949350" y="251817"/>
                </a:lnTo>
                <a:lnTo>
                  <a:pt x="948444" y="253405"/>
                </a:lnTo>
                <a:lnTo>
                  <a:pt x="947991" y="255447"/>
                </a:lnTo>
                <a:lnTo>
                  <a:pt x="947764" y="257943"/>
                </a:lnTo>
                <a:lnTo>
                  <a:pt x="947537" y="261346"/>
                </a:lnTo>
                <a:lnTo>
                  <a:pt x="946857" y="265883"/>
                </a:lnTo>
                <a:lnTo>
                  <a:pt x="945951" y="275411"/>
                </a:lnTo>
                <a:lnTo>
                  <a:pt x="944818" y="285393"/>
                </a:lnTo>
                <a:lnTo>
                  <a:pt x="944365" y="289703"/>
                </a:lnTo>
                <a:lnTo>
                  <a:pt x="944138" y="293106"/>
                </a:lnTo>
                <a:lnTo>
                  <a:pt x="944365" y="296282"/>
                </a:lnTo>
                <a:lnTo>
                  <a:pt x="945044" y="299458"/>
                </a:lnTo>
                <a:lnTo>
                  <a:pt x="945498" y="302408"/>
                </a:lnTo>
                <a:lnTo>
                  <a:pt x="945724" y="305584"/>
                </a:lnTo>
                <a:lnTo>
                  <a:pt x="945724" y="306718"/>
                </a:lnTo>
                <a:lnTo>
                  <a:pt x="945498" y="308079"/>
                </a:lnTo>
                <a:lnTo>
                  <a:pt x="945271" y="309214"/>
                </a:lnTo>
                <a:lnTo>
                  <a:pt x="944818" y="310348"/>
                </a:lnTo>
                <a:lnTo>
                  <a:pt x="943911" y="311482"/>
                </a:lnTo>
                <a:lnTo>
                  <a:pt x="942778" y="312390"/>
                </a:lnTo>
                <a:lnTo>
                  <a:pt x="941418" y="313524"/>
                </a:lnTo>
                <a:lnTo>
                  <a:pt x="939832" y="314205"/>
                </a:lnTo>
                <a:lnTo>
                  <a:pt x="938019" y="315112"/>
                </a:lnTo>
                <a:lnTo>
                  <a:pt x="936433" y="316473"/>
                </a:lnTo>
                <a:lnTo>
                  <a:pt x="935299" y="317834"/>
                </a:lnTo>
                <a:lnTo>
                  <a:pt x="934166" y="319876"/>
                </a:lnTo>
                <a:lnTo>
                  <a:pt x="933033" y="321918"/>
                </a:lnTo>
                <a:lnTo>
                  <a:pt x="932353" y="324413"/>
                </a:lnTo>
                <a:lnTo>
                  <a:pt x="931900" y="326909"/>
                </a:lnTo>
                <a:lnTo>
                  <a:pt x="931447" y="329404"/>
                </a:lnTo>
                <a:lnTo>
                  <a:pt x="930540" y="335076"/>
                </a:lnTo>
                <a:lnTo>
                  <a:pt x="929860" y="340521"/>
                </a:lnTo>
                <a:lnTo>
                  <a:pt x="929634" y="345738"/>
                </a:lnTo>
                <a:lnTo>
                  <a:pt x="928954" y="350729"/>
                </a:lnTo>
                <a:lnTo>
                  <a:pt x="928274" y="354813"/>
                </a:lnTo>
                <a:lnTo>
                  <a:pt x="927594" y="359123"/>
                </a:lnTo>
                <a:lnTo>
                  <a:pt x="927141" y="361165"/>
                </a:lnTo>
                <a:lnTo>
                  <a:pt x="926687" y="362980"/>
                </a:lnTo>
                <a:lnTo>
                  <a:pt x="925781" y="364795"/>
                </a:lnTo>
                <a:lnTo>
                  <a:pt x="924874" y="366156"/>
                </a:lnTo>
                <a:lnTo>
                  <a:pt x="923515" y="367744"/>
                </a:lnTo>
                <a:lnTo>
                  <a:pt x="921928" y="368652"/>
                </a:lnTo>
                <a:lnTo>
                  <a:pt x="919889" y="369786"/>
                </a:lnTo>
                <a:lnTo>
                  <a:pt x="917622" y="370466"/>
                </a:lnTo>
                <a:lnTo>
                  <a:pt x="914903" y="370920"/>
                </a:lnTo>
                <a:lnTo>
                  <a:pt x="911730" y="371147"/>
                </a:lnTo>
                <a:lnTo>
                  <a:pt x="908330" y="370920"/>
                </a:lnTo>
                <a:lnTo>
                  <a:pt x="904025" y="370693"/>
                </a:lnTo>
                <a:lnTo>
                  <a:pt x="894959" y="369332"/>
                </a:lnTo>
                <a:lnTo>
                  <a:pt x="885441" y="367290"/>
                </a:lnTo>
                <a:lnTo>
                  <a:pt x="866404" y="362980"/>
                </a:lnTo>
                <a:lnTo>
                  <a:pt x="848727" y="359123"/>
                </a:lnTo>
                <a:lnTo>
                  <a:pt x="841248" y="357535"/>
                </a:lnTo>
                <a:lnTo>
                  <a:pt x="834903" y="356855"/>
                </a:lnTo>
                <a:lnTo>
                  <a:pt x="831050" y="356628"/>
                </a:lnTo>
                <a:lnTo>
                  <a:pt x="827197" y="357081"/>
                </a:lnTo>
                <a:lnTo>
                  <a:pt x="824024" y="357762"/>
                </a:lnTo>
                <a:lnTo>
                  <a:pt x="821305" y="358896"/>
                </a:lnTo>
                <a:lnTo>
                  <a:pt x="818812" y="360031"/>
                </a:lnTo>
                <a:lnTo>
                  <a:pt x="816546" y="361846"/>
                </a:lnTo>
                <a:lnTo>
                  <a:pt x="814733" y="363434"/>
                </a:lnTo>
                <a:lnTo>
                  <a:pt x="812920" y="365702"/>
                </a:lnTo>
                <a:lnTo>
                  <a:pt x="811333" y="367744"/>
                </a:lnTo>
                <a:lnTo>
                  <a:pt x="810200" y="370013"/>
                </a:lnTo>
                <a:lnTo>
                  <a:pt x="807934" y="374550"/>
                </a:lnTo>
                <a:lnTo>
                  <a:pt x="806121" y="378634"/>
                </a:lnTo>
                <a:lnTo>
                  <a:pt x="804308" y="382490"/>
                </a:lnTo>
                <a:lnTo>
                  <a:pt x="803401" y="383851"/>
                </a:lnTo>
                <a:lnTo>
                  <a:pt x="803174" y="385893"/>
                </a:lnTo>
                <a:lnTo>
                  <a:pt x="803401" y="387708"/>
                </a:lnTo>
                <a:lnTo>
                  <a:pt x="804081" y="389523"/>
                </a:lnTo>
                <a:lnTo>
                  <a:pt x="804761" y="391791"/>
                </a:lnTo>
                <a:lnTo>
                  <a:pt x="805894" y="394060"/>
                </a:lnTo>
                <a:lnTo>
                  <a:pt x="808840" y="399051"/>
                </a:lnTo>
                <a:lnTo>
                  <a:pt x="816546" y="410167"/>
                </a:lnTo>
                <a:lnTo>
                  <a:pt x="820852" y="416293"/>
                </a:lnTo>
                <a:lnTo>
                  <a:pt x="824704" y="423099"/>
                </a:lnTo>
                <a:lnTo>
                  <a:pt x="842835" y="456901"/>
                </a:lnTo>
                <a:lnTo>
                  <a:pt x="851447" y="473462"/>
                </a:lnTo>
                <a:lnTo>
                  <a:pt x="858245" y="485259"/>
                </a:lnTo>
                <a:lnTo>
                  <a:pt x="863458" y="494106"/>
                </a:lnTo>
                <a:lnTo>
                  <a:pt x="865724" y="497963"/>
                </a:lnTo>
                <a:lnTo>
                  <a:pt x="867990" y="502274"/>
                </a:lnTo>
                <a:lnTo>
                  <a:pt x="869350" y="506130"/>
                </a:lnTo>
                <a:lnTo>
                  <a:pt x="870030" y="508399"/>
                </a:lnTo>
                <a:lnTo>
                  <a:pt x="870483" y="510441"/>
                </a:lnTo>
                <a:lnTo>
                  <a:pt x="870710" y="512482"/>
                </a:lnTo>
                <a:lnTo>
                  <a:pt x="870710" y="514524"/>
                </a:lnTo>
                <a:lnTo>
                  <a:pt x="870483" y="516793"/>
                </a:lnTo>
                <a:lnTo>
                  <a:pt x="869804" y="518834"/>
                </a:lnTo>
                <a:lnTo>
                  <a:pt x="869577" y="521330"/>
                </a:lnTo>
                <a:lnTo>
                  <a:pt x="869350" y="523825"/>
                </a:lnTo>
                <a:lnTo>
                  <a:pt x="869577" y="526548"/>
                </a:lnTo>
                <a:lnTo>
                  <a:pt x="870030" y="529497"/>
                </a:lnTo>
                <a:lnTo>
                  <a:pt x="870937" y="532446"/>
                </a:lnTo>
                <a:lnTo>
                  <a:pt x="872070" y="535622"/>
                </a:lnTo>
                <a:lnTo>
                  <a:pt x="873430" y="539025"/>
                </a:lnTo>
                <a:lnTo>
                  <a:pt x="875016" y="542201"/>
                </a:lnTo>
                <a:lnTo>
                  <a:pt x="876829" y="545604"/>
                </a:lnTo>
                <a:lnTo>
                  <a:pt x="878869" y="548780"/>
                </a:lnTo>
                <a:lnTo>
                  <a:pt x="881135" y="552410"/>
                </a:lnTo>
                <a:lnTo>
                  <a:pt x="883175" y="555586"/>
                </a:lnTo>
                <a:lnTo>
                  <a:pt x="885668" y="558762"/>
                </a:lnTo>
                <a:lnTo>
                  <a:pt x="888387" y="561938"/>
                </a:lnTo>
                <a:lnTo>
                  <a:pt x="890880" y="564888"/>
                </a:lnTo>
                <a:lnTo>
                  <a:pt x="893826" y="568064"/>
                </a:lnTo>
                <a:lnTo>
                  <a:pt x="916489" y="591204"/>
                </a:lnTo>
                <a:lnTo>
                  <a:pt x="952976" y="628409"/>
                </a:lnTo>
                <a:lnTo>
                  <a:pt x="971787" y="647239"/>
                </a:lnTo>
                <a:lnTo>
                  <a:pt x="988557" y="664026"/>
                </a:lnTo>
                <a:lnTo>
                  <a:pt x="995809" y="670832"/>
                </a:lnTo>
                <a:lnTo>
                  <a:pt x="1001928" y="676277"/>
                </a:lnTo>
                <a:lnTo>
                  <a:pt x="1006688" y="680587"/>
                </a:lnTo>
                <a:lnTo>
                  <a:pt x="1009634" y="682856"/>
                </a:lnTo>
                <a:lnTo>
                  <a:pt x="1013033" y="685125"/>
                </a:lnTo>
                <a:lnTo>
                  <a:pt x="1018472" y="688981"/>
                </a:lnTo>
                <a:lnTo>
                  <a:pt x="1035243" y="701232"/>
                </a:lnTo>
                <a:lnTo>
                  <a:pt x="1057679" y="718020"/>
                </a:lnTo>
                <a:lnTo>
                  <a:pt x="1070597" y="727775"/>
                </a:lnTo>
                <a:lnTo>
                  <a:pt x="1084421" y="737757"/>
                </a:lnTo>
                <a:lnTo>
                  <a:pt x="1098926" y="747739"/>
                </a:lnTo>
                <a:lnTo>
                  <a:pt x="1113657" y="757947"/>
                </a:lnTo>
                <a:lnTo>
                  <a:pt x="1128841" y="767929"/>
                </a:lnTo>
                <a:lnTo>
                  <a:pt x="1144025" y="777684"/>
                </a:lnTo>
                <a:lnTo>
                  <a:pt x="1158756" y="786532"/>
                </a:lnTo>
                <a:lnTo>
                  <a:pt x="1166235" y="790842"/>
                </a:lnTo>
                <a:lnTo>
                  <a:pt x="1173260" y="794472"/>
                </a:lnTo>
                <a:lnTo>
                  <a:pt x="1180286" y="798102"/>
                </a:lnTo>
                <a:lnTo>
                  <a:pt x="1187085" y="801505"/>
                </a:lnTo>
                <a:lnTo>
                  <a:pt x="1193657" y="804454"/>
                </a:lnTo>
                <a:lnTo>
                  <a:pt x="1200229" y="807176"/>
                </a:lnTo>
                <a:lnTo>
                  <a:pt x="1205215" y="809445"/>
                </a:lnTo>
                <a:lnTo>
                  <a:pt x="1209521" y="811260"/>
                </a:lnTo>
                <a:lnTo>
                  <a:pt x="1213374" y="813529"/>
                </a:lnTo>
                <a:lnTo>
                  <a:pt x="1216546" y="815570"/>
                </a:lnTo>
                <a:lnTo>
                  <a:pt x="1219266" y="817839"/>
                </a:lnTo>
                <a:lnTo>
                  <a:pt x="1221306" y="820108"/>
                </a:lnTo>
                <a:lnTo>
                  <a:pt x="1222892" y="821923"/>
                </a:lnTo>
                <a:lnTo>
                  <a:pt x="1224252" y="824191"/>
                </a:lnTo>
                <a:lnTo>
                  <a:pt x="1224688" y="825500"/>
                </a:lnTo>
                <a:lnTo>
                  <a:pt x="1394461" y="825500"/>
                </a:lnTo>
                <a:lnTo>
                  <a:pt x="1407672" y="816269"/>
                </a:lnTo>
                <a:lnTo>
                  <a:pt x="1406764" y="814679"/>
                </a:lnTo>
                <a:lnTo>
                  <a:pt x="1405176" y="810816"/>
                </a:lnTo>
                <a:lnTo>
                  <a:pt x="1404041" y="808090"/>
                </a:lnTo>
                <a:lnTo>
                  <a:pt x="1403133" y="804909"/>
                </a:lnTo>
                <a:lnTo>
                  <a:pt x="1402226" y="801274"/>
                </a:lnTo>
                <a:lnTo>
                  <a:pt x="1401318" y="797866"/>
                </a:lnTo>
                <a:lnTo>
                  <a:pt x="1400864" y="794004"/>
                </a:lnTo>
                <a:lnTo>
                  <a:pt x="1400637" y="789915"/>
                </a:lnTo>
                <a:lnTo>
                  <a:pt x="1400864" y="786052"/>
                </a:lnTo>
                <a:lnTo>
                  <a:pt x="1401545" y="782190"/>
                </a:lnTo>
                <a:lnTo>
                  <a:pt x="1402453" y="780145"/>
                </a:lnTo>
                <a:lnTo>
                  <a:pt x="1403133" y="778328"/>
                </a:lnTo>
                <a:lnTo>
                  <a:pt x="1404041" y="776510"/>
                </a:lnTo>
                <a:lnTo>
                  <a:pt x="1405176" y="774693"/>
                </a:lnTo>
                <a:lnTo>
                  <a:pt x="1406310" y="773102"/>
                </a:lnTo>
                <a:lnTo>
                  <a:pt x="1407899" y="771512"/>
                </a:lnTo>
                <a:lnTo>
                  <a:pt x="1409487" y="770149"/>
                </a:lnTo>
                <a:lnTo>
                  <a:pt x="1411529" y="768558"/>
                </a:lnTo>
                <a:lnTo>
                  <a:pt x="1416068" y="765605"/>
                </a:lnTo>
                <a:lnTo>
                  <a:pt x="1421060" y="762197"/>
                </a:lnTo>
                <a:lnTo>
                  <a:pt x="1432406" y="753336"/>
                </a:lnTo>
                <a:lnTo>
                  <a:pt x="1446475" y="743340"/>
                </a:lnTo>
                <a:lnTo>
                  <a:pt x="1454418" y="737433"/>
                </a:lnTo>
                <a:lnTo>
                  <a:pt x="1463041" y="731753"/>
                </a:lnTo>
                <a:lnTo>
                  <a:pt x="1472571" y="725846"/>
                </a:lnTo>
                <a:lnTo>
                  <a:pt x="1482556" y="719939"/>
                </a:lnTo>
                <a:lnTo>
                  <a:pt x="1493448" y="713577"/>
                </a:lnTo>
                <a:lnTo>
                  <a:pt x="1504794" y="707670"/>
                </a:lnTo>
                <a:lnTo>
                  <a:pt x="1517275" y="701763"/>
                </a:lnTo>
                <a:lnTo>
                  <a:pt x="1530436" y="695856"/>
                </a:lnTo>
                <a:lnTo>
                  <a:pt x="1544279" y="690404"/>
                </a:lnTo>
                <a:lnTo>
                  <a:pt x="1558802" y="684951"/>
                </a:lnTo>
                <a:lnTo>
                  <a:pt x="1584671" y="676318"/>
                </a:lnTo>
                <a:lnTo>
                  <a:pt x="1607363" y="669502"/>
                </a:lnTo>
                <a:lnTo>
                  <a:pt x="1626878" y="664049"/>
                </a:lnTo>
                <a:lnTo>
                  <a:pt x="1643443" y="659732"/>
                </a:lnTo>
                <a:lnTo>
                  <a:pt x="1657739" y="656552"/>
                </a:lnTo>
                <a:lnTo>
                  <a:pt x="1669539" y="654507"/>
                </a:lnTo>
                <a:lnTo>
                  <a:pt x="1679070" y="653144"/>
                </a:lnTo>
                <a:lnTo>
                  <a:pt x="1686331" y="652462"/>
                </a:lnTo>
                <a:lnTo>
                  <a:pt x="1689735" y="652462"/>
                </a:lnTo>
                <a:lnTo>
                  <a:pt x="1693366" y="652462"/>
                </a:lnTo>
                <a:lnTo>
                  <a:pt x="1697451" y="653144"/>
                </a:lnTo>
                <a:lnTo>
                  <a:pt x="1701535" y="653825"/>
                </a:lnTo>
                <a:lnTo>
                  <a:pt x="1710158" y="655188"/>
                </a:lnTo>
                <a:lnTo>
                  <a:pt x="1718554" y="657233"/>
                </a:lnTo>
                <a:lnTo>
                  <a:pt x="1725816" y="659505"/>
                </a:lnTo>
                <a:lnTo>
                  <a:pt x="1732170" y="661323"/>
                </a:lnTo>
                <a:lnTo>
                  <a:pt x="1737843" y="662913"/>
                </a:lnTo>
                <a:lnTo>
                  <a:pt x="1757955" y="825500"/>
                </a:lnTo>
                <a:lnTo>
                  <a:pt x="1795330" y="825500"/>
                </a:lnTo>
                <a:lnTo>
                  <a:pt x="1795464" y="825183"/>
                </a:lnTo>
                <a:lnTo>
                  <a:pt x="1796372" y="823354"/>
                </a:lnTo>
                <a:lnTo>
                  <a:pt x="1797734" y="821525"/>
                </a:lnTo>
                <a:lnTo>
                  <a:pt x="1799096" y="819924"/>
                </a:lnTo>
                <a:lnTo>
                  <a:pt x="1802727" y="816265"/>
                </a:lnTo>
                <a:lnTo>
                  <a:pt x="1806813" y="812835"/>
                </a:lnTo>
                <a:lnTo>
                  <a:pt x="1811807" y="809405"/>
                </a:lnTo>
                <a:lnTo>
                  <a:pt x="1817254" y="806432"/>
                </a:lnTo>
                <a:lnTo>
                  <a:pt x="1822928" y="803002"/>
                </a:lnTo>
                <a:lnTo>
                  <a:pt x="1829284" y="800258"/>
                </a:lnTo>
                <a:lnTo>
                  <a:pt x="1835639" y="797514"/>
                </a:lnTo>
                <a:lnTo>
                  <a:pt x="1842222" y="794999"/>
                </a:lnTo>
                <a:lnTo>
                  <a:pt x="1849712" y="792712"/>
                </a:lnTo>
                <a:lnTo>
                  <a:pt x="1856734" y="791048"/>
                </a:lnTo>
                <a:lnTo>
                  <a:pt x="1803400" y="640325"/>
                </a:lnTo>
                <a:lnTo>
                  <a:pt x="1969600" y="134937"/>
                </a:lnTo>
                <a:lnTo>
                  <a:pt x="2003338" y="139243"/>
                </a:lnTo>
                <a:lnTo>
                  <a:pt x="2091185" y="215534"/>
                </a:lnTo>
                <a:lnTo>
                  <a:pt x="2092325" y="215676"/>
                </a:lnTo>
                <a:lnTo>
                  <a:pt x="2092111" y="216338"/>
                </a:lnTo>
                <a:lnTo>
                  <a:pt x="2092325" y="216524"/>
                </a:lnTo>
                <a:lnTo>
                  <a:pt x="1963865" y="614454"/>
                </a:lnTo>
                <a:lnTo>
                  <a:pt x="1994048" y="697384"/>
                </a:lnTo>
                <a:lnTo>
                  <a:pt x="2017098" y="758694"/>
                </a:lnTo>
                <a:lnTo>
                  <a:pt x="2023600" y="779961"/>
                </a:lnTo>
                <a:lnTo>
                  <a:pt x="2024052" y="781280"/>
                </a:lnTo>
                <a:lnTo>
                  <a:pt x="2026755" y="781507"/>
                </a:lnTo>
                <a:lnTo>
                  <a:pt x="2031294" y="781965"/>
                </a:lnTo>
                <a:lnTo>
                  <a:pt x="2034926" y="782879"/>
                </a:lnTo>
                <a:lnTo>
                  <a:pt x="2036288" y="783337"/>
                </a:lnTo>
                <a:lnTo>
                  <a:pt x="2037423" y="783794"/>
                </a:lnTo>
                <a:lnTo>
                  <a:pt x="2039011" y="785166"/>
                </a:lnTo>
                <a:lnTo>
                  <a:pt x="2041054" y="786767"/>
                </a:lnTo>
                <a:lnTo>
                  <a:pt x="2045140" y="790654"/>
                </a:lnTo>
                <a:lnTo>
                  <a:pt x="2048999" y="794999"/>
                </a:lnTo>
                <a:lnTo>
                  <a:pt x="2052857" y="800030"/>
                </a:lnTo>
                <a:lnTo>
                  <a:pt x="2056035" y="804603"/>
                </a:lnTo>
                <a:lnTo>
                  <a:pt x="2058532" y="809176"/>
                </a:lnTo>
                <a:lnTo>
                  <a:pt x="2060120" y="812606"/>
                </a:lnTo>
                <a:lnTo>
                  <a:pt x="2060801" y="813978"/>
                </a:lnTo>
                <a:lnTo>
                  <a:pt x="2061028" y="815122"/>
                </a:lnTo>
                <a:lnTo>
                  <a:pt x="2061217" y="825500"/>
                </a:lnTo>
                <a:lnTo>
                  <a:pt x="2617787" y="825500"/>
                </a:lnTo>
                <a:lnTo>
                  <a:pt x="2617787" y="866775"/>
                </a:lnTo>
                <a:lnTo>
                  <a:pt x="2617787" y="874713"/>
                </a:lnTo>
                <a:lnTo>
                  <a:pt x="2617787" y="963613"/>
                </a:lnTo>
                <a:lnTo>
                  <a:pt x="2249487" y="963613"/>
                </a:lnTo>
                <a:lnTo>
                  <a:pt x="2249487" y="2002513"/>
                </a:lnTo>
                <a:lnTo>
                  <a:pt x="2249487" y="2005235"/>
                </a:lnTo>
                <a:lnTo>
                  <a:pt x="2249026" y="2007504"/>
                </a:lnTo>
                <a:lnTo>
                  <a:pt x="2248565" y="2009999"/>
                </a:lnTo>
                <a:lnTo>
                  <a:pt x="2247642" y="2012267"/>
                </a:lnTo>
                <a:lnTo>
                  <a:pt x="2246489" y="2014536"/>
                </a:lnTo>
                <a:lnTo>
                  <a:pt x="2245335" y="2017577"/>
                </a:lnTo>
                <a:lnTo>
                  <a:pt x="2243951" y="2018165"/>
                </a:lnTo>
                <a:lnTo>
                  <a:pt x="2242337" y="2019980"/>
                </a:lnTo>
                <a:lnTo>
                  <a:pt x="2240491" y="2021794"/>
                </a:lnTo>
                <a:lnTo>
                  <a:pt x="2238646" y="2022928"/>
                </a:lnTo>
                <a:lnTo>
                  <a:pt x="2236570" y="2024289"/>
                </a:lnTo>
                <a:lnTo>
                  <a:pt x="2234494" y="2025197"/>
                </a:lnTo>
                <a:lnTo>
                  <a:pt x="2232188" y="2026104"/>
                </a:lnTo>
                <a:lnTo>
                  <a:pt x="2229650" y="2026558"/>
                </a:lnTo>
                <a:lnTo>
                  <a:pt x="2227113" y="2027238"/>
                </a:lnTo>
                <a:lnTo>
                  <a:pt x="2224576" y="2027238"/>
                </a:lnTo>
                <a:lnTo>
                  <a:pt x="2220424" y="2027238"/>
                </a:lnTo>
                <a:lnTo>
                  <a:pt x="2217887" y="2027238"/>
                </a:lnTo>
                <a:lnTo>
                  <a:pt x="2215580" y="2026558"/>
                </a:lnTo>
                <a:lnTo>
                  <a:pt x="2213043" y="2026104"/>
                </a:lnTo>
                <a:lnTo>
                  <a:pt x="2210736" y="2025197"/>
                </a:lnTo>
                <a:lnTo>
                  <a:pt x="2208429" y="2024289"/>
                </a:lnTo>
                <a:lnTo>
                  <a:pt x="2206353" y="2022928"/>
                </a:lnTo>
                <a:lnTo>
                  <a:pt x="2204739" y="2021794"/>
                </a:lnTo>
                <a:lnTo>
                  <a:pt x="2202893" y="2019980"/>
                </a:lnTo>
                <a:lnTo>
                  <a:pt x="2201279" y="2018165"/>
                </a:lnTo>
                <a:lnTo>
                  <a:pt x="2199895" y="2017577"/>
                </a:lnTo>
                <a:lnTo>
                  <a:pt x="2198742" y="2014536"/>
                </a:lnTo>
                <a:lnTo>
                  <a:pt x="2197588" y="2012267"/>
                </a:lnTo>
                <a:lnTo>
                  <a:pt x="2196666" y="2009999"/>
                </a:lnTo>
                <a:lnTo>
                  <a:pt x="2196204" y="2007504"/>
                </a:lnTo>
                <a:lnTo>
                  <a:pt x="2195512" y="2005235"/>
                </a:lnTo>
                <a:lnTo>
                  <a:pt x="2195512" y="2002513"/>
                </a:lnTo>
                <a:lnTo>
                  <a:pt x="2195512" y="1138896"/>
                </a:lnTo>
                <a:lnTo>
                  <a:pt x="2151062" y="1092447"/>
                </a:lnTo>
                <a:lnTo>
                  <a:pt x="2151062" y="1888408"/>
                </a:lnTo>
                <a:lnTo>
                  <a:pt x="2150835" y="1890907"/>
                </a:lnTo>
                <a:lnTo>
                  <a:pt x="2150607" y="1893632"/>
                </a:lnTo>
                <a:lnTo>
                  <a:pt x="2149924" y="1896130"/>
                </a:lnTo>
                <a:lnTo>
                  <a:pt x="2149240" y="1898628"/>
                </a:lnTo>
                <a:lnTo>
                  <a:pt x="2148102" y="1900899"/>
                </a:lnTo>
                <a:lnTo>
                  <a:pt x="2146963" y="1903170"/>
                </a:lnTo>
                <a:lnTo>
                  <a:pt x="2145369" y="1905214"/>
                </a:lnTo>
                <a:lnTo>
                  <a:pt x="2144002" y="1906804"/>
                </a:lnTo>
                <a:lnTo>
                  <a:pt x="2142180" y="1908620"/>
                </a:lnTo>
                <a:lnTo>
                  <a:pt x="2140131" y="1909983"/>
                </a:lnTo>
                <a:lnTo>
                  <a:pt x="2138309" y="1911573"/>
                </a:lnTo>
                <a:lnTo>
                  <a:pt x="2136031" y="1912481"/>
                </a:lnTo>
                <a:lnTo>
                  <a:pt x="2133754" y="1913617"/>
                </a:lnTo>
                <a:lnTo>
                  <a:pt x="2131476" y="1914071"/>
                </a:lnTo>
                <a:lnTo>
                  <a:pt x="2128971" y="1914525"/>
                </a:lnTo>
                <a:lnTo>
                  <a:pt x="2126466" y="1914525"/>
                </a:lnTo>
                <a:lnTo>
                  <a:pt x="2122367" y="1914525"/>
                </a:lnTo>
                <a:lnTo>
                  <a:pt x="2119862" y="1914525"/>
                </a:lnTo>
                <a:lnTo>
                  <a:pt x="2117356" y="1914071"/>
                </a:lnTo>
                <a:lnTo>
                  <a:pt x="2115079" y="1913617"/>
                </a:lnTo>
                <a:lnTo>
                  <a:pt x="2112801" y="1912481"/>
                </a:lnTo>
                <a:lnTo>
                  <a:pt x="2110524" y="1911573"/>
                </a:lnTo>
                <a:lnTo>
                  <a:pt x="2108702" y="1909983"/>
                </a:lnTo>
                <a:lnTo>
                  <a:pt x="2106652" y="1908620"/>
                </a:lnTo>
                <a:lnTo>
                  <a:pt x="2104830" y="1906804"/>
                </a:lnTo>
                <a:lnTo>
                  <a:pt x="2103464" y="1905214"/>
                </a:lnTo>
                <a:lnTo>
                  <a:pt x="2101870" y="1903170"/>
                </a:lnTo>
                <a:lnTo>
                  <a:pt x="2100731" y="1900899"/>
                </a:lnTo>
                <a:lnTo>
                  <a:pt x="2099592" y="1898628"/>
                </a:lnTo>
                <a:lnTo>
                  <a:pt x="2098909" y="1896130"/>
                </a:lnTo>
                <a:lnTo>
                  <a:pt x="2098226" y="1893632"/>
                </a:lnTo>
                <a:lnTo>
                  <a:pt x="2097998" y="1890907"/>
                </a:lnTo>
                <a:lnTo>
                  <a:pt x="2097543" y="1888408"/>
                </a:lnTo>
                <a:lnTo>
                  <a:pt x="2097099" y="963613"/>
                </a:lnTo>
                <a:lnTo>
                  <a:pt x="1400175" y="963613"/>
                </a:lnTo>
                <a:lnTo>
                  <a:pt x="1400175" y="977900"/>
                </a:lnTo>
                <a:lnTo>
                  <a:pt x="1631496" y="977900"/>
                </a:lnTo>
                <a:lnTo>
                  <a:pt x="1638300" y="978127"/>
                </a:lnTo>
                <a:lnTo>
                  <a:pt x="1644650" y="979035"/>
                </a:lnTo>
                <a:lnTo>
                  <a:pt x="1651000" y="979943"/>
                </a:lnTo>
                <a:lnTo>
                  <a:pt x="1657123" y="981077"/>
                </a:lnTo>
                <a:lnTo>
                  <a:pt x="1662793" y="982666"/>
                </a:lnTo>
                <a:lnTo>
                  <a:pt x="1668235" y="984709"/>
                </a:lnTo>
                <a:lnTo>
                  <a:pt x="1673225" y="986978"/>
                </a:lnTo>
                <a:lnTo>
                  <a:pt x="1677760" y="989702"/>
                </a:lnTo>
                <a:lnTo>
                  <a:pt x="1682069" y="992425"/>
                </a:lnTo>
                <a:lnTo>
                  <a:pt x="1685698" y="995376"/>
                </a:lnTo>
                <a:lnTo>
                  <a:pt x="1689100" y="998553"/>
                </a:lnTo>
                <a:lnTo>
                  <a:pt x="1691821" y="1001957"/>
                </a:lnTo>
                <a:lnTo>
                  <a:pt x="1694089" y="1005589"/>
                </a:lnTo>
                <a:lnTo>
                  <a:pt x="1694996" y="1007404"/>
                </a:lnTo>
                <a:lnTo>
                  <a:pt x="1695677" y="1009220"/>
                </a:lnTo>
                <a:lnTo>
                  <a:pt x="1696130" y="1011263"/>
                </a:lnTo>
                <a:lnTo>
                  <a:pt x="1696810" y="1013078"/>
                </a:lnTo>
                <a:lnTo>
                  <a:pt x="1697037" y="1015121"/>
                </a:lnTo>
                <a:lnTo>
                  <a:pt x="1697037" y="1017164"/>
                </a:lnTo>
                <a:lnTo>
                  <a:pt x="1697037" y="1843966"/>
                </a:lnTo>
                <a:lnTo>
                  <a:pt x="1697037" y="1845781"/>
                </a:lnTo>
                <a:lnTo>
                  <a:pt x="1696810" y="1847824"/>
                </a:lnTo>
                <a:lnTo>
                  <a:pt x="1696130" y="1849866"/>
                </a:lnTo>
                <a:lnTo>
                  <a:pt x="1695677" y="1851909"/>
                </a:lnTo>
                <a:lnTo>
                  <a:pt x="1694996" y="1853498"/>
                </a:lnTo>
                <a:lnTo>
                  <a:pt x="1694089" y="1855540"/>
                </a:lnTo>
                <a:lnTo>
                  <a:pt x="1691821" y="1858945"/>
                </a:lnTo>
                <a:lnTo>
                  <a:pt x="1689100" y="1862576"/>
                </a:lnTo>
                <a:lnTo>
                  <a:pt x="1685698" y="1865753"/>
                </a:lnTo>
                <a:lnTo>
                  <a:pt x="1682069" y="1868704"/>
                </a:lnTo>
                <a:lnTo>
                  <a:pt x="1677760" y="1871427"/>
                </a:lnTo>
                <a:lnTo>
                  <a:pt x="1673225" y="1873924"/>
                </a:lnTo>
                <a:lnTo>
                  <a:pt x="1668235" y="1876420"/>
                </a:lnTo>
                <a:lnTo>
                  <a:pt x="1662793" y="1878236"/>
                </a:lnTo>
                <a:lnTo>
                  <a:pt x="1657123" y="1879825"/>
                </a:lnTo>
                <a:lnTo>
                  <a:pt x="1651000" y="1881186"/>
                </a:lnTo>
                <a:lnTo>
                  <a:pt x="1644650" y="1882094"/>
                </a:lnTo>
                <a:lnTo>
                  <a:pt x="1638300" y="1882775"/>
                </a:lnTo>
                <a:lnTo>
                  <a:pt x="1631496" y="1882775"/>
                </a:lnTo>
                <a:lnTo>
                  <a:pt x="1400175" y="1882775"/>
                </a:lnTo>
                <a:lnTo>
                  <a:pt x="1400175" y="2002513"/>
                </a:lnTo>
                <a:lnTo>
                  <a:pt x="1400175" y="2005235"/>
                </a:lnTo>
                <a:lnTo>
                  <a:pt x="1399714" y="2007504"/>
                </a:lnTo>
                <a:lnTo>
                  <a:pt x="1399022" y="2009999"/>
                </a:lnTo>
                <a:lnTo>
                  <a:pt x="1398330" y="2012267"/>
                </a:lnTo>
                <a:lnTo>
                  <a:pt x="1397177" y="2014536"/>
                </a:lnTo>
                <a:lnTo>
                  <a:pt x="1395793" y="2017577"/>
                </a:lnTo>
                <a:lnTo>
                  <a:pt x="1394639" y="2018165"/>
                </a:lnTo>
                <a:lnTo>
                  <a:pt x="1392794" y="2019980"/>
                </a:lnTo>
                <a:lnTo>
                  <a:pt x="1390949" y="2021794"/>
                </a:lnTo>
                <a:lnTo>
                  <a:pt x="1389334" y="2022928"/>
                </a:lnTo>
                <a:lnTo>
                  <a:pt x="1387258" y="2024289"/>
                </a:lnTo>
                <a:lnTo>
                  <a:pt x="1384952" y="2025197"/>
                </a:lnTo>
                <a:lnTo>
                  <a:pt x="1382645" y="2026104"/>
                </a:lnTo>
                <a:lnTo>
                  <a:pt x="1380338" y="2026558"/>
                </a:lnTo>
                <a:lnTo>
                  <a:pt x="1378032" y="2027238"/>
                </a:lnTo>
                <a:lnTo>
                  <a:pt x="1375494" y="2027238"/>
                </a:lnTo>
                <a:lnTo>
                  <a:pt x="1371112" y="2027238"/>
                </a:lnTo>
                <a:lnTo>
                  <a:pt x="1368575" y="2027238"/>
                </a:lnTo>
                <a:lnTo>
                  <a:pt x="1366037" y="2026558"/>
                </a:lnTo>
                <a:lnTo>
                  <a:pt x="1363500" y="2026104"/>
                </a:lnTo>
                <a:lnTo>
                  <a:pt x="1361193" y="2025197"/>
                </a:lnTo>
                <a:lnTo>
                  <a:pt x="1359348" y="2024289"/>
                </a:lnTo>
                <a:lnTo>
                  <a:pt x="1357272" y="2022928"/>
                </a:lnTo>
                <a:lnTo>
                  <a:pt x="1355196" y="2021794"/>
                </a:lnTo>
                <a:lnTo>
                  <a:pt x="1353351" y="2019980"/>
                </a:lnTo>
                <a:lnTo>
                  <a:pt x="1351967" y="2018165"/>
                </a:lnTo>
                <a:lnTo>
                  <a:pt x="1350352" y="2017577"/>
                </a:lnTo>
                <a:lnTo>
                  <a:pt x="1349199" y="2014536"/>
                </a:lnTo>
                <a:lnTo>
                  <a:pt x="1348276" y="2012267"/>
                </a:lnTo>
                <a:lnTo>
                  <a:pt x="1347123" y="2009999"/>
                </a:lnTo>
                <a:lnTo>
                  <a:pt x="1346662" y="2007504"/>
                </a:lnTo>
                <a:lnTo>
                  <a:pt x="1346431" y="2005235"/>
                </a:lnTo>
                <a:lnTo>
                  <a:pt x="1346200" y="2002513"/>
                </a:lnTo>
                <a:lnTo>
                  <a:pt x="1346200" y="1882775"/>
                </a:lnTo>
                <a:lnTo>
                  <a:pt x="1292452" y="1882775"/>
                </a:lnTo>
                <a:lnTo>
                  <a:pt x="1285875" y="1882775"/>
                </a:lnTo>
                <a:lnTo>
                  <a:pt x="1279071" y="1882094"/>
                </a:lnTo>
                <a:lnTo>
                  <a:pt x="1272948" y="1881186"/>
                </a:lnTo>
                <a:lnTo>
                  <a:pt x="1267052" y="1879825"/>
                </a:lnTo>
                <a:lnTo>
                  <a:pt x="1261382" y="1878236"/>
                </a:lnTo>
                <a:lnTo>
                  <a:pt x="1255939" y="1876420"/>
                </a:lnTo>
                <a:lnTo>
                  <a:pt x="1250950" y="1873924"/>
                </a:lnTo>
                <a:lnTo>
                  <a:pt x="1246187" y="1871427"/>
                </a:lnTo>
                <a:lnTo>
                  <a:pt x="1241878" y="1868704"/>
                </a:lnTo>
                <a:lnTo>
                  <a:pt x="1238250" y="1865753"/>
                </a:lnTo>
                <a:lnTo>
                  <a:pt x="1235075" y="1862576"/>
                </a:lnTo>
                <a:lnTo>
                  <a:pt x="1232353" y="1858945"/>
                </a:lnTo>
                <a:lnTo>
                  <a:pt x="1230085" y="1855540"/>
                </a:lnTo>
                <a:lnTo>
                  <a:pt x="1229178" y="1853498"/>
                </a:lnTo>
                <a:lnTo>
                  <a:pt x="1228271" y="1851909"/>
                </a:lnTo>
                <a:lnTo>
                  <a:pt x="1227818" y="1849866"/>
                </a:lnTo>
                <a:lnTo>
                  <a:pt x="1227364" y="1847824"/>
                </a:lnTo>
                <a:lnTo>
                  <a:pt x="1227137" y="1845781"/>
                </a:lnTo>
                <a:lnTo>
                  <a:pt x="1227137" y="1843966"/>
                </a:lnTo>
                <a:lnTo>
                  <a:pt x="1227137" y="1017164"/>
                </a:lnTo>
                <a:lnTo>
                  <a:pt x="1227137" y="1015121"/>
                </a:lnTo>
                <a:lnTo>
                  <a:pt x="1227364" y="1013078"/>
                </a:lnTo>
                <a:lnTo>
                  <a:pt x="1227818" y="1011263"/>
                </a:lnTo>
                <a:lnTo>
                  <a:pt x="1228271" y="1009220"/>
                </a:lnTo>
                <a:lnTo>
                  <a:pt x="1229178" y="1007404"/>
                </a:lnTo>
                <a:lnTo>
                  <a:pt x="1230085" y="1005589"/>
                </a:lnTo>
                <a:lnTo>
                  <a:pt x="1232353" y="1001957"/>
                </a:lnTo>
                <a:lnTo>
                  <a:pt x="1235075" y="998553"/>
                </a:lnTo>
                <a:lnTo>
                  <a:pt x="1238250" y="995376"/>
                </a:lnTo>
                <a:lnTo>
                  <a:pt x="1241878" y="992425"/>
                </a:lnTo>
                <a:lnTo>
                  <a:pt x="1246187" y="989702"/>
                </a:lnTo>
                <a:lnTo>
                  <a:pt x="1247833" y="988761"/>
                </a:lnTo>
                <a:lnTo>
                  <a:pt x="1247813" y="963613"/>
                </a:lnTo>
                <a:lnTo>
                  <a:pt x="881062" y="963613"/>
                </a:lnTo>
                <a:lnTo>
                  <a:pt x="881062" y="874713"/>
                </a:lnTo>
                <a:lnTo>
                  <a:pt x="881062" y="866775"/>
                </a:lnTo>
                <a:lnTo>
                  <a:pt x="881062" y="848089"/>
                </a:lnTo>
                <a:lnTo>
                  <a:pt x="840568" y="827821"/>
                </a:lnTo>
                <a:lnTo>
                  <a:pt x="839888" y="826233"/>
                </a:lnTo>
                <a:lnTo>
                  <a:pt x="837849" y="823057"/>
                </a:lnTo>
                <a:lnTo>
                  <a:pt x="836716" y="821015"/>
                </a:lnTo>
                <a:lnTo>
                  <a:pt x="834903" y="818746"/>
                </a:lnTo>
                <a:lnTo>
                  <a:pt x="833316" y="816705"/>
                </a:lnTo>
                <a:lnTo>
                  <a:pt x="831277" y="814890"/>
                </a:lnTo>
                <a:lnTo>
                  <a:pt x="829010" y="813302"/>
                </a:lnTo>
                <a:lnTo>
                  <a:pt x="826744" y="812167"/>
                </a:lnTo>
                <a:lnTo>
                  <a:pt x="825837" y="811941"/>
                </a:lnTo>
                <a:lnTo>
                  <a:pt x="824478" y="811487"/>
                </a:lnTo>
                <a:lnTo>
                  <a:pt x="823345" y="811487"/>
                </a:lnTo>
                <a:lnTo>
                  <a:pt x="822211" y="811941"/>
                </a:lnTo>
                <a:lnTo>
                  <a:pt x="821078" y="812167"/>
                </a:lnTo>
                <a:lnTo>
                  <a:pt x="819945" y="812848"/>
                </a:lnTo>
                <a:lnTo>
                  <a:pt x="818812" y="813755"/>
                </a:lnTo>
                <a:lnTo>
                  <a:pt x="817679" y="814890"/>
                </a:lnTo>
                <a:lnTo>
                  <a:pt x="816319" y="816251"/>
                </a:lnTo>
                <a:lnTo>
                  <a:pt x="815412" y="818066"/>
                </a:lnTo>
                <a:lnTo>
                  <a:pt x="814053" y="820335"/>
                </a:lnTo>
                <a:lnTo>
                  <a:pt x="813146" y="822830"/>
                </a:lnTo>
                <a:lnTo>
                  <a:pt x="810653" y="828275"/>
                </a:lnTo>
                <a:lnTo>
                  <a:pt x="807480" y="834400"/>
                </a:lnTo>
                <a:lnTo>
                  <a:pt x="803401" y="841433"/>
                </a:lnTo>
                <a:lnTo>
                  <a:pt x="799095" y="848692"/>
                </a:lnTo>
                <a:lnTo>
                  <a:pt x="794109" y="856406"/>
                </a:lnTo>
                <a:lnTo>
                  <a:pt x="788897" y="864346"/>
                </a:lnTo>
                <a:lnTo>
                  <a:pt x="777792" y="880907"/>
                </a:lnTo>
                <a:lnTo>
                  <a:pt x="766234" y="897014"/>
                </a:lnTo>
                <a:lnTo>
                  <a:pt x="755356" y="911760"/>
                </a:lnTo>
                <a:lnTo>
                  <a:pt x="745611" y="924691"/>
                </a:lnTo>
                <a:lnTo>
                  <a:pt x="737905" y="934446"/>
                </a:lnTo>
                <a:lnTo>
                  <a:pt x="734506" y="938303"/>
                </a:lnTo>
                <a:lnTo>
                  <a:pt x="731786" y="942386"/>
                </a:lnTo>
                <a:lnTo>
                  <a:pt x="729747" y="946016"/>
                </a:lnTo>
                <a:lnTo>
                  <a:pt x="727707" y="949873"/>
                </a:lnTo>
                <a:lnTo>
                  <a:pt x="725894" y="953503"/>
                </a:lnTo>
                <a:lnTo>
                  <a:pt x="724534" y="956906"/>
                </a:lnTo>
                <a:lnTo>
                  <a:pt x="723174" y="960535"/>
                </a:lnTo>
                <a:lnTo>
                  <a:pt x="722041" y="963938"/>
                </a:lnTo>
                <a:lnTo>
                  <a:pt x="720455" y="970291"/>
                </a:lnTo>
                <a:lnTo>
                  <a:pt x="719548" y="976870"/>
                </a:lnTo>
                <a:lnTo>
                  <a:pt x="717735" y="988440"/>
                </a:lnTo>
                <a:lnTo>
                  <a:pt x="717509" y="991162"/>
                </a:lnTo>
                <a:lnTo>
                  <a:pt x="717509" y="993657"/>
                </a:lnTo>
                <a:lnTo>
                  <a:pt x="717735" y="996153"/>
                </a:lnTo>
                <a:lnTo>
                  <a:pt x="718415" y="998195"/>
                </a:lnTo>
                <a:lnTo>
                  <a:pt x="719775" y="1000463"/>
                </a:lnTo>
                <a:lnTo>
                  <a:pt x="721135" y="1002051"/>
                </a:lnTo>
                <a:lnTo>
                  <a:pt x="722948" y="1003866"/>
                </a:lnTo>
                <a:lnTo>
                  <a:pt x="725214" y="1005681"/>
                </a:lnTo>
                <a:lnTo>
                  <a:pt x="727934" y="1006815"/>
                </a:lnTo>
                <a:lnTo>
                  <a:pt x="731106" y="1008403"/>
                </a:lnTo>
                <a:lnTo>
                  <a:pt x="734506" y="1009538"/>
                </a:lnTo>
                <a:lnTo>
                  <a:pt x="738585" y="1010899"/>
                </a:lnTo>
                <a:lnTo>
                  <a:pt x="743118" y="1011806"/>
                </a:lnTo>
                <a:lnTo>
                  <a:pt x="747877" y="1012941"/>
                </a:lnTo>
                <a:lnTo>
                  <a:pt x="759208" y="1014982"/>
                </a:lnTo>
                <a:lnTo>
                  <a:pt x="767140" y="1016344"/>
                </a:lnTo>
                <a:lnTo>
                  <a:pt x="778019" y="1018385"/>
                </a:lnTo>
                <a:lnTo>
                  <a:pt x="807934" y="1024738"/>
                </a:lnTo>
                <a:lnTo>
                  <a:pt x="845781" y="1033358"/>
                </a:lnTo>
                <a:lnTo>
                  <a:pt x="866631" y="1038349"/>
                </a:lnTo>
                <a:lnTo>
                  <a:pt x="888387" y="1043794"/>
                </a:lnTo>
                <a:lnTo>
                  <a:pt x="910823" y="1049465"/>
                </a:lnTo>
                <a:lnTo>
                  <a:pt x="933033" y="1055364"/>
                </a:lnTo>
                <a:lnTo>
                  <a:pt x="954790" y="1061489"/>
                </a:lnTo>
                <a:lnTo>
                  <a:pt x="975866" y="1067614"/>
                </a:lnTo>
                <a:lnTo>
                  <a:pt x="996036" y="1073740"/>
                </a:lnTo>
                <a:lnTo>
                  <a:pt x="1014620" y="1079865"/>
                </a:lnTo>
                <a:lnTo>
                  <a:pt x="1030937" y="1085763"/>
                </a:lnTo>
                <a:lnTo>
                  <a:pt x="1038416" y="1088713"/>
                </a:lnTo>
                <a:lnTo>
                  <a:pt x="1045215" y="1091662"/>
                </a:lnTo>
                <a:lnTo>
                  <a:pt x="1072637" y="1103912"/>
                </a:lnTo>
                <a:lnTo>
                  <a:pt x="1087141" y="1110491"/>
                </a:lnTo>
                <a:lnTo>
                  <a:pt x="1101872" y="1117524"/>
                </a:lnTo>
                <a:lnTo>
                  <a:pt x="1116376" y="1124557"/>
                </a:lnTo>
                <a:lnTo>
                  <a:pt x="1130880" y="1132270"/>
                </a:lnTo>
                <a:lnTo>
                  <a:pt x="1144705" y="1139984"/>
                </a:lnTo>
                <a:lnTo>
                  <a:pt x="1158076" y="1147924"/>
                </a:lnTo>
                <a:lnTo>
                  <a:pt x="1164422" y="1152007"/>
                </a:lnTo>
                <a:lnTo>
                  <a:pt x="1170541" y="1155864"/>
                </a:lnTo>
                <a:lnTo>
                  <a:pt x="1176206" y="1159947"/>
                </a:lnTo>
                <a:lnTo>
                  <a:pt x="1181872" y="1163804"/>
                </a:lnTo>
                <a:lnTo>
                  <a:pt x="1186858" y="1168115"/>
                </a:lnTo>
                <a:lnTo>
                  <a:pt x="1191844" y="1171971"/>
                </a:lnTo>
                <a:lnTo>
                  <a:pt x="1195923" y="1176055"/>
                </a:lnTo>
                <a:lnTo>
                  <a:pt x="1200002" y="1179911"/>
                </a:lnTo>
                <a:lnTo>
                  <a:pt x="1203628" y="1183995"/>
                </a:lnTo>
                <a:lnTo>
                  <a:pt x="1206575" y="1187852"/>
                </a:lnTo>
                <a:lnTo>
                  <a:pt x="1209068" y="1191935"/>
                </a:lnTo>
                <a:lnTo>
                  <a:pt x="1211334" y="1195792"/>
                </a:lnTo>
                <a:lnTo>
                  <a:pt x="1212467" y="1199648"/>
                </a:lnTo>
                <a:lnTo>
                  <a:pt x="1213600" y="1203505"/>
                </a:lnTo>
                <a:lnTo>
                  <a:pt x="1213827" y="1205320"/>
                </a:lnTo>
                <a:lnTo>
                  <a:pt x="1213827" y="1207362"/>
                </a:lnTo>
                <a:lnTo>
                  <a:pt x="1213827" y="1208950"/>
                </a:lnTo>
                <a:lnTo>
                  <a:pt x="1213600" y="1210992"/>
                </a:lnTo>
                <a:lnTo>
                  <a:pt x="1211787" y="1221200"/>
                </a:lnTo>
                <a:lnTo>
                  <a:pt x="1210201" y="1237081"/>
                </a:lnTo>
                <a:lnTo>
                  <a:pt x="1207934" y="1257498"/>
                </a:lnTo>
                <a:lnTo>
                  <a:pt x="1205441" y="1281999"/>
                </a:lnTo>
                <a:lnTo>
                  <a:pt x="1200229" y="1340076"/>
                </a:lnTo>
                <a:lnTo>
                  <a:pt x="1194337" y="1404959"/>
                </a:lnTo>
                <a:lnTo>
                  <a:pt x="1188444" y="1471203"/>
                </a:lnTo>
                <a:lnTo>
                  <a:pt x="1182779" y="1532682"/>
                </a:lnTo>
                <a:lnTo>
                  <a:pt x="1180059" y="1560133"/>
                </a:lnTo>
                <a:lnTo>
                  <a:pt x="1177566" y="1583953"/>
                </a:lnTo>
                <a:lnTo>
                  <a:pt x="1175300" y="1603237"/>
                </a:lnTo>
                <a:lnTo>
                  <a:pt x="1173487" y="1618210"/>
                </a:lnTo>
                <a:lnTo>
                  <a:pt x="1166235" y="1661086"/>
                </a:lnTo>
                <a:lnTo>
                  <a:pt x="1163288" y="1679462"/>
                </a:lnTo>
                <a:lnTo>
                  <a:pt x="1160796" y="1695796"/>
                </a:lnTo>
                <a:lnTo>
                  <a:pt x="1158756" y="1710316"/>
                </a:lnTo>
                <a:lnTo>
                  <a:pt x="1157169" y="1724154"/>
                </a:lnTo>
                <a:lnTo>
                  <a:pt x="1156036" y="1736632"/>
                </a:lnTo>
                <a:lnTo>
                  <a:pt x="1155810" y="1742984"/>
                </a:lnTo>
                <a:lnTo>
                  <a:pt x="1155810" y="1748882"/>
                </a:lnTo>
                <a:lnTo>
                  <a:pt x="1155583" y="1759318"/>
                </a:lnTo>
                <a:lnTo>
                  <a:pt x="1155356" y="1763628"/>
                </a:lnTo>
                <a:lnTo>
                  <a:pt x="1154903" y="1767712"/>
                </a:lnTo>
                <a:lnTo>
                  <a:pt x="1154450" y="1771115"/>
                </a:lnTo>
                <a:lnTo>
                  <a:pt x="1153543" y="1774064"/>
                </a:lnTo>
                <a:lnTo>
                  <a:pt x="1152863" y="1776559"/>
                </a:lnTo>
                <a:lnTo>
                  <a:pt x="1151730" y="1778828"/>
                </a:lnTo>
                <a:lnTo>
                  <a:pt x="1150371" y="1780643"/>
                </a:lnTo>
                <a:lnTo>
                  <a:pt x="1148784" y="1782004"/>
                </a:lnTo>
                <a:lnTo>
                  <a:pt x="1147198" y="1783138"/>
                </a:lnTo>
                <a:lnTo>
                  <a:pt x="1145158" y="1783819"/>
                </a:lnTo>
                <a:lnTo>
                  <a:pt x="1142892" y="1784500"/>
                </a:lnTo>
                <a:lnTo>
                  <a:pt x="1140399" y="1785180"/>
                </a:lnTo>
                <a:lnTo>
                  <a:pt x="1137453" y="1785180"/>
                </a:lnTo>
                <a:lnTo>
                  <a:pt x="1134280" y="1785407"/>
                </a:lnTo>
                <a:lnTo>
                  <a:pt x="1112750" y="1785634"/>
                </a:lnTo>
                <a:lnTo>
                  <a:pt x="1081929" y="1786541"/>
                </a:lnTo>
                <a:lnTo>
                  <a:pt x="1042948" y="1787903"/>
                </a:lnTo>
                <a:lnTo>
                  <a:pt x="1043175" y="1793801"/>
                </a:lnTo>
                <a:lnTo>
                  <a:pt x="1043402" y="1800153"/>
                </a:lnTo>
                <a:lnTo>
                  <a:pt x="1044308" y="1807866"/>
                </a:lnTo>
                <a:lnTo>
                  <a:pt x="1044988" y="1812177"/>
                </a:lnTo>
                <a:lnTo>
                  <a:pt x="1045894" y="1816487"/>
                </a:lnTo>
                <a:lnTo>
                  <a:pt x="1046801" y="1821024"/>
                </a:lnTo>
                <a:lnTo>
                  <a:pt x="1047934" y="1825335"/>
                </a:lnTo>
                <a:lnTo>
                  <a:pt x="1049521" y="1829419"/>
                </a:lnTo>
                <a:lnTo>
                  <a:pt x="1051334" y="1833502"/>
                </a:lnTo>
                <a:lnTo>
                  <a:pt x="1052920" y="1837132"/>
                </a:lnTo>
                <a:lnTo>
                  <a:pt x="1055186" y="1840308"/>
                </a:lnTo>
                <a:lnTo>
                  <a:pt x="1057906" y="1843711"/>
                </a:lnTo>
                <a:lnTo>
                  <a:pt x="1060852" y="1846660"/>
                </a:lnTo>
                <a:lnTo>
                  <a:pt x="1064251" y="1849836"/>
                </a:lnTo>
                <a:lnTo>
                  <a:pt x="1067877" y="1852785"/>
                </a:lnTo>
                <a:lnTo>
                  <a:pt x="1075583" y="1858911"/>
                </a:lnTo>
                <a:lnTo>
                  <a:pt x="1084195" y="1865263"/>
                </a:lnTo>
                <a:lnTo>
                  <a:pt x="1092807" y="1871161"/>
                </a:lnTo>
                <a:lnTo>
                  <a:pt x="1101645" y="1876606"/>
                </a:lnTo>
                <a:lnTo>
                  <a:pt x="1109804" y="1882051"/>
                </a:lnTo>
                <a:lnTo>
                  <a:pt x="1116829" y="1887042"/>
                </a:lnTo>
                <a:lnTo>
                  <a:pt x="1120682" y="1889537"/>
                </a:lnTo>
                <a:lnTo>
                  <a:pt x="1125668" y="1892486"/>
                </a:lnTo>
                <a:lnTo>
                  <a:pt x="1131334" y="1895435"/>
                </a:lnTo>
                <a:lnTo>
                  <a:pt x="1137679" y="1898838"/>
                </a:lnTo>
                <a:lnTo>
                  <a:pt x="1144931" y="1902468"/>
                </a:lnTo>
                <a:lnTo>
                  <a:pt x="1152863" y="1905871"/>
                </a:lnTo>
                <a:lnTo>
                  <a:pt x="1161022" y="1909501"/>
                </a:lnTo>
                <a:lnTo>
                  <a:pt x="1169407" y="1913131"/>
                </a:lnTo>
                <a:lnTo>
                  <a:pt x="1178473" y="1916534"/>
                </a:lnTo>
                <a:lnTo>
                  <a:pt x="1187311" y="1919710"/>
                </a:lnTo>
                <a:lnTo>
                  <a:pt x="1196150" y="1923113"/>
                </a:lnTo>
                <a:lnTo>
                  <a:pt x="1205215" y="1926062"/>
                </a:lnTo>
                <a:lnTo>
                  <a:pt x="1213827" y="1928557"/>
                </a:lnTo>
                <a:lnTo>
                  <a:pt x="1221985" y="1930599"/>
                </a:lnTo>
                <a:lnTo>
                  <a:pt x="1229917" y="1932187"/>
                </a:lnTo>
                <a:lnTo>
                  <a:pt x="1237396" y="1933321"/>
                </a:lnTo>
                <a:lnTo>
                  <a:pt x="1250994" y="1935136"/>
                </a:lnTo>
                <a:lnTo>
                  <a:pt x="1263685" y="1936044"/>
                </a:lnTo>
                <a:lnTo>
                  <a:pt x="1275243" y="1937178"/>
                </a:lnTo>
                <a:lnTo>
                  <a:pt x="1285442" y="1938086"/>
                </a:lnTo>
                <a:lnTo>
                  <a:pt x="1289974" y="1938993"/>
                </a:lnTo>
                <a:lnTo>
                  <a:pt x="1293827" y="1939674"/>
                </a:lnTo>
                <a:lnTo>
                  <a:pt x="1297453" y="1940581"/>
                </a:lnTo>
                <a:lnTo>
                  <a:pt x="1300852" y="1941715"/>
                </a:lnTo>
                <a:lnTo>
                  <a:pt x="1303799" y="1942850"/>
                </a:lnTo>
                <a:lnTo>
                  <a:pt x="1306065" y="1944665"/>
                </a:lnTo>
                <a:lnTo>
                  <a:pt x="1306745" y="1945345"/>
                </a:lnTo>
                <a:lnTo>
                  <a:pt x="1307651" y="1946253"/>
                </a:lnTo>
                <a:lnTo>
                  <a:pt x="1308331" y="1947387"/>
                </a:lnTo>
                <a:lnTo>
                  <a:pt x="1309011" y="1948521"/>
                </a:lnTo>
                <a:lnTo>
                  <a:pt x="1311051" y="1953285"/>
                </a:lnTo>
                <a:lnTo>
                  <a:pt x="1312637" y="1958276"/>
                </a:lnTo>
                <a:lnTo>
                  <a:pt x="1313317" y="1960545"/>
                </a:lnTo>
                <a:lnTo>
                  <a:pt x="1314224" y="1963040"/>
                </a:lnTo>
                <a:lnTo>
                  <a:pt x="1314450" y="1965536"/>
                </a:lnTo>
                <a:lnTo>
                  <a:pt x="1314450" y="1967578"/>
                </a:lnTo>
                <a:lnTo>
                  <a:pt x="1313997" y="1970073"/>
                </a:lnTo>
                <a:lnTo>
                  <a:pt x="1313090" y="1972342"/>
                </a:lnTo>
                <a:lnTo>
                  <a:pt x="1311957" y="1974610"/>
                </a:lnTo>
                <a:lnTo>
                  <a:pt x="1310144" y="1976879"/>
                </a:lnTo>
                <a:lnTo>
                  <a:pt x="1307651" y="1979148"/>
                </a:lnTo>
                <a:lnTo>
                  <a:pt x="1304705" y="1980963"/>
                </a:lnTo>
                <a:lnTo>
                  <a:pt x="1300852" y="1983004"/>
                </a:lnTo>
                <a:lnTo>
                  <a:pt x="1296320" y="1985046"/>
                </a:lnTo>
                <a:lnTo>
                  <a:pt x="1290427" y="1987088"/>
                </a:lnTo>
                <a:lnTo>
                  <a:pt x="1282722" y="1988903"/>
                </a:lnTo>
                <a:lnTo>
                  <a:pt x="1273204" y="1990945"/>
                </a:lnTo>
                <a:lnTo>
                  <a:pt x="1262552" y="1992986"/>
                </a:lnTo>
                <a:lnTo>
                  <a:pt x="1250994" y="1994801"/>
                </a:lnTo>
                <a:lnTo>
                  <a:pt x="1238529" y="1996616"/>
                </a:lnTo>
                <a:lnTo>
                  <a:pt x="1212467" y="2000473"/>
                </a:lnTo>
                <a:lnTo>
                  <a:pt x="1186858" y="2003649"/>
                </a:lnTo>
                <a:lnTo>
                  <a:pt x="1163288" y="2006598"/>
                </a:lnTo>
                <a:lnTo>
                  <a:pt x="1131787" y="2010001"/>
                </a:lnTo>
                <a:lnTo>
                  <a:pt x="1127254" y="2010682"/>
                </a:lnTo>
                <a:lnTo>
                  <a:pt x="1122269" y="2010682"/>
                </a:lnTo>
                <a:lnTo>
                  <a:pt x="1116603" y="2010682"/>
                </a:lnTo>
                <a:lnTo>
                  <a:pt x="1110710" y="2010228"/>
                </a:lnTo>
                <a:lnTo>
                  <a:pt x="1104591" y="2010001"/>
                </a:lnTo>
                <a:lnTo>
                  <a:pt x="1097793" y="2009320"/>
                </a:lnTo>
                <a:lnTo>
                  <a:pt x="1090994" y="2008640"/>
                </a:lnTo>
                <a:lnTo>
                  <a:pt x="1083742" y="2007505"/>
                </a:lnTo>
                <a:lnTo>
                  <a:pt x="1076489" y="2006371"/>
                </a:lnTo>
                <a:lnTo>
                  <a:pt x="1069011" y="2004783"/>
                </a:lnTo>
                <a:lnTo>
                  <a:pt x="1061759" y="2003422"/>
                </a:lnTo>
                <a:lnTo>
                  <a:pt x="1054053" y="2001380"/>
                </a:lnTo>
                <a:lnTo>
                  <a:pt x="1046574" y="1999565"/>
                </a:lnTo>
                <a:lnTo>
                  <a:pt x="1039322" y="1997524"/>
                </a:lnTo>
                <a:lnTo>
                  <a:pt x="1032297" y="1995255"/>
                </a:lnTo>
                <a:lnTo>
                  <a:pt x="1025271" y="1992533"/>
                </a:lnTo>
                <a:lnTo>
                  <a:pt x="1012580" y="1987768"/>
                </a:lnTo>
                <a:lnTo>
                  <a:pt x="1001702" y="1984366"/>
                </a:lnTo>
                <a:lnTo>
                  <a:pt x="997169" y="1982777"/>
                </a:lnTo>
                <a:lnTo>
                  <a:pt x="993090" y="1981870"/>
                </a:lnTo>
                <a:lnTo>
                  <a:pt x="989011" y="1980736"/>
                </a:lnTo>
                <a:lnTo>
                  <a:pt x="985838" y="1980509"/>
                </a:lnTo>
                <a:lnTo>
                  <a:pt x="982892" y="1980282"/>
                </a:lnTo>
                <a:lnTo>
                  <a:pt x="980399" y="1980509"/>
                </a:lnTo>
                <a:lnTo>
                  <a:pt x="978359" y="1980963"/>
                </a:lnTo>
                <a:lnTo>
                  <a:pt x="976773" y="1982097"/>
                </a:lnTo>
                <a:lnTo>
                  <a:pt x="975413" y="1983458"/>
                </a:lnTo>
                <a:lnTo>
                  <a:pt x="974506" y="1985273"/>
                </a:lnTo>
                <a:lnTo>
                  <a:pt x="974053" y="1987542"/>
                </a:lnTo>
                <a:lnTo>
                  <a:pt x="973600" y="1990037"/>
                </a:lnTo>
                <a:lnTo>
                  <a:pt x="973600" y="1992759"/>
                </a:lnTo>
                <a:lnTo>
                  <a:pt x="973373" y="1995255"/>
                </a:lnTo>
                <a:lnTo>
                  <a:pt x="972920" y="1997524"/>
                </a:lnTo>
                <a:lnTo>
                  <a:pt x="972240" y="1999565"/>
                </a:lnTo>
                <a:lnTo>
                  <a:pt x="971560" y="2001380"/>
                </a:lnTo>
                <a:lnTo>
                  <a:pt x="970200" y="2003195"/>
                </a:lnTo>
                <a:lnTo>
                  <a:pt x="968841" y="2004329"/>
                </a:lnTo>
                <a:lnTo>
                  <a:pt x="967027" y="2005917"/>
                </a:lnTo>
                <a:lnTo>
                  <a:pt x="964988" y="2006825"/>
                </a:lnTo>
                <a:lnTo>
                  <a:pt x="962722" y="2007959"/>
                </a:lnTo>
                <a:lnTo>
                  <a:pt x="959775" y="2008640"/>
                </a:lnTo>
                <a:lnTo>
                  <a:pt x="956829" y="2009094"/>
                </a:lnTo>
                <a:lnTo>
                  <a:pt x="953203" y="2009547"/>
                </a:lnTo>
                <a:lnTo>
                  <a:pt x="949124" y="2009774"/>
                </a:lnTo>
                <a:lnTo>
                  <a:pt x="939832" y="2010001"/>
                </a:lnTo>
                <a:lnTo>
                  <a:pt x="934619" y="2010001"/>
                </a:lnTo>
                <a:lnTo>
                  <a:pt x="929634" y="2009547"/>
                </a:lnTo>
                <a:lnTo>
                  <a:pt x="924421" y="2009094"/>
                </a:lnTo>
                <a:lnTo>
                  <a:pt x="919435" y="2008186"/>
                </a:lnTo>
                <a:lnTo>
                  <a:pt x="910144" y="2006144"/>
                </a:lnTo>
                <a:lnTo>
                  <a:pt x="900852" y="2003876"/>
                </a:lnTo>
                <a:lnTo>
                  <a:pt x="884988" y="1999565"/>
                </a:lnTo>
                <a:lnTo>
                  <a:pt x="878642" y="1998204"/>
                </a:lnTo>
                <a:lnTo>
                  <a:pt x="875923" y="1997750"/>
                </a:lnTo>
                <a:lnTo>
                  <a:pt x="873430" y="1997750"/>
                </a:lnTo>
                <a:lnTo>
                  <a:pt x="870937" y="1997524"/>
                </a:lnTo>
                <a:lnTo>
                  <a:pt x="868217" y="1996843"/>
                </a:lnTo>
                <a:lnTo>
                  <a:pt x="865498" y="1995936"/>
                </a:lnTo>
                <a:lnTo>
                  <a:pt x="862551" y="1995028"/>
                </a:lnTo>
                <a:lnTo>
                  <a:pt x="859832" y="1993440"/>
                </a:lnTo>
                <a:lnTo>
                  <a:pt x="856659" y="1992079"/>
                </a:lnTo>
                <a:lnTo>
                  <a:pt x="853713" y="1990037"/>
                </a:lnTo>
                <a:lnTo>
                  <a:pt x="850993" y="1988222"/>
                </a:lnTo>
                <a:lnTo>
                  <a:pt x="848274" y="1985954"/>
                </a:lnTo>
                <a:lnTo>
                  <a:pt x="846007" y="1984139"/>
                </a:lnTo>
                <a:lnTo>
                  <a:pt x="843968" y="1981870"/>
                </a:lnTo>
                <a:lnTo>
                  <a:pt x="841928" y="1979601"/>
                </a:lnTo>
                <a:lnTo>
                  <a:pt x="840342" y="1977333"/>
                </a:lnTo>
                <a:lnTo>
                  <a:pt x="839209" y="1975064"/>
                </a:lnTo>
                <a:lnTo>
                  <a:pt x="838529" y="1973022"/>
                </a:lnTo>
                <a:lnTo>
                  <a:pt x="838075" y="1971208"/>
                </a:lnTo>
                <a:lnTo>
                  <a:pt x="838075" y="1969393"/>
                </a:lnTo>
                <a:lnTo>
                  <a:pt x="837622" y="1968258"/>
                </a:lnTo>
                <a:lnTo>
                  <a:pt x="837169" y="1967351"/>
                </a:lnTo>
                <a:lnTo>
                  <a:pt x="836262" y="1966897"/>
                </a:lnTo>
                <a:lnTo>
                  <a:pt x="835129" y="1966670"/>
                </a:lnTo>
                <a:lnTo>
                  <a:pt x="833996" y="1966670"/>
                </a:lnTo>
                <a:lnTo>
                  <a:pt x="831277" y="1967351"/>
                </a:lnTo>
                <a:lnTo>
                  <a:pt x="824024" y="1969619"/>
                </a:lnTo>
                <a:lnTo>
                  <a:pt x="819945" y="1970527"/>
                </a:lnTo>
                <a:lnTo>
                  <a:pt x="817905" y="1971208"/>
                </a:lnTo>
                <a:lnTo>
                  <a:pt x="815639" y="1971208"/>
                </a:lnTo>
                <a:lnTo>
                  <a:pt x="813373" y="1970981"/>
                </a:lnTo>
                <a:lnTo>
                  <a:pt x="811107" y="1970300"/>
                </a:lnTo>
                <a:lnTo>
                  <a:pt x="808840" y="1969393"/>
                </a:lnTo>
                <a:lnTo>
                  <a:pt x="806801" y="1968258"/>
                </a:lnTo>
                <a:lnTo>
                  <a:pt x="804534" y="1966670"/>
                </a:lnTo>
                <a:lnTo>
                  <a:pt x="802495" y="1964628"/>
                </a:lnTo>
                <a:lnTo>
                  <a:pt x="800455" y="1962360"/>
                </a:lnTo>
                <a:lnTo>
                  <a:pt x="798415" y="1960318"/>
                </a:lnTo>
                <a:lnTo>
                  <a:pt x="796829" y="1957596"/>
                </a:lnTo>
                <a:lnTo>
                  <a:pt x="795242" y="1954873"/>
                </a:lnTo>
                <a:lnTo>
                  <a:pt x="793883" y="1951924"/>
                </a:lnTo>
                <a:lnTo>
                  <a:pt x="792749" y="1948748"/>
                </a:lnTo>
                <a:lnTo>
                  <a:pt x="792070" y="1945799"/>
                </a:lnTo>
                <a:lnTo>
                  <a:pt x="791616" y="1942623"/>
                </a:lnTo>
                <a:lnTo>
                  <a:pt x="791616" y="1939447"/>
                </a:lnTo>
                <a:lnTo>
                  <a:pt x="791843" y="1935817"/>
                </a:lnTo>
                <a:lnTo>
                  <a:pt x="792523" y="1932641"/>
                </a:lnTo>
                <a:lnTo>
                  <a:pt x="793883" y="1929011"/>
                </a:lnTo>
                <a:lnTo>
                  <a:pt x="795242" y="1925154"/>
                </a:lnTo>
                <a:lnTo>
                  <a:pt x="797282" y="1921298"/>
                </a:lnTo>
                <a:lnTo>
                  <a:pt x="799548" y="1917441"/>
                </a:lnTo>
                <a:lnTo>
                  <a:pt x="802041" y="1913584"/>
                </a:lnTo>
                <a:lnTo>
                  <a:pt x="807254" y="1906098"/>
                </a:lnTo>
                <a:lnTo>
                  <a:pt x="812240" y="1899746"/>
                </a:lnTo>
                <a:lnTo>
                  <a:pt x="816319" y="1894301"/>
                </a:lnTo>
                <a:lnTo>
                  <a:pt x="820625" y="1889537"/>
                </a:lnTo>
                <a:lnTo>
                  <a:pt x="786630" y="1856869"/>
                </a:lnTo>
                <a:lnTo>
                  <a:pt x="785724" y="1858457"/>
                </a:lnTo>
                <a:lnTo>
                  <a:pt x="784364" y="1860272"/>
                </a:lnTo>
                <a:lnTo>
                  <a:pt x="782325" y="1862314"/>
                </a:lnTo>
                <a:lnTo>
                  <a:pt x="779605" y="1864128"/>
                </a:lnTo>
                <a:lnTo>
                  <a:pt x="778019" y="1865490"/>
                </a:lnTo>
                <a:lnTo>
                  <a:pt x="776206" y="1866397"/>
                </a:lnTo>
                <a:lnTo>
                  <a:pt x="773939" y="1867531"/>
                </a:lnTo>
                <a:lnTo>
                  <a:pt x="771673" y="1868212"/>
                </a:lnTo>
                <a:lnTo>
                  <a:pt x="769180" y="1868893"/>
                </a:lnTo>
                <a:lnTo>
                  <a:pt x="766460" y="1869346"/>
                </a:lnTo>
                <a:lnTo>
                  <a:pt x="763288" y="1869573"/>
                </a:lnTo>
                <a:lnTo>
                  <a:pt x="759208" y="1869573"/>
                </a:lnTo>
                <a:lnTo>
                  <a:pt x="754223" y="1869119"/>
                </a:lnTo>
                <a:lnTo>
                  <a:pt x="748783" y="1868439"/>
                </a:lnTo>
                <a:lnTo>
                  <a:pt x="736545" y="1866397"/>
                </a:lnTo>
                <a:lnTo>
                  <a:pt x="723854" y="1863902"/>
                </a:lnTo>
                <a:lnTo>
                  <a:pt x="712069" y="1861406"/>
                </a:lnTo>
                <a:lnTo>
                  <a:pt x="702098" y="1859137"/>
                </a:lnTo>
                <a:lnTo>
                  <a:pt x="692806" y="1856869"/>
                </a:lnTo>
                <a:lnTo>
                  <a:pt x="687593" y="1795162"/>
                </a:lnTo>
                <a:lnTo>
                  <a:pt x="686914" y="1793347"/>
                </a:lnTo>
                <a:lnTo>
                  <a:pt x="685780" y="1791079"/>
                </a:lnTo>
                <a:lnTo>
                  <a:pt x="683967" y="1787903"/>
                </a:lnTo>
                <a:lnTo>
                  <a:pt x="681248" y="1784273"/>
                </a:lnTo>
                <a:lnTo>
                  <a:pt x="679661" y="1782231"/>
                </a:lnTo>
                <a:lnTo>
                  <a:pt x="677622" y="1780189"/>
                </a:lnTo>
                <a:lnTo>
                  <a:pt x="675129" y="1778147"/>
                </a:lnTo>
                <a:lnTo>
                  <a:pt x="672636" y="1775879"/>
                </a:lnTo>
                <a:lnTo>
                  <a:pt x="669690" y="1773610"/>
                </a:lnTo>
                <a:lnTo>
                  <a:pt x="666290" y="1771342"/>
                </a:lnTo>
                <a:lnTo>
                  <a:pt x="658132" y="1766124"/>
                </a:lnTo>
                <a:lnTo>
                  <a:pt x="648387" y="1760452"/>
                </a:lnTo>
                <a:lnTo>
                  <a:pt x="637735" y="1754781"/>
                </a:lnTo>
                <a:lnTo>
                  <a:pt x="631843" y="1752058"/>
                </a:lnTo>
                <a:lnTo>
                  <a:pt x="625724" y="1749336"/>
                </a:lnTo>
                <a:lnTo>
                  <a:pt x="619378" y="1746614"/>
                </a:lnTo>
                <a:lnTo>
                  <a:pt x="613032" y="1744118"/>
                </a:lnTo>
                <a:lnTo>
                  <a:pt x="606234" y="1741623"/>
                </a:lnTo>
                <a:lnTo>
                  <a:pt x="598981" y="1739581"/>
                </a:lnTo>
                <a:lnTo>
                  <a:pt x="592183" y="1737766"/>
                </a:lnTo>
                <a:lnTo>
                  <a:pt x="584704" y="1735951"/>
                </a:lnTo>
                <a:lnTo>
                  <a:pt x="577225" y="1734817"/>
                </a:lnTo>
                <a:lnTo>
                  <a:pt x="569520" y="1733682"/>
                </a:lnTo>
                <a:lnTo>
                  <a:pt x="568613" y="1733682"/>
                </a:lnTo>
                <a:lnTo>
                  <a:pt x="567933" y="1733909"/>
                </a:lnTo>
                <a:lnTo>
                  <a:pt x="567480" y="1734817"/>
                </a:lnTo>
                <a:lnTo>
                  <a:pt x="567480" y="1735724"/>
                </a:lnTo>
                <a:lnTo>
                  <a:pt x="567933" y="1738220"/>
                </a:lnTo>
                <a:lnTo>
                  <a:pt x="567933" y="1739808"/>
                </a:lnTo>
                <a:lnTo>
                  <a:pt x="567933" y="1741850"/>
                </a:lnTo>
                <a:lnTo>
                  <a:pt x="567480" y="1751605"/>
                </a:lnTo>
                <a:lnTo>
                  <a:pt x="567253" y="1767258"/>
                </a:lnTo>
                <a:lnTo>
                  <a:pt x="567027" y="1788356"/>
                </a:lnTo>
                <a:lnTo>
                  <a:pt x="545270" y="1788129"/>
                </a:lnTo>
                <a:lnTo>
                  <a:pt x="544817" y="1794255"/>
                </a:lnTo>
                <a:lnTo>
                  <a:pt x="547537" y="1797204"/>
                </a:lnTo>
                <a:lnTo>
                  <a:pt x="550256" y="1800380"/>
                </a:lnTo>
                <a:lnTo>
                  <a:pt x="553202" y="1804690"/>
                </a:lnTo>
                <a:lnTo>
                  <a:pt x="556375" y="1809228"/>
                </a:lnTo>
                <a:lnTo>
                  <a:pt x="557962" y="1811723"/>
                </a:lnTo>
                <a:lnTo>
                  <a:pt x="559095" y="1814445"/>
                </a:lnTo>
                <a:lnTo>
                  <a:pt x="560228" y="1816714"/>
                </a:lnTo>
                <a:lnTo>
                  <a:pt x="560908" y="1819210"/>
                </a:lnTo>
                <a:lnTo>
                  <a:pt x="561361" y="1821705"/>
                </a:lnTo>
                <a:lnTo>
                  <a:pt x="561361" y="1824201"/>
                </a:lnTo>
                <a:lnTo>
                  <a:pt x="561361" y="1826696"/>
                </a:lnTo>
                <a:lnTo>
                  <a:pt x="560908" y="1829645"/>
                </a:lnTo>
                <a:lnTo>
                  <a:pt x="560001" y="1832595"/>
                </a:lnTo>
                <a:lnTo>
                  <a:pt x="558868" y="1835771"/>
                </a:lnTo>
                <a:lnTo>
                  <a:pt x="557508" y="1838947"/>
                </a:lnTo>
                <a:lnTo>
                  <a:pt x="555695" y="1842350"/>
                </a:lnTo>
                <a:lnTo>
                  <a:pt x="553656" y="1845526"/>
                </a:lnTo>
                <a:lnTo>
                  <a:pt x="551163" y="1848475"/>
                </a:lnTo>
                <a:lnTo>
                  <a:pt x="548443" y="1851651"/>
                </a:lnTo>
                <a:lnTo>
                  <a:pt x="545270" y="1854373"/>
                </a:lnTo>
                <a:lnTo>
                  <a:pt x="541644" y="1857096"/>
                </a:lnTo>
                <a:lnTo>
                  <a:pt x="537565" y="1858911"/>
                </a:lnTo>
                <a:lnTo>
                  <a:pt x="533259" y="1860952"/>
                </a:lnTo>
                <a:lnTo>
                  <a:pt x="528273" y="1862314"/>
                </a:lnTo>
                <a:lnTo>
                  <a:pt x="525780" y="1862767"/>
                </a:lnTo>
                <a:lnTo>
                  <a:pt x="523061" y="1862994"/>
                </a:lnTo>
                <a:lnTo>
                  <a:pt x="520114" y="1863221"/>
                </a:lnTo>
                <a:lnTo>
                  <a:pt x="516942" y="1863448"/>
                </a:lnTo>
                <a:lnTo>
                  <a:pt x="511276" y="1863221"/>
                </a:lnTo>
                <a:lnTo>
                  <a:pt x="505837" y="1862314"/>
                </a:lnTo>
                <a:lnTo>
                  <a:pt x="500624" y="1860952"/>
                </a:lnTo>
                <a:lnTo>
                  <a:pt x="496092" y="1859137"/>
                </a:lnTo>
                <a:lnTo>
                  <a:pt x="491559" y="1857323"/>
                </a:lnTo>
                <a:lnTo>
                  <a:pt x="487480" y="1854827"/>
                </a:lnTo>
                <a:lnTo>
                  <a:pt x="483854" y="1852105"/>
                </a:lnTo>
                <a:lnTo>
                  <a:pt x="480681" y="1849156"/>
                </a:lnTo>
                <a:lnTo>
                  <a:pt x="477961" y="1845753"/>
                </a:lnTo>
                <a:lnTo>
                  <a:pt x="475242" y="1842350"/>
                </a:lnTo>
                <a:lnTo>
                  <a:pt x="473202" y="1838947"/>
                </a:lnTo>
                <a:lnTo>
                  <a:pt x="471389" y="1835544"/>
                </a:lnTo>
                <a:lnTo>
                  <a:pt x="470029" y="1831687"/>
                </a:lnTo>
                <a:lnTo>
                  <a:pt x="468896" y="1828284"/>
                </a:lnTo>
                <a:lnTo>
                  <a:pt x="468443" y="1824427"/>
                </a:lnTo>
                <a:lnTo>
                  <a:pt x="468216" y="1821024"/>
                </a:lnTo>
                <a:lnTo>
                  <a:pt x="468443" y="1817622"/>
                </a:lnTo>
                <a:lnTo>
                  <a:pt x="468670" y="1814672"/>
                </a:lnTo>
                <a:lnTo>
                  <a:pt x="468896" y="1811269"/>
                </a:lnTo>
                <a:lnTo>
                  <a:pt x="469803" y="1808547"/>
                </a:lnTo>
                <a:lnTo>
                  <a:pt x="470483" y="1805825"/>
                </a:lnTo>
                <a:lnTo>
                  <a:pt x="471162" y="1803329"/>
                </a:lnTo>
                <a:lnTo>
                  <a:pt x="472976" y="1799019"/>
                </a:lnTo>
                <a:lnTo>
                  <a:pt x="475242" y="1795389"/>
                </a:lnTo>
                <a:lnTo>
                  <a:pt x="477508" y="1792667"/>
                </a:lnTo>
                <a:lnTo>
                  <a:pt x="479321" y="1790852"/>
                </a:lnTo>
                <a:lnTo>
                  <a:pt x="480454" y="1789944"/>
                </a:lnTo>
                <a:lnTo>
                  <a:pt x="481361" y="1789717"/>
                </a:lnTo>
                <a:lnTo>
                  <a:pt x="482041" y="1789037"/>
                </a:lnTo>
                <a:lnTo>
                  <a:pt x="482494" y="1788129"/>
                </a:lnTo>
                <a:lnTo>
                  <a:pt x="483400" y="1786541"/>
                </a:lnTo>
                <a:lnTo>
                  <a:pt x="483627" y="1784500"/>
                </a:lnTo>
                <a:lnTo>
                  <a:pt x="484307" y="1780189"/>
                </a:lnTo>
                <a:lnTo>
                  <a:pt x="484534" y="1775198"/>
                </a:lnTo>
                <a:lnTo>
                  <a:pt x="484534" y="1770207"/>
                </a:lnTo>
                <a:lnTo>
                  <a:pt x="484534" y="1765897"/>
                </a:lnTo>
                <a:lnTo>
                  <a:pt x="484307" y="1761813"/>
                </a:lnTo>
                <a:lnTo>
                  <a:pt x="482947" y="1762040"/>
                </a:lnTo>
                <a:lnTo>
                  <a:pt x="481361" y="1762267"/>
                </a:lnTo>
                <a:lnTo>
                  <a:pt x="479321" y="1762494"/>
                </a:lnTo>
                <a:lnTo>
                  <a:pt x="476828" y="1763175"/>
                </a:lnTo>
                <a:lnTo>
                  <a:pt x="474335" y="1764536"/>
                </a:lnTo>
                <a:lnTo>
                  <a:pt x="471616" y="1765897"/>
                </a:lnTo>
                <a:lnTo>
                  <a:pt x="468896" y="1767939"/>
                </a:lnTo>
                <a:lnTo>
                  <a:pt x="463684" y="1772703"/>
                </a:lnTo>
                <a:lnTo>
                  <a:pt x="457111" y="1779055"/>
                </a:lnTo>
                <a:lnTo>
                  <a:pt x="449179" y="1786995"/>
                </a:lnTo>
                <a:lnTo>
                  <a:pt x="440568" y="1796750"/>
                </a:lnTo>
                <a:lnTo>
                  <a:pt x="435808" y="1802195"/>
                </a:lnTo>
                <a:lnTo>
                  <a:pt x="431276" y="1807866"/>
                </a:lnTo>
                <a:lnTo>
                  <a:pt x="426517" y="1813765"/>
                </a:lnTo>
                <a:lnTo>
                  <a:pt x="421984" y="1820344"/>
                </a:lnTo>
                <a:lnTo>
                  <a:pt x="417225" y="1826923"/>
                </a:lnTo>
                <a:lnTo>
                  <a:pt x="412465" y="1833956"/>
                </a:lnTo>
                <a:lnTo>
                  <a:pt x="407933" y="1841215"/>
                </a:lnTo>
                <a:lnTo>
                  <a:pt x="403854" y="1848929"/>
                </a:lnTo>
                <a:lnTo>
                  <a:pt x="389123" y="1875925"/>
                </a:lnTo>
                <a:lnTo>
                  <a:pt x="378924" y="1895209"/>
                </a:lnTo>
                <a:lnTo>
                  <a:pt x="375298" y="1902695"/>
                </a:lnTo>
                <a:lnTo>
                  <a:pt x="372352" y="1908367"/>
                </a:lnTo>
                <a:lnTo>
                  <a:pt x="370312" y="1913131"/>
                </a:lnTo>
                <a:lnTo>
                  <a:pt x="369179" y="1916534"/>
                </a:lnTo>
                <a:lnTo>
                  <a:pt x="368273" y="1918802"/>
                </a:lnTo>
                <a:lnTo>
                  <a:pt x="368046" y="1920844"/>
                </a:lnTo>
                <a:lnTo>
                  <a:pt x="368273" y="1921978"/>
                </a:lnTo>
                <a:lnTo>
                  <a:pt x="368953" y="1922659"/>
                </a:lnTo>
                <a:lnTo>
                  <a:pt x="369633" y="1923566"/>
                </a:lnTo>
                <a:lnTo>
                  <a:pt x="370992" y="1924247"/>
                </a:lnTo>
                <a:lnTo>
                  <a:pt x="375298" y="1926516"/>
                </a:lnTo>
                <a:lnTo>
                  <a:pt x="376658" y="1927196"/>
                </a:lnTo>
                <a:lnTo>
                  <a:pt x="378018" y="1928557"/>
                </a:lnTo>
                <a:lnTo>
                  <a:pt x="379604" y="1929692"/>
                </a:lnTo>
                <a:lnTo>
                  <a:pt x="380964" y="1931507"/>
                </a:lnTo>
                <a:lnTo>
                  <a:pt x="383684" y="1935363"/>
                </a:lnTo>
                <a:lnTo>
                  <a:pt x="385270" y="1937859"/>
                </a:lnTo>
                <a:lnTo>
                  <a:pt x="386403" y="1940127"/>
                </a:lnTo>
                <a:lnTo>
                  <a:pt x="387763" y="1942850"/>
                </a:lnTo>
                <a:lnTo>
                  <a:pt x="388669" y="1945572"/>
                </a:lnTo>
                <a:lnTo>
                  <a:pt x="389576" y="1948521"/>
                </a:lnTo>
                <a:lnTo>
                  <a:pt x="390482" y="1951470"/>
                </a:lnTo>
                <a:lnTo>
                  <a:pt x="390936" y="1954420"/>
                </a:lnTo>
                <a:lnTo>
                  <a:pt x="391389" y="1957596"/>
                </a:lnTo>
                <a:lnTo>
                  <a:pt x="391389" y="1960772"/>
                </a:lnTo>
                <a:lnTo>
                  <a:pt x="391389" y="1963948"/>
                </a:lnTo>
                <a:lnTo>
                  <a:pt x="390936" y="1967124"/>
                </a:lnTo>
                <a:lnTo>
                  <a:pt x="390256" y="1970981"/>
                </a:lnTo>
                <a:lnTo>
                  <a:pt x="389349" y="1974610"/>
                </a:lnTo>
                <a:lnTo>
                  <a:pt x="387990" y="1978921"/>
                </a:lnTo>
                <a:lnTo>
                  <a:pt x="386403" y="1982777"/>
                </a:lnTo>
                <a:lnTo>
                  <a:pt x="384590" y="1987088"/>
                </a:lnTo>
                <a:lnTo>
                  <a:pt x="382324" y="1991171"/>
                </a:lnTo>
                <a:lnTo>
                  <a:pt x="379378" y="1995028"/>
                </a:lnTo>
                <a:lnTo>
                  <a:pt x="375978" y="1998885"/>
                </a:lnTo>
                <a:lnTo>
                  <a:pt x="372579" y="2002288"/>
                </a:lnTo>
                <a:lnTo>
                  <a:pt x="370312" y="2003876"/>
                </a:lnTo>
                <a:lnTo>
                  <a:pt x="368273" y="2005464"/>
                </a:lnTo>
                <a:lnTo>
                  <a:pt x="366006" y="2006825"/>
                </a:lnTo>
                <a:lnTo>
                  <a:pt x="363514" y="2008186"/>
                </a:lnTo>
                <a:lnTo>
                  <a:pt x="361021" y="2009320"/>
                </a:lnTo>
                <a:lnTo>
                  <a:pt x="358301" y="2010228"/>
                </a:lnTo>
                <a:lnTo>
                  <a:pt x="355355" y="2011135"/>
                </a:lnTo>
                <a:lnTo>
                  <a:pt x="352182" y="2011816"/>
                </a:lnTo>
                <a:lnTo>
                  <a:pt x="349009" y="2012496"/>
                </a:lnTo>
                <a:lnTo>
                  <a:pt x="345836" y="2012723"/>
                </a:lnTo>
                <a:lnTo>
                  <a:pt x="342437" y="2012950"/>
                </a:lnTo>
                <a:lnTo>
                  <a:pt x="338584" y="2012950"/>
                </a:lnTo>
                <a:lnTo>
                  <a:pt x="334958" y="2012723"/>
                </a:lnTo>
                <a:lnTo>
                  <a:pt x="331559" y="2012496"/>
                </a:lnTo>
                <a:lnTo>
                  <a:pt x="327933" y="2012043"/>
                </a:lnTo>
                <a:lnTo>
                  <a:pt x="324760" y="2011589"/>
                </a:lnTo>
                <a:lnTo>
                  <a:pt x="321587" y="2010908"/>
                </a:lnTo>
                <a:lnTo>
                  <a:pt x="318641" y="2009774"/>
                </a:lnTo>
                <a:lnTo>
                  <a:pt x="315921" y="2008867"/>
                </a:lnTo>
                <a:lnTo>
                  <a:pt x="313202" y="2007505"/>
                </a:lnTo>
                <a:lnTo>
                  <a:pt x="310709" y="2006371"/>
                </a:lnTo>
                <a:lnTo>
                  <a:pt x="308216" y="2005010"/>
                </a:lnTo>
                <a:lnTo>
                  <a:pt x="303683" y="2001834"/>
                </a:lnTo>
                <a:lnTo>
                  <a:pt x="299831" y="1998658"/>
                </a:lnTo>
                <a:lnTo>
                  <a:pt x="296205" y="1995028"/>
                </a:lnTo>
                <a:lnTo>
                  <a:pt x="293032" y="1991171"/>
                </a:lnTo>
                <a:lnTo>
                  <a:pt x="290539" y="1987315"/>
                </a:lnTo>
                <a:lnTo>
                  <a:pt x="288499" y="1983231"/>
                </a:lnTo>
                <a:lnTo>
                  <a:pt x="287139" y="1979148"/>
                </a:lnTo>
                <a:lnTo>
                  <a:pt x="285780" y="1975064"/>
                </a:lnTo>
                <a:lnTo>
                  <a:pt x="285100" y="1971208"/>
                </a:lnTo>
                <a:lnTo>
                  <a:pt x="284873" y="1967351"/>
                </a:lnTo>
                <a:lnTo>
                  <a:pt x="284873" y="1963948"/>
                </a:lnTo>
                <a:lnTo>
                  <a:pt x="285326" y="1960545"/>
                </a:lnTo>
                <a:lnTo>
                  <a:pt x="285780" y="1956915"/>
                </a:lnTo>
                <a:lnTo>
                  <a:pt x="286913" y="1953739"/>
                </a:lnTo>
                <a:lnTo>
                  <a:pt x="287819" y="1950790"/>
                </a:lnTo>
                <a:lnTo>
                  <a:pt x="289406" y="1947614"/>
                </a:lnTo>
                <a:lnTo>
                  <a:pt x="290766" y="1944665"/>
                </a:lnTo>
                <a:lnTo>
                  <a:pt x="292352" y="1941942"/>
                </a:lnTo>
                <a:lnTo>
                  <a:pt x="294392" y="1939447"/>
                </a:lnTo>
                <a:lnTo>
                  <a:pt x="295978" y="1936951"/>
                </a:lnTo>
                <a:lnTo>
                  <a:pt x="298244" y="1934683"/>
                </a:lnTo>
                <a:lnTo>
                  <a:pt x="300284" y="1932414"/>
                </a:lnTo>
                <a:lnTo>
                  <a:pt x="302550" y="1930599"/>
                </a:lnTo>
                <a:lnTo>
                  <a:pt x="304590" y="1929011"/>
                </a:lnTo>
                <a:lnTo>
                  <a:pt x="306856" y="1927650"/>
                </a:lnTo>
                <a:lnTo>
                  <a:pt x="309349" y="1926516"/>
                </a:lnTo>
                <a:lnTo>
                  <a:pt x="311615" y="1925835"/>
                </a:lnTo>
                <a:lnTo>
                  <a:pt x="315921" y="1924247"/>
                </a:lnTo>
                <a:lnTo>
                  <a:pt x="319547" y="1922659"/>
                </a:lnTo>
                <a:lnTo>
                  <a:pt x="322494" y="1921298"/>
                </a:lnTo>
                <a:lnTo>
                  <a:pt x="324987" y="1919483"/>
                </a:lnTo>
                <a:lnTo>
                  <a:pt x="327026" y="1918122"/>
                </a:lnTo>
                <a:lnTo>
                  <a:pt x="328839" y="1916534"/>
                </a:lnTo>
                <a:lnTo>
                  <a:pt x="329972" y="1914719"/>
                </a:lnTo>
                <a:lnTo>
                  <a:pt x="330879" y="1913131"/>
                </a:lnTo>
                <a:lnTo>
                  <a:pt x="332012" y="1911089"/>
                </a:lnTo>
                <a:lnTo>
                  <a:pt x="332692" y="1908820"/>
                </a:lnTo>
                <a:lnTo>
                  <a:pt x="334732" y="1903149"/>
                </a:lnTo>
                <a:lnTo>
                  <a:pt x="336771" y="1896797"/>
                </a:lnTo>
                <a:lnTo>
                  <a:pt x="337904" y="1893394"/>
                </a:lnTo>
                <a:lnTo>
                  <a:pt x="339491" y="1890218"/>
                </a:lnTo>
                <a:lnTo>
                  <a:pt x="342890" y="1882277"/>
                </a:lnTo>
                <a:lnTo>
                  <a:pt x="347876" y="1871161"/>
                </a:lnTo>
                <a:lnTo>
                  <a:pt x="354222" y="1857323"/>
                </a:lnTo>
                <a:lnTo>
                  <a:pt x="358301" y="1849609"/>
                </a:lnTo>
                <a:lnTo>
                  <a:pt x="362154" y="1841669"/>
                </a:lnTo>
                <a:lnTo>
                  <a:pt x="366686" y="1833729"/>
                </a:lnTo>
                <a:lnTo>
                  <a:pt x="371672" y="1825562"/>
                </a:lnTo>
                <a:lnTo>
                  <a:pt x="376885" y="1817395"/>
                </a:lnTo>
                <a:lnTo>
                  <a:pt x="382324" y="1809228"/>
                </a:lnTo>
                <a:lnTo>
                  <a:pt x="387990" y="1801514"/>
                </a:lnTo>
                <a:lnTo>
                  <a:pt x="393882" y="1794028"/>
                </a:lnTo>
                <a:lnTo>
                  <a:pt x="400228" y="1786768"/>
                </a:lnTo>
                <a:lnTo>
                  <a:pt x="403627" y="1783592"/>
                </a:lnTo>
                <a:lnTo>
                  <a:pt x="406800" y="1780643"/>
                </a:lnTo>
                <a:lnTo>
                  <a:pt x="428783" y="1760452"/>
                </a:lnTo>
                <a:lnTo>
                  <a:pt x="442154" y="1748429"/>
                </a:lnTo>
                <a:lnTo>
                  <a:pt x="450313" y="1740488"/>
                </a:lnTo>
                <a:lnTo>
                  <a:pt x="450539" y="1740261"/>
                </a:lnTo>
                <a:lnTo>
                  <a:pt x="451219" y="1739127"/>
                </a:lnTo>
                <a:lnTo>
                  <a:pt x="451219" y="1737766"/>
                </a:lnTo>
                <a:lnTo>
                  <a:pt x="451219" y="1736859"/>
                </a:lnTo>
                <a:lnTo>
                  <a:pt x="450539" y="1736178"/>
                </a:lnTo>
                <a:lnTo>
                  <a:pt x="450086" y="1735497"/>
                </a:lnTo>
                <a:lnTo>
                  <a:pt x="449179" y="1734817"/>
                </a:lnTo>
                <a:lnTo>
                  <a:pt x="447820" y="1734136"/>
                </a:lnTo>
                <a:lnTo>
                  <a:pt x="446233" y="1733682"/>
                </a:lnTo>
                <a:lnTo>
                  <a:pt x="444194" y="1733456"/>
                </a:lnTo>
                <a:lnTo>
                  <a:pt x="441474" y="1733229"/>
                </a:lnTo>
                <a:lnTo>
                  <a:pt x="438301" y="1733229"/>
                </a:lnTo>
                <a:lnTo>
                  <a:pt x="434222" y="1733456"/>
                </a:lnTo>
                <a:lnTo>
                  <a:pt x="423344" y="1735044"/>
                </a:lnTo>
                <a:lnTo>
                  <a:pt x="407706" y="1737766"/>
                </a:lnTo>
                <a:lnTo>
                  <a:pt x="388669" y="1741623"/>
                </a:lnTo>
                <a:lnTo>
                  <a:pt x="378244" y="1744118"/>
                </a:lnTo>
                <a:lnTo>
                  <a:pt x="367140" y="1746840"/>
                </a:lnTo>
                <a:lnTo>
                  <a:pt x="355808" y="1749790"/>
                </a:lnTo>
                <a:lnTo>
                  <a:pt x="344023" y="1752966"/>
                </a:lnTo>
                <a:lnTo>
                  <a:pt x="332465" y="1756596"/>
                </a:lnTo>
                <a:lnTo>
                  <a:pt x="320454" y="1760225"/>
                </a:lnTo>
                <a:lnTo>
                  <a:pt x="309123" y="1764309"/>
                </a:lnTo>
                <a:lnTo>
                  <a:pt x="298018" y="1768392"/>
                </a:lnTo>
                <a:lnTo>
                  <a:pt x="287139" y="1772930"/>
                </a:lnTo>
                <a:lnTo>
                  <a:pt x="276941" y="1777694"/>
                </a:lnTo>
                <a:lnTo>
                  <a:pt x="257904" y="1786995"/>
                </a:lnTo>
                <a:lnTo>
                  <a:pt x="240227" y="1795843"/>
                </a:lnTo>
                <a:lnTo>
                  <a:pt x="224363" y="1804237"/>
                </a:lnTo>
                <a:lnTo>
                  <a:pt x="210312" y="1811723"/>
                </a:lnTo>
                <a:lnTo>
                  <a:pt x="198301" y="1818075"/>
                </a:lnTo>
                <a:lnTo>
                  <a:pt x="188556" y="1823520"/>
                </a:lnTo>
                <a:lnTo>
                  <a:pt x="181077" y="1828284"/>
                </a:lnTo>
                <a:lnTo>
                  <a:pt x="176318" y="1831460"/>
                </a:lnTo>
                <a:lnTo>
                  <a:pt x="174505" y="1832595"/>
                </a:lnTo>
                <a:lnTo>
                  <a:pt x="173145" y="1834183"/>
                </a:lnTo>
                <a:lnTo>
                  <a:pt x="171785" y="1835998"/>
                </a:lnTo>
                <a:lnTo>
                  <a:pt x="170879" y="1837586"/>
                </a:lnTo>
                <a:lnTo>
                  <a:pt x="170199" y="1839400"/>
                </a:lnTo>
                <a:lnTo>
                  <a:pt x="169292" y="1841215"/>
                </a:lnTo>
                <a:lnTo>
                  <a:pt x="169066" y="1843030"/>
                </a:lnTo>
                <a:lnTo>
                  <a:pt x="168839" y="1845299"/>
                </a:lnTo>
                <a:lnTo>
                  <a:pt x="169066" y="1847568"/>
                </a:lnTo>
                <a:lnTo>
                  <a:pt x="169745" y="1849836"/>
                </a:lnTo>
                <a:lnTo>
                  <a:pt x="170425" y="1852105"/>
                </a:lnTo>
                <a:lnTo>
                  <a:pt x="171332" y="1854600"/>
                </a:lnTo>
                <a:lnTo>
                  <a:pt x="172692" y="1857096"/>
                </a:lnTo>
                <a:lnTo>
                  <a:pt x="174051" y="1859591"/>
                </a:lnTo>
                <a:lnTo>
                  <a:pt x="175864" y="1862087"/>
                </a:lnTo>
                <a:lnTo>
                  <a:pt x="178131" y="1864809"/>
                </a:lnTo>
                <a:lnTo>
                  <a:pt x="179717" y="1866851"/>
                </a:lnTo>
                <a:lnTo>
                  <a:pt x="181077" y="1869346"/>
                </a:lnTo>
                <a:lnTo>
                  <a:pt x="182210" y="1872296"/>
                </a:lnTo>
                <a:lnTo>
                  <a:pt x="183343" y="1875472"/>
                </a:lnTo>
                <a:lnTo>
                  <a:pt x="184023" y="1878875"/>
                </a:lnTo>
                <a:lnTo>
                  <a:pt x="184476" y="1882277"/>
                </a:lnTo>
                <a:lnTo>
                  <a:pt x="184703" y="1885907"/>
                </a:lnTo>
                <a:lnTo>
                  <a:pt x="184930" y="1889537"/>
                </a:lnTo>
                <a:lnTo>
                  <a:pt x="184930" y="1896797"/>
                </a:lnTo>
                <a:lnTo>
                  <a:pt x="184250" y="1903603"/>
                </a:lnTo>
                <a:lnTo>
                  <a:pt x="183343" y="1909955"/>
                </a:lnTo>
                <a:lnTo>
                  <a:pt x="181983" y="1915172"/>
                </a:lnTo>
                <a:lnTo>
                  <a:pt x="180850" y="1918349"/>
                </a:lnTo>
                <a:lnTo>
                  <a:pt x="179037" y="1921071"/>
                </a:lnTo>
                <a:lnTo>
                  <a:pt x="177224" y="1923340"/>
                </a:lnTo>
                <a:lnTo>
                  <a:pt x="175185" y="1925154"/>
                </a:lnTo>
                <a:lnTo>
                  <a:pt x="173145" y="1926969"/>
                </a:lnTo>
                <a:lnTo>
                  <a:pt x="170652" y="1928557"/>
                </a:lnTo>
                <a:lnTo>
                  <a:pt x="168386" y="1929692"/>
                </a:lnTo>
                <a:lnTo>
                  <a:pt x="165893" y="1930372"/>
                </a:lnTo>
                <a:lnTo>
                  <a:pt x="163626" y="1931280"/>
                </a:lnTo>
                <a:lnTo>
                  <a:pt x="161587" y="1931733"/>
                </a:lnTo>
                <a:lnTo>
                  <a:pt x="157734" y="1932414"/>
                </a:lnTo>
                <a:lnTo>
                  <a:pt x="155241" y="1932641"/>
                </a:lnTo>
                <a:lnTo>
                  <a:pt x="154335" y="1932641"/>
                </a:lnTo>
                <a:lnTo>
                  <a:pt x="143230" y="1932868"/>
                </a:lnTo>
                <a:lnTo>
                  <a:pt x="142323" y="1932641"/>
                </a:lnTo>
                <a:lnTo>
                  <a:pt x="141643" y="1932414"/>
                </a:lnTo>
                <a:lnTo>
                  <a:pt x="140057" y="1931053"/>
                </a:lnTo>
                <a:lnTo>
                  <a:pt x="138697" y="1929011"/>
                </a:lnTo>
                <a:lnTo>
                  <a:pt x="138017" y="1927650"/>
                </a:lnTo>
                <a:lnTo>
                  <a:pt x="137791" y="1926516"/>
                </a:lnTo>
                <a:lnTo>
                  <a:pt x="136658" y="1924020"/>
                </a:lnTo>
                <a:lnTo>
                  <a:pt x="135751" y="1921978"/>
                </a:lnTo>
                <a:lnTo>
                  <a:pt x="135071" y="1921298"/>
                </a:lnTo>
                <a:lnTo>
                  <a:pt x="134391" y="1920617"/>
                </a:lnTo>
                <a:lnTo>
                  <a:pt x="133711" y="1920390"/>
                </a:lnTo>
                <a:lnTo>
                  <a:pt x="132805" y="1919937"/>
                </a:lnTo>
                <a:lnTo>
                  <a:pt x="131898" y="1920390"/>
                </a:lnTo>
                <a:lnTo>
                  <a:pt x="131219" y="1920617"/>
                </a:lnTo>
                <a:lnTo>
                  <a:pt x="130765" y="1921298"/>
                </a:lnTo>
                <a:lnTo>
                  <a:pt x="130312" y="1921978"/>
                </a:lnTo>
                <a:lnTo>
                  <a:pt x="129405" y="1923793"/>
                </a:lnTo>
                <a:lnTo>
                  <a:pt x="128952" y="1926062"/>
                </a:lnTo>
                <a:lnTo>
                  <a:pt x="128499" y="1926969"/>
                </a:lnTo>
                <a:lnTo>
                  <a:pt x="127819" y="1928557"/>
                </a:lnTo>
                <a:lnTo>
                  <a:pt x="126686" y="1929919"/>
                </a:lnTo>
                <a:lnTo>
                  <a:pt x="125553" y="1931507"/>
                </a:lnTo>
                <a:lnTo>
                  <a:pt x="123740" y="1932868"/>
                </a:lnTo>
                <a:lnTo>
                  <a:pt x="122153" y="1934002"/>
                </a:lnTo>
                <a:lnTo>
                  <a:pt x="120340" y="1934683"/>
                </a:lnTo>
                <a:lnTo>
                  <a:pt x="118301" y="1935136"/>
                </a:lnTo>
                <a:lnTo>
                  <a:pt x="113995" y="1935136"/>
                </a:lnTo>
                <a:lnTo>
                  <a:pt x="110822" y="1935136"/>
                </a:lnTo>
                <a:lnTo>
                  <a:pt x="107649" y="1934910"/>
                </a:lnTo>
                <a:lnTo>
                  <a:pt x="104476" y="1934456"/>
                </a:lnTo>
                <a:lnTo>
                  <a:pt x="101303" y="1933775"/>
                </a:lnTo>
                <a:lnTo>
                  <a:pt x="98131" y="1932641"/>
                </a:lnTo>
                <a:lnTo>
                  <a:pt x="94958" y="1931280"/>
                </a:lnTo>
                <a:lnTo>
                  <a:pt x="92918" y="1929692"/>
                </a:lnTo>
                <a:lnTo>
                  <a:pt x="90652" y="1927650"/>
                </a:lnTo>
                <a:lnTo>
                  <a:pt x="88839" y="1925381"/>
                </a:lnTo>
                <a:lnTo>
                  <a:pt x="87252" y="1922659"/>
                </a:lnTo>
                <a:lnTo>
                  <a:pt x="85666" y="1919710"/>
                </a:lnTo>
                <a:lnTo>
                  <a:pt x="84306" y="1916534"/>
                </a:lnTo>
                <a:lnTo>
                  <a:pt x="83173" y="1913131"/>
                </a:lnTo>
                <a:lnTo>
                  <a:pt x="82493" y="1909501"/>
                </a:lnTo>
                <a:lnTo>
                  <a:pt x="81587" y="1905871"/>
                </a:lnTo>
                <a:lnTo>
                  <a:pt x="81133" y="1902241"/>
                </a:lnTo>
                <a:lnTo>
                  <a:pt x="80907" y="1898612"/>
                </a:lnTo>
                <a:lnTo>
                  <a:pt x="80907" y="1894982"/>
                </a:lnTo>
                <a:lnTo>
                  <a:pt x="81133" y="1891806"/>
                </a:lnTo>
                <a:lnTo>
                  <a:pt x="81360" y="1888630"/>
                </a:lnTo>
                <a:lnTo>
                  <a:pt x="82267" y="1885454"/>
                </a:lnTo>
                <a:lnTo>
                  <a:pt x="82946" y="1882958"/>
                </a:lnTo>
                <a:lnTo>
                  <a:pt x="85213" y="1878194"/>
                </a:lnTo>
                <a:lnTo>
                  <a:pt x="87932" y="1873203"/>
                </a:lnTo>
                <a:lnTo>
                  <a:pt x="91105" y="1868212"/>
                </a:lnTo>
                <a:lnTo>
                  <a:pt x="94505" y="1863448"/>
                </a:lnTo>
                <a:lnTo>
                  <a:pt x="98584" y="1859137"/>
                </a:lnTo>
                <a:lnTo>
                  <a:pt x="102663" y="1855508"/>
                </a:lnTo>
                <a:lnTo>
                  <a:pt x="104703" y="1853693"/>
                </a:lnTo>
                <a:lnTo>
                  <a:pt x="106969" y="1852332"/>
                </a:lnTo>
                <a:lnTo>
                  <a:pt x="109235" y="1850744"/>
                </a:lnTo>
                <a:lnTo>
                  <a:pt x="111502" y="1849836"/>
                </a:lnTo>
                <a:lnTo>
                  <a:pt x="113315" y="1848929"/>
                </a:lnTo>
                <a:lnTo>
                  <a:pt x="114901" y="1847794"/>
                </a:lnTo>
                <a:lnTo>
                  <a:pt x="115808" y="1847114"/>
                </a:lnTo>
                <a:lnTo>
                  <a:pt x="116714" y="1846433"/>
                </a:lnTo>
                <a:lnTo>
                  <a:pt x="116941" y="1845526"/>
                </a:lnTo>
                <a:lnTo>
                  <a:pt x="116941" y="1844845"/>
                </a:lnTo>
                <a:lnTo>
                  <a:pt x="116714" y="1844391"/>
                </a:lnTo>
                <a:lnTo>
                  <a:pt x="116034" y="1843938"/>
                </a:lnTo>
                <a:lnTo>
                  <a:pt x="114448" y="1843030"/>
                </a:lnTo>
                <a:lnTo>
                  <a:pt x="112408" y="1842577"/>
                </a:lnTo>
                <a:lnTo>
                  <a:pt x="110369" y="1842123"/>
                </a:lnTo>
                <a:lnTo>
                  <a:pt x="108782" y="1842123"/>
                </a:lnTo>
                <a:lnTo>
                  <a:pt x="107876" y="1842123"/>
                </a:lnTo>
                <a:lnTo>
                  <a:pt x="107422" y="1841896"/>
                </a:lnTo>
                <a:lnTo>
                  <a:pt x="107196" y="1841442"/>
                </a:lnTo>
                <a:lnTo>
                  <a:pt x="107196" y="1840535"/>
                </a:lnTo>
                <a:lnTo>
                  <a:pt x="107196" y="1839854"/>
                </a:lnTo>
                <a:lnTo>
                  <a:pt x="107422" y="1839174"/>
                </a:lnTo>
                <a:lnTo>
                  <a:pt x="108782" y="1836905"/>
                </a:lnTo>
                <a:lnTo>
                  <a:pt x="110822" y="1834409"/>
                </a:lnTo>
                <a:lnTo>
                  <a:pt x="113541" y="1831687"/>
                </a:lnTo>
                <a:lnTo>
                  <a:pt x="117167" y="1828738"/>
                </a:lnTo>
                <a:lnTo>
                  <a:pt x="121020" y="1826015"/>
                </a:lnTo>
                <a:lnTo>
                  <a:pt x="129859" y="1820117"/>
                </a:lnTo>
                <a:lnTo>
                  <a:pt x="144363" y="1810135"/>
                </a:lnTo>
                <a:lnTo>
                  <a:pt x="153655" y="1804237"/>
                </a:lnTo>
                <a:lnTo>
                  <a:pt x="163853" y="1797431"/>
                </a:lnTo>
                <a:lnTo>
                  <a:pt x="175411" y="1790171"/>
                </a:lnTo>
                <a:lnTo>
                  <a:pt x="187423" y="1782912"/>
                </a:lnTo>
                <a:lnTo>
                  <a:pt x="200567" y="1775425"/>
                </a:lnTo>
                <a:lnTo>
                  <a:pt x="214391" y="1767712"/>
                </a:lnTo>
                <a:lnTo>
                  <a:pt x="228896" y="1760225"/>
                </a:lnTo>
                <a:lnTo>
                  <a:pt x="243627" y="1752966"/>
                </a:lnTo>
                <a:lnTo>
                  <a:pt x="259037" y="1746387"/>
                </a:lnTo>
                <a:lnTo>
                  <a:pt x="266743" y="1743211"/>
                </a:lnTo>
                <a:lnTo>
                  <a:pt x="274448" y="1740261"/>
                </a:lnTo>
                <a:lnTo>
                  <a:pt x="282380" y="1737085"/>
                </a:lnTo>
                <a:lnTo>
                  <a:pt x="290086" y="1734817"/>
                </a:lnTo>
                <a:lnTo>
                  <a:pt x="298018" y="1732321"/>
                </a:lnTo>
                <a:lnTo>
                  <a:pt x="305723" y="1730053"/>
                </a:lnTo>
                <a:lnTo>
                  <a:pt x="321134" y="1725742"/>
                </a:lnTo>
                <a:lnTo>
                  <a:pt x="335865" y="1722112"/>
                </a:lnTo>
                <a:lnTo>
                  <a:pt x="350142" y="1718483"/>
                </a:lnTo>
                <a:lnTo>
                  <a:pt x="363514" y="1715533"/>
                </a:lnTo>
                <a:lnTo>
                  <a:pt x="388216" y="1710089"/>
                </a:lnTo>
                <a:lnTo>
                  <a:pt x="410199" y="1705778"/>
                </a:lnTo>
                <a:lnTo>
                  <a:pt x="429009" y="1702375"/>
                </a:lnTo>
                <a:lnTo>
                  <a:pt x="444647" y="1699880"/>
                </a:lnTo>
                <a:lnTo>
                  <a:pt x="456658" y="1698065"/>
                </a:lnTo>
                <a:lnTo>
                  <a:pt x="464817" y="1696931"/>
                </a:lnTo>
                <a:lnTo>
                  <a:pt x="484534" y="1694662"/>
                </a:lnTo>
                <a:lnTo>
                  <a:pt x="491786" y="1693982"/>
                </a:lnTo>
                <a:lnTo>
                  <a:pt x="492239" y="1693528"/>
                </a:lnTo>
                <a:lnTo>
                  <a:pt x="492466" y="1693074"/>
                </a:lnTo>
                <a:lnTo>
                  <a:pt x="492692" y="1691713"/>
                </a:lnTo>
                <a:lnTo>
                  <a:pt x="493146" y="1690125"/>
                </a:lnTo>
                <a:lnTo>
                  <a:pt x="493599" y="1687856"/>
                </a:lnTo>
                <a:lnTo>
                  <a:pt x="493825" y="1684680"/>
                </a:lnTo>
                <a:lnTo>
                  <a:pt x="494052" y="1680370"/>
                </a:lnTo>
                <a:lnTo>
                  <a:pt x="492692" y="1490940"/>
                </a:lnTo>
                <a:lnTo>
                  <a:pt x="505384" y="1490940"/>
                </a:lnTo>
                <a:lnTo>
                  <a:pt x="503344" y="1373425"/>
                </a:lnTo>
                <a:lnTo>
                  <a:pt x="501078" y="1372518"/>
                </a:lnTo>
                <a:lnTo>
                  <a:pt x="496092" y="1370249"/>
                </a:lnTo>
                <a:lnTo>
                  <a:pt x="492919" y="1368888"/>
                </a:lnTo>
                <a:lnTo>
                  <a:pt x="489746" y="1366846"/>
                </a:lnTo>
                <a:lnTo>
                  <a:pt x="487027" y="1364804"/>
                </a:lnTo>
                <a:lnTo>
                  <a:pt x="484760" y="1362762"/>
                </a:lnTo>
                <a:lnTo>
                  <a:pt x="483854" y="1361401"/>
                </a:lnTo>
                <a:lnTo>
                  <a:pt x="482947" y="1359813"/>
                </a:lnTo>
                <a:lnTo>
                  <a:pt x="480908" y="1355730"/>
                </a:lnTo>
                <a:lnTo>
                  <a:pt x="479321" y="1350966"/>
                </a:lnTo>
                <a:lnTo>
                  <a:pt x="478188" y="1345748"/>
                </a:lnTo>
                <a:lnTo>
                  <a:pt x="477508" y="1340303"/>
                </a:lnTo>
                <a:lnTo>
                  <a:pt x="477055" y="1337808"/>
                </a:lnTo>
                <a:lnTo>
                  <a:pt x="477055" y="1335539"/>
                </a:lnTo>
                <a:lnTo>
                  <a:pt x="477508" y="1333270"/>
                </a:lnTo>
                <a:lnTo>
                  <a:pt x="477961" y="1331229"/>
                </a:lnTo>
                <a:lnTo>
                  <a:pt x="478641" y="1329641"/>
                </a:lnTo>
                <a:lnTo>
                  <a:pt x="479321" y="1328279"/>
                </a:lnTo>
                <a:lnTo>
                  <a:pt x="481814" y="1325784"/>
                </a:lnTo>
                <a:lnTo>
                  <a:pt x="484987" y="1323062"/>
                </a:lnTo>
                <a:lnTo>
                  <a:pt x="488386" y="1320339"/>
                </a:lnTo>
                <a:lnTo>
                  <a:pt x="489519" y="1319205"/>
                </a:lnTo>
                <a:lnTo>
                  <a:pt x="490426" y="1317844"/>
                </a:lnTo>
                <a:lnTo>
                  <a:pt x="491332" y="1316709"/>
                </a:lnTo>
                <a:lnTo>
                  <a:pt x="491332" y="1315802"/>
                </a:lnTo>
                <a:lnTo>
                  <a:pt x="491332" y="1315348"/>
                </a:lnTo>
                <a:lnTo>
                  <a:pt x="491106" y="1314894"/>
                </a:lnTo>
                <a:lnTo>
                  <a:pt x="489973" y="1314214"/>
                </a:lnTo>
                <a:lnTo>
                  <a:pt x="488613" y="1313987"/>
                </a:lnTo>
                <a:lnTo>
                  <a:pt x="486120" y="1313760"/>
                </a:lnTo>
                <a:lnTo>
                  <a:pt x="482947" y="1313760"/>
                </a:lnTo>
                <a:lnTo>
                  <a:pt x="478641" y="1313987"/>
                </a:lnTo>
                <a:lnTo>
                  <a:pt x="433315" y="1318524"/>
                </a:lnTo>
                <a:lnTo>
                  <a:pt x="409519" y="1320793"/>
                </a:lnTo>
                <a:lnTo>
                  <a:pt x="388443" y="1322835"/>
                </a:lnTo>
                <a:lnTo>
                  <a:pt x="383684" y="1323288"/>
                </a:lnTo>
                <a:lnTo>
                  <a:pt x="379378" y="1323742"/>
                </a:lnTo>
                <a:lnTo>
                  <a:pt x="375072" y="1323742"/>
                </a:lnTo>
                <a:lnTo>
                  <a:pt x="370539" y="1323742"/>
                </a:lnTo>
                <a:lnTo>
                  <a:pt x="366460" y="1323062"/>
                </a:lnTo>
                <a:lnTo>
                  <a:pt x="362154" y="1322608"/>
                </a:lnTo>
                <a:lnTo>
                  <a:pt x="358074" y="1321927"/>
                </a:lnTo>
                <a:lnTo>
                  <a:pt x="353768" y="1321247"/>
                </a:lnTo>
                <a:lnTo>
                  <a:pt x="349463" y="1319885"/>
                </a:lnTo>
                <a:lnTo>
                  <a:pt x="345383" y="1318524"/>
                </a:lnTo>
                <a:lnTo>
                  <a:pt x="341077" y="1316936"/>
                </a:lnTo>
                <a:lnTo>
                  <a:pt x="336771" y="1314894"/>
                </a:lnTo>
                <a:lnTo>
                  <a:pt x="332012" y="1312853"/>
                </a:lnTo>
                <a:lnTo>
                  <a:pt x="327479" y="1310811"/>
                </a:lnTo>
                <a:lnTo>
                  <a:pt x="317508" y="1305366"/>
                </a:lnTo>
                <a:lnTo>
                  <a:pt x="313428" y="1302644"/>
                </a:lnTo>
                <a:lnTo>
                  <a:pt x="308896" y="1299468"/>
                </a:lnTo>
                <a:lnTo>
                  <a:pt x="304590" y="1296519"/>
                </a:lnTo>
                <a:lnTo>
                  <a:pt x="300737" y="1293343"/>
                </a:lnTo>
                <a:lnTo>
                  <a:pt x="296431" y="1290166"/>
                </a:lnTo>
                <a:lnTo>
                  <a:pt x="292579" y="1286764"/>
                </a:lnTo>
                <a:lnTo>
                  <a:pt x="284647" y="1279277"/>
                </a:lnTo>
                <a:lnTo>
                  <a:pt x="276941" y="1271337"/>
                </a:lnTo>
                <a:lnTo>
                  <a:pt x="269689" y="1262943"/>
                </a:lnTo>
                <a:lnTo>
                  <a:pt x="262664" y="1254095"/>
                </a:lnTo>
                <a:lnTo>
                  <a:pt x="255638" y="1244794"/>
                </a:lnTo>
                <a:lnTo>
                  <a:pt x="248839" y="1235039"/>
                </a:lnTo>
                <a:lnTo>
                  <a:pt x="242493" y="1225057"/>
                </a:lnTo>
                <a:lnTo>
                  <a:pt x="236148" y="1215075"/>
                </a:lnTo>
                <a:lnTo>
                  <a:pt x="230029" y="1204412"/>
                </a:lnTo>
                <a:lnTo>
                  <a:pt x="224137" y="1193523"/>
                </a:lnTo>
                <a:lnTo>
                  <a:pt x="218697" y="1182634"/>
                </a:lnTo>
                <a:lnTo>
                  <a:pt x="213258" y="1171744"/>
                </a:lnTo>
                <a:lnTo>
                  <a:pt x="208046" y="1160628"/>
                </a:lnTo>
                <a:lnTo>
                  <a:pt x="202833" y="1149512"/>
                </a:lnTo>
                <a:lnTo>
                  <a:pt x="198074" y="1138396"/>
                </a:lnTo>
                <a:lnTo>
                  <a:pt x="189009" y="1116163"/>
                </a:lnTo>
                <a:lnTo>
                  <a:pt x="180624" y="1094611"/>
                </a:lnTo>
                <a:lnTo>
                  <a:pt x="172918" y="1073740"/>
                </a:lnTo>
                <a:lnTo>
                  <a:pt x="159321" y="1035854"/>
                </a:lnTo>
                <a:lnTo>
                  <a:pt x="153202" y="1019747"/>
                </a:lnTo>
                <a:lnTo>
                  <a:pt x="147989" y="1005681"/>
                </a:lnTo>
                <a:lnTo>
                  <a:pt x="138924" y="982314"/>
                </a:lnTo>
                <a:lnTo>
                  <a:pt x="131445" y="964392"/>
                </a:lnTo>
                <a:lnTo>
                  <a:pt x="126006" y="951007"/>
                </a:lnTo>
                <a:lnTo>
                  <a:pt x="121927" y="941252"/>
                </a:lnTo>
                <a:lnTo>
                  <a:pt x="118754" y="934900"/>
                </a:lnTo>
                <a:lnTo>
                  <a:pt x="117167" y="931270"/>
                </a:lnTo>
                <a:lnTo>
                  <a:pt x="115581" y="929002"/>
                </a:lnTo>
                <a:lnTo>
                  <a:pt x="54391" y="929002"/>
                </a:lnTo>
                <a:lnTo>
                  <a:pt x="50765" y="929002"/>
                </a:lnTo>
                <a:lnTo>
                  <a:pt x="47139" y="928321"/>
                </a:lnTo>
                <a:lnTo>
                  <a:pt x="43966" y="927640"/>
                </a:lnTo>
                <a:lnTo>
                  <a:pt x="40793" y="926733"/>
                </a:lnTo>
                <a:lnTo>
                  <a:pt x="37621" y="925599"/>
                </a:lnTo>
                <a:lnTo>
                  <a:pt x="34674" y="924011"/>
                </a:lnTo>
                <a:lnTo>
                  <a:pt x="31955" y="922196"/>
                </a:lnTo>
                <a:lnTo>
                  <a:pt x="29009" y="920174"/>
                </a:lnTo>
                <a:lnTo>
                  <a:pt x="26289" y="918112"/>
                </a:lnTo>
                <a:lnTo>
                  <a:pt x="23570" y="915390"/>
                </a:lnTo>
                <a:lnTo>
                  <a:pt x="21077" y="912441"/>
                </a:lnTo>
                <a:lnTo>
                  <a:pt x="18357" y="909491"/>
                </a:lnTo>
                <a:lnTo>
                  <a:pt x="12918" y="902686"/>
                </a:lnTo>
                <a:lnTo>
                  <a:pt x="7706" y="894745"/>
                </a:lnTo>
                <a:lnTo>
                  <a:pt x="4986" y="890435"/>
                </a:lnTo>
                <a:lnTo>
                  <a:pt x="2946" y="886805"/>
                </a:lnTo>
                <a:lnTo>
                  <a:pt x="1360" y="883175"/>
                </a:lnTo>
                <a:lnTo>
                  <a:pt x="453" y="879999"/>
                </a:lnTo>
                <a:lnTo>
                  <a:pt x="0" y="877277"/>
                </a:lnTo>
                <a:lnTo>
                  <a:pt x="0" y="874555"/>
                </a:lnTo>
                <a:lnTo>
                  <a:pt x="227" y="873647"/>
                </a:lnTo>
                <a:lnTo>
                  <a:pt x="680" y="872286"/>
                </a:lnTo>
                <a:lnTo>
                  <a:pt x="1133" y="871379"/>
                </a:lnTo>
                <a:lnTo>
                  <a:pt x="1813" y="870471"/>
                </a:lnTo>
                <a:lnTo>
                  <a:pt x="2720" y="869337"/>
                </a:lnTo>
                <a:lnTo>
                  <a:pt x="3626" y="868656"/>
                </a:lnTo>
                <a:lnTo>
                  <a:pt x="6346" y="867068"/>
                </a:lnTo>
                <a:lnTo>
                  <a:pt x="9519" y="866161"/>
                </a:lnTo>
                <a:lnTo>
                  <a:pt x="13598" y="865253"/>
                </a:lnTo>
                <a:lnTo>
                  <a:pt x="18357" y="864573"/>
                </a:lnTo>
                <a:lnTo>
                  <a:pt x="23796" y="864346"/>
                </a:lnTo>
                <a:lnTo>
                  <a:pt x="29915" y="864346"/>
                </a:lnTo>
                <a:lnTo>
                  <a:pt x="36941" y="865026"/>
                </a:lnTo>
                <a:lnTo>
                  <a:pt x="62550" y="866161"/>
                </a:lnTo>
                <a:lnTo>
                  <a:pt x="80227" y="866841"/>
                </a:lnTo>
                <a:lnTo>
                  <a:pt x="93598" y="867068"/>
                </a:lnTo>
                <a:lnTo>
                  <a:pt x="91105" y="854818"/>
                </a:lnTo>
                <a:lnTo>
                  <a:pt x="88159" y="840298"/>
                </a:lnTo>
                <a:lnTo>
                  <a:pt x="83853" y="821923"/>
                </a:lnTo>
                <a:lnTo>
                  <a:pt x="78867" y="800371"/>
                </a:lnTo>
                <a:lnTo>
                  <a:pt x="73201" y="776550"/>
                </a:lnTo>
                <a:lnTo>
                  <a:pt x="66629" y="751822"/>
                </a:lnTo>
                <a:lnTo>
                  <a:pt x="63003" y="739118"/>
                </a:lnTo>
                <a:lnTo>
                  <a:pt x="59377" y="726414"/>
                </a:lnTo>
                <a:lnTo>
                  <a:pt x="55978" y="714617"/>
                </a:lnTo>
                <a:lnTo>
                  <a:pt x="53031" y="703727"/>
                </a:lnTo>
                <a:lnTo>
                  <a:pt x="50765" y="693745"/>
                </a:lnTo>
                <a:lnTo>
                  <a:pt x="49179" y="684898"/>
                </a:lnTo>
                <a:lnTo>
                  <a:pt x="48046" y="676958"/>
                </a:lnTo>
                <a:lnTo>
                  <a:pt x="47592" y="669698"/>
                </a:lnTo>
                <a:lnTo>
                  <a:pt x="47592" y="666522"/>
                </a:lnTo>
                <a:lnTo>
                  <a:pt x="47819" y="663800"/>
                </a:lnTo>
                <a:lnTo>
                  <a:pt x="48046" y="661077"/>
                </a:lnTo>
                <a:lnTo>
                  <a:pt x="48499" y="658582"/>
                </a:lnTo>
                <a:lnTo>
                  <a:pt x="48952" y="656313"/>
                </a:lnTo>
                <a:lnTo>
                  <a:pt x="49632" y="654044"/>
                </a:lnTo>
                <a:lnTo>
                  <a:pt x="50765" y="652230"/>
                </a:lnTo>
                <a:lnTo>
                  <a:pt x="51672" y="650868"/>
                </a:lnTo>
                <a:lnTo>
                  <a:pt x="53031" y="649280"/>
                </a:lnTo>
                <a:lnTo>
                  <a:pt x="54391" y="648146"/>
                </a:lnTo>
                <a:lnTo>
                  <a:pt x="55978" y="647239"/>
                </a:lnTo>
                <a:lnTo>
                  <a:pt x="57564" y="646331"/>
                </a:lnTo>
                <a:lnTo>
                  <a:pt x="59377" y="645877"/>
                </a:lnTo>
                <a:lnTo>
                  <a:pt x="61417" y="645651"/>
                </a:lnTo>
                <a:lnTo>
                  <a:pt x="63683" y="645424"/>
                </a:lnTo>
                <a:lnTo>
                  <a:pt x="65723" y="645651"/>
                </a:lnTo>
                <a:lnTo>
                  <a:pt x="68216" y="645877"/>
                </a:lnTo>
                <a:lnTo>
                  <a:pt x="70708" y="646104"/>
                </a:lnTo>
                <a:lnTo>
                  <a:pt x="76374" y="647692"/>
                </a:lnTo>
                <a:lnTo>
                  <a:pt x="87479" y="651095"/>
                </a:lnTo>
                <a:lnTo>
                  <a:pt x="91785" y="652910"/>
                </a:lnTo>
                <a:lnTo>
                  <a:pt x="95864" y="654498"/>
                </a:lnTo>
                <a:lnTo>
                  <a:pt x="99490" y="656313"/>
                </a:lnTo>
                <a:lnTo>
                  <a:pt x="102663" y="658355"/>
                </a:lnTo>
                <a:lnTo>
                  <a:pt x="105383" y="660170"/>
                </a:lnTo>
                <a:lnTo>
                  <a:pt x="107876" y="662211"/>
                </a:lnTo>
                <a:lnTo>
                  <a:pt x="110142" y="664707"/>
                </a:lnTo>
                <a:lnTo>
                  <a:pt x="112182" y="667202"/>
                </a:lnTo>
                <a:lnTo>
                  <a:pt x="113995" y="669925"/>
                </a:lnTo>
                <a:lnTo>
                  <a:pt x="115354" y="673101"/>
                </a:lnTo>
                <a:lnTo>
                  <a:pt x="116941" y="676731"/>
                </a:lnTo>
                <a:lnTo>
                  <a:pt x="118301" y="680587"/>
                </a:lnTo>
                <a:lnTo>
                  <a:pt x="121020" y="689662"/>
                </a:lnTo>
                <a:lnTo>
                  <a:pt x="131445" y="730043"/>
                </a:lnTo>
                <a:lnTo>
                  <a:pt x="147083" y="792204"/>
                </a:lnTo>
                <a:lnTo>
                  <a:pt x="167706" y="874555"/>
                </a:lnTo>
                <a:lnTo>
                  <a:pt x="264023" y="879772"/>
                </a:lnTo>
                <a:lnTo>
                  <a:pt x="264023" y="877050"/>
                </a:lnTo>
                <a:lnTo>
                  <a:pt x="264703" y="869110"/>
                </a:lnTo>
                <a:lnTo>
                  <a:pt x="266290" y="857540"/>
                </a:lnTo>
                <a:lnTo>
                  <a:pt x="267423" y="850280"/>
                </a:lnTo>
                <a:lnTo>
                  <a:pt x="269009" y="842567"/>
                </a:lnTo>
                <a:lnTo>
                  <a:pt x="270822" y="834400"/>
                </a:lnTo>
                <a:lnTo>
                  <a:pt x="273088" y="825779"/>
                </a:lnTo>
                <a:lnTo>
                  <a:pt x="275355" y="816932"/>
                </a:lnTo>
                <a:lnTo>
                  <a:pt x="278528" y="808084"/>
                </a:lnTo>
                <a:lnTo>
                  <a:pt x="281927" y="799236"/>
                </a:lnTo>
                <a:lnTo>
                  <a:pt x="286006" y="790162"/>
                </a:lnTo>
                <a:lnTo>
                  <a:pt x="288273" y="786078"/>
                </a:lnTo>
                <a:lnTo>
                  <a:pt x="290539" y="781768"/>
                </a:lnTo>
                <a:lnTo>
                  <a:pt x="293258" y="777684"/>
                </a:lnTo>
                <a:lnTo>
                  <a:pt x="295751" y="773601"/>
                </a:lnTo>
                <a:lnTo>
                  <a:pt x="301190" y="765661"/>
                </a:lnTo>
                <a:lnTo>
                  <a:pt x="306176" y="757494"/>
                </a:lnTo>
                <a:lnTo>
                  <a:pt x="310936" y="749327"/>
                </a:lnTo>
                <a:lnTo>
                  <a:pt x="315015" y="740933"/>
                </a:lnTo>
                <a:lnTo>
                  <a:pt x="319094" y="731858"/>
                </a:lnTo>
                <a:lnTo>
                  <a:pt x="322720" y="722784"/>
                </a:lnTo>
                <a:lnTo>
                  <a:pt x="326573" y="713256"/>
                </a:lnTo>
                <a:lnTo>
                  <a:pt x="329746" y="703500"/>
                </a:lnTo>
                <a:lnTo>
                  <a:pt x="332919" y="693065"/>
                </a:lnTo>
                <a:lnTo>
                  <a:pt x="335865" y="682175"/>
                </a:lnTo>
                <a:lnTo>
                  <a:pt x="338811" y="670605"/>
                </a:lnTo>
                <a:lnTo>
                  <a:pt x="341531" y="658582"/>
                </a:lnTo>
                <a:lnTo>
                  <a:pt x="344477" y="645877"/>
                </a:lnTo>
                <a:lnTo>
                  <a:pt x="347423" y="632493"/>
                </a:lnTo>
                <a:lnTo>
                  <a:pt x="352862" y="603454"/>
                </a:lnTo>
                <a:lnTo>
                  <a:pt x="355808" y="588027"/>
                </a:lnTo>
                <a:lnTo>
                  <a:pt x="359208" y="572374"/>
                </a:lnTo>
                <a:lnTo>
                  <a:pt x="363514" y="556494"/>
                </a:lnTo>
                <a:lnTo>
                  <a:pt x="368046" y="540840"/>
                </a:lnTo>
                <a:lnTo>
                  <a:pt x="373032" y="525187"/>
                </a:lnTo>
                <a:lnTo>
                  <a:pt x="378244" y="509987"/>
                </a:lnTo>
                <a:lnTo>
                  <a:pt x="383684" y="494787"/>
                </a:lnTo>
                <a:lnTo>
                  <a:pt x="389576" y="480041"/>
                </a:lnTo>
                <a:lnTo>
                  <a:pt x="395695" y="465975"/>
                </a:lnTo>
                <a:lnTo>
                  <a:pt x="401587" y="452591"/>
                </a:lnTo>
                <a:lnTo>
                  <a:pt x="407706" y="439659"/>
                </a:lnTo>
                <a:lnTo>
                  <a:pt x="413825" y="427636"/>
                </a:lnTo>
                <a:lnTo>
                  <a:pt x="419718" y="416519"/>
                </a:lnTo>
                <a:lnTo>
                  <a:pt x="425610" y="406538"/>
                </a:lnTo>
                <a:lnTo>
                  <a:pt x="431276" y="397236"/>
                </a:lnTo>
                <a:lnTo>
                  <a:pt x="436715" y="389523"/>
                </a:lnTo>
                <a:lnTo>
                  <a:pt x="446913" y="375911"/>
                </a:lnTo>
                <a:lnTo>
                  <a:pt x="456432" y="364114"/>
                </a:lnTo>
                <a:lnTo>
                  <a:pt x="465270" y="353225"/>
                </a:lnTo>
                <a:lnTo>
                  <a:pt x="473202" y="343470"/>
                </a:lnTo>
                <a:lnTo>
                  <a:pt x="487027" y="327136"/>
                </a:lnTo>
                <a:lnTo>
                  <a:pt x="492919" y="319649"/>
                </a:lnTo>
                <a:lnTo>
                  <a:pt x="497905" y="312616"/>
                </a:lnTo>
                <a:lnTo>
                  <a:pt x="499491" y="311255"/>
                </a:lnTo>
                <a:lnTo>
                  <a:pt x="500851" y="309440"/>
                </a:lnTo>
                <a:lnTo>
                  <a:pt x="504477" y="306264"/>
                </a:lnTo>
                <a:lnTo>
                  <a:pt x="508556" y="303315"/>
                </a:lnTo>
                <a:lnTo>
                  <a:pt x="513316" y="300366"/>
                </a:lnTo>
                <a:lnTo>
                  <a:pt x="518528" y="297644"/>
                </a:lnTo>
                <a:lnTo>
                  <a:pt x="524194" y="295148"/>
                </a:lnTo>
                <a:lnTo>
                  <a:pt x="530086" y="292653"/>
                </a:lnTo>
                <a:lnTo>
                  <a:pt x="536432" y="290157"/>
                </a:lnTo>
                <a:lnTo>
                  <a:pt x="542551" y="287888"/>
                </a:lnTo>
                <a:lnTo>
                  <a:pt x="548896" y="285847"/>
                </a:lnTo>
                <a:lnTo>
                  <a:pt x="561134" y="282217"/>
                </a:lnTo>
                <a:lnTo>
                  <a:pt x="572466" y="279268"/>
                </a:lnTo>
                <a:lnTo>
                  <a:pt x="582437" y="276999"/>
                </a:lnTo>
                <a:lnTo>
                  <a:pt x="586970" y="276319"/>
                </a:lnTo>
                <a:lnTo>
                  <a:pt x="591956" y="275638"/>
                </a:lnTo>
                <a:lnTo>
                  <a:pt x="596942" y="275411"/>
                </a:lnTo>
                <a:lnTo>
                  <a:pt x="601928" y="275411"/>
                </a:lnTo>
                <a:lnTo>
                  <a:pt x="612579" y="275638"/>
                </a:lnTo>
                <a:lnTo>
                  <a:pt x="623004" y="275865"/>
                </a:lnTo>
                <a:lnTo>
                  <a:pt x="627990" y="275865"/>
                </a:lnTo>
                <a:lnTo>
                  <a:pt x="632523" y="275638"/>
                </a:lnTo>
                <a:lnTo>
                  <a:pt x="636829" y="275184"/>
                </a:lnTo>
                <a:lnTo>
                  <a:pt x="640455" y="274504"/>
                </a:lnTo>
                <a:lnTo>
                  <a:pt x="642041" y="274050"/>
                </a:lnTo>
                <a:lnTo>
                  <a:pt x="643401" y="273143"/>
                </a:lnTo>
                <a:lnTo>
                  <a:pt x="644987" y="272462"/>
                </a:lnTo>
                <a:lnTo>
                  <a:pt x="645894" y="271781"/>
                </a:lnTo>
                <a:lnTo>
                  <a:pt x="646800" y="270647"/>
                </a:lnTo>
                <a:lnTo>
                  <a:pt x="647707" y="269513"/>
                </a:lnTo>
                <a:lnTo>
                  <a:pt x="648160" y="268378"/>
                </a:lnTo>
                <a:lnTo>
                  <a:pt x="648613" y="267017"/>
                </a:lnTo>
                <a:lnTo>
                  <a:pt x="650200" y="256808"/>
                </a:lnTo>
                <a:lnTo>
                  <a:pt x="650880" y="248188"/>
                </a:lnTo>
                <a:lnTo>
                  <a:pt x="651333" y="238659"/>
                </a:lnTo>
                <a:lnTo>
                  <a:pt x="651333" y="225955"/>
                </a:lnTo>
                <a:lnTo>
                  <a:pt x="651559" y="204176"/>
                </a:lnTo>
                <a:lnTo>
                  <a:pt x="652013" y="176726"/>
                </a:lnTo>
                <a:lnTo>
                  <a:pt x="652919" y="143150"/>
                </a:lnTo>
                <a:lnTo>
                  <a:pt x="652013" y="133395"/>
                </a:lnTo>
                <a:lnTo>
                  <a:pt x="651786" y="127270"/>
                </a:lnTo>
                <a:lnTo>
                  <a:pt x="651786" y="121145"/>
                </a:lnTo>
                <a:lnTo>
                  <a:pt x="651786" y="114566"/>
                </a:lnTo>
                <a:lnTo>
                  <a:pt x="652239" y="107533"/>
                </a:lnTo>
                <a:lnTo>
                  <a:pt x="653146" y="100273"/>
                </a:lnTo>
                <a:lnTo>
                  <a:pt x="654052" y="92787"/>
                </a:lnTo>
                <a:lnTo>
                  <a:pt x="655865" y="85527"/>
                </a:lnTo>
                <a:lnTo>
                  <a:pt x="658132" y="77814"/>
                </a:lnTo>
                <a:lnTo>
                  <a:pt x="659265" y="73957"/>
                </a:lnTo>
                <a:lnTo>
                  <a:pt x="660851" y="70327"/>
                </a:lnTo>
                <a:lnTo>
                  <a:pt x="662438" y="66471"/>
                </a:lnTo>
                <a:lnTo>
                  <a:pt x="664251" y="62841"/>
                </a:lnTo>
                <a:lnTo>
                  <a:pt x="666517" y="59211"/>
                </a:lnTo>
                <a:lnTo>
                  <a:pt x="668783" y="55355"/>
                </a:lnTo>
                <a:lnTo>
                  <a:pt x="670823" y="51952"/>
                </a:lnTo>
                <a:lnTo>
                  <a:pt x="673542" y="48549"/>
                </a:lnTo>
                <a:lnTo>
                  <a:pt x="676715" y="44919"/>
                </a:lnTo>
                <a:lnTo>
                  <a:pt x="679888" y="41516"/>
                </a:lnTo>
                <a:lnTo>
                  <a:pt x="683061" y="38340"/>
                </a:lnTo>
                <a:lnTo>
                  <a:pt x="686687" y="35164"/>
                </a:lnTo>
                <a:lnTo>
                  <a:pt x="694392" y="29039"/>
                </a:lnTo>
                <a:lnTo>
                  <a:pt x="702098" y="23594"/>
                </a:lnTo>
                <a:lnTo>
                  <a:pt x="710030" y="19057"/>
                </a:lnTo>
                <a:lnTo>
                  <a:pt x="717962" y="14746"/>
                </a:lnTo>
                <a:lnTo>
                  <a:pt x="726120" y="11116"/>
                </a:lnTo>
                <a:lnTo>
                  <a:pt x="734279" y="7713"/>
                </a:lnTo>
                <a:lnTo>
                  <a:pt x="742664" y="4991"/>
                </a:lnTo>
                <a:lnTo>
                  <a:pt x="751503" y="3176"/>
                </a:lnTo>
                <a:lnTo>
                  <a:pt x="760115" y="1588"/>
                </a:lnTo>
                <a:lnTo>
                  <a:pt x="768953" y="681"/>
                </a:lnTo>
                <a:lnTo>
                  <a:pt x="77801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0" name="KSO_Shape"/>
          <p:cNvSpPr/>
          <p:nvPr/>
        </p:nvSpPr>
        <p:spPr bwMode="auto">
          <a:xfrm>
            <a:off x="10193715" y="4394928"/>
            <a:ext cx="513153" cy="623263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7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7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7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1" name="KSO_Shape"/>
          <p:cNvSpPr/>
          <p:nvPr/>
        </p:nvSpPr>
        <p:spPr bwMode="auto">
          <a:xfrm>
            <a:off x="1438976" y="2119868"/>
            <a:ext cx="497057" cy="661274"/>
          </a:xfrm>
          <a:custGeom>
            <a:avLst/>
            <a:gdLst>
              <a:gd name="T0" fmla="*/ 646493 w 1717675"/>
              <a:gd name="T1" fmla="*/ 1877821 h 2282826"/>
              <a:gd name="T2" fmla="*/ 632296 w 1717675"/>
              <a:gd name="T3" fmla="*/ 1902668 h 2282826"/>
              <a:gd name="T4" fmla="*/ 561643 w 1717675"/>
              <a:gd name="T5" fmla="*/ 1890245 h 2282826"/>
              <a:gd name="T6" fmla="*/ 521694 w 1717675"/>
              <a:gd name="T7" fmla="*/ 1869426 h 2282826"/>
              <a:gd name="T8" fmla="*/ 494290 w 1717675"/>
              <a:gd name="T9" fmla="*/ 1846258 h 2282826"/>
              <a:gd name="T10" fmla="*/ 343424 w 1717675"/>
              <a:gd name="T11" fmla="*/ 1841558 h 2282826"/>
              <a:gd name="T12" fmla="*/ 316294 w 1717675"/>
              <a:gd name="T13" fmla="*/ 1870770 h 2282826"/>
              <a:gd name="T14" fmla="*/ 281223 w 1717675"/>
              <a:gd name="T15" fmla="*/ 1887558 h 2282826"/>
              <a:gd name="T16" fmla="*/ 211414 w 1717675"/>
              <a:gd name="T17" fmla="*/ 1903339 h 2282826"/>
              <a:gd name="T18" fmla="*/ 188916 w 1717675"/>
              <a:gd name="T19" fmla="*/ 1880842 h 2282826"/>
              <a:gd name="T20" fmla="*/ 910172 w 1717675"/>
              <a:gd name="T21" fmla="*/ 1591032 h 2282826"/>
              <a:gd name="T22" fmla="*/ 919436 w 1717675"/>
              <a:gd name="T23" fmla="*/ 1837004 h 2282826"/>
              <a:gd name="T24" fmla="*/ 824151 w 1717675"/>
              <a:gd name="T25" fmla="*/ 1660503 h 2282826"/>
              <a:gd name="T26" fmla="*/ 824482 w 1717675"/>
              <a:gd name="T27" fmla="*/ 1624272 h 2282826"/>
              <a:gd name="T28" fmla="*/ 876757 w 1717675"/>
              <a:gd name="T29" fmla="*/ 1594689 h 2282826"/>
              <a:gd name="T30" fmla="*/ 1310359 w 1717675"/>
              <a:gd name="T31" fmla="*/ 1868582 h 2282826"/>
              <a:gd name="T32" fmla="*/ 1270941 w 1717675"/>
              <a:gd name="T33" fmla="*/ 1904007 h 2282826"/>
              <a:gd name="T34" fmla="*/ 1006609 w 1717675"/>
              <a:gd name="T35" fmla="*/ 1889771 h 2282826"/>
              <a:gd name="T36" fmla="*/ 1152025 w 1717675"/>
              <a:gd name="T37" fmla="*/ 931304 h 2282826"/>
              <a:gd name="T38" fmla="*/ 726881 w 1717675"/>
              <a:gd name="T39" fmla="*/ 867716 h 2282826"/>
              <a:gd name="T40" fmla="*/ 541604 w 1717675"/>
              <a:gd name="T41" fmla="*/ 825323 h 2282826"/>
              <a:gd name="T42" fmla="*/ 705045 w 1717675"/>
              <a:gd name="T43" fmla="*/ 716362 h 2282826"/>
              <a:gd name="T44" fmla="*/ 714308 w 1717675"/>
              <a:gd name="T45" fmla="*/ 706427 h 2282826"/>
              <a:gd name="T46" fmla="*/ 682546 w 1717675"/>
              <a:gd name="T47" fmla="*/ 491816 h 2282826"/>
              <a:gd name="T48" fmla="*/ 798014 w 1717675"/>
              <a:gd name="T49" fmla="*/ 552755 h 2282826"/>
              <a:gd name="T50" fmla="*/ 848634 w 1717675"/>
              <a:gd name="T51" fmla="*/ 615349 h 2282826"/>
              <a:gd name="T52" fmla="*/ 843672 w 1717675"/>
              <a:gd name="T53" fmla="*/ 704439 h 2282826"/>
              <a:gd name="T54" fmla="*/ 678577 w 1717675"/>
              <a:gd name="T55" fmla="*/ 998536 h 2282826"/>
              <a:gd name="T56" fmla="*/ 639536 w 1717675"/>
              <a:gd name="T57" fmla="*/ 1263155 h 2282826"/>
              <a:gd name="T58" fmla="*/ 355335 w 1717675"/>
              <a:gd name="T59" fmla="*/ 1810611 h 2282826"/>
              <a:gd name="T60" fmla="*/ 169727 w 1717675"/>
              <a:gd name="T61" fmla="*/ 1155519 h 2282826"/>
              <a:gd name="T62" fmla="*/ 74773 w 1717675"/>
              <a:gd name="T63" fmla="*/ 1019069 h 2282826"/>
              <a:gd name="T64" fmla="*/ 5956 w 1717675"/>
              <a:gd name="T65" fmla="*/ 714707 h 2282826"/>
              <a:gd name="T66" fmla="*/ 3640 w 1717675"/>
              <a:gd name="T67" fmla="*/ 610713 h 2282826"/>
              <a:gd name="T68" fmla="*/ 60546 w 1717675"/>
              <a:gd name="T69" fmla="*/ 545468 h 2282826"/>
              <a:gd name="T70" fmla="*/ 178990 w 1717675"/>
              <a:gd name="T71" fmla="*/ 498771 h 2282826"/>
              <a:gd name="T72" fmla="*/ 406617 w 1717675"/>
              <a:gd name="T73" fmla="*/ 556398 h 2282826"/>
              <a:gd name="T74" fmla="*/ 560793 w 1717675"/>
              <a:gd name="T75" fmla="*/ 477575 h 2282826"/>
              <a:gd name="T76" fmla="*/ 528293 w 1717675"/>
              <a:gd name="T77" fmla="*/ 15908 h 2282826"/>
              <a:gd name="T78" fmla="*/ 610084 w 1717675"/>
              <a:gd name="T79" fmla="*/ 67278 h 2282826"/>
              <a:gd name="T80" fmla="*/ 575977 w 1717675"/>
              <a:gd name="T81" fmla="*/ 113675 h 2282826"/>
              <a:gd name="T82" fmla="*/ 510080 w 1717675"/>
              <a:gd name="T83" fmla="*/ 126932 h 2282826"/>
              <a:gd name="T84" fmla="*/ 527630 w 1717675"/>
              <a:gd name="T85" fmla="*/ 138864 h 2282826"/>
              <a:gd name="T86" fmla="*/ 587235 w 1717675"/>
              <a:gd name="T87" fmla="*/ 146155 h 2282826"/>
              <a:gd name="T88" fmla="*/ 600150 w 1717675"/>
              <a:gd name="T89" fmla="*/ 190233 h 2282826"/>
              <a:gd name="T90" fmla="*/ 616376 w 1717675"/>
              <a:gd name="T91" fmla="*/ 239282 h 2282826"/>
              <a:gd name="T92" fmla="*/ 603130 w 1717675"/>
              <a:gd name="T93" fmla="*/ 312857 h 2282826"/>
              <a:gd name="T94" fmla="*/ 587566 w 1717675"/>
              <a:gd name="T95" fmla="*/ 315177 h 2282826"/>
              <a:gd name="T96" fmla="*/ 545181 w 1717675"/>
              <a:gd name="T97" fmla="*/ 411619 h 2282826"/>
              <a:gd name="T98" fmla="*/ 478953 w 1717675"/>
              <a:gd name="T99" fmla="*/ 468954 h 2282826"/>
              <a:gd name="T100" fmla="*/ 413718 w 1717675"/>
              <a:gd name="T101" fmla="*/ 480223 h 2282826"/>
              <a:gd name="T102" fmla="*/ 348815 w 1717675"/>
              <a:gd name="T103" fmla="*/ 442110 h 2282826"/>
              <a:gd name="T104" fmla="*/ 287554 w 1717675"/>
              <a:gd name="T105" fmla="*/ 364558 h 2282826"/>
              <a:gd name="T106" fmla="*/ 255765 w 1717675"/>
              <a:gd name="T107" fmla="*/ 313852 h 2282826"/>
              <a:gd name="T108" fmla="*/ 239207 w 1717675"/>
              <a:gd name="T109" fmla="*/ 289327 h 2282826"/>
              <a:gd name="T110" fmla="*/ 247486 w 1717675"/>
              <a:gd name="T111" fmla="*/ 195867 h 2282826"/>
              <a:gd name="T112" fmla="*/ 255433 w 1717675"/>
              <a:gd name="T113" fmla="*/ 146817 h 2282826"/>
              <a:gd name="T114" fmla="*/ 272652 w 1717675"/>
              <a:gd name="T115" fmla="*/ 85174 h 2282826"/>
              <a:gd name="T116" fmla="*/ 273977 w 1717675"/>
              <a:gd name="T117" fmla="*/ 57003 h 2282826"/>
              <a:gd name="T118" fmla="*/ 370339 w 1717675"/>
              <a:gd name="T119" fmla="*/ 9942 h 22828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717675" h="2282826">
                <a:moveTo>
                  <a:pt x="592137" y="2193925"/>
                </a:moveTo>
                <a:lnTo>
                  <a:pt x="708970" y="2193925"/>
                </a:lnTo>
                <a:lnTo>
                  <a:pt x="714515" y="2197144"/>
                </a:lnTo>
                <a:lnTo>
                  <a:pt x="727980" y="2206399"/>
                </a:lnTo>
                <a:lnTo>
                  <a:pt x="736693" y="2212836"/>
                </a:lnTo>
                <a:lnTo>
                  <a:pt x="745406" y="2219677"/>
                </a:lnTo>
                <a:lnTo>
                  <a:pt x="754119" y="2226919"/>
                </a:lnTo>
                <a:lnTo>
                  <a:pt x="762436" y="2234966"/>
                </a:lnTo>
                <a:lnTo>
                  <a:pt x="769565" y="2242611"/>
                </a:lnTo>
                <a:lnTo>
                  <a:pt x="773129" y="2246635"/>
                </a:lnTo>
                <a:lnTo>
                  <a:pt x="775505" y="2250256"/>
                </a:lnTo>
                <a:lnTo>
                  <a:pt x="778278" y="2253877"/>
                </a:lnTo>
                <a:lnTo>
                  <a:pt x="779466" y="2257499"/>
                </a:lnTo>
                <a:lnTo>
                  <a:pt x="780654" y="2261120"/>
                </a:lnTo>
                <a:lnTo>
                  <a:pt x="781050" y="2264339"/>
                </a:lnTo>
                <a:lnTo>
                  <a:pt x="780654" y="2267558"/>
                </a:lnTo>
                <a:lnTo>
                  <a:pt x="779070" y="2269972"/>
                </a:lnTo>
                <a:lnTo>
                  <a:pt x="777089" y="2272386"/>
                </a:lnTo>
                <a:lnTo>
                  <a:pt x="773921" y="2275203"/>
                </a:lnTo>
                <a:lnTo>
                  <a:pt x="769565" y="2276812"/>
                </a:lnTo>
                <a:lnTo>
                  <a:pt x="764812" y="2278422"/>
                </a:lnTo>
                <a:lnTo>
                  <a:pt x="758475" y="2280031"/>
                </a:lnTo>
                <a:lnTo>
                  <a:pt x="750951" y="2280836"/>
                </a:lnTo>
                <a:lnTo>
                  <a:pt x="741446" y="2281238"/>
                </a:lnTo>
                <a:lnTo>
                  <a:pt x="732733" y="2281238"/>
                </a:lnTo>
                <a:lnTo>
                  <a:pt x="724020" y="2280434"/>
                </a:lnTo>
                <a:lnTo>
                  <a:pt x="715703" y="2279226"/>
                </a:lnTo>
                <a:lnTo>
                  <a:pt x="707782" y="2278019"/>
                </a:lnTo>
                <a:lnTo>
                  <a:pt x="700653" y="2276008"/>
                </a:lnTo>
                <a:lnTo>
                  <a:pt x="693524" y="2273996"/>
                </a:lnTo>
                <a:lnTo>
                  <a:pt x="686395" y="2271179"/>
                </a:lnTo>
                <a:lnTo>
                  <a:pt x="680059" y="2268363"/>
                </a:lnTo>
                <a:lnTo>
                  <a:pt x="673722" y="2265144"/>
                </a:lnTo>
                <a:lnTo>
                  <a:pt x="667385" y="2261925"/>
                </a:lnTo>
                <a:lnTo>
                  <a:pt x="661445" y="2258303"/>
                </a:lnTo>
                <a:lnTo>
                  <a:pt x="649959" y="2250659"/>
                </a:lnTo>
                <a:lnTo>
                  <a:pt x="638474" y="2242611"/>
                </a:lnTo>
                <a:lnTo>
                  <a:pt x="633722" y="2239392"/>
                </a:lnTo>
                <a:lnTo>
                  <a:pt x="630553" y="2237381"/>
                </a:lnTo>
                <a:lnTo>
                  <a:pt x="629365" y="2237381"/>
                </a:lnTo>
                <a:lnTo>
                  <a:pt x="627781" y="2237381"/>
                </a:lnTo>
                <a:lnTo>
                  <a:pt x="627385" y="2237783"/>
                </a:lnTo>
                <a:lnTo>
                  <a:pt x="626593" y="2238990"/>
                </a:lnTo>
                <a:lnTo>
                  <a:pt x="625801" y="2240197"/>
                </a:lnTo>
                <a:lnTo>
                  <a:pt x="625405" y="2241807"/>
                </a:lnTo>
                <a:lnTo>
                  <a:pt x="624613" y="2243014"/>
                </a:lnTo>
                <a:lnTo>
                  <a:pt x="623820" y="2243416"/>
                </a:lnTo>
                <a:lnTo>
                  <a:pt x="623028" y="2243416"/>
                </a:lnTo>
                <a:lnTo>
                  <a:pt x="609563" y="2243014"/>
                </a:lnTo>
                <a:lnTo>
                  <a:pt x="602434" y="2242209"/>
                </a:lnTo>
                <a:lnTo>
                  <a:pt x="599266" y="2241404"/>
                </a:lnTo>
                <a:lnTo>
                  <a:pt x="597682" y="2240599"/>
                </a:lnTo>
                <a:lnTo>
                  <a:pt x="595305" y="2229333"/>
                </a:lnTo>
                <a:lnTo>
                  <a:pt x="593721" y="2220079"/>
                </a:lnTo>
                <a:lnTo>
                  <a:pt x="592929" y="2212434"/>
                </a:lnTo>
                <a:lnTo>
                  <a:pt x="592929" y="2206801"/>
                </a:lnTo>
                <a:lnTo>
                  <a:pt x="592929" y="2202375"/>
                </a:lnTo>
                <a:lnTo>
                  <a:pt x="593325" y="2199558"/>
                </a:lnTo>
                <a:lnTo>
                  <a:pt x="593721" y="2197144"/>
                </a:lnTo>
                <a:lnTo>
                  <a:pt x="592137" y="2193925"/>
                </a:lnTo>
                <a:close/>
                <a:moveTo>
                  <a:pt x="295275" y="2193925"/>
                </a:moveTo>
                <a:lnTo>
                  <a:pt x="412750" y="2193925"/>
                </a:lnTo>
                <a:lnTo>
                  <a:pt x="411162" y="2197144"/>
                </a:lnTo>
                <a:lnTo>
                  <a:pt x="411559" y="2199558"/>
                </a:lnTo>
                <a:lnTo>
                  <a:pt x="411956" y="2202375"/>
                </a:lnTo>
                <a:lnTo>
                  <a:pt x="411956" y="2206801"/>
                </a:lnTo>
                <a:lnTo>
                  <a:pt x="411956" y="2212434"/>
                </a:lnTo>
                <a:lnTo>
                  <a:pt x="411162" y="2220079"/>
                </a:lnTo>
                <a:lnTo>
                  <a:pt x="409575" y="2229333"/>
                </a:lnTo>
                <a:lnTo>
                  <a:pt x="407194" y="2240599"/>
                </a:lnTo>
                <a:lnTo>
                  <a:pt x="405606" y="2241404"/>
                </a:lnTo>
                <a:lnTo>
                  <a:pt x="402431" y="2242209"/>
                </a:lnTo>
                <a:lnTo>
                  <a:pt x="395287" y="2243014"/>
                </a:lnTo>
                <a:lnTo>
                  <a:pt x="381794" y="2243416"/>
                </a:lnTo>
                <a:lnTo>
                  <a:pt x="381000" y="2243416"/>
                </a:lnTo>
                <a:lnTo>
                  <a:pt x="380603" y="2243014"/>
                </a:lnTo>
                <a:lnTo>
                  <a:pt x="379412" y="2241807"/>
                </a:lnTo>
                <a:lnTo>
                  <a:pt x="379015" y="2240197"/>
                </a:lnTo>
                <a:lnTo>
                  <a:pt x="378222" y="2238990"/>
                </a:lnTo>
                <a:lnTo>
                  <a:pt x="377825" y="2237783"/>
                </a:lnTo>
                <a:lnTo>
                  <a:pt x="377031" y="2237381"/>
                </a:lnTo>
                <a:lnTo>
                  <a:pt x="375840" y="2237381"/>
                </a:lnTo>
                <a:lnTo>
                  <a:pt x="374650" y="2237381"/>
                </a:lnTo>
                <a:lnTo>
                  <a:pt x="371475" y="2239392"/>
                </a:lnTo>
                <a:lnTo>
                  <a:pt x="366315" y="2242611"/>
                </a:lnTo>
                <a:lnTo>
                  <a:pt x="354806" y="2250659"/>
                </a:lnTo>
                <a:lnTo>
                  <a:pt x="343694" y="2258303"/>
                </a:lnTo>
                <a:lnTo>
                  <a:pt x="337343" y="2261925"/>
                </a:lnTo>
                <a:lnTo>
                  <a:pt x="331390" y="2265144"/>
                </a:lnTo>
                <a:lnTo>
                  <a:pt x="324643" y="2268363"/>
                </a:lnTo>
                <a:lnTo>
                  <a:pt x="318293" y="2271179"/>
                </a:lnTo>
                <a:lnTo>
                  <a:pt x="311150" y="2273996"/>
                </a:lnTo>
                <a:lnTo>
                  <a:pt x="304006" y="2276008"/>
                </a:lnTo>
                <a:lnTo>
                  <a:pt x="296862" y="2278019"/>
                </a:lnTo>
                <a:lnTo>
                  <a:pt x="288528" y="2279226"/>
                </a:lnTo>
                <a:lnTo>
                  <a:pt x="280590" y="2280434"/>
                </a:lnTo>
                <a:lnTo>
                  <a:pt x="272256" y="2281238"/>
                </a:lnTo>
                <a:lnTo>
                  <a:pt x="263128" y="2281238"/>
                </a:lnTo>
                <a:lnTo>
                  <a:pt x="253603" y="2280836"/>
                </a:lnTo>
                <a:lnTo>
                  <a:pt x="246062" y="2280031"/>
                </a:lnTo>
                <a:lnTo>
                  <a:pt x="239712" y="2278422"/>
                </a:lnTo>
                <a:lnTo>
                  <a:pt x="234949" y="2276812"/>
                </a:lnTo>
                <a:lnTo>
                  <a:pt x="230584" y="2275203"/>
                </a:lnTo>
                <a:lnTo>
                  <a:pt x="227409" y="2272386"/>
                </a:lnTo>
                <a:lnTo>
                  <a:pt x="225424" y="2269972"/>
                </a:lnTo>
                <a:lnTo>
                  <a:pt x="224234" y="2267558"/>
                </a:lnTo>
                <a:lnTo>
                  <a:pt x="223837" y="2264339"/>
                </a:lnTo>
                <a:lnTo>
                  <a:pt x="223837" y="2261120"/>
                </a:lnTo>
                <a:lnTo>
                  <a:pt x="225028" y="2257499"/>
                </a:lnTo>
                <a:lnTo>
                  <a:pt x="226615" y="2253877"/>
                </a:lnTo>
                <a:lnTo>
                  <a:pt x="228996" y="2250256"/>
                </a:lnTo>
                <a:lnTo>
                  <a:pt x="231378" y="2246635"/>
                </a:lnTo>
                <a:lnTo>
                  <a:pt x="234949" y="2242611"/>
                </a:lnTo>
                <a:lnTo>
                  <a:pt x="242093" y="2234966"/>
                </a:lnTo>
                <a:lnTo>
                  <a:pt x="250428" y="2226919"/>
                </a:lnTo>
                <a:lnTo>
                  <a:pt x="259159" y="2219677"/>
                </a:lnTo>
                <a:lnTo>
                  <a:pt x="268684" y="2212836"/>
                </a:lnTo>
                <a:lnTo>
                  <a:pt x="277018" y="2206399"/>
                </a:lnTo>
                <a:lnTo>
                  <a:pt x="290115" y="2197144"/>
                </a:lnTo>
                <a:lnTo>
                  <a:pt x="295275" y="2193925"/>
                </a:lnTo>
                <a:close/>
                <a:moveTo>
                  <a:pt x="1091803" y="1906588"/>
                </a:moveTo>
                <a:lnTo>
                  <a:pt x="1106091" y="1906588"/>
                </a:lnTo>
                <a:lnTo>
                  <a:pt x="1118394" y="1906588"/>
                </a:lnTo>
                <a:lnTo>
                  <a:pt x="1127919" y="1906987"/>
                </a:lnTo>
                <a:lnTo>
                  <a:pt x="1136650" y="1907385"/>
                </a:lnTo>
                <a:lnTo>
                  <a:pt x="1129506" y="2235201"/>
                </a:lnTo>
                <a:lnTo>
                  <a:pt x="1127919" y="2234006"/>
                </a:lnTo>
                <a:lnTo>
                  <a:pt x="1123950" y="2229625"/>
                </a:lnTo>
                <a:lnTo>
                  <a:pt x="1119981" y="2225243"/>
                </a:lnTo>
                <a:lnTo>
                  <a:pt x="1115219" y="2219667"/>
                </a:lnTo>
                <a:lnTo>
                  <a:pt x="1109663" y="2211302"/>
                </a:lnTo>
                <a:lnTo>
                  <a:pt x="1102916" y="2201344"/>
                </a:lnTo>
                <a:lnTo>
                  <a:pt x="1094185" y="2188598"/>
                </a:lnTo>
                <a:lnTo>
                  <a:pt x="1085056" y="2173064"/>
                </a:lnTo>
                <a:lnTo>
                  <a:pt x="1073547" y="2154343"/>
                </a:lnTo>
                <a:lnTo>
                  <a:pt x="1061641" y="2132435"/>
                </a:lnTo>
                <a:lnTo>
                  <a:pt x="1047353" y="2106943"/>
                </a:lnTo>
                <a:lnTo>
                  <a:pt x="1031478" y="2077467"/>
                </a:lnTo>
                <a:lnTo>
                  <a:pt x="1014413" y="2043610"/>
                </a:lnTo>
                <a:lnTo>
                  <a:pt x="994966" y="2005371"/>
                </a:lnTo>
                <a:lnTo>
                  <a:pt x="992188" y="1999795"/>
                </a:lnTo>
                <a:lnTo>
                  <a:pt x="990203" y="1995015"/>
                </a:lnTo>
                <a:lnTo>
                  <a:pt x="988616" y="1989837"/>
                </a:lnTo>
                <a:lnTo>
                  <a:pt x="987028" y="1985057"/>
                </a:lnTo>
                <a:lnTo>
                  <a:pt x="985838" y="1980277"/>
                </a:lnTo>
                <a:lnTo>
                  <a:pt x="985044" y="1976294"/>
                </a:lnTo>
                <a:lnTo>
                  <a:pt x="984647" y="1971514"/>
                </a:lnTo>
                <a:lnTo>
                  <a:pt x="984250" y="1967929"/>
                </a:lnTo>
                <a:lnTo>
                  <a:pt x="984250" y="1963946"/>
                </a:lnTo>
                <a:lnTo>
                  <a:pt x="984647" y="1959963"/>
                </a:lnTo>
                <a:lnTo>
                  <a:pt x="985441" y="1956378"/>
                </a:lnTo>
                <a:lnTo>
                  <a:pt x="986235" y="1952793"/>
                </a:lnTo>
                <a:lnTo>
                  <a:pt x="987822" y="1950005"/>
                </a:lnTo>
                <a:lnTo>
                  <a:pt x="989013" y="1946420"/>
                </a:lnTo>
                <a:lnTo>
                  <a:pt x="990600" y="1943632"/>
                </a:lnTo>
                <a:lnTo>
                  <a:pt x="992585" y="1941242"/>
                </a:lnTo>
                <a:lnTo>
                  <a:pt x="996950" y="1935666"/>
                </a:lnTo>
                <a:lnTo>
                  <a:pt x="1002110" y="1930886"/>
                </a:lnTo>
                <a:lnTo>
                  <a:pt x="1008063" y="1926903"/>
                </a:lnTo>
                <a:lnTo>
                  <a:pt x="1014413" y="1923318"/>
                </a:lnTo>
                <a:lnTo>
                  <a:pt x="1021160" y="1920131"/>
                </a:lnTo>
                <a:lnTo>
                  <a:pt x="1028700" y="1916945"/>
                </a:lnTo>
                <a:lnTo>
                  <a:pt x="1036241" y="1914953"/>
                </a:lnTo>
                <a:lnTo>
                  <a:pt x="1043781" y="1912563"/>
                </a:lnTo>
                <a:lnTo>
                  <a:pt x="1051719" y="1910970"/>
                </a:lnTo>
                <a:lnTo>
                  <a:pt x="1060053" y="1909376"/>
                </a:lnTo>
                <a:lnTo>
                  <a:pt x="1068388" y="1908580"/>
                </a:lnTo>
                <a:lnTo>
                  <a:pt x="1076325" y="1907783"/>
                </a:lnTo>
                <a:lnTo>
                  <a:pt x="1091803" y="1906588"/>
                </a:lnTo>
                <a:close/>
                <a:moveTo>
                  <a:pt x="1381919" y="1116013"/>
                </a:moveTo>
                <a:lnTo>
                  <a:pt x="1717675" y="1488552"/>
                </a:lnTo>
                <a:lnTo>
                  <a:pt x="1574631" y="1488552"/>
                </a:lnTo>
                <a:lnTo>
                  <a:pt x="1574631" y="2220141"/>
                </a:lnTo>
                <a:lnTo>
                  <a:pt x="1574234" y="2226886"/>
                </a:lnTo>
                <a:lnTo>
                  <a:pt x="1573439" y="2232837"/>
                </a:lnTo>
                <a:lnTo>
                  <a:pt x="1571850" y="2239185"/>
                </a:lnTo>
                <a:lnTo>
                  <a:pt x="1569863" y="2244342"/>
                </a:lnTo>
                <a:lnTo>
                  <a:pt x="1567081" y="2249897"/>
                </a:lnTo>
                <a:lnTo>
                  <a:pt x="1563903" y="2255451"/>
                </a:lnTo>
                <a:lnTo>
                  <a:pt x="1560327" y="2260212"/>
                </a:lnTo>
                <a:lnTo>
                  <a:pt x="1556353" y="2264576"/>
                </a:lnTo>
                <a:lnTo>
                  <a:pt x="1551982" y="2268544"/>
                </a:lnTo>
                <a:lnTo>
                  <a:pt x="1546817" y="2272114"/>
                </a:lnTo>
                <a:lnTo>
                  <a:pt x="1541651" y="2275288"/>
                </a:lnTo>
                <a:lnTo>
                  <a:pt x="1536486" y="2278065"/>
                </a:lnTo>
                <a:lnTo>
                  <a:pt x="1530526" y="2280446"/>
                </a:lnTo>
                <a:lnTo>
                  <a:pt x="1524565" y="2281636"/>
                </a:lnTo>
                <a:lnTo>
                  <a:pt x="1518208" y="2282826"/>
                </a:lnTo>
                <a:lnTo>
                  <a:pt x="1511850" y="2282826"/>
                </a:lnTo>
                <a:lnTo>
                  <a:pt x="1252384" y="2282826"/>
                </a:lnTo>
                <a:lnTo>
                  <a:pt x="1245629" y="2282826"/>
                </a:lnTo>
                <a:lnTo>
                  <a:pt x="1239669" y="2281636"/>
                </a:lnTo>
                <a:lnTo>
                  <a:pt x="1233312" y="2280446"/>
                </a:lnTo>
                <a:lnTo>
                  <a:pt x="1227749" y="2278065"/>
                </a:lnTo>
                <a:lnTo>
                  <a:pt x="1222186" y="2275288"/>
                </a:lnTo>
                <a:lnTo>
                  <a:pt x="1217020" y="2272114"/>
                </a:lnTo>
                <a:lnTo>
                  <a:pt x="1212252" y="2268544"/>
                </a:lnTo>
                <a:lnTo>
                  <a:pt x="1207484" y="2264576"/>
                </a:lnTo>
                <a:lnTo>
                  <a:pt x="1203908" y="2260212"/>
                </a:lnTo>
                <a:lnTo>
                  <a:pt x="1199935" y="2255451"/>
                </a:lnTo>
                <a:lnTo>
                  <a:pt x="1197153" y="2249897"/>
                </a:lnTo>
                <a:lnTo>
                  <a:pt x="1193974" y="2244342"/>
                </a:lnTo>
                <a:lnTo>
                  <a:pt x="1191988" y="2239185"/>
                </a:lnTo>
                <a:lnTo>
                  <a:pt x="1190796" y="2232837"/>
                </a:lnTo>
                <a:lnTo>
                  <a:pt x="1189604" y="2226886"/>
                </a:lnTo>
                <a:lnTo>
                  <a:pt x="1189604" y="2220141"/>
                </a:lnTo>
                <a:lnTo>
                  <a:pt x="1189604" y="1488552"/>
                </a:lnTo>
                <a:lnTo>
                  <a:pt x="1046162" y="1488552"/>
                </a:lnTo>
                <a:lnTo>
                  <a:pt x="1381919" y="1116013"/>
                </a:lnTo>
                <a:close/>
                <a:moveTo>
                  <a:pt x="871935" y="1039813"/>
                </a:moveTo>
                <a:lnTo>
                  <a:pt x="819150" y="1046560"/>
                </a:lnTo>
                <a:lnTo>
                  <a:pt x="529431" y="1083469"/>
                </a:lnTo>
                <a:lnTo>
                  <a:pt x="515144" y="1089422"/>
                </a:lnTo>
                <a:lnTo>
                  <a:pt x="486569" y="1100535"/>
                </a:lnTo>
                <a:lnTo>
                  <a:pt x="434975" y="1121966"/>
                </a:lnTo>
                <a:lnTo>
                  <a:pt x="483394" y="1115616"/>
                </a:lnTo>
                <a:lnTo>
                  <a:pt x="504825" y="1112441"/>
                </a:lnTo>
                <a:lnTo>
                  <a:pt x="892572" y="1062832"/>
                </a:lnTo>
                <a:lnTo>
                  <a:pt x="888207" y="1058466"/>
                </a:lnTo>
                <a:lnTo>
                  <a:pt x="871935" y="1039813"/>
                </a:lnTo>
                <a:close/>
                <a:moveTo>
                  <a:pt x="649685" y="989013"/>
                </a:moveTo>
                <a:lnTo>
                  <a:pt x="509588" y="995760"/>
                </a:lnTo>
                <a:lnTo>
                  <a:pt x="469900" y="997744"/>
                </a:lnTo>
                <a:lnTo>
                  <a:pt x="447675" y="998935"/>
                </a:lnTo>
                <a:lnTo>
                  <a:pt x="200025" y="1021954"/>
                </a:lnTo>
                <a:lnTo>
                  <a:pt x="187325" y="1029891"/>
                </a:lnTo>
                <a:lnTo>
                  <a:pt x="112712" y="1074341"/>
                </a:lnTo>
                <a:lnTo>
                  <a:pt x="506413" y="1011635"/>
                </a:lnTo>
                <a:lnTo>
                  <a:pt x="551260" y="1004491"/>
                </a:lnTo>
                <a:lnTo>
                  <a:pt x="560785" y="1002904"/>
                </a:lnTo>
                <a:lnTo>
                  <a:pt x="649685" y="989013"/>
                </a:lnTo>
                <a:close/>
                <a:moveTo>
                  <a:pt x="150813" y="851694"/>
                </a:moveTo>
                <a:lnTo>
                  <a:pt x="153988" y="857647"/>
                </a:lnTo>
                <a:lnTo>
                  <a:pt x="157163" y="865585"/>
                </a:lnTo>
                <a:lnTo>
                  <a:pt x="165497" y="887810"/>
                </a:lnTo>
                <a:lnTo>
                  <a:pt x="163909" y="862410"/>
                </a:lnTo>
                <a:lnTo>
                  <a:pt x="157956" y="858044"/>
                </a:lnTo>
                <a:lnTo>
                  <a:pt x="150813" y="851694"/>
                </a:lnTo>
                <a:close/>
                <a:moveTo>
                  <a:pt x="855663" y="846138"/>
                </a:moveTo>
                <a:lnTo>
                  <a:pt x="854869" y="846535"/>
                </a:lnTo>
                <a:lnTo>
                  <a:pt x="854075" y="847328"/>
                </a:lnTo>
                <a:lnTo>
                  <a:pt x="845741" y="858441"/>
                </a:lnTo>
                <a:lnTo>
                  <a:pt x="837803" y="869553"/>
                </a:lnTo>
                <a:lnTo>
                  <a:pt x="835819" y="872728"/>
                </a:lnTo>
                <a:lnTo>
                  <a:pt x="827881" y="991394"/>
                </a:lnTo>
                <a:lnTo>
                  <a:pt x="833835" y="962422"/>
                </a:lnTo>
                <a:lnTo>
                  <a:pt x="840185" y="934641"/>
                </a:lnTo>
                <a:lnTo>
                  <a:pt x="851297" y="885428"/>
                </a:lnTo>
                <a:lnTo>
                  <a:pt x="854869" y="866775"/>
                </a:lnTo>
                <a:lnTo>
                  <a:pt x="856060" y="859235"/>
                </a:lnTo>
                <a:lnTo>
                  <a:pt x="856853" y="853282"/>
                </a:lnTo>
                <a:lnTo>
                  <a:pt x="857647" y="848916"/>
                </a:lnTo>
                <a:lnTo>
                  <a:pt x="856853" y="846535"/>
                </a:lnTo>
                <a:lnTo>
                  <a:pt x="856457" y="846138"/>
                </a:lnTo>
                <a:lnTo>
                  <a:pt x="855663" y="846138"/>
                </a:lnTo>
                <a:close/>
                <a:moveTo>
                  <a:pt x="701278" y="569913"/>
                </a:moveTo>
                <a:lnTo>
                  <a:pt x="716360" y="569913"/>
                </a:lnTo>
                <a:lnTo>
                  <a:pt x="730647" y="570707"/>
                </a:lnTo>
                <a:lnTo>
                  <a:pt x="745331" y="572294"/>
                </a:lnTo>
                <a:lnTo>
                  <a:pt x="760016" y="574675"/>
                </a:lnTo>
                <a:lnTo>
                  <a:pt x="774700" y="577453"/>
                </a:lnTo>
                <a:lnTo>
                  <a:pt x="789781" y="581025"/>
                </a:lnTo>
                <a:lnTo>
                  <a:pt x="804466" y="584994"/>
                </a:lnTo>
                <a:lnTo>
                  <a:pt x="818753" y="589360"/>
                </a:lnTo>
                <a:lnTo>
                  <a:pt x="833041" y="594519"/>
                </a:lnTo>
                <a:lnTo>
                  <a:pt x="846932" y="599678"/>
                </a:lnTo>
                <a:lnTo>
                  <a:pt x="860822" y="605632"/>
                </a:lnTo>
                <a:lnTo>
                  <a:pt x="874316" y="611982"/>
                </a:lnTo>
                <a:lnTo>
                  <a:pt x="887810" y="618332"/>
                </a:lnTo>
                <a:lnTo>
                  <a:pt x="900510" y="625078"/>
                </a:lnTo>
                <a:lnTo>
                  <a:pt x="912813" y="632222"/>
                </a:lnTo>
                <a:lnTo>
                  <a:pt x="924719" y="639366"/>
                </a:lnTo>
                <a:lnTo>
                  <a:pt x="936228" y="646907"/>
                </a:lnTo>
                <a:lnTo>
                  <a:pt x="946944" y="654844"/>
                </a:lnTo>
                <a:lnTo>
                  <a:pt x="957263" y="662385"/>
                </a:lnTo>
                <a:lnTo>
                  <a:pt x="967185" y="669925"/>
                </a:lnTo>
                <a:lnTo>
                  <a:pt x="975916" y="677466"/>
                </a:lnTo>
                <a:lnTo>
                  <a:pt x="983853" y="685007"/>
                </a:lnTo>
                <a:lnTo>
                  <a:pt x="991394" y="692547"/>
                </a:lnTo>
                <a:lnTo>
                  <a:pt x="998141" y="700088"/>
                </a:lnTo>
                <a:lnTo>
                  <a:pt x="1003698" y="707232"/>
                </a:lnTo>
                <a:lnTo>
                  <a:pt x="1008857" y="714375"/>
                </a:lnTo>
                <a:lnTo>
                  <a:pt x="1012429" y="721122"/>
                </a:lnTo>
                <a:lnTo>
                  <a:pt x="1015604" y="727869"/>
                </a:lnTo>
                <a:lnTo>
                  <a:pt x="1017588" y="734219"/>
                </a:lnTo>
                <a:lnTo>
                  <a:pt x="1017985" y="737394"/>
                </a:lnTo>
                <a:lnTo>
                  <a:pt x="1018382" y="740172"/>
                </a:lnTo>
                <a:lnTo>
                  <a:pt x="1019176" y="749300"/>
                </a:lnTo>
                <a:lnTo>
                  <a:pt x="1020366" y="758032"/>
                </a:lnTo>
                <a:lnTo>
                  <a:pt x="1020763" y="767557"/>
                </a:lnTo>
                <a:lnTo>
                  <a:pt x="1020763" y="777478"/>
                </a:lnTo>
                <a:lnTo>
                  <a:pt x="1020366" y="787797"/>
                </a:lnTo>
                <a:lnTo>
                  <a:pt x="1019176" y="798513"/>
                </a:lnTo>
                <a:lnTo>
                  <a:pt x="1017985" y="809228"/>
                </a:lnTo>
                <a:lnTo>
                  <a:pt x="1016398" y="820341"/>
                </a:lnTo>
                <a:lnTo>
                  <a:pt x="1014810" y="832247"/>
                </a:lnTo>
                <a:lnTo>
                  <a:pt x="1012032" y="844153"/>
                </a:lnTo>
                <a:lnTo>
                  <a:pt x="1007269" y="867966"/>
                </a:lnTo>
                <a:lnTo>
                  <a:pt x="1000919" y="893366"/>
                </a:lnTo>
                <a:lnTo>
                  <a:pt x="993776" y="919163"/>
                </a:lnTo>
                <a:lnTo>
                  <a:pt x="985441" y="945754"/>
                </a:lnTo>
                <a:lnTo>
                  <a:pt x="977107" y="972741"/>
                </a:lnTo>
                <a:lnTo>
                  <a:pt x="967978" y="1000125"/>
                </a:lnTo>
                <a:lnTo>
                  <a:pt x="958057" y="1027510"/>
                </a:lnTo>
                <a:lnTo>
                  <a:pt x="937419" y="1083072"/>
                </a:lnTo>
                <a:lnTo>
                  <a:pt x="917178" y="1137444"/>
                </a:lnTo>
                <a:lnTo>
                  <a:pt x="892572" y="1213644"/>
                </a:lnTo>
                <a:lnTo>
                  <a:pt x="813991" y="1196579"/>
                </a:lnTo>
                <a:lnTo>
                  <a:pt x="809625" y="1257697"/>
                </a:lnTo>
                <a:lnTo>
                  <a:pt x="802481" y="1338263"/>
                </a:lnTo>
                <a:lnTo>
                  <a:pt x="796925" y="1400572"/>
                </a:lnTo>
                <a:lnTo>
                  <a:pt x="791369" y="1456929"/>
                </a:lnTo>
                <a:lnTo>
                  <a:pt x="790972" y="1462088"/>
                </a:lnTo>
                <a:lnTo>
                  <a:pt x="787797" y="1470819"/>
                </a:lnTo>
                <a:lnTo>
                  <a:pt x="784622" y="1479551"/>
                </a:lnTo>
                <a:lnTo>
                  <a:pt x="781050" y="1488282"/>
                </a:lnTo>
                <a:lnTo>
                  <a:pt x="777081" y="1497013"/>
                </a:lnTo>
                <a:lnTo>
                  <a:pt x="772319" y="1505347"/>
                </a:lnTo>
                <a:lnTo>
                  <a:pt x="767160" y="1513682"/>
                </a:lnTo>
                <a:lnTo>
                  <a:pt x="762000" y="1522413"/>
                </a:lnTo>
                <a:lnTo>
                  <a:pt x="756841" y="1530351"/>
                </a:lnTo>
                <a:lnTo>
                  <a:pt x="708819" y="2171701"/>
                </a:lnTo>
                <a:lnTo>
                  <a:pt x="579041" y="2171701"/>
                </a:lnTo>
                <a:lnTo>
                  <a:pt x="514350" y="1661716"/>
                </a:lnTo>
                <a:lnTo>
                  <a:pt x="506413" y="1662510"/>
                </a:lnTo>
                <a:lnTo>
                  <a:pt x="502047" y="1663304"/>
                </a:lnTo>
                <a:lnTo>
                  <a:pt x="497681" y="1663304"/>
                </a:lnTo>
                <a:lnTo>
                  <a:pt x="492522" y="1662510"/>
                </a:lnTo>
                <a:lnTo>
                  <a:pt x="486966" y="1662113"/>
                </a:lnTo>
                <a:lnTo>
                  <a:pt x="426244" y="2169717"/>
                </a:lnTo>
                <a:lnTo>
                  <a:pt x="291703" y="2171701"/>
                </a:lnTo>
                <a:lnTo>
                  <a:pt x="242888" y="1522017"/>
                </a:lnTo>
                <a:lnTo>
                  <a:pt x="232966" y="1507729"/>
                </a:lnTo>
                <a:lnTo>
                  <a:pt x="228997" y="1500188"/>
                </a:lnTo>
                <a:lnTo>
                  <a:pt x="224631" y="1492647"/>
                </a:lnTo>
                <a:lnTo>
                  <a:pt x="221059" y="1485504"/>
                </a:lnTo>
                <a:lnTo>
                  <a:pt x="217488" y="1477963"/>
                </a:lnTo>
                <a:lnTo>
                  <a:pt x="214313" y="1470422"/>
                </a:lnTo>
                <a:lnTo>
                  <a:pt x="211138" y="1462882"/>
                </a:lnTo>
                <a:lnTo>
                  <a:pt x="210741" y="1456929"/>
                </a:lnTo>
                <a:lnTo>
                  <a:pt x="203597" y="1384697"/>
                </a:lnTo>
                <a:lnTo>
                  <a:pt x="196453" y="1305719"/>
                </a:lnTo>
                <a:lnTo>
                  <a:pt x="188119" y="1205310"/>
                </a:lnTo>
                <a:lnTo>
                  <a:pt x="171450" y="1210072"/>
                </a:lnTo>
                <a:lnTo>
                  <a:pt x="154781" y="1214438"/>
                </a:lnTo>
                <a:lnTo>
                  <a:pt x="137319" y="1218010"/>
                </a:lnTo>
                <a:lnTo>
                  <a:pt x="128984" y="1219597"/>
                </a:lnTo>
                <a:lnTo>
                  <a:pt x="120650" y="1220391"/>
                </a:lnTo>
                <a:lnTo>
                  <a:pt x="112712" y="1221185"/>
                </a:lnTo>
                <a:lnTo>
                  <a:pt x="104378" y="1221582"/>
                </a:lnTo>
                <a:lnTo>
                  <a:pt x="96837" y="1221582"/>
                </a:lnTo>
                <a:lnTo>
                  <a:pt x="89694" y="1221185"/>
                </a:lnTo>
                <a:lnTo>
                  <a:pt x="82550" y="1220391"/>
                </a:lnTo>
                <a:lnTo>
                  <a:pt x="76200" y="1218804"/>
                </a:lnTo>
                <a:lnTo>
                  <a:pt x="69850" y="1216819"/>
                </a:lnTo>
                <a:lnTo>
                  <a:pt x="65087" y="1213644"/>
                </a:lnTo>
                <a:lnTo>
                  <a:pt x="55166" y="1162844"/>
                </a:lnTo>
                <a:lnTo>
                  <a:pt x="43656" y="1099741"/>
                </a:lnTo>
                <a:lnTo>
                  <a:pt x="32147" y="1029494"/>
                </a:lnTo>
                <a:lnTo>
                  <a:pt x="21034" y="957263"/>
                </a:lnTo>
                <a:lnTo>
                  <a:pt x="15875" y="922338"/>
                </a:lnTo>
                <a:lnTo>
                  <a:pt x="11509" y="888207"/>
                </a:lnTo>
                <a:lnTo>
                  <a:pt x="7144" y="856457"/>
                </a:lnTo>
                <a:lnTo>
                  <a:pt x="4366" y="827485"/>
                </a:lnTo>
                <a:lnTo>
                  <a:pt x="1587" y="801688"/>
                </a:lnTo>
                <a:lnTo>
                  <a:pt x="397" y="779860"/>
                </a:lnTo>
                <a:lnTo>
                  <a:pt x="0" y="770732"/>
                </a:lnTo>
                <a:lnTo>
                  <a:pt x="0" y="762794"/>
                </a:lnTo>
                <a:lnTo>
                  <a:pt x="397" y="756047"/>
                </a:lnTo>
                <a:lnTo>
                  <a:pt x="1191" y="750888"/>
                </a:lnTo>
                <a:lnTo>
                  <a:pt x="1587" y="745728"/>
                </a:lnTo>
                <a:lnTo>
                  <a:pt x="1984" y="740966"/>
                </a:lnTo>
                <a:lnTo>
                  <a:pt x="2778" y="736600"/>
                </a:lnTo>
                <a:lnTo>
                  <a:pt x="4366" y="731838"/>
                </a:lnTo>
                <a:lnTo>
                  <a:pt x="5556" y="727075"/>
                </a:lnTo>
                <a:lnTo>
                  <a:pt x="7144" y="722710"/>
                </a:lnTo>
                <a:lnTo>
                  <a:pt x="11509" y="713582"/>
                </a:lnTo>
                <a:lnTo>
                  <a:pt x="15875" y="705247"/>
                </a:lnTo>
                <a:lnTo>
                  <a:pt x="21828" y="697310"/>
                </a:lnTo>
                <a:lnTo>
                  <a:pt x="28575" y="689372"/>
                </a:lnTo>
                <a:lnTo>
                  <a:pt x="35719" y="681832"/>
                </a:lnTo>
                <a:lnTo>
                  <a:pt x="44053" y="673894"/>
                </a:lnTo>
                <a:lnTo>
                  <a:pt x="53181" y="666750"/>
                </a:lnTo>
                <a:lnTo>
                  <a:pt x="62309" y="660003"/>
                </a:lnTo>
                <a:lnTo>
                  <a:pt x="72628" y="653653"/>
                </a:lnTo>
                <a:lnTo>
                  <a:pt x="83344" y="647700"/>
                </a:lnTo>
                <a:lnTo>
                  <a:pt x="94853" y="641350"/>
                </a:lnTo>
                <a:lnTo>
                  <a:pt x="106759" y="635397"/>
                </a:lnTo>
                <a:lnTo>
                  <a:pt x="118666" y="629841"/>
                </a:lnTo>
                <a:lnTo>
                  <a:pt x="131366" y="624682"/>
                </a:lnTo>
                <a:lnTo>
                  <a:pt x="144463" y="619522"/>
                </a:lnTo>
                <a:lnTo>
                  <a:pt x="157956" y="614760"/>
                </a:lnTo>
                <a:lnTo>
                  <a:pt x="171847" y="609997"/>
                </a:lnTo>
                <a:lnTo>
                  <a:pt x="185738" y="605632"/>
                </a:lnTo>
                <a:lnTo>
                  <a:pt x="200025" y="601663"/>
                </a:lnTo>
                <a:lnTo>
                  <a:pt x="214709" y="597694"/>
                </a:lnTo>
                <a:lnTo>
                  <a:pt x="228997" y="594122"/>
                </a:lnTo>
                <a:lnTo>
                  <a:pt x="258366" y="587375"/>
                </a:lnTo>
                <a:lnTo>
                  <a:pt x="287734" y="581422"/>
                </a:lnTo>
                <a:lnTo>
                  <a:pt x="317500" y="576263"/>
                </a:lnTo>
                <a:lnTo>
                  <a:pt x="346075" y="571897"/>
                </a:lnTo>
                <a:lnTo>
                  <a:pt x="349647" y="571500"/>
                </a:lnTo>
                <a:lnTo>
                  <a:pt x="352822" y="571103"/>
                </a:lnTo>
                <a:lnTo>
                  <a:pt x="359569" y="571500"/>
                </a:lnTo>
                <a:lnTo>
                  <a:pt x="453628" y="918766"/>
                </a:lnTo>
                <a:lnTo>
                  <a:pt x="455216" y="904478"/>
                </a:lnTo>
                <a:lnTo>
                  <a:pt x="487760" y="666750"/>
                </a:lnTo>
                <a:lnTo>
                  <a:pt x="478631" y="643335"/>
                </a:lnTo>
                <a:lnTo>
                  <a:pt x="496491" y="612378"/>
                </a:lnTo>
                <a:lnTo>
                  <a:pt x="537766" y="611982"/>
                </a:lnTo>
                <a:lnTo>
                  <a:pt x="554831" y="643335"/>
                </a:lnTo>
                <a:lnTo>
                  <a:pt x="546894" y="671116"/>
                </a:lnTo>
                <a:lnTo>
                  <a:pt x="575866" y="922338"/>
                </a:lnTo>
                <a:lnTo>
                  <a:pt x="652463" y="582613"/>
                </a:lnTo>
                <a:lnTo>
                  <a:pt x="661591" y="578644"/>
                </a:lnTo>
                <a:lnTo>
                  <a:pt x="668338" y="575469"/>
                </a:lnTo>
                <a:lnTo>
                  <a:pt x="671910" y="572691"/>
                </a:lnTo>
                <a:lnTo>
                  <a:pt x="672703" y="572294"/>
                </a:lnTo>
                <a:lnTo>
                  <a:pt x="673100" y="571897"/>
                </a:lnTo>
                <a:lnTo>
                  <a:pt x="686991" y="570310"/>
                </a:lnTo>
                <a:lnTo>
                  <a:pt x="701278" y="569913"/>
                </a:lnTo>
                <a:close/>
                <a:moveTo>
                  <a:pt x="534014" y="0"/>
                </a:moveTo>
                <a:lnTo>
                  <a:pt x="549903" y="794"/>
                </a:lnTo>
                <a:lnTo>
                  <a:pt x="565395" y="1985"/>
                </a:lnTo>
                <a:lnTo>
                  <a:pt x="580886" y="3971"/>
                </a:lnTo>
                <a:lnTo>
                  <a:pt x="594789" y="7148"/>
                </a:lnTo>
                <a:lnTo>
                  <a:pt x="608692" y="10326"/>
                </a:lnTo>
                <a:lnTo>
                  <a:pt x="621800" y="14297"/>
                </a:lnTo>
                <a:lnTo>
                  <a:pt x="633717" y="19063"/>
                </a:lnTo>
                <a:lnTo>
                  <a:pt x="645236" y="23431"/>
                </a:lnTo>
                <a:lnTo>
                  <a:pt x="656756" y="28594"/>
                </a:lnTo>
                <a:lnTo>
                  <a:pt x="666686" y="33757"/>
                </a:lnTo>
                <a:lnTo>
                  <a:pt x="676617" y="38920"/>
                </a:lnTo>
                <a:lnTo>
                  <a:pt x="685356" y="44083"/>
                </a:lnTo>
                <a:lnTo>
                  <a:pt x="693300" y="49246"/>
                </a:lnTo>
                <a:lnTo>
                  <a:pt x="700847" y="54806"/>
                </a:lnTo>
                <a:lnTo>
                  <a:pt x="707600" y="59572"/>
                </a:lnTo>
                <a:lnTo>
                  <a:pt x="718722" y="68309"/>
                </a:lnTo>
                <a:lnTo>
                  <a:pt x="726667" y="75458"/>
                </a:lnTo>
                <a:lnTo>
                  <a:pt x="731830" y="80621"/>
                </a:lnTo>
                <a:lnTo>
                  <a:pt x="733419" y="82209"/>
                </a:lnTo>
                <a:lnTo>
                  <a:pt x="731433" y="86975"/>
                </a:lnTo>
                <a:lnTo>
                  <a:pt x="728255" y="92138"/>
                </a:lnTo>
                <a:lnTo>
                  <a:pt x="724681" y="98890"/>
                </a:lnTo>
                <a:lnTo>
                  <a:pt x="719119" y="107230"/>
                </a:lnTo>
                <a:lnTo>
                  <a:pt x="712764" y="115173"/>
                </a:lnTo>
                <a:lnTo>
                  <a:pt x="708792" y="119541"/>
                </a:lnTo>
                <a:lnTo>
                  <a:pt x="705217" y="123910"/>
                </a:lnTo>
                <a:lnTo>
                  <a:pt x="700450" y="128278"/>
                </a:lnTo>
                <a:lnTo>
                  <a:pt x="696081" y="131853"/>
                </a:lnTo>
                <a:lnTo>
                  <a:pt x="690917" y="136221"/>
                </a:lnTo>
                <a:lnTo>
                  <a:pt x="685356" y="139399"/>
                </a:lnTo>
                <a:lnTo>
                  <a:pt x="679794" y="142973"/>
                </a:lnTo>
                <a:lnTo>
                  <a:pt x="673439" y="146150"/>
                </a:lnTo>
                <a:lnTo>
                  <a:pt x="667083" y="148930"/>
                </a:lnTo>
                <a:lnTo>
                  <a:pt x="660331" y="150916"/>
                </a:lnTo>
                <a:lnTo>
                  <a:pt x="653181" y="152505"/>
                </a:lnTo>
                <a:lnTo>
                  <a:pt x="645633" y="154093"/>
                </a:lnTo>
                <a:lnTo>
                  <a:pt x="638086" y="154887"/>
                </a:lnTo>
                <a:lnTo>
                  <a:pt x="629745" y="154887"/>
                </a:lnTo>
                <a:lnTo>
                  <a:pt x="620608" y="154093"/>
                </a:lnTo>
                <a:lnTo>
                  <a:pt x="611870" y="152107"/>
                </a:lnTo>
                <a:lnTo>
                  <a:pt x="602734" y="150122"/>
                </a:lnTo>
                <a:lnTo>
                  <a:pt x="592406" y="146547"/>
                </a:lnTo>
                <a:lnTo>
                  <a:pt x="582475" y="142576"/>
                </a:lnTo>
                <a:lnTo>
                  <a:pt x="571750" y="137413"/>
                </a:lnTo>
                <a:lnTo>
                  <a:pt x="559436" y="131853"/>
                </a:lnTo>
                <a:lnTo>
                  <a:pt x="547123" y="126293"/>
                </a:lnTo>
                <a:lnTo>
                  <a:pt x="572545" y="138604"/>
                </a:lnTo>
                <a:lnTo>
                  <a:pt x="597570" y="150916"/>
                </a:lnTo>
                <a:lnTo>
                  <a:pt x="609884" y="156476"/>
                </a:lnTo>
                <a:lnTo>
                  <a:pt x="621800" y="162036"/>
                </a:lnTo>
                <a:lnTo>
                  <a:pt x="632922" y="166405"/>
                </a:lnTo>
                <a:lnTo>
                  <a:pt x="644045" y="170376"/>
                </a:lnTo>
                <a:lnTo>
                  <a:pt x="655167" y="173553"/>
                </a:lnTo>
                <a:lnTo>
                  <a:pt x="665097" y="176333"/>
                </a:lnTo>
                <a:lnTo>
                  <a:pt x="674631" y="177922"/>
                </a:lnTo>
                <a:lnTo>
                  <a:pt x="679397" y="178319"/>
                </a:lnTo>
                <a:lnTo>
                  <a:pt x="683767" y="178319"/>
                </a:lnTo>
                <a:lnTo>
                  <a:pt x="688136" y="178319"/>
                </a:lnTo>
                <a:lnTo>
                  <a:pt x="692506" y="177922"/>
                </a:lnTo>
                <a:lnTo>
                  <a:pt x="696875" y="177525"/>
                </a:lnTo>
                <a:lnTo>
                  <a:pt x="700450" y="176333"/>
                </a:lnTo>
                <a:lnTo>
                  <a:pt x="704422" y="175142"/>
                </a:lnTo>
                <a:lnTo>
                  <a:pt x="707997" y="173156"/>
                </a:lnTo>
                <a:lnTo>
                  <a:pt x="711572" y="171170"/>
                </a:lnTo>
                <a:lnTo>
                  <a:pt x="714353" y="168788"/>
                </a:lnTo>
                <a:lnTo>
                  <a:pt x="715544" y="177525"/>
                </a:lnTo>
                <a:lnTo>
                  <a:pt x="716736" y="185865"/>
                </a:lnTo>
                <a:lnTo>
                  <a:pt x="717133" y="202148"/>
                </a:lnTo>
                <a:lnTo>
                  <a:pt x="717133" y="217240"/>
                </a:lnTo>
                <a:lnTo>
                  <a:pt x="716339" y="231537"/>
                </a:lnTo>
                <a:lnTo>
                  <a:pt x="717531" y="230345"/>
                </a:lnTo>
                <a:lnTo>
                  <a:pt x="718722" y="229154"/>
                </a:lnTo>
                <a:lnTo>
                  <a:pt x="719914" y="227963"/>
                </a:lnTo>
                <a:lnTo>
                  <a:pt x="721503" y="227565"/>
                </a:lnTo>
                <a:lnTo>
                  <a:pt x="723489" y="227963"/>
                </a:lnTo>
                <a:lnTo>
                  <a:pt x="725078" y="229551"/>
                </a:lnTo>
                <a:lnTo>
                  <a:pt x="727064" y="231140"/>
                </a:lnTo>
                <a:lnTo>
                  <a:pt x="728255" y="233523"/>
                </a:lnTo>
                <a:lnTo>
                  <a:pt x="730242" y="236700"/>
                </a:lnTo>
                <a:lnTo>
                  <a:pt x="731830" y="240274"/>
                </a:lnTo>
                <a:lnTo>
                  <a:pt x="734214" y="249806"/>
                </a:lnTo>
                <a:lnTo>
                  <a:pt x="736597" y="260529"/>
                </a:lnTo>
                <a:lnTo>
                  <a:pt x="738186" y="272840"/>
                </a:lnTo>
                <a:lnTo>
                  <a:pt x="739378" y="286740"/>
                </a:lnTo>
                <a:lnTo>
                  <a:pt x="739775" y="301435"/>
                </a:lnTo>
                <a:lnTo>
                  <a:pt x="739378" y="316924"/>
                </a:lnTo>
                <a:lnTo>
                  <a:pt x="738186" y="330427"/>
                </a:lnTo>
                <a:lnTo>
                  <a:pt x="736597" y="342738"/>
                </a:lnTo>
                <a:lnTo>
                  <a:pt x="734214" y="353858"/>
                </a:lnTo>
                <a:lnTo>
                  <a:pt x="731830" y="362596"/>
                </a:lnTo>
                <a:lnTo>
                  <a:pt x="730242" y="366567"/>
                </a:lnTo>
                <a:lnTo>
                  <a:pt x="728255" y="369744"/>
                </a:lnTo>
                <a:lnTo>
                  <a:pt x="727064" y="372524"/>
                </a:lnTo>
                <a:lnTo>
                  <a:pt x="725078" y="374113"/>
                </a:lnTo>
                <a:lnTo>
                  <a:pt x="723489" y="374907"/>
                </a:lnTo>
                <a:lnTo>
                  <a:pt x="721503" y="375304"/>
                </a:lnTo>
                <a:lnTo>
                  <a:pt x="719517" y="374907"/>
                </a:lnTo>
                <a:lnTo>
                  <a:pt x="717928" y="373716"/>
                </a:lnTo>
                <a:lnTo>
                  <a:pt x="716339" y="372127"/>
                </a:lnTo>
                <a:lnTo>
                  <a:pt x="714353" y="368950"/>
                </a:lnTo>
                <a:lnTo>
                  <a:pt x="712764" y="365773"/>
                </a:lnTo>
                <a:lnTo>
                  <a:pt x="711175" y="361801"/>
                </a:lnTo>
                <a:lnTo>
                  <a:pt x="709983" y="357433"/>
                </a:lnTo>
                <a:lnTo>
                  <a:pt x="708394" y="352270"/>
                </a:lnTo>
                <a:lnTo>
                  <a:pt x="706806" y="364979"/>
                </a:lnTo>
                <a:lnTo>
                  <a:pt x="704819" y="377687"/>
                </a:lnTo>
                <a:lnTo>
                  <a:pt x="701642" y="389602"/>
                </a:lnTo>
                <a:lnTo>
                  <a:pt x="698861" y="401516"/>
                </a:lnTo>
                <a:lnTo>
                  <a:pt x="695683" y="413431"/>
                </a:lnTo>
                <a:lnTo>
                  <a:pt x="691314" y="424551"/>
                </a:lnTo>
                <a:lnTo>
                  <a:pt x="686944" y="435274"/>
                </a:lnTo>
                <a:lnTo>
                  <a:pt x="682575" y="445997"/>
                </a:lnTo>
                <a:lnTo>
                  <a:pt x="677411" y="456323"/>
                </a:lnTo>
                <a:lnTo>
                  <a:pt x="671850" y="466251"/>
                </a:lnTo>
                <a:lnTo>
                  <a:pt x="666289" y="475386"/>
                </a:lnTo>
                <a:lnTo>
                  <a:pt x="659933" y="484520"/>
                </a:lnTo>
                <a:lnTo>
                  <a:pt x="653975" y="493257"/>
                </a:lnTo>
                <a:lnTo>
                  <a:pt x="647222" y="501597"/>
                </a:lnTo>
                <a:lnTo>
                  <a:pt x="640867" y="509540"/>
                </a:lnTo>
                <a:lnTo>
                  <a:pt x="633717" y="517086"/>
                </a:lnTo>
                <a:lnTo>
                  <a:pt x="626964" y="524235"/>
                </a:lnTo>
                <a:lnTo>
                  <a:pt x="619417" y="530589"/>
                </a:lnTo>
                <a:lnTo>
                  <a:pt x="612267" y="536944"/>
                </a:lnTo>
                <a:lnTo>
                  <a:pt x="604720" y="542901"/>
                </a:lnTo>
                <a:lnTo>
                  <a:pt x="597570" y="548461"/>
                </a:lnTo>
                <a:lnTo>
                  <a:pt x="590022" y="553227"/>
                </a:lnTo>
                <a:lnTo>
                  <a:pt x="582078" y="557992"/>
                </a:lnTo>
                <a:lnTo>
                  <a:pt x="574531" y="561964"/>
                </a:lnTo>
                <a:lnTo>
                  <a:pt x="566984" y="565538"/>
                </a:lnTo>
                <a:lnTo>
                  <a:pt x="559039" y="568715"/>
                </a:lnTo>
                <a:lnTo>
                  <a:pt x="551492" y="571495"/>
                </a:lnTo>
                <a:lnTo>
                  <a:pt x="543945" y="573481"/>
                </a:lnTo>
                <a:lnTo>
                  <a:pt x="536398" y="575467"/>
                </a:lnTo>
                <a:lnTo>
                  <a:pt x="528850" y="576658"/>
                </a:lnTo>
                <a:lnTo>
                  <a:pt x="521700" y="577453"/>
                </a:lnTo>
                <a:lnTo>
                  <a:pt x="514550" y="577850"/>
                </a:lnTo>
                <a:lnTo>
                  <a:pt x="508989" y="577453"/>
                </a:lnTo>
                <a:lnTo>
                  <a:pt x="502634" y="576658"/>
                </a:lnTo>
                <a:lnTo>
                  <a:pt x="496278" y="575467"/>
                </a:lnTo>
                <a:lnTo>
                  <a:pt x="489923" y="573481"/>
                </a:lnTo>
                <a:lnTo>
                  <a:pt x="483170" y="571098"/>
                </a:lnTo>
                <a:lnTo>
                  <a:pt x="476417" y="568318"/>
                </a:lnTo>
                <a:lnTo>
                  <a:pt x="469267" y="565141"/>
                </a:lnTo>
                <a:lnTo>
                  <a:pt x="462514" y="561567"/>
                </a:lnTo>
                <a:lnTo>
                  <a:pt x="454967" y="557198"/>
                </a:lnTo>
                <a:lnTo>
                  <a:pt x="447817" y="552432"/>
                </a:lnTo>
                <a:lnTo>
                  <a:pt x="440667" y="547667"/>
                </a:lnTo>
                <a:lnTo>
                  <a:pt x="433120" y="542106"/>
                </a:lnTo>
                <a:lnTo>
                  <a:pt x="425970" y="536149"/>
                </a:lnTo>
                <a:lnTo>
                  <a:pt x="418423" y="529795"/>
                </a:lnTo>
                <a:lnTo>
                  <a:pt x="411273" y="523043"/>
                </a:lnTo>
                <a:lnTo>
                  <a:pt x="403726" y="515895"/>
                </a:lnTo>
                <a:lnTo>
                  <a:pt x="396576" y="508349"/>
                </a:lnTo>
                <a:lnTo>
                  <a:pt x="389426" y="500803"/>
                </a:lnTo>
                <a:lnTo>
                  <a:pt x="382276" y="492860"/>
                </a:lnTo>
                <a:lnTo>
                  <a:pt x="375523" y="483726"/>
                </a:lnTo>
                <a:lnTo>
                  <a:pt x="368770" y="475386"/>
                </a:lnTo>
                <a:lnTo>
                  <a:pt x="362415" y="466251"/>
                </a:lnTo>
                <a:lnTo>
                  <a:pt x="356059" y="456720"/>
                </a:lnTo>
                <a:lnTo>
                  <a:pt x="350498" y="447188"/>
                </a:lnTo>
                <a:lnTo>
                  <a:pt x="344937" y="436862"/>
                </a:lnTo>
                <a:lnTo>
                  <a:pt x="339376" y="426934"/>
                </a:lnTo>
                <a:lnTo>
                  <a:pt x="334212" y="416211"/>
                </a:lnTo>
                <a:lnTo>
                  <a:pt x="329048" y="405885"/>
                </a:lnTo>
                <a:lnTo>
                  <a:pt x="325076" y="394765"/>
                </a:lnTo>
                <a:lnTo>
                  <a:pt x="320706" y="383247"/>
                </a:lnTo>
                <a:lnTo>
                  <a:pt x="317529" y="372127"/>
                </a:lnTo>
                <a:lnTo>
                  <a:pt x="313954" y="360610"/>
                </a:lnTo>
                <a:lnTo>
                  <a:pt x="311570" y="368156"/>
                </a:lnTo>
                <a:lnTo>
                  <a:pt x="310379" y="371730"/>
                </a:lnTo>
                <a:lnTo>
                  <a:pt x="308392" y="374113"/>
                </a:lnTo>
                <a:lnTo>
                  <a:pt x="306804" y="376099"/>
                </a:lnTo>
                <a:lnTo>
                  <a:pt x="305612" y="378084"/>
                </a:lnTo>
                <a:lnTo>
                  <a:pt x="304023" y="378879"/>
                </a:lnTo>
                <a:lnTo>
                  <a:pt x="302037" y="379276"/>
                </a:lnTo>
                <a:lnTo>
                  <a:pt x="300051" y="378879"/>
                </a:lnTo>
                <a:lnTo>
                  <a:pt x="298462" y="377687"/>
                </a:lnTo>
                <a:lnTo>
                  <a:pt x="296873" y="375702"/>
                </a:lnTo>
                <a:lnTo>
                  <a:pt x="294887" y="373319"/>
                </a:lnTo>
                <a:lnTo>
                  <a:pt x="293298" y="370141"/>
                </a:lnTo>
                <a:lnTo>
                  <a:pt x="292106" y="366567"/>
                </a:lnTo>
                <a:lnTo>
                  <a:pt x="289326" y="357433"/>
                </a:lnTo>
                <a:lnTo>
                  <a:pt x="286942" y="346710"/>
                </a:lnTo>
                <a:lnTo>
                  <a:pt x="285354" y="334001"/>
                </a:lnTo>
                <a:lnTo>
                  <a:pt x="284559" y="320101"/>
                </a:lnTo>
                <a:lnTo>
                  <a:pt x="284162" y="305406"/>
                </a:lnTo>
                <a:lnTo>
                  <a:pt x="284559" y="290315"/>
                </a:lnTo>
                <a:lnTo>
                  <a:pt x="285354" y="276812"/>
                </a:lnTo>
                <a:lnTo>
                  <a:pt x="286942" y="264103"/>
                </a:lnTo>
                <a:lnTo>
                  <a:pt x="289326" y="252983"/>
                </a:lnTo>
                <a:lnTo>
                  <a:pt x="292106" y="244246"/>
                </a:lnTo>
                <a:lnTo>
                  <a:pt x="293298" y="240274"/>
                </a:lnTo>
                <a:lnTo>
                  <a:pt x="294887" y="237097"/>
                </a:lnTo>
                <a:lnTo>
                  <a:pt x="296873" y="234714"/>
                </a:lnTo>
                <a:lnTo>
                  <a:pt x="298462" y="232728"/>
                </a:lnTo>
                <a:lnTo>
                  <a:pt x="300051" y="231934"/>
                </a:lnTo>
                <a:lnTo>
                  <a:pt x="302037" y="231537"/>
                </a:lnTo>
                <a:lnTo>
                  <a:pt x="303229" y="231537"/>
                </a:lnTo>
                <a:lnTo>
                  <a:pt x="304420" y="232331"/>
                </a:lnTo>
                <a:lnTo>
                  <a:pt x="304817" y="222403"/>
                </a:lnTo>
                <a:lnTo>
                  <a:pt x="305215" y="212871"/>
                </a:lnTo>
                <a:lnTo>
                  <a:pt x="306406" y="204134"/>
                </a:lnTo>
                <a:lnTo>
                  <a:pt x="307598" y="196191"/>
                </a:lnTo>
                <a:lnTo>
                  <a:pt x="306804" y="185468"/>
                </a:lnTo>
                <a:lnTo>
                  <a:pt x="306406" y="175936"/>
                </a:lnTo>
                <a:lnTo>
                  <a:pt x="306406" y="166405"/>
                </a:lnTo>
                <a:lnTo>
                  <a:pt x="306804" y="158065"/>
                </a:lnTo>
                <a:lnTo>
                  <a:pt x="307598" y="150122"/>
                </a:lnTo>
                <a:lnTo>
                  <a:pt x="308790" y="142179"/>
                </a:lnTo>
                <a:lnTo>
                  <a:pt x="310379" y="135427"/>
                </a:lnTo>
                <a:lnTo>
                  <a:pt x="312365" y="128676"/>
                </a:lnTo>
                <a:lnTo>
                  <a:pt x="314748" y="122321"/>
                </a:lnTo>
                <a:lnTo>
                  <a:pt x="317529" y="116761"/>
                </a:lnTo>
                <a:lnTo>
                  <a:pt x="320309" y="111201"/>
                </a:lnTo>
                <a:lnTo>
                  <a:pt x="323884" y="106833"/>
                </a:lnTo>
                <a:lnTo>
                  <a:pt x="327062" y="102067"/>
                </a:lnTo>
                <a:lnTo>
                  <a:pt x="331431" y="98095"/>
                </a:lnTo>
                <a:lnTo>
                  <a:pt x="335404" y="94918"/>
                </a:lnTo>
                <a:lnTo>
                  <a:pt x="339773" y="91344"/>
                </a:lnTo>
                <a:lnTo>
                  <a:pt x="319912" y="91741"/>
                </a:lnTo>
                <a:lnTo>
                  <a:pt x="304420" y="92138"/>
                </a:lnTo>
                <a:lnTo>
                  <a:pt x="290915" y="93329"/>
                </a:lnTo>
                <a:lnTo>
                  <a:pt x="295284" y="90549"/>
                </a:lnTo>
                <a:lnTo>
                  <a:pt x="300051" y="88167"/>
                </a:lnTo>
                <a:lnTo>
                  <a:pt x="309981" y="82209"/>
                </a:lnTo>
                <a:lnTo>
                  <a:pt x="319117" y="75458"/>
                </a:lnTo>
                <a:lnTo>
                  <a:pt x="328651" y="68309"/>
                </a:lnTo>
                <a:lnTo>
                  <a:pt x="346923" y="54409"/>
                </a:lnTo>
                <a:lnTo>
                  <a:pt x="355265" y="48452"/>
                </a:lnTo>
                <a:lnTo>
                  <a:pt x="363606" y="43686"/>
                </a:lnTo>
                <a:lnTo>
                  <a:pt x="373934" y="38920"/>
                </a:lnTo>
                <a:lnTo>
                  <a:pt x="384659" y="33757"/>
                </a:lnTo>
                <a:lnTo>
                  <a:pt x="394589" y="28992"/>
                </a:lnTo>
                <a:lnTo>
                  <a:pt x="405314" y="24623"/>
                </a:lnTo>
                <a:lnTo>
                  <a:pt x="414848" y="21049"/>
                </a:lnTo>
                <a:lnTo>
                  <a:pt x="425176" y="17474"/>
                </a:lnTo>
                <a:lnTo>
                  <a:pt x="434709" y="14694"/>
                </a:lnTo>
                <a:lnTo>
                  <a:pt x="444242" y="11914"/>
                </a:lnTo>
                <a:lnTo>
                  <a:pt x="454173" y="9134"/>
                </a:lnTo>
                <a:lnTo>
                  <a:pt x="463309" y="7148"/>
                </a:lnTo>
                <a:lnTo>
                  <a:pt x="472842" y="5560"/>
                </a:lnTo>
                <a:lnTo>
                  <a:pt x="481978" y="3574"/>
                </a:lnTo>
                <a:lnTo>
                  <a:pt x="491114" y="2383"/>
                </a:lnTo>
                <a:lnTo>
                  <a:pt x="500250" y="1588"/>
                </a:lnTo>
                <a:lnTo>
                  <a:pt x="517331" y="397"/>
                </a:lnTo>
                <a:lnTo>
                  <a:pt x="53401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650"/>
                            </p:stCondLst>
                            <p:childTnLst>
                              <p:par>
                                <p:cTn id="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150"/>
                            </p:stCondLst>
                            <p:childTnLst>
                              <p:par>
                                <p:cTn id="9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650"/>
                            </p:stCondLst>
                            <p:childTnLst>
                              <p:par>
                                <p:cTn id="10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150"/>
                            </p:stCondLst>
                            <p:childTnLst>
                              <p:par>
                                <p:cTn id="1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650"/>
                            </p:stCondLst>
                            <p:childTnLst>
                              <p:par>
                                <p:cTn id="1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15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6" grpId="0"/>
      <p:bldP spid="47" grpId="0"/>
      <p:bldP spid="48" grpId="0" animBg="1"/>
      <p:bldP spid="49" grpId="0" animBg="1"/>
      <p:bldP spid="50" grpId="0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88" grpId="0" animBg="1"/>
      <p:bldP spid="89" grpId="0" animBg="1"/>
      <p:bldP spid="90" grpId="0" animBg="1"/>
      <p:bldP spid="91" grpId="0" animBg="1"/>
      <p:bldP spid="9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处理问题的能力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46734" y="661616"/>
            <a:ext cx="2221906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400" b="1" dirty="0">
                <a:solidFill>
                  <a:srgbClr val="5F5F5F"/>
                </a:solidFill>
                <a:ea typeface="微软雅黑" panose="020B0503020204020204" pitchFamily="34" charset="-122"/>
              </a:rPr>
              <a:t>SOLVING ISSUES</a:t>
            </a:r>
            <a:endParaRPr lang="en-US" altLang="zh-CN" sz="1400" b="1" dirty="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19335404">
            <a:off x="1701983" y="1429239"/>
            <a:ext cx="4779576" cy="4716577"/>
          </a:xfrm>
          <a:custGeom>
            <a:avLst/>
            <a:gdLst>
              <a:gd name="connsiteX0" fmla="*/ 4538432 w 4779369"/>
              <a:gd name="connsiteY0" fmla="*/ 949730 h 4714030"/>
              <a:gd name="connsiteX1" fmla="*/ 4649383 w 4779369"/>
              <a:gd name="connsiteY1" fmla="*/ 1821057 h 4714030"/>
              <a:gd name="connsiteX2" fmla="*/ 3778057 w 4779369"/>
              <a:gd name="connsiteY2" fmla="*/ 1932008 h 4714030"/>
              <a:gd name="connsiteX3" fmla="*/ 3686799 w 4779369"/>
              <a:gd name="connsiteY3" fmla="*/ 1845408 h 4714030"/>
              <a:gd name="connsiteX4" fmla="*/ 3658543 w 4779369"/>
              <a:gd name="connsiteY4" fmla="*/ 1805072 h 4714030"/>
              <a:gd name="connsiteX5" fmla="*/ 3658543 w 4779369"/>
              <a:gd name="connsiteY5" fmla="*/ 1811336 h 4714030"/>
              <a:gd name="connsiteX6" fmla="*/ 3606598 w 4779369"/>
              <a:gd name="connsiteY6" fmla="*/ 1770199 h 4714030"/>
              <a:gd name="connsiteX7" fmla="*/ 3336570 w 4779369"/>
              <a:gd name="connsiteY7" fmla="*/ 1691032 h 4714030"/>
              <a:gd name="connsiteX8" fmla="*/ 3192952 w 4779369"/>
              <a:gd name="connsiteY8" fmla="*/ 1711872 h 4714030"/>
              <a:gd name="connsiteX9" fmla="*/ 3137695 w 4779369"/>
              <a:gd name="connsiteY9" fmla="*/ 1732769 h 4714030"/>
              <a:gd name="connsiteX10" fmla="*/ 3126960 w 4779369"/>
              <a:gd name="connsiteY10" fmla="*/ 1827523 h 4714030"/>
              <a:gd name="connsiteX11" fmla="*/ 3048503 w 4779369"/>
              <a:gd name="connsiteY11" fmla="*/ 2123573 h 4714030"/>
              <a:gd name="connsiteX12" fmla="*/ 2992344 w 4779369"/>
              <a:gd name="connsiteY12" fmla="*/ 2253828 h 4714030"/>
              <a:gd name="connsiteX13" fmla="*/ 2997806 w 4779369"/>
              <a:gd name="connsiteY13" fmla="*/ 2275931 h 4714030"/>
              <a:gd name="connsiteX14" fmla="*/ 3162873 w 4779369"/>
              <a:gd name="connsiteY14" fmla="*/ 2503824 h 4714030"/>
              <a:gd name="connsiteX15" fmla="*/ 3356427 w 4779369"/>
              <a:gd name="connsiteY15" fmla="*/ 2595846 h 4714030"/>
              <a:gd name="connsiteX16" fmla="*/ 3414277 w 4779369"/>
              <a:gd name="connsiteY16" fmla="*/ 2604863 h 4714030"/>
              <a:gd name="connsiteX17" fmla="*/ 3454240 w 4779369"/>
              <a:gd name="connsiteY17" fmla="*/ 2587267 h 4714030"/>
              <a:gd name="connsiteX18" fmla="*/ 4029121 w 4779369"/>
              <a:gd name="connsiteY18" fmla="*/ 2685987 h 4714030"/>
              <a:gd name="connsiteX19" fmla="*/ 4140072 w 4779369"/>
              <a:gd name="connsiteY19" fmla="*/ 3557314 h 4714030"/>
              <a:gd name="connsiteX20" fmla="*/ 3268745 w 4779369"/>
              <a:gd name="connsiteY20" fmla="*/ 3668264 h 4714030"/>
              <a:gd name="connsiteX21" fmla="*/ 3029106 w 4779369"/>
              <a:gd name="connsiteY21" fmla="*/ 3136468 h 4714030"/>
              <a:gd name="connsiteX22" fmla="*/ 3040867 w 4779369"/>
              <a:gd name="connsiteY22" fmla="*/ 3064259 h 4714030"/>
              <a:gd name="connsiteX23" fmla="*/ 3024015 w 4779369"/>
              <a:gd name="connsiteY23" fmla="*/ 3025265 h 4714030"/>
              <a:gd name="connsiteX24" fmla="*/ 2886424 w 4779369"/>
              <a:gd name="connsiteY24" fmla="*/ 2860950 h 4714030"/>
              <a:gd name="connsiteX25" fmla="*/ 2624436 w 4779369"/>
              <a:gd name="connsiteY25" fmla="*/ 2758262 h 4714030"/>
              <a:gd name="connsiteX26" fmla="*/ 2608775 w 4779369"/>
              <a:gd name="connsiteY26" fmla="*/ 2758435 h 4714030"/>
              <a:gd name="connsiteX27" fmla="*/ 2598603 w 4779369"/>
              <a:gd name="connsiteY27" fmla="*/ 2768115 h 4714030"/>
              <a:gd name="connsiteX28" fmla="*/ 2138389 w 4779369"/>
              <a:gd name="connsiteY28" fmla="*/ 3042691 h 4714030"/>
              <a:gd name="connsiteX29" fmla="*/ 2080005 w 4779369"/>
              <a:gd name="connsiteY29" fmla="*/ 3062295 h 4714030"/>
              <a:gd name="connsiteX30" fmla="*/ 2075740 w 4779369"/>
              <a:gd name="connsiteY30" fmla="*/ 3101544 h 4714030"/>
              <a:gd name="connsiteX31" fmla="*/ 2091557 w 4779369"/>
              <a:gd name="connsiteY31" fmla="*/ 3245802 h 4714030"/>
              <a:gd name="connsiteX32" fmla="*/ 2235869 w 4779369"/>
              <a:gd name="connsiteY32" fmla="*/ 3487372 h 4714030"/>
              <a:gd name="connsiteX33" fmla="*/ 2246040 w 4779369"/>
              <a:gd name="connsiteY33" fmla="*/ 3495068 h 4714030"/>
              <a:gd name="connsiteX34" fmla="*/ 2353186 w 4779369"/>
              <a:gd name="connsiteY34" fmla="*/ 3535124 h 4714030"/>
              <a:gd name="connsiteX35" fmla="*/ 2459892 w 4779369"/>
              <a:gd name="connsiteY35" fmla="*/ 3601767 h 4714030"/>
              <a:gd name="connsiteX36" fmla="*/ 2570842 w 4779369"/>
              <a:gd name="connsiteY36" fmla="*/ 4473093 h 4714030"/>
              <a:gd name="connsiteX37" fmla="*/ 1699516 w 4779369"/>
              <a:gd name="connsiteY37" fmla="*/ 4584044 h 4714030"/>
              <a:gd name="connsiteX38" fmla="*/ 1588565 w 4779369"/>
              <a:gd name="connsiteY38" fmla="*/ 3712718 h 4714030"/>
              <a:gd name="connsiteX39" fmla="*/ 1634920 w 4779369"/>
              <a:gd name="connsiteY39" fmla="*/ 3663870 h 4714030"/>
              <a:gd name="connsiteX40" fmla="*/ 1645376 w 4779369"/>
              <a:gd name="connsiteY40" fmla="*/ 3640232 h 4714030"/>
              <a:gd name="connsiteX41" fmla="*/ 1654346 w 4779369"/>
              <a:gd name="connsiteY41" fmla="*/ 3358982 h 4714030"/>
              <a:gd name="connsiteX42" fmla="*/ 1557620 w 4779369"/>
              <a:gd name="connsiteY42" fmla="*/ 3167736 h 4714030"/>
              <a:gd name="connsiteX43" fmla="*/ 1536748 w 4779369"/>
              <a:gd name="connsiteY43" fmla="*/ 3145662 h 4714030"/>
              <a:gd name="connsiteX44" fmla="*/ 1489568 w 4779369"/>
              <a:gd name="connsiteY44" fmla="*/ 3145159 h 4714030"/>
              <a:gd name="connsiteX45" fmla="*/ 610434 w 4779369"/>
              <a:gd name="connsiteY45" fmla="*/ 2818009 h 4714030"/>
              <a:gd name="connsiteX46" fmla="*/ 329331 w 4779369"/>
              <a:gd name="connsiteY46" fmla="*/ 610434 h 4714030"/>
              <a:gd name="connsiteX47" fmla="*/ 2536907 w 4779369"/>
              <a:gd name="connsiteY47" fmla="*/ 329331 h 4714030"/>
              <a:gd name="connsiteX48" fmla="*/ 3068123 w 4779369"/>
              <a:gd name="connsiteY48" fmla="*/ 1080399 h 4714030"/>
              <a:gd name="connsiteX49" fmla="*/ 3094483 w 4779369"/>
              <a:gd name="connsiteY49" fmla="*/ 1175656 h 4714030"/>
              <a:gd name="connsiteX50" fmla="*/ 3127186 w 4779369"/>
              <a:gd name="connsiteY50" fmla="*/ 1193698 h 4714030"/>
              <a:gd name="connsiteX51" fmla="*/ 3336570 w 4779369"/>
              <a:gd name="connsiteY51" fmla="*/ 1239409 h 4714030"/>
              <a:gd name="connsiteX52" fmla="*/ 3545953 w 4779369"/>
              <a:gd name="connsiteY52" fmla="*/ 1193698 h 4714030"/>
              <a:gd name="connsiteX53" fmla="*/ 3604045 w 4779369"/>
              <a:gd name="connsiteY53" fmla="*/ 1161650 h 4714030"/>
              <a:gd name="connsiteX54" fmla="*/ 3667106 w 4779369"/>
              <a:gd name="connsiteY54" fmla="*/ 1060681 h 4714030"/>
              <a:gd name="connsiteX55" fmla="*/ 4538432 w 4779369"/>
              <a:gd name="connsiteY55" fmla="*/ 949730 h 4714030"/>
              <a:gd name="connsiteX0-1" fmla="*/ 4538432 w 4779369"/>
              <a:gd name="connsiteY0-2" fmla="*/ 949730 h 4714030"/>
              <a:gd name="connsiteX1-3" fmla="*/ 4649383 w 4779369"/>
              <a:gd name="connsiteY1-4" fmla="*/ 1821057 h 4714030"/>
              <a:gd name="connsiteX2-5" fmla="*/ 3778057 w 4779369"/>
              <a:gd name="connsiteY2-6" fmla="*/ 1932008 h 4714030"/>
              <a:gd name="connsiteX3-7" fmla="*/ 3686799 w 4779369"/>
              <a:gd name="connsiteY3-8" fmla="*/ 1845408 h 4714030"/>
              <a:gd name="connsiteX4-9" fmla="*/ 3658543 w 4779369"/>
              <a:gd name="connsiteY4-10" fmla="*/ 1805072 h 4714030"/>
              <a:gd name="connsiteX5-11" fmla="*/ 3658543 w 4779369"/>
              <a:gd name="connsiteY5-12" fmla="*/ 1811336 h 4714030"/>
              <a:gd name="connsiteX6-13" fmla="*/ 3606598 w 4779369"/>
              <a:gd name="connsiteY6-14" fmla="*/ 1770199 h 4714030"/>
              <a:gd name="connsiteX7-15" fmla="*/ 3336570 w 4779369"/>
              <a:gd name="connsiteY7-16" fmla="*/ 1691032 h 4714030"/>
              <a:gd name="connsiteX8-17" fmla="*/ 3192952 w 4779369"/>
              <a:gd name="connsiteY8-18" fmla="*/ 1711872 h 4714030"/>
              <a:gd name="connsiteX9-19" fmla="*/ 3137695 w 4779369"/>
              <a:gd name="connsiteY9-20" fmla="*/ 1732769 h 4714030"/>
              <a:gd name="connsiteX10-21" fmla="*/ 3126960 w 4779369"/>
              <a:gd name="connsiteY10-22" fmla="*/ 1827523 h 4714030"/>
              <a:gd name="connsiteX11-23" fmla="*/ 3048503 w 4779369"/>
              <a:gd name="connsiteY11-24" fmla="*/ 2123573 h 4714030"/>
              <a:gd name="connsiteX12-25" fmla="*/ 2992344 w 4779369"/>
              <a:gd name="connsiteY12-26" fmla="*/ 2253828 h 4714030"/>
              <a:gd name="connsiteX13-27" fmla="*/ 2997806 w 4779369"/>
              <a:gd name="connsiteY13-28" fmla="*/ 2275931 h 4714030"/>
              <a:gd name="connsiteX14-29" fmla="*/ 3162873 w 4779369"/>
              <a:gd name="connsiteY14-30" fmla="*/ 2503824 h 4714030"/>
              <a:gd name="connsiteX15-31" fmla="*/ 3356427 w 4779369"/>
              <a:gd name="connsiteY15-32" fmla="*/ 2595846 h 4714030"/>
              <a:gd name="connsiteX16-33" fmla="*/ 3414277 w 4779369"/>
              <a:gd name="connsiteY16-34" fmla="*/ 2604863 h 4714030"/>
              <a:gd name="connsiteX17-35" fmla="*/ 3454240 w 4779369"/>
              <a:gd name="connsiteY17-36" fmla="*/ 2587267 h 4714030"/>
              <a:gd name="connsiteX18-37" fmla="*/ 4029121 w 4779369"/>
              <a:gd name="connsiteY18-38" fmla="*/ 2685987 h 4714030"/>
              <a:gd name="connsiteX19-39" fmla="*/ 4140072 w 4779369"/>
              <a:gd name="connsiteY19-40" fmla="*/ 3557314 h 4714030"/>
              <a:gd name="connsiteX20-41" fmla="*/ 3268745 w 4779369"/>
              <a:gd name="connsiteY20-42" fmla="*/ 3668264 h 4714030"/>
              <a:gd name="connsiteX21-43" fmla="*/ 3029106 w 4779369"/>
              <a:gd name="connsiteY21-44" fmla="*/ 3136468 h 4714030"/>
              <a:gd name="connsiteX22-45" fmla="*/ 3040867 w 4779369"/>
              <a:gd name="connsiteY22-46" fmla="*/ 3064259 h 4714030"/>
              <a:gd name="connsiteX23-47" fmla="*/ 3024015 w 4779369"/>
              <a:gd name="connsiteY23-48" fmla="*/ 3025265 h 4714030"/>
              <a:gd name="connsiteX24-49" fmla="*/ 2886424 w 4779369"/>
              <a:gd name="connsiteY24-50" fmla="*/ 2860950 h 4714030"/>
              <a:gd name="connsiteX25-51" fmla="*/ 2624436 w 4779369"/>
              <a:gd name="connsiteY25-52" fmla="*/ 2758262 h 4714030"/>
              <a:gd name="connsiteX26-53" fmla="*/ 2608775 w 4779369"/>
              <a:gd name="connsiteY26-54" fmla="*/ 2758435 h 4714030"/>
              <a:gd name="connsiteX27-55" fmla="*/ 2598603 w 4779369"/>
              <a:gd name="connsiteY27-56" fmla="*/ 2768115 h 4714030"/>
              <a:gd name="connsiteX28-57" fmla="*/ 2138389 w 4779369"/>
              <a:gd name="connsiteY28-58" fmla="*/ 3042691 h 4714030"/>
              <a:gd name="connsiteX29-59" fmla="*/ 2080005 w 4779369"/>
              <a:gd name="connsiteY29-60" fmla="*/ 3062295 h 4714030"/>
              <a:gd name="connsiteX30-61" fmla="*/ 2075740 w 4779369"/>
              <a:gd name="connsiteY30-62" fmla="*/ 3101544 h 4714030"/>
              <a:gd name="connsiteX31-63" fmla="*/ 2091557 w 4779369"/>
              <a:gd name="connsiteY31-64" fmla="*/ 3245802 h 4714030"/>
              <a:gd name="connsiteX32-65" fmla="*/ 2235869 w 4779369"/>
              <a:gd name="connsiteY32-66" fmla="*/ 3487372 h 4714030"/>
              <a:gd name="connsiteX33-67" fmla="*/ 2246040 w 4779369"/>
              <a:gd name="connsiteY33-68" fmla="*/ 3495068 h 4714030"/>
              <a:gd name="connsiteX34-69" fmla="*/ 2353186 w 4779369"/>
              <a:gd name="connsiteY34-70" fmla="*/ 3535124 h 4714030"/>
              <a:gd name="connsiteX35-71" fmla="*/ 2459892 w 4779369"/>
              <a:gd name="connsiteY35-72" fmla="*/ 3601767 h 4714030"/>
              <a:gd name="connsiteX36-73" fmla="*/ 2570842 w 4779369"/>
              <a:gd name="connsiteY36-74" fmla="*/ 4473093 h 4714030"/>
              <a:gd name="connsiteX37-75" fmla="*/ 1699516 w 4779369"/>
              <a:gd name="connsiteY37-76" fmla="*/ 4584044 h 4714030"/>
              <a:gd name="connsiteX38-77" fmla="*/ 1588565 w 4779369"/>
              <a:gd name="connsiteY38-78" fmla="*/ 3712718 h 4714030"/>
              <a:gd name="connsiteX39-79" fmla="*/ 1634920 w 4779369"/>
              <a:gd name="connsiteY39-80" fmla="*/ 3663870 h 4714030"/>
              <a:gd name="connsiteX40-81" fmla="*/ 1645376 w 4779369"/>
              <a:gd name="connsiteY40-82" fmla="*/ 3640232 h 4714030"/>
              <a:gd name="connsiteX41-83" fmla="*/ 1654346 w 4779369"/>
              <a:gd name="connsiteY41-84" fmla="*/ 3358982 h 4714030"/>
              <a:gd name="connsiteX42-85" fmla="*/ 1557620 w 4779369"/>
              <a:gd name="connsiteY42-86" fmla="*/ 3167736 h 4714030"/>
              <a:gd name="connsiteX43-87" fmla="*/ 1536748 w 4779369"/>
              <a:gd name="connsiteY43-88" fmla="*/ 3145662 h 4714030"/>
              <a:gd name="connsiteX44-89" fmla="*/ 1489568 w 4779369"/>
              <a:gd name="connsiteY44-90" fmla="*/ 3145159 h 4714030"/>
              <a:gd name="connsiteX45-91" fmla="*/ 610434 w 4779369"/>
              <a:gd name="connsiteY45-92" fmla="*/ 2818009 h 4714030"/>
              <a:gd name="connsiteX46-93" fmla="*/ 329331 w 4779369"/>
              <a:gd name="connsiteY46-94" fmla="*/ 610434 h 4714030"/>
              <a:gd name="connsiteX47-95" fmla="*/ 2536907 w 4779369"/>
              <a:gd name="connsiteY47-96" fmla="*/ 329331 h 4714030"/>
              <a:gd name="connsiteX48-97" fmla="*/ 3068123 w 4779369"/>
              <a:gd name="connsiteY48-98" fmla="*/ 1080399 h 4714030"/>
              <a:gd name="connsiteX49-99" fmla="*/ 3127186 w 4779369"/>
              <a:gd name="connsiteY49-100" fmla="*/ 1193698 h 4714030"/>
              <a:gd name="connsiteX50-101" fmla="*/ 3336570 w 4779369"/>
              <a:gd name="connsiteY50-102" fmla="*/ 1239409 h 4714030"/>
              <a:gd name="connsiteX51-103" fmla="*/ 3545953 w 4779369"/>
              <a:gd name="connsiteY51-104" fmla="*/ 1193698 h 4714030"/>
              <a:gd name="connsiteX52-105" fmla="*/ 3604045 w 4779369"/>
              <a:gd name="connsiteY52-106" fmla="*/ 1161650 h 4714030"/>
              <a:gd name="connsiteX53-107" fmla="*/ 3667106 w 4779369"/>
              <a:gd name="connsiteY53-108" fmla="*/ 1060681 h 4714030"/>
              <a:gd name="connsiteX54-109" fmla="*/ 4538432 w 4779369"/>
              <a:gd name="connsiteY54-110" fmla="*/ 949730 h 4714030"/>
              <a:gd name="connsiteX0-111" fmla="*/ 4538432 w 4779369"/>
              <a:gd name="connsiteY0-112" fmla="*/ 949730 h 4714030"/>
              <a:gd name="connsiteX1-113" fmla="*/ 4649383 w 4779369"/>
              <a:gd name="connsiteY1-114" fmla="*/ 1821057 h 4714030"/>
              <a:gd name="connsiteX2-115" fmla="*/ 3778057 w 4779369"/>
              <a:gd name="connsiteY2-116" fmla="*/ 1932008 h 4714030"/>
              <a:gd name="connsiteX3-117" fmla="*/ 3686799 w 4779369"/>
              <a:gd name="connsiteY3-118" fmla="*/ 1845408 h 4714030"/>
              <a:gd name="connsiteX4-119" fmla="*/ 3658543 w 4779369"/>
              <a:gd name="connsiteY4-120" fmla="*/ 1805072 h 4714030"/>
              <a:gd name="connsiteX5-121" fmla="*/ 3658543 w 4779369"/>
              <a:gd name="connsiteY5-122" fmla="*/ 1811336 h 4714030"/>
              <a:gd name="connsiteX6-123" fmla="*/ 3606598 w 4779369"/>
              <a:gd name="connsiteY6-124" fmla="*/ 1770199 h 4714030"/>
              <a:gd name="connsiteX7-125" fmla="*/ 3336570 w 4779369"/>
              <a:gd name="connsiteY7-126" fmla="*/ 1691032 h 4714030"/>
              <a:gd name="connsiteX8-127" fmla="*/ 3192952 w 4779369"/>
              <a:gd name="connsiteY8-128" fmla="*/ 1711872 h 4714030"/>
              <a:gd name="connsiteX9-129" fmla="*/ 3126960 w 4779369"/>
              <a:gd name="connsiteY9-130" fmla="*/ 1827523 h 4714030"/>
              <a:gd name="connsiteX10-131" fmla="*/ 3048503 w 4779369"/>
              <a:gd name="connsiteY10-132" fmla="*/ 2123573 h 4714030"/>
              <a:gd name="connsiteX11-133" fmla="*/ 2992344 w 4779369"/>
              <a:gd name="connsiteY11-134" fmla="*/ 2253828 h 4714030"/>
              <a:gd name="connsiteX12-135" fmla="*/ 2997806 w 4779369"/>
              <a:gd name="connsiteY12-136" fmla="*/ 2275931 h 4714030"/>
              <a:gd name="connsiteX13-137" fmla="*/ 3162873 w 4779369"/>
              <a:gd name="connsiteY13-138" fmla="*/ 2503824 h 4714030"/>
              <a:gd name="connsiteX14-139" fmla="*/ 3356427 w 4779369"/>
              <a:gd name="connsiteY14-140" fmla="*/ 2595846 h 4714030"/>
              <a:gd name="connsiteX15-141" fmla="*/ 3414277 w 4779369"/>
              <a:gd name="connsiteY15-142" fmla="*/ 2604863 h 4714030"/>
              <a:gd name="connsiteX16-143" fmla="*/ 3454240 w 4779369"/>
              <a:gd name="connsiteY16-144" fmla="*/ 2587267 h 4714030"/>
              <a:gd name="connsiteX17-145" fmla="*/ 4029121 w 4779369"/>
              <a:gd name="connsiteY17-146" fmla="*/ 2685987 h 4714030"/>
              <a:gd name="connsiteX18-147" fmla="*/ 4140072 w 4779369"/>
              <a:gd name="connsiteY18-148" fmla="*/ 3557314 h 4714030"/>
              <a:gd name="connsiteX19-149" fmla="*/ 3268745 w 4779369"/>
              <a:gd name="connsiteY19-150" fmla="*/ 3668264 h 4714030"/>
              <a:gd name="connsiteX20-151" fmla="*/ 3029106 w 4779369"/>
              <a:gd name="connsiteY20-152" fmla="*/ 3136468 h 4714030"/>
              <a:gd name="connsiteX21-153" fmla="*/ 3040867 w 4779369"/>
              <a:gd name="connsiteY21-154" fmla="*/ 3064259 h 4714030"/>
              <a:gd name="connsiteX22-155" fmla="*/ 3024015 w 4779369"/>
              <a:gd name="connsiteY22-156" fmla="*/ 3025265 h 4714030"/>
              <a:gd name="connsiteX23-157" fmla="*/ 2886424 w 4779369"/>
              <a:gd name="connsiteY23-158" fmla="*/ 2860950 h 4714030"/>
              <a:gd name="connsiteX24-159" fmla="*/ 2624436 w 4779369"/>
              <a:gd name="connsiteY24-160" fmla="*/ 2758262 h 4714030"/>
              <a:gd name="connsiteX25-161" fmla="*/ 2608775 w 4779369"/>
              <a:gd name="connsiteY25-162" fmla="*/ 2758435 h 4714030"/>
              <a:gd name="connsiteX26-163" fmla="*/ 2598603 w 4779369"/>
              <a:gd name="connsiteY26-164" fmla="*/ 2768115 h 4714030"/>
              <a:gd name="connsiteX27-165" fmla="*/ 2138389 w 4779369"/>
              <a:gd name="connsiteY27-166" fmla="*/ 3042691 h 4714030"/>
              <a:gd name="connsiteX28-167" fmla="*/ 2080005 w 4779369"/>
              <a:gd name="connsiteY28-168" fmla="*/ 3062295 h 4714030"/>
              <a:gd name="connsiteX29-169" fmla="*/ 2075740 w 4779369"/>
              <a:gd name="connsiteY29-170" fmla="*/ 3101544 h 4714030"/>
              <a:gd name="connsiteX30-171" fmla="*/ 2091557 w 4779369"/>
              <a:gd name="connsiteY30-172" fmla="*/ 3245802 h 4714030"/>
              <a:gd name="connsiteX31-173" fmla="*/ 2235869 w 4779369"/>
              <a:gd name="connsiteY31-174" fmla="*/ 3487372 h 4714030"/>
              <a:gd name="connsiteX32-175" fmla="*/ 2246040 w 4779369"/>
              <a:gd name="connsiteY32-176" fmla="*/ 3495068 h 4714030"/>
              <a:gd name="connsiteX33-177" fmla="*/ 2353186 w 4779369"/>
              <a:gd name="connsiteY33-178" fmla="*/ 3535124 h 4714030"/>
              <a:gd name="connsiteX34-179" fmla="*/ 2459892 w 4779369"/>
              <a:gd name="connsiteY34-180" fmla="*/ 3601767 h 4714030"/>
              <a:gd name="connsiteX35-181" fmla="*/ 2570842 w 4779369"/>
              <a:gd name="connsiteY35-182" fmla="*/ 4473093 h 4714030"/>
              <a:gd name="connsiteX36-183" fmla="*/ 1699516 w 4779369"/>
              <a:gd name="connsiteY36-184" fmla="*/ 4584044 h 4714030"/>
              <a:gd name="connsiteX37-185" fmla="*/ 1588565 w 4779369"/>
              <a:gd name="connsiteY37-186" fmla="*/ 3712718 h 4714030"/>
              <a:gd name="connsiteX38-187" fmla="*/ 1634920 w 4779369"/>
              <a:gd name="connsiteY38-188" fmla="*/ 3663870 h 4714030"/>
              <a:gd name="connsiteX39-189" fmla="*/ 1645376 w 4779369"/>
              <a:gd name="connsiteY39-190" fmla="*/ 3640232 h 4714030"/>
              <a:gd name="connsiteX40-191" fmla="*/ 1654346 w 4779369"/>
              <a:gd name="connsiteY40-192" fmla="*/ 3358982 h 4714030"/>
              <a:gd name="connsiteX41-193" fmla="*/ 1557620 w 4779369"/>
              <a:gd name="connsiteY41-194" fmla="*/ 3167736 h 4714030"/>
              <a:gd name="connsiteX42-195" fmla="*/ 1536748 w 4779369"/>
              <a:gd name="connsiteY42-196" fmla="*/ 3145662 h 4714030"/>
              <a:gd name="connsiteX43-197" fmla="*/ 1489568 w 4779369"/>
              <a:gd name="connsiteY43-198" fmla="*/ 3145159 h 4714030"/>
              <a:gd name="connsiteX44-199" fmla="*/ 610434 w 4779369"/>
              <a:gd name="connsiteY44-200" fmla="*/ 2818009 h 4714030"/>
              <a:gd name="connsiteX45-201" fmla="*/ 329331 w 4779369"/>
              <a:gd name="connsiteY45-202" fmla="*/ 610434 h 4714030"/>
              <a:gd name="connsiteX46-203" fmla="*/ 2536907 w 4779369"/>
              <a:gd name="connsiteY46-204" fmla="*/ 329331 h 4714030"/>
              <a:gd name="connsiteX47-205" fmla="*/ 3068123 w 4779369"/>
              <a:gd name="connsiteY47-206" fmla="*/ 1080399 h 4714030"/>
              <a:gd name="connsiteX48-207" fmla="*/ 3127186 w 4779369"/>
              <a:gd name="connsiteY48-208" fmla="*/ 1193698 h 4714030"/>
              <a:gd name="connsiteX49-209" fmla="*/ 3336570 w 4779369"/>
              <a:gd name="connsiteY49-210" fmla="*/ 1239409 h 4714030"/>
              <a:gd name="connsiteX50-211" fmla="*/ 3545953 w 4779369"/>
              <a:gd name="connsiteY50-212" fmla="*/ 1193698 h 4714030"/>
              <a:gd name="connsiteX51-213" fmla="*/ 3604045 w 4779369"/>
              <a:gd name="connsiteY51-214" fmla="*/ 1161650 h 4714030"/>
              <a:gd name="connsiteX52-215" fmla="*/ 3667106 w 4779369"/>
              <a:gd name="connsiteY52-216" fmla="*/ 1060681 h 4714030"/>
              <a:gd name="connsiteX53-217" fmla="*/ 4538432 w 4779369"/>
              <a:gd name="connsiteY53-218" fmla="*/ 949730 h 4714030"/>
              <a:gd name="connsiteX0-219" fmla="*/ 4538432 w 4779369"/>
              <a:gd name="connsiteY0-220" fmla="*/ 949730 h 4714030"/>
              <a:gd name="connsiteX1-221" fmla="*/ 4649383 w 4779369"/>
              <a:gd name="connsiteY1-222" fmla="*/ 1821057 h 4714030"/>
              <a:gd name="connsiteX2-223" fmla="*/ 3778057 w 4779369"/>
              <a:gd name="connsiteY2-224" fmla="*/ 1932008 h 4714030"/>
              <a:gd name="connsiteX3-225" fmla="*/ 3686799 w 4779369"/>
              <a:gd name="connsiteY3-226" fmla="*/ 1845408 h 4714030"/>
              <a:gd name="connsiteX4-227" fmla="*/ 3658543 w 4779369"/>
              <a:gd name="connsiteY4-228" fmla="*/ 1805072 h 4714030"/>
              <a:gd name="connsiteX5-229" fmla="*/ 3606598 w 4779369"/>
              <a:gd name="connsiteY5-230" fmla="*/ 1770199 h 4714030"/>
              <a:gd name="connsiteX6-231" fmla="*/ 3336570 w 4779369"/>
              <a:gd name="connsiteY6-232" fmla="*/ 1691032 h 4714030"/>
              <a:gd name="connsiteX7-233" fmla="*/ 3192952 w 4779369"/>
              <a:gd name="connsiteY7-234" fmla="*/ 1711872 h 4714030"/>
              <a:gd name="connsiteX8-235" fmla="*/ 3126960 w 4779369"/>
              <a:gd name="connsiteY8-236" fmla="*/ 1827523 h 4714030"/>
              <a:gd name="connsiteX9-237" fmla="*/ 3048503 w 4779369"/>
              <a:gd name="connsiteY9-238" fmla="*/ 2123573 h 4714030"/>
              <a:gd name="connsiteX10-239" fmla="*/ 2992344 w 4779369"/>
              <a:gd name="connsiteY10-240" fmla="*/ 2253828 h 4714030"/>
              <a:gd name="connsiteX11-241" fmla="*/ 2997806 w 4779369"/>
              <a:gd name="connsiteY11-242" fmla="*/ 2275931 h 4714030"/>
              <a:gd name="connsiteX12-243" fmla="*/ 3162873 w 4779369"/>
              <a:gd name="connsiteY12-244" fmla="*/ 2503824 h 4714030"/>
              <a:gd name="connsiteX13-245" fmla="*/ 3356427 w 4779369"/>
              <a:gd name="connsiteY13-246" fmla="*/ 2595846 h 4714030"/>
              <a:gd name="connsiteX14-247" fmla="*/ 3414277 w 4779369"/>
              <a:gd name="connsiteY14-248" fmla="*/ 2604863 h 4714030"/>
              <a:gd name="connsiteX15-249" fmla="*/ 3454240 w 4779369"/>
              <a:gd name="connsiteY15-250" fmla="*/ 2587267 h 4714030"/>
              <a:gd name="connsiteX16-251" fmla="*/ 4029121 w 4779369"/>
              <a:gd name="connsiteY16-252" fmla="*/ 2685987 h 4714030"/>
              <a:gd name="connsiteX17-253" fmla="*/ 4140072 w 4779369"/>
              <a:gd name="connsiteY17-254" fmla="*/ 3557314 h 4714030"/>
              <a:gd name="connsiteX18-255" fmla="*/ 3268745 w 4779369"/>
              <a:gd name="connsiteY18-256" fmla="*/ 3668264 h 4714030"/>
              <a:gd name="connsiteX19-257" fmla="*/ 3029106 w 4779369"/>
              <a:gd name="connsiteY19-258" fmla="*/ 3136468 h 4714030"/>
              <a:gd name="connsiteX20-259" fmla="*/ 3040867 w 4779369"/>
              <a:gd name="connsiteY20-260" fmla="*/ 3064259 h 4714030"/>
              <a:gd name="connsiteX21-261" fmla="*/ 3024015 w 4779369"/>
              <a:gd name="connsiteY21-262" fmla="*/ 3025265 h 4714030"/>
              <a:gd name="connsiteX22-263" fmla="*/ 2886424 w 4779369"/>
              <a:gd name="connsiteY22-264" fmla="*/ 2860950 h 4714030"/>
              <a:gd name="connsiteX23-265" fmla="*/ 2624436 w 4779369"/>
              <a:gd name="connsiteY23-266" fmla="*/ 2758262 h 4714030"/>
              <a:gd name="connsiteX24-267" fmla="*/ 2608775 w 4779369"/>
              <a:gd name="connsiteY24-268" fmla="*/ 2758435 h 4714030"/>
              <a:gd name="connsiteX25-269" fmla="*/ 2598603 w 4779369"/>
              <a:gd name="connsiteY25-270" fmla="*/ 2768115 h 4714030"/>
              <a:gd name="connsiteX26-271" fmla="*/ 2138389 w 4779369"/>
              <a:gd name="connsiteY26-272" fmla="*/ 3042691 h 4714030"/>
              <a:gd name="connsiteX27-273" fmla="*/ 2080005 w 4779369"/>
              <a:gd name="connsiteY27-274" fmla="*/ 3062295 h 4714030"/>
              <a:gd name="connsiteX28-275" fmla="*/ 2075740 w 4779369"/>
              <a:gd name="connsiteY28-276" fmla="*/ 3101544 h 4714030"/>
              <a:gd name="connsiteX29-277" fmla="*/ 2091557 w 4779369"/>
              <a:gd name="connsiteY29-278" fmla="*/ 3245802 h 4714030"/>
              <a:gd name="connsiteX30-279" fmla="*/ 2235869 w 4779369"/>
              <a:gd name="connsiteY30-280" fmla="*/ 3487372 h 4714030"/>
              <a:gd name="connsiteX31-281" fmla="*/ 2246040 w 4779369"/>
              <a:gd name="connsiteY31-282" fmla="*/ 3495068 h 4714030"/>
              <a:gd name="connsiteX32-283" fmla="*/ 2353186 w 4779369"/>
              <a:gd name="connsiteY32-284" fmla="*/ 3535124 h 4714030"/>
              <a:gd name="connsiteX33-285" fmla="*/ 2459892 w 4779369"/>
              <a:gd name="connsiteY33-286" fmla="*/ 3601767 h 4714030"/>
              <a:gd name="connsiteX34-287" fmla="*/ 2570842 w 4779369"/>
              <a:gd name="connsiteY34-288" fmla="*/ 4473093 h 4714030"/>
              <a:gd name="connsiteX35-289" fmla="*/ 1699516 w 4779369"/>
              <a:gd name="connsiteY35-290" fmla="*/ 4584044 h 4714030"/>
              <a:gd name="connsiteX36-291" fmla="*/ 1588565 w 4779369"/>
              <a:gd name="connsiteY36-292" fmla="*/ 3712718 h 4714030"/>
              <a:gd name="connsiteX37-293" fmla="*/ 1634920 w 4779369"/>
              <a:gd name="connsiteY37-294" fmla="*/ 3663870 h 4714030"/>
              <a:gd name="connsiteX38-295" fmla="*/ 1645376 w 4779369"/>
              <a:gd name="connsiteY38-296" fmla="*/ 3640232 h 4714030"/>
              <a:gd name="connsiteX39-297" fmla="*/ 1654346 w 4779369"/>
              <a:gd name="connsiteY39-298" fmla="*/ 3358982 h 4714030"/>
              <a:gd name="connsiteX40-299" fmla="*/ 1557620 w 4779369"/>
              <a:gd name="connsiteY40-300" fmla="*/ 3167736 h 4714030"/>
              <a:gd name="connsiteX41-301" fmla="*/ 1536748 w 4779369"/>
              <a:gd name="connsiteY41-302" fmla="*/ 3145662 h 4714030"/>
              <a:gd name="connsiteX42-303" fmla="*/ 1489568 w 4779369"/>
              <a:gd name="connsiteY42-304" fmla="*/ 3145159 h 4714030"/>
              <a:gd name="connsiteX43-305" fmla="*/ 610434 w 4779369"/>
              <a:gd name="connsiteY43-306" fmla="*/ 2818009 h 4714030"/>
              <a:gd name="connsiteX44-307" fmla="*/ 329331 w 4779369"/>
              <a:gd name="connsiteY44-308" fmla="*/ 610434 h 4714030"/>
              <a:gd name="connsiteX45-309" fmla="*/ 2536907 w 4779369"/>
              <a:gd name="connsiteY45-310" fmla="*/ 329331 h 4714030"/>
              <a:gd name="connsiteX46-311" fmla="*/ 3068123 w 4779369"/>
              <a:gd name="connsiteY46-312" fmla="*/ 1080399 h 4714030"/>
              <a:gd name="connsiteX47-313" fmla="*/ 3127186 w 4779369"/>
              <a:gd name="connsiteY47-314" fmla="*/ 1193698 h 4714030"/>
              <a:gd name="connsiteX48-315" fmla="*/ 3336570 w 4779369"/>
              <a:gd name="connsiteY48-316" fmla="*/ 1239409 h 4714030"/>
              <a:gd name="connsiteX49-317" fmla="*/ 3545953 w 4779369"/>
              <a:gd name="connsiteY49-318" fmla="*/ 1193698 h 4714030"/>
              <a:gd name="connsiteX50-319" fmla="*/ 3604045 w 4779369"/>
              <a:gd name="connsiteY50-320" fmla="*/ 1161650 h 4714030"/>
              <a:gd name="connsiteX51-321" fmla="*/ 3667106 w 4779369"/>
              <a:gd name="connsiteY51-322" fmla="*/ 1060681 h 4714030"/>
              <a:gd name="connsiteX52-323" fmla="*/ 4538432 w 4779369"/>
              <a:gd name="connsiteY52-324" fmla="*/ 949730 h 4714030"/>
              <a:gd name="connsiteX0-325" fmla="*/ 4538432 w 4779369"/>
              <a:gd name="connsiteY0-326" fmla="*/ 949730 h 4714030"/>
              <a:gd name="connsiteX1-327" fmla="*/ 4649383 w 4779369"/>
              <a:gd name="connsiteY1-328" fmla="*/ 1821057 h 4714030"/>
              <a:gd name="connsiteX2-329" fmla="*/ 3778057 w 4779369"/>
              <a:gd name="connsiteY2-330" fmla="*/ 1932008 h 4714030"/>
              <a:gd name="connsiteX3-331" fmla="*/ 3686799 w 4779369"/>
              <a:gd name="connsiteY3-332" fmla="*/ 1845408 h 4714030"/>
              <a:gd name="connsiteX4-333" fmla="*/ 3606598 w 4779369"/>
              <a:gd name="connsiteY4-334" fmla="*/ 1770199 h 4714030"/>
              <a:gd name="connsiteX5-335" fmla="*/ 3336570 w 4779369"/>
              <a:gd name="connsiteY5-336" fmla="*/ 1691032 h 4714030"/>
              <a:gd name="connsiteX6-337" fmla="*/ 3192952 w 4779369"/>
              <a:gd name="connsiteY6-338" fmla="*/ 1711872 h 4714030"/>
              <a:gd name="connsiteX7-339" fmla="*/ 3126960 w 4779369"/>
              <a:gd name="connsiteY7-340" fmla="*/ 1827523 h 4714030"/>
              <a:gd name="connsiteX8-341" fmla="*/ 3048503 w 4779369"/>
              <a:gd name="connsiteY8-342" fmla="*/ 2123573 h 4714030"/>
              <a:gd name="connsiteX9-343" fmla="*/ 2992344 w 4779369"/>
              <a:gd name="connsiteY9-344" fmla="*/ 2253828 h 4714030"/>
              <a:gd name="connsiteX10-345" fmla="*/ 2997806 w 4779369"/>
              <a:gd name="connsiteY10-346" fmla="*/ 2275931 h 4714030"/>
              <a:gd name="connsiteX11-347" fmla="*/ 3162873 w 4779369"/>
              <a:gd name="connsiteY11-348" fmla="*/ 2503824 h 4714030"/>
              <a:gd name="connsiteX12-349" fmla="*/ 3356427 w 4779369"/>
              <a:gd name="connsiteY12-350" fmla="*/ 2595846 h 4714030"/>
              <a:gd name="connsiteX13-351" fmla="*/ 3414277 w 4779369"/>
              <a:gd name="connsiteY13-352" fmla="*/ 2604863 h 4714030"/>
              <a:gd name="connsiteX14-353" fmla="*/ 3454240 w 4779369"/>
              <a:gd name="connsiteY14-354" fmla="*/ 2587267 h 4714030"/>
              <a:gd name="connsiteX15-355" fmla="*/ 4029121 w 4779369"/>
              <a:gd name="connsiteY15-356" fmla="*/ 2685987 h 4714030"/>
              <a:gd name="connsiteX16-357" fmla="*/ 4140072 w 4779369"/>
              <a:gd name="connsiteY16-358" fmla="*/ 3557314 h 4714030"/>
              <a:gd name="connsiteX17-359" fmla="*/ 3268745 w 4779369"/>
              <a:gd name="connsiteY17-360" fmla="*/ 3668264 h 4714030"/>
              <a:gd name="connsiteX18-361" fmla="*/ 3029106 w 4779369"/>
              <a:gd name="connsiteY18-362" fmla="*/ 3136468 h 4714030"/>
              <a:gd name="connsiteX19-363" fmla="*/ 3040867 w 4779369"/>
              <a:gd name="connsiteY19-364" fmla="*/ 3064259 h 4714030"/>
              <a:gd name="connsiteX20-365" fmla="*/ 3024015 w 4779369"/>
              <a:gd name="connsiteY20-366" fmla="*/ 3025265 h 4714030"/>
              <a:gd name="connsiteX21-367" fmla="*/ 2886424 w 4779369"/>
              <a:gd name="connsiteY21-368" fmla="*/ 2860950 h 4714030"/>
              <a:gd name="connsiteX22-369" fmla="*/ 2624436 w 4779369"/>
              <a:gd name="connsiteY22-370" fmla="*/ 2758262 h 4714030"/>
              <a:gd name="connsiteX23-371" fmla="*/ 2608775 w 4779369"/>
              <a:gd name="connsiteY23-372" fmla="*/ 2758435 h 4714030"/>
              <a:gd name="connsiteX24-373" fmla="*/ 2598603 w 4779369"/>
              <a:gd name="connsiteY24-374" fmla="*/ 2768115 h 4714030"/>
              <a:gd name="connsiteX25-375" fmla="*/ 2138389 w 4779369"/>
              <a:gd name="connsiteY25-376" fmla="*/ 3042691 h 4714030"/>
              <a:gd name="connsiteX26-377" fmla="*/ 2080005 w 4779369"/>
              <a:gd name="connsiteY26-378" fmla="*/ 3062295 h 4714030"/>
              <a:gd name="connsiteX27-379" fmla="*/ 2075740 w 4779369"/>
              <a:gd name="connsiteY27-380" fmla="*/ 3101544 h 4714030"/>
              <a:gd name="connsiteX28-381" fmla="*/ 2091557 w 4779369"/>
              <a:gd name="connsiteY28-382" fmla="*/ 3245802 h 4714030"/>
              <a:gd name="connsiteX29-383" fmla="*/ 2235869 w 4779369"/>
              <a:gd name="connsiteY29-384" fmla="*/ 3487372 h 4714030"/>
              <a:gd name="connsiteX30-385" fmla="*/ 2246040 w 4779369"/>
              <a:gd name="connsiteY30-386" fmla="*/ 3495068 h 4714030"/>
              <a:gd name="connsiteX31-387" fmla="*/ 2353186 w 4779369"/>
              <a:gd name="connsiteY31-388" fmla="*/ 3535124 h 4714030"/>
              <a:gd name="connsiteX32-389" fmla="*/ 2459892 w 4779369"/>
              <a:gd name="connsiteY32-390" fmla="*/ 3601767 h 4714030"/>
              <a:gd name="connsiteX33-391" fmla="*/ 2570842 w 4779369"/>
              <a:gd name="connsiteY33-392" fmla="*/ 4473093 h 4714030"/>
              <a:gd name="connsiteX34-393" fmla="*/ 1699516 w 4779369"/>
              <a:gd name="connsiteY34-394" fmla="*/ 4584044 h 4714030"/>
              <a:gd name="connsiteX35-395" fmla="*/ 1588565 w 4779369"/>
              <a:gd name="connsiteY35-396" fmla="*/ 3712718 h 4714030"/>
              <a:gd name="connsiteX36-397" fmla="*/ 1634920 w 4779369"/>
              <a:gd name="connsiteY36-398" fmla="*/ 3663870 h 4714030"/>
              <a:gd name="connsiteX37-399" fmla="*/ 1645376 w 4779369"/>
              <a:gd name="connsiteY37-400" fmla="*/ 3640232 h 4714030"/>
              <a:gd name="connsiteX38-401" fmla="*/ 1654346 w 4779369"/>
              <a:gd name="connsiteY38-402" fmla="*/ 3358982 h 4714030"/>
              <a:gd name="connsiteX39-403" fmla="*/ 1557620 w 4779369"/>
              <a:gd name="connsiteY39-404" fmla="*/ 3167736 h 4714030"/>
              <a:gd name="connsiteX40-405" fmla="*/ 1536748 w 4779369"/>
              <a:gd name="connsiteY40-406" fmla="*/ 3145662 h 4714030"/>
              <a:gd name="connsiteX41-407" fmla="*/ 1489568 w 4779369"/>
              <a:gd name="connsiteY41-408" fmla="*/ 3145159 h 4714030"/>
              <a:gd name="connsiteX42-409" fmla="*/ 610434 w 4779369"/>
              <a:gd name="connsiteY42-410" fmla="*/ 2818009 h 4714030"/>
              <a:gd name="connsiteX43-411" fmla="*/ 329331 w 4779369"/>
              <a:gd name="connsiteY43-412" fmla="*/ 610434 h 4714030"/>
              <a:gd name="connsiteX44-413" fmla="*/ 2536907 w 4779369"/>
              <a:gd name="connsiteY44-414" fmla="*/ 329331 h 4714030"/>
              <a:gd name="connsiteX45-415" fmla="*/ 3068123 w 4779369"/>
              <a:gd name="connsiteY45-416" fmla="*/ 1080399 h 4714030"/>
              <a:gd name="connsiteX46-417" fmla="*/ 3127186 w 4779369"/>
              <a:gd name="connsiteY46-418" fmla="*/ 1193698 h 4714030"/>
              <a:gd name="connsiteX47-419" fmla="*/ 3336570 w 4779369"/>
              <a:gd name="connsiteY47-420" fmla="*/ 1239409 h 4714030"/>
              <a:gd name="connsiteX48-421" fmla="*/ 3545953 w 4779369"/>
              <a:gd name="connsiteY48-422" fmla="*/ 1193698 h 4714030"/>
              <a:gd name="connsiteX49-423" fmla="*/ 3604045 w 4779369"/>
              <a:gd name="connsiteY49-424" fmla="*/ 1161650 h 4714030"/>
              <a:gd name="connsiteX50-425" fmla="*/ 3667106 w 4779369"/>
              <a:gd name="connsiteY50-426" fmla="*/ 1060681 h 4714030"/>
              <a:gd name="connsiteX51-427" fmla="*/ 4538432 w 4779369"/>
              <a:gd name="connsiteY51-428" fmla="*/ 949730 h 4714030"/>
              <a:gd name="connsiteX0-429" fmla="*/ 4538432 w 4779369"/>
              <a:gd name="connsiteY0-430" fmla="*/ 949730 h 4714030"/>
              <a:gd name="connsiteX1-431" fmla="*/ 4649383 w 4779369"/>
              <a:gd name="connsiteY1-432" fmla="*/ 1821057 h 4714030"/>
              <a:gd name="connsiteX2-433" fmla="*/ 3778057 w 4779369"/>
              <a:gd name="connsiteY2-434" fmla="*/ 1932008 h 4714030"/>
              <a:gd name="connsiteX3-435" fmla="*/ 3686799 w 4779369"/>
              <a:gd name="connsiteY3-436" fmla="*/ 1845408 h 4714030"/>
              <a:gd name="connsiteX4-437" fmla="*/ 3606598 w 4779369"/>
              <a:gd name="connsiteY4-438" fmla="*/ 1770199 h 4714030"/>
              <a:gd name="connsiteX5-439" fmla="*/ 3336570 w 4779369"/>
              <a:gd name="connsiteY5-440" fmla="*/ 1691032 h 4714030"/>
              <a:gd name="connsiteX6-441" fmla="*/ 3192952 w 4779369"/>
              <a:gd name="connsiteY6-442" fmla="*/ 1711872 h 4714030"/>
              <a:gd name="connsiteX7-443" fmla="*/ 3126960 w 4779369"/>
              <a:gd name="connsiteY7-444" fmla="*/ 1827523 h 4714030"/>
              <a:gd name="connsiteX8-445" fmla="*/ 3048503 w 4779369"/>
              <a:gd name="connsiteY8-446" fmla="*/ 2123573 h 4714030"/>
              <a:gd name="connsiteX9-447" fmla="*/ 2992344 w 4779369"/>
              <a:gd name="connsiteY9-448" fmla="*/ 2253828 h 4714030"/>
              <a:gd name="connsiteX10-449" fmla="*/ 2997806 w 4779369"/>
              <a:gd name="connsiteY10-450" fmla="*/ 2275931 h 4714030"/>
              <a:gd name="connsiteX11-451" fmla="*/ 3162873 w 4779369"/>
              <a:gd name="connsiteY11-452" fmla="*/ 2503824 h 4714030"/>
              <a:gd name="connsiteX12-453" fmla="*/ 3356427 w 4779369"/>
              <a:gd name="connsiteY12-454" fmla="*/ 2595846 h 4714030"/>
              <a:gd name="connsiteX13-455" fmla="*/ 3414277 w 4779369"/>
              <a:gd name="connsiteY13-456" fmla="*/ 2604863 h 4714030"/>
              <a:gd name="connsiteX14-457" fmla="*/ 3454240 w 4779369"/>
              <a:gd name="connsiteY14-458" fmla="*/ 2587267 h 4714030"/>
              <a:gd name="connsiteX15-459" fmla="*/ 4029121 w 4779369"/>
              <a:gd name="connsiteY15-460" fmla="*/ 2685987 h 4714030"/>
              <a:gd name="connsiteX16-461" fmla="*/ 4140072 w 4779369"/>
              <a:gd name="connsiteY16-462" fmla="*/ 3557314 h 4714030"/>
              <a:gd name="connsiteX17-463" fmla="*/ 3268745 w 4779369"/>
              <a:gd name="connsiteY17-464" fmla="*/ 3668264 h 4714030"/>
              <a:gd name="connsiteX18-465" fmla="*/ 3029106 w 4779369"/>
              <a:gd name="connsiteY18-466" fmla="*/ 3136468 h 4714030"/>
              <a:gd name="connsiteX19-467" fmla="*/ 3040867 w 4779369"/>
              <a:gd name="connsiteY19-468" fmla="*/ 3064259 h 4714030"/>
              <a:gd name="connsiteX20-469" fmla="*/ 3024015 w 4779369"/>
              <a:gd name="connsiteY20-470" fmla="*/ 3025265 h 4714030"/>
              <a:gd name="connsiteX21-471" fmla="*/ 2886424 w 4779369"/>
              <a:gd name="connsiteY21-472" fmla="*/ 2860950 h 4714030"/>
              <a:gd name="connsiteX22-473" fmla="*/ 2624436 w 4779369"/>
              <a:gd name="connsiteY22-474" fmla="*/ 2758262 h 4714030"/>
              <a:gd name="connsiteX23-475" fmla="*/ 2608775 w 4779369"/>
              <a:gd name="connsiteY23-476" fmla="*/ 2758435 h 4714030"/>
              <a:gd name="connsiteX24-477" fmla="*/ 2598603 w 4779369"/>
              <a:gd name="connsiteY24-478" fmla="*/ 2768115 h 4714030"/>
              <a:gd name="connsiteX25-479" fmla="*/ 2138389 w 4779369"/>
              <a:gd name="connsiteY25-480" fmla="*/ 3042691 h 4714030"/>
              <a:gd name="connsiteX26-481" fmla="*/ 2080005 w 4779369"/>
              <a:gd name="connsiteY26-482" fmla="*/ 3062295 h 4714030"/>
              <a:gd name="connsiteX27-483" fmla="*/ 2075740 w 4779369"/>
              <a:gd name="connsiteY27-484" fmla="*/ 3101544 h 4714030"/>
              <a:gd name="connsiteX28-485" fmla="*/ 2091557 w 4779369"/>
              <a:gd name="connsiteY28-486" fmla="*/ 3245802 h 4714030"/>
              <a:gd name="connsiteX29-487" fmla="*/ 2235869 w 4779369"/>
              <a:gd name="connsiteY29-488" fmla="*/ 3487372 h 4714030"/>
              <a:gd name="connsiteX30-489" fmla="*/ 2246040 w 4779369"/>
              <a:gd name="connsiteY30-490" fmla="*/ 3495068 h 4714030"/>
              <a:gd name="connsiteX31-491" fmla="*/ 2353186 w 4779369"/>
              <a:gd name="connsiteY31-492" fmla="*/ 3535124 h 4714030"/>
              <a:gd name="connsiteX32-493" fmla="*/ 2459892 w 4779369"/>
              <a:gd name="connsiteY32-494" fmla="*/ 3601767 h 4714030"/>
              <a:gd name="connsiteX33-495" fmla="*/ 2570842 w 4779369"/>
              <a:gd name="connsiteY33-496" fmla="*/ 4473093 h 4714030"/>
              <a:gd name="connsiteX34-497" fmla="*/ 1699516 w 4779369"/>
              <a:gd name="connsiteY34-498" fmla="*/ 4584044 h 4714030"/>
              <a:gd name="connsiteX35-499" fmla="*/ 1588565 w 4779369"/>
              <a:gd name="connsiteY35-500" fmla="*/ 3712718 h 4714030"/>
              <a:gd name="connsiteX36-501" fmla="*/ 1634920 w 4779369"/>
              <a:gd name="connsiteY36-502" fmla="*/ 3663870 h 4714030"/>
              <a:gd name="connsiteX37-503" fmla="*/ 1645376 w 4779369"/>
              <a:gd name="connsiteY37-504" fmla="*/ 3640232 h 4714030"/>
              <a:gd name="connsiteX38-505" fmla="*/ 1654346 w 4779369"/>
              <a:gd name="connsiteY38-506" fmla="*/ 3358982 h 4714030"/>
              <a:gd name="connsiteX39-507" fmla="*/ 1557620 w 4779369"/>
              <a:gd name="connsiteY39-508" fmla="*/ 3167736 h 4714030"/>
              <a:gd name="connsiteX40-509" fmla="*/ 1536748 w 4779369"/>
              <a:gd name="connsiteY40-510" fmla="*/ 3145662 h 4714030"/>
              <a:gd name="connsiteX41-511" fmla="*/ 1489568 w 4779369"/>
              <a:gd name="connsiteY41-512" fmla="*/ 3145159 h 4714030"/>
              <a:gd name="connsiteX42-513" fmla="*/ 610434 w 4779369"/>
              <a:gd name="connsiteY42-514" fmla="*/ 2818009 h 4714030"/>
              <a:gd name="connsiteX43-515" fmla="*/ 329331 w 4779369"/>
              <a:gd name="connsiteY43-516" fmla="*/ 610434 h 4714030"/>
              <a:gd name="connsiteX44-517" fmla="*/ 2536907 w 4779369"/>
              <a:gd name="connsiteY44-518" fmla="*/ 329331 h 4714030"/>
              <a:gd name="connsiteX45-519" fmla="*/ 3068123 w 4779369"/>
              <a:gd name="connsiteY45-520" fmla="*/ 1080399 h 4714030"/>
              <a:gd name="connsiteX46-521" fmla="*/ 3127186 w 4779369"/>
              <a:gd name="connsiteY46-522" fmla="*/ 1193698 h 4714030"/>
              <a:gd name="connsiteX47-523" fmla="*/ 3336570 w 4779369"/>
              <a:gd name="connsiteY47-524" fmla="*/ 1239409 h 4714030"/>
              <a:gd name="connsiteX48-525" fmla="*/ 3545953 w 4779369"/>
              <a:gd name="connsiteY48-526" fmla="*/ 1193698 h 4714030"/>
              <a:gd name="connsiteX49-527" fmla="*/ 3667106 w 4779369"/>
              <a:gd name="connsiteY49-528" fmla="*/ 1060681 h 4714030"/>
              <a:gd name="connsiteX50-529" fmla="*/ 4538432 w 4779369"/>
              <a:gd name="connsiteY50-530" fmla="*/ 949730 h 4714030"/>
              <a:gd name="connsiteX0-531" fmla="*/ 4538432 w 4779369"/>
              <a:gd name="connsiteY0-532" fmla="*/ 949730 h 4714030"/>
              <a:gd name="connsiteX1-533" fmla="*/ 4649383 w 4779369"/>
              <a:gd name="connsiteY1-534" fmla="*/ 1821057 h 4714030"/>
              <a:gd name="connsiteX2-535" fmla="*/ 3778057 w 4779369"/>
              <a:gd name="connsiteY2-536" fmla="*/ 1932008 h 4714030"/>
              <a:gd name="connsiteX3-537" fmla="*/ 3686799 w 4779369"/>
              <a:gd name="connsiteY3-538" fmla="*/ 1845408 h 4714030"/>
              <a:gd name="connsiteX4-539" fmla="*/ 3606598 w 4779369"/>
              <a:gd name="connsiteY4-540" fmla="*/ 1770199 h 4714030"/>
              <a:gd name="connsiteX5-541" fmla="*/ 3336570 w 4779369"/>
              <a:gd name="connsiteY5-542" fmla="*/ 1691032 h 4714030"/>
              <a:gd name="connsiteX6-543" fmla="*/ 3192952 w 4779369"/>
              <a:gd name="connsiteY6-544" fmla="*/ 1711872 h 4714030"/>
              <a:gd name="connsiteX7-545" fmla="*/ 3126960 w 4779369"/>
              <a:gd name="connsiteY7-546" fmla="*/ 1827523 h 4714030"/>
              <a:gd name="connsiteX8-547" fmla="*/ 3048503 w 4779369"/>
              <a:gd name="connsiteY8-548" fmla="*/ 2123573 h 4714030"/>
              <a:gd name="connsiteX9-549" fmla="*/ 2992344 w 4779369"/>
              <a:gd name="connsiteY9-550" fmla="*/ 2253828 h 4714030"/>
              <a:gd name="connsiteX10-551" fmla="*/ 2997806 w 4779369"/>
              <a:gd name="connsiteY10-552" fmla="*/ 2275931 h 4714030"/>
              <a:gd name="connsiteX11-553" fmla="*/ 3162873 w 4779369"/>
              <a:gd name="connsiteY11-554" fmla="*/ 2503824 h 4714030"/>
              <a:gd name="connsiteX12-555" fmla="*/ 3356427 w 4779369"/>
              <a:gd name="connsiteY12-556" fmla="*/ 2595846 h 4714030"/>
              <a:gd name="connsiteX13-557" fmla="*/ 3414277 w 4779369"/>
              <a:gd name="connsiteY13-558" fmla="*/ 2604863 h 4714030"/>
              <a:gd name="connsiteX14-559" fmla="*/ 3454240 w 4779369"/>
              <a:gd name="connsiteY14-560" fmla="*/ 2587267 h 4714030"/>
              <a:gd name="connsiteX15-561" fmla="*/ 4029121 w 4779369"/>
              <a:gd name="connsiteY15-562" fmla="*/ 2685987 h 4714030"/>
              <a:gd name="connsiteX16-563" fmla="*/ 4140072 w 4779369"/>
              <a:gd name="connsiteY16-564" fmla="*/ 3557314 h 4714030"/>
              <a:gd name="connsiteX17-565" fmla="*/ 3268745 w 4779369"/>
              <a:gd name="connsiteY17-566" fmla="*/ 3668264 h 4714030"/>
              <a:gd name="connsiteX18-567" fmla="*/ 3029106 w 4779369"/>
              <a:gd name="connsiteY18-568" fmla="*/ 3136468 h 4714030"/>
              <a:gd name="connsiteX19-569" fmla="*/ 3024015 w 4779369"/>
              <a:gd name="connsiteY19-570" fmla="*/ 3025265 h 4714030"/>
              <a:gd name="connsiteX20-571" fmla="*/ 2886424 w 4779369"/>
              <a:gd name="connsiteY20-572" fmla="*/ 2860950 h 4714030"/>
              <a:gd name="connsiteX21-573" fmla="*/ 2624436 w 4779369"/>
              <a:gd name="connsiteY21-574" fmla="*/ 2758262 h 4714030"/>
              <a:gd name="connsiteX22-575" fmla="*/ 2608775 w 4779369"/>
              <a:gd name="connsiteY22-576" fmla="*/ 2758435 h 4714030"/>
              <a:gd name="connsiteX23-577" fmla="*/ 2598603 w 4779369"/>
              <a:gd name="connsiteY23-578" fmla="*/ 2768115 h 4714030"/>
              <a:gd name="connsiteX24-579" fmla="*/ 2138389 w 4779369"/>
              <a:gd name="connsiteY24-580" fmla="*/ 3042691 h 4714030"/>
              <a:gd name="connsiteX25-581" fmla="*/ 2080005 w 4779369"/>
              <a:gd name="connsiteY25-582" fmla="*/ 3062295 h 4714030"/>
              <a:gd name="connsiteX26-583" fmla="*/ 2075740 w 4779369"/>
              <a:gd name="connsiteY26-584" fmla="*/ 3101544 h 4714030"/>
              <a:gd name="connsiteX27-585" fmla="*/ 2091557 w 4779369"/>
              <a:gd name="connsiteY27-586" fmla="*/ 3245802 h 4714030"/>
              <a:gd name="connsiteX28-587" fmla="*/ 2235869 w 4779369"/>
              <a:gd name="connsiteY28-588" fmla="*/ 3487372 h 4714030"/>
              <a:gd name="connsiteX29-589" fmla="*/ 2246040 w 4779369"/>
              <a:gd name="connsiteY29-590" fmla="*/ 3495068 h 4714030"/>
              <a:gd name="connsiteX30-591" fmla="*/ 2353186 w 4779369"/>
              <a:gd name="connsiteY30-592" fmla="*/ 3535124 h 4714030"/>
              <a:gd name="connsiteX31-593" fmla="*/ 2459892 w 4779369"/>
              <a:gd name="connsiteY31-594" fmla="*/ 3601767 h 4714030"/>
              <a:gd name="connsiteX32-595" fmla="*/ 2570842 w 4779369"/>
              <a:gd name="connsiteY32-596" fmla="*/ 4473093 h 4714030"/>
              <a:gd name="connsiteX33-597" fmla="*/ 1699516 w 4779369"/>
              <a:gd name="connsiteY33-598" fmla="*/ 4584044 h 4714030"/>
              <a:gd name="connsiteX34-599" fmla="*/ 1588565 w 4779369"/>
              <a:gd name="connsiteY34-600" fmla="*/ 3712718 h 4714030"/>
              <a:gd name="connsiteX35-601" fmla="*/ 1634920 w 4779369"/>
              <a:gd name="connsiteY35-602" fmla="*/ 3663870 h 4714030"/>
              <a:gd name="connsiteX36-603" fmla="*/ 1645376 w 4779369"/>
              <a:gd name="connsiteY36-604" fmla="*/ 3640232 h 4714030"/>
              <a:gd name="connsiteX37-605" fmla="*/ 1654346 w 4779369"/>
              <a:gd name="connsiteY37-606" fmla="*/ 3358982 h 4714030"/>
              <a:gd name="connsiteX38-607" fmla="*/ 1557620 w 4779369"/>
              <a:gd name="connsiteY38-608" fmla="*/ 3167736 h 4714030"/>
              <a:gd name="connsiteX39-609" fmla="*/ 1536748 w 4779369"/>
              <a:gd name="connsiteY39-610" fmla="*/ 3145662 h 4714030"/>
              <a:gd name="connsiteX40-611" fmla="*/ 1489568 w 4779369"/>
              <a:gd name="connsiteY40-612" fmla="*/ 3145159 h 4714030"/>
              <a:gd name="connsiteX41-613" fmla="*/ 610434 w 4779369"/>
              <a:gd name="connsiteY41-614" fmla="*/ 2818009 h 4714030"/>
              <a:gd name="connsiteX42-615" fmla="*/ 329331 w 4779369"/>
              <a:gd name="connsiteY42-616" fmla="*/ 610434 h 4714030"/>
              <a:gd name="connsiteX43-617" fmla="*/ 2536907 w 4779369"/>
              <a:gd name="connsiteY43-618" fmla="*/ 329331 h 4714030"/>
              <a:gd name="connsiteX44-619" fmla="*/ 3068123 w 4779369"/>
              <a:gd name="connsiteY44-620" fmla="*/ 1080399 h 4714030"/>
              <a:gd name="connsiteX45-621" fmla="*/ 3127186 w 4779369"/>
              <a:gd name="connsiteY45-622" fmla="*/ 1193698 h 4714030"/>
              <a:gd name="connsiteX46-623" fmla="*/ 3336570 w 4779369"/>
              <a:gd name="connsiteY46-624" fmla="*/ 1239409 h 4714030"/>
              <a:gd name="connsiteX47-625" fmla="*/ 3545953 w 4779369"/>
              <a:gd name="connsiteY47-626" fmla="*/ 1193698 h 4714030"/>
              <a:gd name="connsiteX48-627" fmla="*/ 3667106 w 4779369"/>
              <a:gd name="connsiteY48-628" fmla="*/ 1060681 h 4714030"/>
              <a:gd name="connsiteX49-629" fmla="*/ 4538432 w 4779369"/>
              <a:gd name="connsiteY49-630" fmla="*/ 949730 h 4714030"/>
              <a:gd name="connsiteX0-631" fmla="*/ 4538432 w 4779369"/>
              <a:gd name="connsiteY0-632" fmla="*/ 949730 h 4714030"/>
              <a:gd name="connsiteX1-633" fmla="*/ 4649383 w 4779369"/>
              <a:gd name="connsiteY1-634" fmla="*/ 1821057 h 4714030"/>
              <a:gd name="connsiteX2-635" fmla="*/ 3778057 w 4779369"/>
              <a:gd name="connsiteY2-636" fmla="*/ 1932008 h 4714030"/>
              <a:gd name="connsiteX3-637" fmla="*/ 3686799 w 4779369"/>
              <a:gd name="connsiteY3-638" fmla="*/ 1845408 h 4714030"/>
              <a:gd name="connsiteX4-639" fmla="*/ 3606598 w 4779369"/>
              <a:gd name="connsiteY4-640" fmla="*/ 1770199 h 4714030"/>
              <a:gd name="connsiteX5-641" fmla="*/ 3336570 w 4779369"/>
              <a:gd name="connsiteY5-642" fmla="*/ 1691032 h 4714030"/>
              <a:gd name="connsiteX6-643" fmla="*/ 3192952 w 4779369"/>
              <a:gd name="connsiteY6-644" fmla="*/ 1711872 h 4714030"/>
              <a:gd name="connsiteX7-645" fmla="*/ 3126960 w 4779369"/>
              <a:gd name="connsiteY7-646" fmla="*/ 1827523 h 4714030"/>
              <a:gd name="connsiteX8-647" fmla="*/ 3048503 w 4779369"/>
              <a:gd name="connsiteY8-648" fmla="*/ 2123573 h 4714030"/>
              <a:gd name="connsiteX9-649" fmla="*/ 2992344 w 4779369"/>
              <a:gd name="connsiteY9-650" fmla="*/ 2253828 h 4714030"/>
              <a:gd name="connsiteX10-651" fmla="*/ 2997806 w 4779369"/>
              <a:gd name="connsiteY10-652" fmla="*/ 2275931 h 4714030"/>
              <a:gd name="connsiteX11-653" fmla="*/ 3162873 w 4779369"/>
              <a:gd name="connsiteY11-654" fmla="*/ 2503824 h 4714030"/>
              <a:gd name="connsiteX12-655" fmla="*/ 3356427 w 4779369"/>
              <a:gd name="connsiteY12-656" fmla="*/ 2595846 h 4714030"/>
              <a:gd name="connsiteX13-657" fmla="*/ 3454240 w 4779369"/>
              <a:gd name="connsiteY13-658" fmla="*/ 2587267 h 4714030"/>
              <a:gd name="connsiteX14-659" fmla="*/ 4029121 w 4779369"/>
              <a:gd name="connsiteY14-660" fmla="*/ 2685987 h 4714030"/>
              <a:gd name="connsiteX15-661" fmla="*/ 4140072 w 4779369"/>
              <a:gd name="connsiteY15-662" fmla="*/ 3557314 h 4714030"/>
              <a:gd name="connsiteX16-663" fmla="*/ 3268745 w 4779369"/>
              <a:gd name="connsiteY16-664" fmla="*/ 3668264 h 4714030"/>
              <a:gd name="connsiteX17-665" fmla="*/ 3029106 w 4779369"/>
              <a:gd name="connsiteY17-666" fmla="*/ 3136468 h 4714030"/>
              <a:gd name="connsiteX18-667" fmla="*/ 3024015 w 4779369"/>
              <a:gd name="connsiteY18-668" fmla="*/ 3025265 h 4714030"/>
              <a:gd name="connsiteX19-669" fmla="*/ 2886424 w 4779369"/>
              <a:gd name="connsiteY19-670" fmla="*/ 2860950 h 4714030"/>
              <a:gd name="connsiteX20-671" fmla="*/ 2624436 w 4779369"/>
              <a:gd name="connsiteY20-672" fmla="*/ 2758262 h 4714030"/>
              <a:gd name="connsiteX21-673" fmla="*/ 2608775 w 4779369"/>
              <a:gd name="connsiteY21-674" fmla="*/ 2758435 h 4714030"/>
              <a:gd name="connsiteX22-675" fmla="*/ 2598603 w 4779369"/>
              <a:gd name="connsiteY22-676" fmla="*/ 2768115 h 4714030"/>
              <a:gd name="connsiteX23-677" fmla="*/ 2138389 w 4779369"/>
              <a:gd name="connsiteY23-678" fmla="*/ 3042691 h 4714030"/>
              <a:gd name="connsiteX24-679" fmla="*/ 2080005 w 4779369"/>
              <a:gd name="connsiteY24-680" fmla="*/ 3062295 h 4714030"/>
              <a:gd name="connsiteX25-681" fmla="*/ 2075740 w 4779369"/>
              <a:gd name="connsiteY25-682" fmla="*/ 3101544 h 4714030"/>
              <a:gd name="connsiteX26-683" fmla="*/ 2091557 w 4779369"/>
              <a:gd name="connsiteY26-684" fmla="*/ 3245802 h 4714030"/>
              <a:gd name="connsiteX27-685" fmla="*/ 2235869 w 4779369"/>
              <a:gd name="connsiteY27-686" fmla="*/ 3487372 h 4714030"/>
              <a:gd name="connsiteX28-687" fmla="*/ 2246040 w 4779369"/>
              <a:gd name="connsiteY28-688" fmla="*/ 3495068 h 4714030"/>
              <a:gd name="connsiteX29-689" fmla="*/ 2353186 w 4779369"/>
              <a:gd name="connsiteY29-690" fmla="*/ 3535124 h 4714030"/>
              <a:gd name="connsiteX30-691" fmla="*/ 2459892 w 4779369"/>
              <a:gd name="connsiteY30-692" fmla="*/ 3601767 h 4714030"/>
              <a:gd name="connsiteX31-693" fmla="*/ 2570842 w 4779369"/>
              <a:gd name="connsiteY31-694" fmla="*/ 4473093 h 4714030"/>
              <a:gd name="connsiteX32-695" fmla="*/ 1699516 w 4779369"/>
              <a:gd name="connsiteY32-696" fmla="*/ 4584044 h 4714030"/>
              <a:gd name="connsiteX33-697" fmla="*/ 1588565 w 4779369"/>
              <a:gd name="connsiteY33-698" fmla="*/ 3712718 h 4714030"/>
              <a:gd name="connsiteX34-699" fmla="*/ 1634920 w 4779369"/>
              <a:gd name="connsiteY34-700" fmla="*/ 3663870 h 4714030"/>
              <a:gd name="connsiteX35-701" fmla="*/ 1645376 w 4779369"/>
              <a:gd name="connsiteY35-702" fmla="*/ 3640232 h 4714030"/>
              <a:gd name="connsiteX36-703" fmla="*/ 1654346 w 4779369"/>
              <a:gd name="connsiteY36-704" fmla="*/ 3358982 h 4714030"/>
              <a:gd name="connsiteX37-705" fmla="*/ 1557620 w 4779369"/>
              <a:gd name="connsiteY37-706" fmla="*/ 3167736 h 4714030"/>
              <a:gd name="connsiteX38-707" fmla="*/ 1536748 w 4779369"/>
              <a:gd name="connsiteY38-708" fmla="*/ 3145662 h 4714030"/>
              <a:gd name="connsiteX39-709" fmla="*/ 1489568 w 4779369"/>
              <a:gd name="connsiteY39-710" fmla="*/ 3145159 h 4714030"/>
              <a:gd name="connsiteX40-711" fmla="*/ 610434 w 4779369"/>
              <a:gd name="connsiteY40-712" fmla="*/ 2818009 h 4714030"/>
              <a:gd name="connsiteX41-713" fmla="*/ 329331 w 4779369"/>
              <a:gd name="connsiteY41-714" fmla="*/ 610434 h 4714030"/>
              <a:gd name="connsiteX42-715" fmla="*/ 2536907 w 4779369"/>
              <a:gd name="connsiteY42-716" fmla="*/ 329331 h 4714030"/>
              <a:gd name="connsiteX43-717" fmla="*/ 3068123 w 4779369"/>
              <a:gd name="connsiteY43-718" fmla="*/ 1080399 h 4714030"/>
              <a:gd name="connsiteX44-719" fmla="*/ 3127186 w 4779369"/>
              <a:gd name="connsiteY44-720" fmla="*/ 1193698 h 4714030"/>
              <a:gd name="connsiteX45-721" fmla="*/ 3336570 w 4779369"/>
              <a:gd name="connsiteY45-722" fmla="*/ 1239409 h 4714030"/>
              <a:gd name="connsiteX46-723" fmla="*/ 3545953 w 4779369"/>
              <a:gd name="connsiteY46-724" fmla="*/ 1193698 h 4714030"/>
              <a:gd name="connsiteX47-725" fmla="*/ 3667106 w 4779369"/>
              <a:gd name="connsiteY47-726" fmla="*/ 1060681 h 4714030"/>
              <a:gd name="connsiteX48-727" fmla="*/ 4538432 w 4779369"/>
              <a:gd name="connsiteY48-728" fmla="*/ 949730 h 4714030"/>
              <a:gd name="connsiteX0-729" fmla="*/ 4538432 w 4779369"/>
              <a:gd name="connsiteY0-730" fmla="*/ 949730 h 4714030"/>
              <a:gd name="connsiteX1-731" fmla="*/ 4649383 w 4779369"/>
              <a:gd name="connsiteY1-732" fmla="*/ 1821057 h 4714030"/>
              <a:gd name="connsiteX2-733" fmla="*/ 3778057 w 4779369"/>
              <a:gd name="connsiteY2-734" fmla="*/ 1932008 h 4714030"/>
              <a:gd name="connsiteX3-735" fmla="*/ 3686799 w 4779369"/>
              <a:gd name="connsiteY3-736" fmla="*/ 1845408 h 4714030"/>
              <a:gd name="connsiteX4-737" fmla="*/ 3606598 w 4779369"/>
              <a:gd name="connsiteY4-738" fmla="*/ 1770199 h 4714030"/>
              <a:gd name="connsiteX5-739" fmla="*/ 3336570 w 4779369"/>
              <a:gd name="connsiteY5-740" fmla="*/ 1691032 h 4714030"/>
              <a:gd name="connsiteX6-741" fmla="*/ 3192952 w 4779369"/>
              <a:gd name="connsiteY6-742" fmla="*/ 1711872 h 4714030"/>
              <a:gd name="connsiteX7-743" fmla="*/ 3126960 w 4779369"/>
              <a:gd name="connsiteY7-744" fmla="*/ 1827523 h 4714030"/>
              <a:gd name="connsiteX8-745" fmla="*/ 3048503 w 4779369"/>
              <a:gd name="connsiteY8-746" fmla="*/ 2123573 h 4714030"/>
              <a:gd name="connsiteX9-747" fmla="*/ 2997806 w 4779369"/>
              <a:gd name="connsiteY9-748" fmla="*/ 2275931 h 4714030"/>
              <a:gd name="connsiteX10-749" fmla="*/ 3162873 w 4779369"/>
              <a:gd name="connsiteY10-750" fmla="*/ 2503824 h 4714030"/>
              <a:gd name="connsiteX11-751" fmla="*/ 3356427 w 4779369"/>
              <a:gd name="connsiteY11-752" fmla="*/ 2595846 h 4714030"/>
              <a:gd name="connsiteX12-753" fmla="*/ 3454240 w 4779369"/>
              <a:gd name="connsiteY12-754" fmla="*/ 2587267 h 4714030"/>
              <a:gd name="connsiteX13-755" fmla="*/ 4029121 w 4779369"/>
              <a:gd name="connsiteY13-756" fmla="*/ 2685987 h 4714030"/>
              <a:gd name="connsiteX14-757" fmla="*/ 4140072 w 4779369"/>
              <a:gd name="connsiteY14-758" fmla="*/ 3557314 h 4714030"/>
              <a:gd name="connsiteX15-759" fmla="*/ 3268745 w 4779369"/>
              <a:gd name="connsiteY15-760" fmla="*/ 3668264 h 4714030"/>
              <a:gd name="connsiteX16-761" fmla="*/ 3029106 w 4779369"/>
              <a:gd name="connsiteY16-762" fmla="*/ 3136468 h 4714030"/>
              <a:gd name="connsiteX17-763" fmla="*/ 3024015 w 4779369"/>
              <a:gd name="connsiteY17-764" fmla="*/ 3025265 h 4714030"/>
              <a:gd name="connsiteX18-765" fmla="*/ 2886424 w 4779369"/>
              <a:gd name="connsiteY18-766" fmla="*/ 2860950 h 4714030"/>
              <a:gd name="connsiteX19-767" fmla="*/ 2624436 w 4779369"/>
              <a:gd name="connsiteY19-768" fmla="*/ 2758262 h 4714030"/>
              <a:gd name="connsiteX20-769" fmla="*/ 2608775 w 4779369"/>
              <a:gd name="connsiteY20-770" fmla="*/ 2758435 h 4714030"/>
              <a:gd name="connsiteX21-771" fmla="*/ 2598603 w 4779369"/>
              <a:gd name="connsiteY21-772" fmla="*/ 2768115 h 4714030"/>
              <a:gd name="connsiteX22-773" fmla="*/ 2138389 w 4779369"/>
              <a:gd name="connsiteY22-774" fmla="*/ 3042691 h 4714030"/>
              <a:gd name="connsiteX23-775" fmla="*/ 2080005 w 4779369"/>
              <a:gd name="connsiteY23-776" fmla="*/ 3062295 h 4714030"/>
              <a:gd name="connsiteX24-777" fmla="*/ 2075740 w 4779369"/>
              <a:gd name="connsiteY24-778" fmla="*/ 3101544 h 4714030"/>
              <a:gd name="connsiteX25-779" fmla="*/ 2091557 w 4779369"/>
              <a:gd name="connsiteY25-780" fmla="*/ 3245802 h 4714030"/>
              <a:gd name="connsiteX26-781" fmla="*/ 2235869 w 4779369"/>
              <a:gd name="connsiteY26-782" fmla="*/ 3487372 h 4714030"/>
              <a:gd name="connsiteX27-783" fmla="*/ 2246040 w 4779369"/>
              <a:gd name="connsiteY27-784" fmla="*/ 3495068 h 4714030"/>
              <a:gd name="connsiteX28-785" fmla="*/ 2353186 w 4779369"/>
              <a:gd name="connsiteY28-786" fmla="*/ 3535124 h 4714030"/>
              <a:gd name="connsiteX29-787" fmla="*/ 2459892 w 4779369"/>
              <a:gd name="connsiteY29-788" fmla="*/ 3601767 h 4714030"/>
              <a:gd name="connsiteX30-789" fmla="*/ 2570842 w 4779369"/>
              <a:gd name="connsiteY30-790" fmla="*/ 4473093 h 4714030"/>
              <a:gd name="connsiteX31-791" fmla="*/ 1699516 w 4779369"/>
              <a:gd name="connsiteY31-792" fmla="*/ 4584044 h 4714030"/>
              <a:gd name="connsiteX32-793" fmla="*/ 1588565 w 4779369"/>
              <a:gd name="connsiteY32-794" fmla="*/ 3712718 h 4714030"/>
              <a:gd name="connsiteX33-795" fmla="*/ 1634920 w 4779369"/>
              <a:gd name="connsiteY33-796" fmla="*/ 3663870 h 4714030"/>
              <a:gd name="connsiteX34-797" fmla="*/ 1645376 w 4779369"/>
              <a:gd name="connsiteY34-798" fmla="*/ 3640232 h 4714030"/>
              <a:gd name="connsiteX35-799" fmla="*/ 1654346 w 4779369"/>
              <a:gd name="connsiteY35-800" fmla="*/ 3358982 h 4714030"/>
              <a:gd name="connsiteX36-801" fmla="*/ 1557620 w 4779369"/>
              <a:gd name="connsiteY36-802" fmla="*/ 3167736 h 4714030"/>
              <a:gd name="connsiteX37-803" fmla="*/ 1536748 w 4779369"/>
              <a:gd name="connsiteY37-804" fmla="*/ 3145662 h 4714030"/>
              <a:gd name="connsiteX38-805" fmla="*/ 1489568 w 4779369"/>
              <a:gd name="connsiteY38-806" fmla="*/ 3145159 h 4714030"/>
              <a:gd name="connsiteX39-807" fmla="*/ 610434 w 4779369"/>
              <a:gd name="connsiteY39-808" fmla="*/ 2818009 h 4714030"/>
              <a:gd name="connsiteX40-809" fmla="*/ 329331 w 4779369"/>
              <a:gd name="connsiteY40-810" fmla="*/ 610434 h 4714030"/>
              <a:gd name="connsiteX41-811" fmla="*/ 2536907 w 4779369"/>
              <a:gd name="connsiteY41-812" fmla="*/ 329331 h 4714030"/>
              <a:gd name="connsiteX42-813" fmla="*/ 3068123 w 4779369"/>
              <a:gd name="connsiteY42-814" fmla="*/ 1080399 h 4714030"/>
              <a:gd name="connsiteX43-815" fmla="*/ 3127186 w 4779369"/>
              <a:gd name="connsiteY43-816" fmla="*/ 1193698 h 4714030"/>
              <a:gd name="connsiteX44-817" fmla="*/ 3336570 w 4779369"/>
              <a:gd name="connsiteY44-818" fmla="*/ 1239409 h 4714030"/>
              <a:gd name="connsiteX45-819" fmla="*/ 3545953 w 4779369"/>
              <a:gd name="connsiteY45-820" fmla="*/ 1193698 h 4714030"/>
              <a:gd name="connsiteX46-821" fmla="*/ 3667106 w 4779369"/>
              <a:gd name="connsiteY46-822" fmla="*/ 1060681 h 4714030"/>
              <a:gd name="connsiteX47-823" fmla="*/ 4538432 w 4779369"/>
              <a:gd name="connsiteY47-824" fmla="*/ 949730 h 4714030"/>
              <a:gd name="connsiteX0-825" fmla="*/ 4538432 w 4779369"/>
              <a:gd name="connsiteY0-826" fmla="*/ 949730 h 4714030"/>
              <a:gd name="connsiteX1-827" fmla="*/ 4649383 w 4779369"/>
              <a:gd name="connsiteY1-828" fmla="*/ 1821057 h 4714030"/>
              <a:gd name="connsiteX2-829" fmla="*/ 3778057 w 4779369"/>
              <a:gd name="connsiteY2-830" fmla="*/ 1932008 h 4714030"/>
              <a:gd name="connsiteX3-831" fmla="*/ 3686799 w 4779369"/>
              <a:gd name="connsiteY3-832" fmla="*/ 1845408 h 4714030"/>
              <a:gd name="connsiteX4-833" fmla="*/ 3606598 w 4779369"/>
              <a:gd name="connsiteY4-834" fmla="*/ 1770199 h 4714030"/>
              <a:gd name="connsiteX5-835" fmla="*/ 3336570 w 4779369"/>
              <a:gd name="connsiteY5-836" fmla="*/ 1691032 h 4714030"/>
              <a:gd name="connsiteX6-837" fmla="*/ 3192952 w 4779369"/>
              <a:gd name="connsiteY6-838" fmla="*/ 1711872 h 4714030"/>
              <a:gd name="connsiteX7-839" fmla="*/ 3126960 w 4779369"/>
              <a:gd name="connsiteY7-840" fmla="*/ 1827523 h 4714030"/>
              <a:gd name="connsiteX8-841" fmla="*/ 3048503 w 4779369"/>
              <a:gd name="connsiteY8-842" fmla="*/ 2123573 h 4714030"/>
              <a:gd name="connsiteX9-843" fmla="*/ 2997806 w 4779369"/>
              <a:gd name="connsiteY9-844" fmla="*/ 2275931 h 4714030"/>
              <a:gd name="connsiteX10-845" fmla="*/ 3162873 w 4779369"/>
              <a:gd name="connsiteY10-846" fmla="*/ 2503824 h 4714030"/>
              <a:gd name="connsiteX11-847" fmla="*/ 3356427 w 4779369"/>
              <a:gd name="connsiteY11-848" fmla="*/ 2595846 h 4714030"/>
              <a:gd name="connsiteX12-849" fmla="*/ 3454240 w 4779369"/>
              <a:gd name="connsiteY12-850" fmla="*/ 2587267 h 4714030"/>
              <a:gd name="connsiteX13-851" fmla="*/ 4029121 w 4779369"/>
              <a:gd name="connsiteY13-852" fmla="*/ 2685987 h 4714030"/>
              <a:gd name="connsiteX14-853" fmla="*/ 4140072 w 4779369"/>
              <a:gd name="connsiteY14-854" fmla="*/ 3557314 h 4714030"/>
              <a:gd name="connsiteX15-855" fmla="*/ 3268745 w 4779369"/>
              <a:gd name="connsiteY15-856" fmla="*/ 3668264 h 4714030"/>
              <a:gd name="connsiteX16-857" fmla="*/ 3029106 w 4779369"/>
              <a:gd name="connsiteY16-858" fmla="*/ 3136468 h 4714030"/>
              <a:gd name="connsiteX17-859" fmla="*/ 3024015 w 4779369"/>
              <a:gd name="connsiteY17-860" fmla="*/ 3025265 h 4714030"/>
              <a:gd name="connsiteX18-861" fmla="*/ 2886424 w 4779369"/>
              <a:gd name="connsiteY18-862" fmla="*/ 2860950 h 4714030"/>
              <a:gd name="connsiteX19-863" fmla="*/ 2624436 w 4779369"/>
              <a:gd name="connsiteY19-864" fmla="*/ 2758262 h 4714030"/>
              <a:gd name="connsiteX20-865" fmla="*/ 2598603 w 4779369"/>
              <a:gd name="connsiteY20-866" fmla="*/ 2768115 h 4714030"/>
              <a:gd name="connsiteX21-867" fmla="*/ 2138389 w 4779369"/>
              <a:gd name="connsiteY21-868" fmla="*/ 3042691 h 4714030"/>
              <a:gd name="connsiteX22-869" fmla="*/ 2080005 w 4779369"/>
              <a:gd name="connsiteY22-870" fmla="*/ 3062295 h 4714030"/>
              <a:gd name="connsiteX23-871" fmla="*/ 2075740 w 4779369"/>
              <a:gd name="connsiteY23-872" fmla="*/ 3101544 h 4714030"/>
              <a:gd name="connsiteX24-873" fmla="*/ 2091557 w 4779369"/>
              <a:gd name="connsiteY24-874" fmla="*/ 3245802 h 4714030"/>
              <a:gd name="connsiteX25-875" fmla="*/ 2235869 w 4779369"/>
              <a:gd name="connsiteY25-876" fmla="*/ 3487372 h 4714030"/>
              <a:gd name="connsiteX26-877" fmla="*/ 2246040 w 4779369"/>
              <a:gd name="connsiteY26-878" fmla="*/ 3495068 h 4714030"/>
              <a:gd name="connsiteX27-879" fmla="*/ 2353186 w 4779369"/>
              <a:gd name="connsiteY27-880" fmla="*/ 3535124 h 4714030"/>
              <a:gd name="connsiteX28-881" fmla="*/ 2459892 w 4779369"/>
              <a:gd name="connsiteY28-882" fmla="*/ 3601767 h 4714030"/>
              <a:gd name="connsiteX29-883" fmla="*/ 2570842 w 4779369"/>
              <a:gd name="connsiteY29-884" fmla="*/ 4473093 h 4714030"/>
              <a:gd name="connsiteX30-885" fmla="*/ 1699516 w 4779369"/>
              <a:gd name="connsiteY30-886" fmla="*/ 4584044 h 4714030"/>
              <a:gd name="connsiteX31-887" fmla="*/ 1588565 w 4779369"/>
              <a:gd name="connsiteY31-888" fmla="*/ 3712718 h 4714030"/>
              <a:gd name="connsiteX32-889" fmla="*/ 1634920 w 4779369"/>
              <a:gd name="connsiteY32-890" fmla="*/ 3663870 h 4714030"/>
              <a:gd name="connsiteX33-891" fmla="*/ 1645376 w 4779369"/>
              <a:gd name="connsiteY33-892" fmla="*/ 3640232 h 4714030"/>
              <a:gd name="connsiteX34-893" fmla="*/ 1654346 w 4779369"/>
              <a:gd name="connsiteY34-894" fmla="*/ 3358982 h 4714030"/>
              <a:gd name="connsiteX35-895" fmla="*/ 1557620 w 4779369"/>
              <a:gd name="connsiteY35-896" fmla="*/ 3167736 h 4714030"/>
              <a:gd name="connsiteX36-897" fmla="*/ 1536748 w 4779369"/>
              <a:gd name="connsiteY36-898" fmla="*/ 3145662 h 4714030"/>
              <a:gd name="connsiteX37-899" fmla="*/ 1489568 w 4779369"/>
              <a:gd name="connsiteY37-900" fmla="*/ 3145159 h 4714030"/>
              <a:gd name="connsiteX38-901" fmla="*/ 610434 w 4779369"/>
              <a:gd name="connsiteY38-902" fmla="*/ 2818009 h 4714030"/>
              <a:gd name="connsiteX39-903" fmla="*/ 329331 w 4779369"/>
              <a:gd name="connsiteY39-904" fmla="*/ 610434 h 4714030"/>
              <a:gd name="connsiteX40-905" fmla="*/ 2536907 w 4779369"/>
              <a:gd name="connsiteY40-906" fmla="*/ 329331 h 4714030"/>
              <a:gd name="connsiteX41-907" fmla="*/ 3068123 w 4779369"/>
              <a:gd name="connsiteY41-908" fmla="*/ 1080399 h 4714030"/>
              <a:gd name="connsiteX42-909" fmla="*/ 3127186 w 4779369"/>
              <a:gd name="connsiteY42-910" fmla="*/ 1193698 h 4714030"/>
              <a:gd name="connsiteX43-911" fmla="*/ 3336570 w 4779369"/>
              <a:gd name="connsiteY43-912" fmla="*/ 1239409 h 4714030"/>
              <a:gd name="connsiteX44-913" fmla="*/ 3545953 w 4779369"/>
              <a:gd name="connsiteY44-914" fmla="*/ 1193698 h 4714030"/>
              <a:gd name="connsiteX45-915" fmla="*/ 3667106 w 4779369"/>
              <a:gd name="connsiteY45-916" fmla="*/ 1060681 h 4714030"/>
              <a:gd name="connsiteX46-917" fmla="*/ 4538432 w 4779369"/>
              <a:gd name="connsiteY46-918" fmla="*/ 949730 h 4714030"/>
              <a:gd name="connsiteX0-919" fmla="*/ 4538432 w 4779369"/>
              <a:gd name="connsiteY0-920" fmla="*/ 949730 h 4714030"/>
              <a:gd name="connsiteX1-921" fmla="*/ 4649383 w 4779369"/>
              <a:gd name="connsiteY1-922" fmla="*/ 1821057 h 4714030"/>
              <a:gd name="connsiteX2-923" fmla="*/ 3778057 w 4779369"/>
              <a:gd name="connsiteY2-924" fmla="*/ 1932008 h 4714030"/>
              <a:gd name="connsiteX3-925" fmla="*/ 3686799 w 4779369"/>
              <a:gd name="connsiteY3-926" fmla="*/ 1845408 h 4714030"/>
              <a:gd name="connsiteX4-927" fmla="*/ 3606598 w 4779369"/>
              <a:gd name="connsiteY4-928" fmla="*/ 1770199 h 4714030"/>
              <a:gd name="connsiteX5-929" fmla="*/ 3336570 w 4779369"/>
              <a:gd name="connsiteY5-930" fmla="*/ 1691032 h 4714030"/>
              <a:gd name="connsiteX6-931" fmla="*/ 3192952 w 4779369"/>
              <a:gd name="connsiteY6-932" fmla="*/ 1711872 h 4714030"/>
              <a:gd name="connsiteX7-933" fmla="*/ 3126960 w 4779369"/>
              <a:gd name="connsiteY7-934" fmla="*/ 1827523 h 4714030"/>
              <a:gd name="connsiteX8-935" fmla="*/ 3048503 w 4779369"/>
              <a:gd name="connsiteY8-936" fmla="*/ 2123573 h 4714030"/>
              <a:gd name="connsiteX9-937" fmla="*/ 2997806 w 4779369"/>
              <a:gd name="connsiteY9-938" fmla="*/ 2275931 h 4714030"/>
              <a:gd name="connsiteX10-939" fmla="*/ 3162873 w 4779369"/>
              <a:gd name="connsiteY10-940" fmla="*/ 2503824 h 4714030"/>
              <a:gd name="connsiteX11-941" fmla="*/ 3356427 w 4779369"/>
              <a:gd name="connsiteY11-942" fmla="*/ 2595846 h 4714030"/>
              <a:gd name="connsiteX12-943" fmla="*/ 3454240 w 4779369"/>
              <a:gd name="connsiteY12-944" fmla="*/ 2587267 h 4714030"/>
              <a:gd name="connsiteX13-945" fmla="*/ 4029121 w 4779369"/>
              <a:gd name="connsiteY13-946" fmla="*/ 2685987 h 4714030"/>
              <a:gd name="connsiteX14-947" fmla="*/ 4140072 w 4779369"/>
              <a:gd name="connsiteY14-948" fmla="*/ 3557314 h 4714030"/>
              <a:gd name="connsiteX15-949" fmla="*/ 3268745 w 4779369"/>
              <a:gd name="connsiteY15-950" fmla="*/ 3668264 h 4714030"/>
              <a:gd name="connsiteX16-951" fmla="*/ 3029106 w 4779369"/>
              <a:gd name="connsiteY16-952" fmla="*/ 3136468 h 4714030"/>
              <a:gd name="connsiteX17-953" fmla="*/ 3024015 w 4779369"/>
              <a:gd name="connsiteY17-954" fmla="*/ 3025265 h 4714030"/>
              <a:gd name="connsiteX18-955" fmla="*/ 2886424 w 4779369"/>
              <a:gd name="connsiteY18-956" fmla="*/ 2860950 h 4714030"/>
              <a:gd name="connsiteX19-957" fmla="*/ 2598603 w 4779369"/>
              <a:gd name="connsiteY19-958" fmla="*/ 2768115 h 4714030"/>
              <a:gd name="connsiteX20-959" fmla="*/ 2138389 w 4779369"/>
              <a:gd name="connsiteY20-960" fmla="*/ 3042691 h 4714030"/>
              <a:gd name="connsiteX21-961" fmla="*/ 2080005 w 4779369"/>
              <a:gd name="connsiteY21-962" fmla="*/ 3062295 h 4714030"/>
              <a:gd name="connsiteX22-963" fmla="*/ 2075740 w 4779369"/>
              <a:gd name="connsiteY22-964" fmla="*/ 3101544 h 4714030"/>
              <a:gd name="connsiteX23-965" fmla="*/ 2091557 w 4779369"/>
              <a:gd name="connsiteY23-966" fmla="*/ 3245802 h 4714030"/>
              <a:gd name="connsiteX24-967" fmla="*/ 2235869 w 4779369"/>
              <a:gd name="connsiteY24-968" fmla="*/ 3487372 h 4714030"/>
              <a:gd name="connsiteX25-969" fmla="*/ 2246040 w 4779369"/>
              <a:gd name="connsiteY25-970" fmla="*/ 3495068 h 4714030"/>
              <a:gd name="connsiteX26-971" fmla="*/ 2353186 w 4779369"/>
              <a:gd name="connsiteY26-972" fmla="*/ 3535124 h 4714030"/>
              <a:gd name="connsiteX27-973" fmla="*/ 2459892 w 4779369"/>
              <a:gd name="connsiteY27-974" fmla="*/ 3601767 h 4714030"/>
              <a:gd name="connsiteX28-975" fmla="*/ 2570842 w 4779369"/>
              <a:gd name="connsiteY28-976" fmla="*/ 4473093 h 4714030"/>
              <a:gd name="connsiteX29-977" fmla="*/ 1699516 w 4779369"/>
              <a:gd name="connsiteY29-978" fmla="*/ 4584044 h 4714030"/>
              <a:gd name="connsiteX30-979" fmla="*/ 1588565 w 4779369"/>
              <a:gd name="connsiteY30-980" fmla="*/ 3712718 h 4714030"/>
              <a:gd name="connsiteX31-981" fmla="*/ 1634920 w 4779369"/>
              <a:gd name="connsiteY31-982" fmla="*/ 3663870 h 4714030"/>
              <a:gd name="connsiteX32-983" fmla="*/ 1645376 w 4779369"/>
              <a:gd name="connsiteY32-984" fmla="*/ 3640232 h 4714030"/>
              <a:gd name="connsiteX33-985" fmla="*/ 1654346 w 4779369"/>
              <a:gd name="connsiteY33-986" fmla="*/ 3358982 h 4714030"/>
              <a:gd name="connsiteX34-987" fmla="*/ 1557620 w 4779369"/>
              <a:gd name="connsiteY34-988" fmla="*/ 3167736 h 4714030"/>
              <a:gd name="connsiteX35-989" fmla="*/ 1536748 w 4779369"/>
              <a:gd name="connsiteY35-990" fmla="*/ 3145662 h 4714030"/>
              <a:gd name="connsiteX36-991" fmla="*/ 1489568 w 4779369"/>
              <a:gd name="connsiteY36-992" fmla="*/ 3145159 h 4714030"/>
              <a:gd name="connsiteX37-993" fmla="*/ 610434 w 4779369"/>
              <a:gd name="connsiteY37-994" fmla="*/ 2818009 h 4714030"/>
              <a:gd name="connsiteX38-995" fmla="*/ 329331 w 4779369"/>
              <a:gd name="connsiteY38-996" fmla="*/ 610434 h 4714030"/>
              <a:gd name="connsiteX39-997" fmla="*/ 2536907 w 4779369"/>
              <a:gd name="connsiteY39-998" fmla="*/ 329331 h 4714030"/>
              <a:gd name="connsiteX40-999" fmla="*/ 3068123 w 4779369"/>
              <a:gd name="connsiteY40-1000" fmla="*/ 1080399 h 4714030"/>
              <a:gd name="connsiteX41-1001" fmla="*/ 3127186 w 4779369"/>
              <a:gd name="connsiteY41-1002" fmla="*/ 1193698 h 4714030"/>
              <a:gd name="connsiteX42-1003" fmla="*/ 3336570 w 4779369"/>
              <a:gd name="connsiteY42-1004" fmla="*/ 1239409 h 4714030"/>
              <a:gd name="connsiteX43-1005" fmla="*/ 3545953 w 4779369"/>
              <a:gd name="connsiteY43-1006" fmla="*/ 1193698 h 4714030"/>
              <a:gd name="connsiteX44-1007" fmla="*/ 3667106 w 4779369"/>
              <a:gd name="connsiteY44-1008" fmla="*/ 1060681 h 4714030"/>
              <a:gd name="connsiteX45-1009" fmla="*/ 4538432 w 4779369"/>
              <a:gd name="connsiteY45-1010" fmla="*/ 949730 h 4714030"/>
              <a:gd name="connsiteX0-1011" fmla="*/ 4538432 w 4779369"/>
              <a:gd name="connsiteY0-1012" fmla="*/ 949730 h 4714030"/>
              <a:gd name="connsiteX1-1013" fmla="*/ 4649383 w 4779369"/>
              <a:gd name="connsiteY1-1014" fmla="*/ 1821057 h 4714030"/>
              <a:gd name="connsiteX2-1015" fmla="*/ 3778057 w 4779369"/>
              <a:gd name="connsiteY2-1016" fmla="*/ 1932008 h 4714030"/>
              <a:gd name="connsiteX3-1017" fmla="*/ 3686799 w 4779369"/>
              <a:gd name="connsiteY3-1018" fmla="*/ 1845408 h 4714030"/>
              <a:gd name="connsiteX4-1019" fmla="*/ 3606598 w 4779369"/>
              <a:gd name="connsiteY4-1020" fmla="*/ 1770199 h 4714030"/>
              <a:gd name="connsiteX5-1021" fmla="*/ 3336570 w 4779369"/>
              <a:gd name="connsiteY5-1022" fmla="*/ 1691032 h 4714030"/>
              <a:gd name="connsiteX6-1023" fmla="*/ 3192952 w 4779369"/>
              <a:gd name="connsiteY6-1024" fmla="*/ 1711872 h 4714030"/>
              <a:gd name="connsiteX7-1025" fmla="*/ 3126960 w 4779369"/>
              <a:gd name="connsiteY7-1026" fmla="*/ 1827523 h 4714030"/>
              <a:gd name="connsiteX8-1027" fmla="*/ 3048503 w 4779369"/>
              <a:gd name="connsiteY8-1028" fmla="*/ 2123573 h 4714030"/>
              <a:gd name="connsiteX9-1029" fmla="*/ 2997806 w 4779369"/>
              <a:gd name="connsiteY9-1030" fmla="*/ 2275931 h 4714030"/>
              <a:gd name="connsiteX10-1031" fmla="*/ 3162873 w 4779369"/>
              <a:gd name="connsiteY10-1032" fmla="*/ 2503824 h 4714030"/>
              <a:gd name="connsiteX11-1033" fmla="*/ 3356427 w 4779369"/>
              <a:gd name="connsiteY11-1034" fmla="*/ 2595846 h 4714030"/>
              <a:gd name="connsiteX12-1035" fmla="*/ 3454240 w 4779369"/>
              <a:gd name="connsiteY12-1036" fmla="*/ 2587267 h 4714030"/>
              <a:gd name="connsiteX13-1037" fmla="*/ 4029121 w 4779369"/>
              <a:gd name="connsiteY13-1038" fmla="*/ 2685987 h 4714030"/>
              <a:gd name="connsiteX14-1039" fmla="*/ 4140072 w 4779369"/>
              <a:gd name="connsiteY14-1040" fmla="*/ 3557314 h 4714030"/>
              <a:gd name="connsiteX15-1041" fmla="*/ 3268745 w 4779369"/>
              <a:gd name="connsiteY15-1042" fmla="*/ 3668264 h 4714030"/>
              <a:gd name="connsiteX16-1043" fmla="*/ 3029106 w 4779369"/>
              <a:gd name="connsiteY16-1044" fmla="*/ 3136468 h 4714030"/>
              <a:gd name="connsiteX17-1045" fmla="*/ 3024015 w 4779369"/>
              <a:gd name="connsiteY17-1046" fmla="*/ 3025265 h 4714030"/>
              <a:gd name="connsiteX18-1047" fmla="*/ 2886424 w 4779369"/>
              <a:gd name="connsiteY18-1048" fmla="*/ 2860950 h 4714030"/>
              <a:gd name="connsiteX19-1049" fmla="*/ 2598603 w 4779369"/>
              <a:gd name="connsiteY19-1050" fmla="*/ 2768115 h 4714030"/>
              <a:gd name="connsiteX20-1051" fmla="*/ 2138389 w 4779369"/>
              <a:gd name="connsiteY20-1052" fmla="*/ 3042691 h 4714030"/>
              <a:gd name="connsiteX21-1053" fmla="*/ 2075740 w 4779369"/>
              <a:gd name="connsiteY21-1054" fmla="*/ 3101544 h 4714030"/>
              <a:gd name="connsiteX22-1055" fmla="*/ 2091557 w 4779369"/>
              <a:gd name="connsiteY22-1056" fmla="*/ 3245802 h 4714030"/>
              <a:gd name="connsiteX23-1057" fmla="*/ 2235869 w 4779369"/>
              <a:gd name="connsiteY23-1058" fmla="*/ 3487372 h 4714030"/>
              <a:gd name="connsiteX24-1059" fmla="*/ 2246040 w 4779369"/>
              <a:gd name="connsiteY24-1060" fmla="*/ 3495068 h 4714030"/>
              <a:gd name="connsiteX25-1061" fmla="*/ 2353186 w 4779369"/>
              <a:gd name="connsiteY25-1062" fmla="*/ 3535124 h 4714030"/>
              <a:gd name="connsiteX26-1063" fmla="*/ 2459892 w 4779369"/>
              <a:gd name="connsiteY26-1064" fmla="*/ 3601767 h 4714030"/>
              <a:gd name="connsiteX27-1065" fmla="*/ 2570842 w 4779369"/>
              <a:gd name="connsiteY27-1066" fmla="*/ 4473093 h 4714030"/>
              <a:gd name="connsiteX28-1067" fmla="*/ 1699516 w 4779369"/>
              <a:gd name="connsiteY28-1068" fmla="*/ 4584044 h 4714030"/>
              <a:gd name="connsiteX29-1069" fmla="*/ 1588565 w 4779369"/>
              <a:gd name="connsiteY29-1070" fmla="*/ 3712718 h 4714030"/>
              <a:gd name="connsiteX30-1071" fmla="*/ 1634920 w 4779369"/>
              <a:gd name="connsiteY30-1072" fmla="*/ 3663870 h 4714030"/>
              <a:gd name="connsiteX31-1073" fmla="*/ 1645376 w 4779369"/>
              <a:gd name="connsiteY31-1074" fmla="*/ 3640232 h 4714030"/>
              <a:gd name="connsiteX32-1075" fmla="*/ 1654346 w 4779369"/>
              <a:gd name="connsiteY32-1076" fmla="*/ 3358982 h 4714030"/>
              <a:gd name="connsiteX33-1077" fmla="*/ 1557620 w 4779369"/>
              <a:gd name="connsiteY33-1078" fmla="*/ 3167736 h 4714030"/>
              <a:gd name="connsiteX34-1079" fmla="*/ 1536748 w 4779369"/>
              <a:gd name="connsiteY34-1080" fmla="*/ 3145662 h 4714030"/>
              <a:gd name="connsiteX35-1081" fmla="*/ 1489568 w 4779369"/>
              <a:gd name="connsiteY35-1082" fmla="*/ 3145159 h 4714030"/>
              <a:gd name="connsiteX36-1083" fmla="*/ 610434 w 4779369"/>
              <a:gd name="connsiteY36-1084" fmla="*/ 2818009 h 4714030"/>
              <a:gd name="connsiteX37-1085" fmla="*/ 329331 w 4779369"/>
              <a:gd name="connsiteY37-1086" fmla="*/ 610434 h 4714030"/>
              <a:gd name="connsiteX38-1087" fmla="*/ 2536907 w 4779369"/>
              <a:gd name="connsiteY38-1088" fmla="*/ 329331 h 4714030"/>
              <a:gd name="connsiteX39-1089" fmla="*/ 3068123 w 4779369"/>
              <a:gd name="connsiteY39-1090" fmla="*/ 1080399 h 4714030"/>
              <a:gd name="connsiteX40-1091" fmla="*/ 3127186 w 4779369"/>
              <a:gd name="connsiteY40-1092" fmla="*/ 1193698 h 4714030"/>
              <a:gd name="connsiteX41-1093" fmla="*/ 3336570 w 4779369"/>
              <a:gd name="connsiteY41-1094" fmla="*/ 1239409 h 4714030"/>
              <a:gd name="connsiteX42-1095" fmla="*/ 3545953 w 4779369"/>
              <a:gd name="connsiteY42-1096" fmla="*/ 1193698 h 4714030"/>
              <a:gd name="connsiteX43-1097" fmla="*/ 3667106 w 4779369"/>
              <a:gd name="connsiteY43-1098" fmla="*/ 1060681 h 4714030"/>
              <a:gd name="connsiteX44-1099" fmla="*/ 4538432 w 4779369"/>
              <a:gd name="connsiteY44-1100" fmla="*/ 949730 h 4714030"/>
              <a:gd name="connsiteX0-1101" fmla="*/ 4538432 w 4779369"/>
              <a:gd name="connsiteY0-1102" fmla="*/ 949730 h 4714030"/>
              <a:gd name="connsiteX1-1103" fmla="*/ 4649383 w 4779369"/>
              <a:gd name="connsiteY1-1104" fmla="*/ 1821057 h 4714030"/>
              <a:gd name="connsiteX2-1105" fmla="*/ 3778057 w 4779369"/>
              <a:gd name="connsiteY2-1106" fmla="*/ 1932008 h 4714030"/>
              <a:gd name="connsiteX3-1107" fmla="*/ 3686799 w 4779369"/>
              <a:gd name="connsiteY3-1108" fmla="*/ 1845408 h 4714030"/>
              <a:gd name="connsiteX4-1109" fmla="*/ 3606598 w 4779369"/>
              <a:gd name="connsiteY4-1110" fmla="*/ 1770199 h 4714030"/>
              <a:gd name="connsiteX5-1111" fmla="*/ 3336570 w 4779369"/>
              <a:gd name="connsiteY5-1112" fmla="*/ 1691032 h 4714030"/>
              <a:gd name="connsiteX6-1113" fmla="*/ 3192952 w 4779369"/>
              <a:gd name="connsiteY6-1114" fmla="*/ 1711872 h 4714030"/>
              <a:gd name="connsiteX7-1115" fmla="*/ 3126960 w 4779369"/>
              <a:gd name="connsiteY7-1116" fmla="*/ 1827523 h 4714030"/>
              <a:gd name="connsiteX8-1117" fmla="*/ 3048503 w 4779369"/>
              <a:gd name="connsiteY8-1118" fmla="*/ 2123573 h 4714030"/>
              <a:gd name="connsiteX9-1119" fmla="*/ 2997806 w 4779369"/>
              <a:gd name="connsiteY9-1120" fmla="*/ 2275931 h 4714030"/>
              <a:gd name="connsiteX10-1121" fmla="*/ 3162873 w 4779369"/>
              <a:gd name="connsiteY10-1122" fmla="*/ 2503824 h 4714030"/>
              <a:gd name="connsiteX11-1123" fmla="*/ 3356427 w 4779369"/>
              <a:gd name="connsiteY11-1124" fmla="*/ 2595846 h 4714030"/>
              <a:gd name="connsiteX12-1125" fmla="*/ 3454240 w 4779369"/>
              <a:gd name="connsiteY12-1126" fmla="*/ 2587267 h 4714030"/>
              <a:gd name="connsiteX13-1127" fmla="*/ 4029121 w 4779369"/>
              <a:gd name="connsiteY13-1128" fmla="*/ 2685987 h 4714030"/>
              <a:gd name="connsiteX14-1129" fmla="*/ 4140072 w 4779369"/>
              <a:gd name="connsiteY14-1130" fmla="*/ 3557314 h 4714030"/>
              <a:gd name="connsiteX15-1131" fmla="*/ 3268745 w 4779369"/>
              <a:gd name="connsiteY15-1132" fmla="*/ 3668264 h 4714030"/>
              <a:gd name="connsiteX16-1133" fmla="*/ 3029106 w 4779369"/>
              <a:gd name="connsiteY16-1134" fmla="*/ 3136468 h 4714030"/>
              <a:gd name="connsiteX17-1135" fmla="*/ 3024015 w 4779369"/>
              <a:gd name="connsiteY17-1136" fmla="*/ 3025265 h 4714030"/>
              <a:gd name="connsiteX18-1137" fmla="*/ 2886424 w 4779369"/>
              <a:gd name="connsiteY18-1138" fmla="*/ 2860950 h 4714030"/>
              <a:gd name="connsiteX19-1139" fmla="*/ 2598603 w 4779369"/>
              <a:gd name="connsiteY19-1140" fmla="*/ 2768115 h 4714030"/>
              <a:gd name="connsiteX20-1141" fmla="*/ 2138389 w 4779369"/>
              <a:gd name="connsiteY20-1142" fmla="*/ 3042691 h 4714030"/>
              <a:gd name="connsiteX21-1143" fmla="*/ 2075740 w 4779369"/>
              <a:gd name="connsiteY21-1144" fmla="*/ 3101544 h 4714030"/>
              <a:gd name="connsiteX22-1145" fmla="*/ 2091557 w 4779369"/>
              <a:gd name="connsiteY22-1146" fmla="*/ 3245802 h 4714030"/>
              <a:gd name="connsiteX23-1147" fmla="*/ 2235869 w 4779369"/>
              <a:gd name="connsiteY23-1148" fmla="*/ 3487372 h 4714030"/>
              <a:gd name="connsiteX24-1149" fmla="*/ 2246040 w 4779369"/>
              <a:gd name="connsiteY24-1150" fmla="*/ 3495068 h 4714030"/>
              <a:gd name="connsiteX25-1151" fmla="*/ 2353186 w 4779369"/>
              <a:gd name="connsiteY25-1152" fmla="*/ 3535124 h 4714030"/>
              <a:gd name="connsiteX26-1153" fmla="*/ 2459892 w 4779369"/>
              <a:gd name="connsiteY26-1154" fmla="*/ 3601767 h 4714030"/>
              <a:gd name="connsiteX27-1155" fmla="*/ 2570842 w 4779369"/>
              <a:gd name="connsiteY27-1156" fmla="*/ 4473093 h 4714030"/>
              <a:gd name="connsiteX28-1157" fmla="*/ 1699516 w 4779369"/>
              <a:gd name="connsiteY28-1158" fmla="*/ 4584044 h 4714030"/>
              <a:gd name="connsiteX29-1159" fmla="*/ 1588565 w 4779369"/>
              <a:gd name="connsiteY29-1160" fmla="*/ 3712718 h 4714030"/>
              <a:gd name="connsiteX30-1161" fmla="*/ 1634920 w 4779369"/>
              <a:gd name="connsiteY30-1162" fmla="*/ 3663870 h 4714030"/>
              <a:gd name="connsiteX31-1163" fmla="*/ 1645376 w 4779369"/>
              <a:gd name="connsiteY31-1164" fmla="*/ 3640232 h 4714030"/>
              <a:gd name="connsiteX32-1165" fmla="*/ 1654346 w 4779369"/>
              <a:gd name="connsiteY32-1166" fmla="*/ 3358982 h 4714030"/>
              <a:gd name="connsiteX33-1167" fmla="*/ 1557620 w 4779369"/>
              <a:gd name="connsiteY33-1168" fmla="*/ 3167736 h 4714030"/>
              <a:gd name="connsiteX34-1169" fmla="*/ 1489568 w 4779369"/>
              <a:gd name="connsiteY34-1170" fmla="*/ 3145159 h 4714030"/>
              <a:gd name="connsiteX35-1171" fmla="*/ 610434 w 4779369"/>
              <a:gd name="connsiteY35-1172" fmla="*/ 2818009 h 4714030"/>
              <a:gd name="connsiteX36-1173" fmla="*/ 329331 w 4779369"/>
              <a:gd name="connsiteY36-1174" fmla="*/ 610434 h 4714030"/>
              <a:gd name="connsiteX37-1175" fmla="*/ 2536907 w 4779369"/>
              <a:gd name="connsiteY37-1176" fmla="*/ 329331 h 4714030"/>
              <a:gd name="connsiteX38-1177" fmla="*/ 3068123 w 4779369"/>
              <a:gd name="connsiteY38-1178" fmla="*/ 1080399 h 4714030"/>
              <a:gd name="connsiteX39-1179" fmla="*/ 3127186 w 4779369"/>
              <a:gd name="connsiteY39-1180" fmla="*/ 1193698 h 4714030"/>
              <a:gd name="connsiteX40-1181" fmla="*/ 3336570 w 4779369"/>
              <a:gd name="connsiteY40-1182" fmla="*/ 1239409 h 4714030"/>
              <a:gd name="connsiteX41-1183" fmla="*/ 3545953 w 4779369"/>
              <a:gd name="connsiteY41-1184" fmla="*/ 1193698 h 4714030"/>
              <a:gd name="connsiteX42-1185" fmla="*/ 3667106 w 4779369"/>
              <a:gd name="connsiteY42-1186" fmla="*/ 1060681 h 4714030"/>
              <a:gd name="connsiteX43-1187" fmla="*/ 4538432 w 4779369"/>
              <a:gd name="connsiteY43-1188" fmla="*/ 949730 h 4714030"/>
              <a:gd name="connsiteX0-1189" fmla="*/ 4538432 w 4779369"/>
              <a:gd name="connsiteY0-1190" fmla="*/ 949730 h 4714030"/>
              <a:gd name="connsiteX1-1191" fmla="*/ 4649383 w 4779369"/>
              <a:gd name="connsiteY1-1192" fmla="*/ 1821057 h 4714030"/>
              <a:gd name="connsiteX2-1193" fmla="*/ 3778057 w 4779369"/>
              <a:gd name="connsiteY2-1194" fmla="*/ 1932008 h 4714030"/>
              <a:gd name="connsiteX3-1195" fmla="*/ 3686799 w 4779369"/>
              <a:gd name="connsiteY3-1196" fmla="*/ 1845408 h 4714030"/>
              <a:gd name="connsiteX4-1197" fmla="*/ 3606598 w 4779369"/>
              <a:gd name="connsiteY4-1198" fmla="*/ 1770199 h 4714030"/>
              <a:gd name="connsiteX5-1199" fmla="*/ 3336570 w 4779369"/>
              <a:gd name="connsiteY5-1200" fmla="*/ 1691032 h 4714030"/>
              <a:gd name="connsiteX6-1201" fmla="*/ 3192952 w 4779369"/>
              <a:gd name="connsiteY6-1202" fmla="*/ 1711872 h 4714030"/>
              <a:gd name="connsiteX7-1203" fmla="*/ 3126960 w 4779369"/>
              <a:gd name="connsiteY7-1204" fmla="*/ 1827523 h 4714030"/>
              <a:gd name="connsiteX8-1205" fmla="*/ 3048503 w 4779369"/>
              <a:gd name="connsiteY8-1206" fmla="*/ 2123573 h 4714030"/>
              <a:gd name="connsiteX9-1207" fmla="*/ 2997806 w 4779369"/>
              <a:gd name="connsiteY9-1208" fmla="*/ 2275931 h 4714030"/>
              <a:gd name="connsiteX10-1209" fmla="*/ 3162873 w 4779369"/>
              <a:gd name="connsiteY10-1210" fmla="*/ 2503824 h 4714030"/>
              <a:gd name="connsiteX11-1211" fmla="*/ 3356427 w 4779369"/>
              <a:gd name="connsiteY11-1212" fmla="*/ 2595846 h 4714030"/>
              <a:gd name="connsiteX12-1213" fmla="*/ 3454240 w 4779369"/>
              <a:gd name="connsiteY12-1214" fmla="*/ 2587267 h 4714030"/>
              <a:gd name="connsiteX13-1215" fmla="*/ 4029121 w 4779369"/>
              <a:gd name="connsiteY13-1216" fmla="*/ 2685987 h 4714030"/>
              <a:gd name="connsiteX14-1217" fmla="*/ 4140072 w 4779369"/>
              <a:gd name="connsiteY14-1218" fmla="*/ 3557314 h 4714030"/>
              <a:gd name="connsiteX15-1219" fmla="*/ 3268745 w 4779369"/>
              <a:gd name="connsiteY15-1220" fmla="*/ 3668264 h 4714030"/>
              <a:gd name="connsiteX16-1221" fmla="*/ 3029106 w 4779369"/>
              <a:gd name="connsiteY16-1222" fmla="*/ 3136468 h 4714030"/>
              <a:gd name="connsiteX17-1223" fmla="*/ 3024015 w 4779369"/>
              <a:gd name="connsiteY17-1224" fmla="*/ 3025265 h 4714030"/>
              <a:gd name="connsiteX18-1225" fmla="*/ 2886424 w 4779369"/>
              <a:gd name="connsiteY18-1226" fmla="*/ 2860950 h 4714030"/>
              <a:gd name="connsiteX19-1227" fmla="*/ 2598603 w 4779369"/>
              <a:gd name="connsiteY19-1228" fmla="*/ 2768115 h 4714030"/>
              <a:gd name="connsiteX20-1229" fmla="*/ 2138389 w 4779369"/>
              <a:gd name="connsiteY20-1230" fmla="*/ 3042691 h 4714030"/>
              <a:gd name="connsiteX21-1231" fmla="*/ 2075740 w 4779369"/>
              <a:gd name="connsiteY21-1232" fmla="*/ 3101544 h 4714030"/>
              <a:gd name="connsiteX22-1233" fmla="*/ 2091557 w 4779369"/>
              <a:gd name="connsiteY22-1234" fmla="*/ 3245802 h 4714030"/>
              <a:gd name="connsiteX23-1235" fmla="*/ 2235869 w 4779369"/>
              <a:gd name="connsiteY23-1236" fmla="*/ 3487372 h 4714030"/>
              <a:gd name="connsiteX24-1237" fmla="*/ 2246040 w 4779369"/>
              <a:gd name="connsiteY24-1238" fmla="*/ 3495068 h 4714030"/>
              <a:gd name="connsiteX25-1239" fmla="*/ 2353186 w 4779369"/>
              <a:gd name="connsiteY25-1240" fmla="*/ 3535124 h 4714030"/>
              <a:gd name="connsiteX26-1241" fmla="*/ 2459892 w 4779369"/>
              <a:gd name="connsiteY26-1242" fmla="*/ 3601767 h 4714030"/>
              <a:gd name="connsiteX27-1243" fmla="*/ 2570842 w 4779369"/>
              <a:gd name="connsiteY27-1244" fmla="*/ 4473093 h 4714030"/>
              <a:gd name="connsiteX28-1245" fmla="*/ 1699516 w 4779369"/>
              <a:gd name="connsiteY28-1246" fmla="*/ 4584044 h 4714030"/>
              <a:gd name="connsiteX29-1247" fmla="*/ 1588565 w 4779369"/>
              <a:gd name="connsiteY29-1248" fmla="*/ 3712718 h 4714030"/>
              <a:gd name="connsiteX30-1249" fmla="*/ 1645376 w 4779369"/>
              <a:gd name="connsiteY30-1250" fmla="*/ 3640232 h 4714030"/>
              <a:gd name="connsiteX31-1251" fmla="*/ 1654346 w 4779369"/>
              <a:gd name="connsiteY31-1252" fmla="*/ 3358982 h 4714030"/>
              <a:gd name="connsiteX32-1253" fmla="*/ 1557620 w 4779369"/>
              <a:gd name="connsiteY32-1254" fmla="*/ 3167736 h 4714030"/>
              <a:gd name="connsiteX33-1255" fmla="*/ 1489568 w 4779369"/>
              <a:gd name="connsiteY33-1256" fmla="*/ 3145159 h 4714030"/>
              <a:gd name="connsiteX34-1257" fmla="*/ 610434 w 4779369"/>
              <a:gd name="connsiteY34-1258" fmla="*/ 2818009 h 4714030"/>
              <a:gd name="connsiteX35-1259" fmla="*/ 329331 w 4779369"/>
              <a:gd name="connsiteY35-1260" fmla="*/ 610434 h 4714030"/>
              <a:gd name="connsiteX36-1261" fmla="*/ 2536907 w 4779369"/>
              <a:gd name="connsiteY36-1262" fmla="*/ 329331 h 4714030"/>
              <a:gd name="connsiteX37-1263" fmla="*/ 3068123 w 4779369"/>
              <a:gd name="connsiteY37-1264" fmla="*/ 1080399 h 4714030"/>
              <a:gd name="connsiteX38-1265" fmla="*/ 3127186 w 4779369"/>
              <a:gd name="connsiteY38-1266" fmla="*/ 1193698 h 4714030"/>
              <a:gd name="connsiteX39-1267" fmla="*/ 3336570 w 4779369"/>
              <a:gd name="connsiteY39-1268" fmla="*/ 1239409 h 4714030"/>
              <a:gd name="connsiteX40-1269" fmla="*/ 3545953 w 4779369"/>
              <a:gd name="connsiteY40-1270" fmla="*/ 1193698 h 4714030"/>
              <a:gd name="connsiteX41-1271" fmla="*/ 3667106 w 4779369"/>
              <a:gd name="connsiteY41-1272" fmla="*/ 1060681 h 4714030"/>
              <a:gd name="connsiteX42-1273" fmla="*/ 4538432 w 4779369"/>
              <a:gd name="connsiteY42-1274" fmla="*/ 949730 h 4714030"/>
              <a:gd name="connsiteX0-1275" fmla="*/ 4538432 w 4779369"/>
              <a:gd name="connsiteY0-1276" fmla="*/ 949730 h 4714030"/>
              <a:gd name="connsiteX1-1277" fmla="*/ 4649383 w 4779369"/>
              <a:gd name="connsiteY1-1278" fmla="*/ 1821057 h 4714030"/>
              <a:gd name="connsiteX2-1279" fmla="*/ 3778057 w 4779369"/>
              <a:gd name="connsiteY2-1280" fmla="*/ 1932008 h 4714030"/>
              <a:gd name="connsiteX3-1281" fmla="*/ 3686799 w 4779369"/>
              <a:gd name="connsiteY3-1282" fmla="*/ 1845408 h 4714030"/>
              <a:gd name="connsiteX4-1283" fmla="*/ 3606598 w 4779369"/>
              <a:gd name="connsiteY4-1284" fmla="*/ 1770199 h 4714030"/>
              <a:gd name="connsiteX5-1285" fmla="*/ 3336570 w 4779369"/>
              <a:gd name="connsiteY5-1286" fmla="*/ 1691032 h 4714030"/>
              <a:gd name="connsiteX6-1287" fmla="*/ 3192952 w 4779369"/>
              <a:gd name="connsiteY6-1288" fmla="*/ 1711872 h 4714030"/>
              <a:gd name="connsiteX7-1289" fmla="*/ 3126960 w 4779369"/>
              <a:gd name="connsiteY7-1290" fmla="*/ 1827523 h 4714030"/>
              <a:gd name="connsiteX8-1291" fmla="*/ 3048503 w 4779369"/>
              <a:gd name="connsiteY8-1292" fmla="*/ 2123573 h 4714030"/>
              <a:gd name="connsiteX9-1293" fmla="*/ 2997806 w 4779369"/>
              <a:gd name="connsiteY9-1294" fmla="*/ 2275931 h 4714030"/>
              <a:gd name="connsiteX10-1295" fmla="*/ 3162873 w 4779369"/>
              <a:gd name="connsiteY10-1296" fmla="*/ 2503824 h 4714030"/>
              <a:gd name="connsiteX11-1297" fmla="*/ 3356427 w 4779369"/>
              <a:gd name="connsiteY11-1298" fmla="*/ 2595846 h 4714030"/>
              <a:gd name="connsiteX12-1299" fmla="*/ 3454240 w 4779369"/>
              <a:gd name="connsiteY12-1300" fmla="*/ 2587267 h 4714030"/>
              <a:gd name="connsiteX13-1301" fmla="*/ 4029121 w 4779369"/>
              <a:gd name="connsiteY13-1302" fmla="*/ 2685987 h 4714030"/>
              <a:gd name="connsiteX14-1303" fmla="*/ 4140072 w 4779369"/>
              <a:gd name="connsiteY14-1304" fmla="*/ 3557314 h 4714030"/>
              <a:gd name="connsiteX15-1305" fmla="*/ 3268745 w 4779369"/>
              <a:gd name="connsiteY15-1306" fmla="*/ 3668264 h 4714030"/>
              <a:gd name="connsiteX16-1307" fmla="*/ 3029106 w 4779369"/>
              <a:gd name="connsiteY16-1308" fmla="*/ 3136468 h 4714030"/>
              <a:gd name="connsiteX17-1309" fmla="*/ 3024015 w 4779369"/>
              <a:gd name="connsiteY17-1310" fmla="*/ 3025265 h 4714030"/>
              <a:gd name="connsiteX18-1311" fmla="*/ 2886424 w 4779369"/>
              <a:gd name="connsiteY18-1312" fmla="*/ 2860950 h 4714030"/>
              <a:gd name="connsiteX19-1313" fmla="*/ 2598603 w 4779369"/>
              <a:gd name="connsiteY19-1314" fmla="*/ 2768115 h 4714030"/>
              <a:gd name="connsiteX20-1315" fmla="*/ 2138389 w 4779369"/>
              <a:gd name="connsiteY20-1316" fmla="*/ 3042691 h 4714030"/>
              <a:gd name="connsiteX21-1317" fmla="*/ 2075740 w 4779369"/>
              <a:gd name="connsiteY21-1318" fmla="*/ 3101544 h 4714030"/>
              <a:gd name="connsiteX22-1319" fmla="*/ 2091557 w 4779369"/>
              <a:gd name="connsiteY22-1320" fmla="*/ 3245802 h 4714030"/>
              <a:gd name="connsiteX23-1321" fmla="*/ 2235869 w 4779369"/>
              <a:gd name="connsiteY23-1322" fmla="*/ 3487372 h 4714030"/>
              <a:gd name="connsiteX24-1323" fmla="*/ 2353186 w 4779369"/>
              <a:gd name="connsiteY24-1324" fmla="*/ 3535124 h 4714030"/>
              <a:gd name="connsiteX25-1325" fmla="*/ 2459892 w 4779369"/>
              <a:gd name="connsiteY25-1326" fmla="*/ 3601767 h 4714030"/>
              <a:gd name="connsiteX26-1327" fmla="*/ 2570842 w 4779369"/>
              <a:gd name="connsiteY26-1328" fmla="*/ 4473093 h 4714030"/>
              <a:gd name="connsiteX27-1329" fmla="*/ 1699516 w 4779369"/>
              <a:gd name="connsiteY27-1330" fmla="*/ 4584044 h 4714030"/>
              <a:gd name="connsiteX28-1331" fmla="*/ 1588565 w 4779369"/>
              <a:gd name="connsiteY28-1332" fmla="*/ 3712718 h 4714030"/>
              <a:gd name="connsiteX29-1333" fmla="*/ 1645376 w 4779369"/>
              <a:gd name="connsiteY29-1334" fmla="*/ 3640232 h 4714030"/>
              <a:gd name="connsiteX30-1335" fmla="*/ 1654346 w 4779369"/>
              <a:gd name="connsiteY30-1336" fmla="*/ 3358982 h 4714030"/>
              <a:gd name="connsiteX31-1337" fmla="*/ 1557620 w 4779369"/>
              <a:gd name="connsiteY31-1338" fmla="*/ 3167736 h 4714030"/>
              <a:gd name="connsiteX32-1339" fmla="*/ 1489568 w 4779369"/>
              <a:gd name="connsiteY32-1340" fmla="*/ 3145159 h 4714030"/>
              <a:gd name="connsiteX33-1341" fmla="*/ 610434 w 4779369"/>
              <a:gd name="connsiteY33-1342" fmla="*/ 2818009 h 4714030"/>
              <a:gd name="connsiteX34-1343" fmla="*/ 329331 w 4779369"/>
              <a:gd name="connsiteY34-1344" fmla="*/ 610434 h 4714030"/>
              <a:gd name="connsiteX35-1345" fmla="*/ 2536907 w 4779369"/>
              <a:gd name="connsiteY35-1346" fmla="*/ 329331 h 4714030"/>
              <a:gd name="connsiteX36-1347" fmla="*/ 3068123 w 4779369"/>
              <a:gd name="connsiteY36-1348" fmla="*/ 1080399 h 4714030"/>
              <a:gd name="connsiteX37-1349" fmla="*/ 3127186 w 4779369"/>
              <a:gd name="connsiteY37-1350" fmla="*/ 1193698 h 4714030"/>
              <a:gd name="connsiteX38-1351" fmla="*/ 3336570 w 4779369"/>
              <a:gd name="connsiteY38-1352" fmla="*/ 1239409 h 4714030"/>
              <a:gd name="connsiteX39-1353" fmla="*/ 3545953 w 4779369"/>
              <a:gd name="connsiteY39-1354" fmla="*/ 1193698 h 4714030"/>
              <a:gd name="connsiteX40-1355" fmla="*/ 3667106 w 4779369"/>
              <a:gd name="connsiteY40-1356" fmla="*/ 1060681 h 4714030"/>
              <a:gd name="connsiteX41-1357" fmla="*/ 4538432 w 4779369"/>
              <a:gd name="connsiteY41-1358" fmla="*/ 949730 h 4714030"/>
              <a:gd name="connsiteX0-1359" fmla="*/ 4538432 w 4779369"/>
              <a:gd name="connsiteY0-1360" fmla="*/ 949730 h 4714030"/>
              <a:gd name="connsiteX1-1361" fmla="*/ 4649383 w 4779369"/>
              <a:gd name="connsiteY1-1362" fmla="*/ 1821057 h 4714030"/>
              <a:gd name="connsiteX2-1363" fmla="*/ 3778057 w 4779369"/>
              <a:gd name="connsiteY2-1364" fmla="*/ 1932008 h 4714030"/>
              <a:gd name="connsiteX3-1365" fmla="*/ 3686799 w 4779369"/>
              <a:gd name="connsiteY3-1366" fmla="*/ 1845408 h 4714030"/>
              <a:gd name="connsiteX4-1367" fmla="*/ 3606598 w 4779369"/>
              <a:gd name="connsiteY4-1368" fmla="*/ 1770199 h 4714030"/>
              <a:gd name="connsiteX5-1369" fmla="*/ 3336570 w 4779369"/>
              <a:gd name="connsiteY5-1370" fmla="*/ 1691032 h 4714030"/>
              <a:gd name="connsiteX6-1371" fmla="*/ 3192952 w 4779369"/>
              <a:gd name="connsiteY6-1372" fmla="*/ 1711872 h 4714030"/>
              <a:gd name="connsiteX7-1373" fmla="*/ 3126960 w 4779369"/>
              <a:gd name="connsiteY7-1374" fmla="*/ 1827523 h 4714030"/>
              <a:gd name="connsiteX8-1375" fmla="*/ 3048503 w 4779369"/>
              <a:gd name="connsiteY8-1376" fmla="*/ 2123573 h 4714030"/>
              <a:gd name="connsiteX9-1377" fmla="*/ 2997806 w 4779369"/>
              <a:gd name="connsiteY9-1378" fmla="*/ 2275931 h 4714030"/>
              <a:gd name="connsiteX10-1379" fmla="*/ 3162873 w 4779369"/>
              <a:gd name="connsiteY10-1380" fmla="*/ 2503824 h 4714030"/>
              <a:gd name="connsiteX11-1381" fmla="*/ 3356427 w 4779369"/>
              <a:gd name="connsiteY11-1382" fmla="*/ 2595846 h 4714030"/>
              <a:gd name="connsiteX12-1383" fmla="*/ 3454240 w 4779369"/>
              <a:gd name="connsiteY12-1384" fmla="*/ 2587267 h 4714030"/>
              <a:gd name="connsiteX13-1385" fmla="*/ 4029121 w 4779369"/>
              <a:gd name="connsiteY13-1386" fmla="*/ 2685987 h 4714030"/>
              <a:gd name="connsiteX14-1387" fmla="*/ 4140072 w 4779369"/>
              <a:gd name="connsiteY14-1388" fmla="*/ 3557314 h 4714030"/>
              <a:gd name="connsiteX15-1389" fmla="*/ 3268745 w 4779369"/>
              <a:gd name="connsiteY15-1390" fmla="*/ 3668264 h 4714030"/>
              <a:gd name="connsiteX16-1391" fmla="*/ 3029106 w 4779369"/>
              <a:gd name="connsiteY16-1392" fmla="*/ 3136468 h 4714030"/>
              <a:gd name="connsiteX17-1393" fmla="*/ 3024015 w 4779369"/>
              <a:gd name="connsiteY17-1394" fmla="*/ 3025265 h 4714030"/>
              <a:gd name="connsiteX18-1395" fmla="*/ 2886424 w 4779369"/>
              <a:gd name="connsiteY18-1396" fmla="*/ 2860950 h 4714030"/>
              <a:gd name="connsiteX19-1397" fmla="*/ 2598603 w 4779369"/>
              <a:gd name="connsiteY19-1398" fmla="*/ 2768115 h 4714030"/>
              <a:gd name="connsiteX20-1399" fmla="*/ 2138389 w 4779369"/>
              <a:gd name="connsiteY20-1400" fmla="*/ 3042691 h 4714030"/>
              <a:gd name="connsiteX21-1401" fmla="*/ 2091557 w 4779369"/>
              <a:gd name="connsiteY21-1402" fmla="*/ 3245802 h 4714030"/>
              <a:gd name="connsiteX22-1403" fmla="*/ 2235869 w 4779369"/>
              <a:gd name="connsiteY22-1404" fmla="*/ 3487372 h 4714030"/>
              <a:gd name="connsiteX23-1405" fmla="*/ 2353186 w 4779369"/>
              <a:gd name="connsiteY23-1406" fmla="*/ 3535124 h 4714030"/>
              <a:gd name="connsiteX24-1407" fmla="*/ 2459892 w 4779369"/>
              <a:gd name="connsiteY24-1408" fmla="*/ 3601767 h 4714030"/>
              <a:gd name="connsiteX25-1409" fmla="*/ 2570842 w 4779369"/>
              <a:gd name="connsiteY25-1410" fmla="*/ 4473093 h 4714030"/>
              <a:gd name="connsiteX26-1411" fmla="*/ 1699516 w 4779369"/>
              <a:gd name="connsiteY26-1412" fmla="*/ 4584044 h 4714030"/>
              <a:gd name="connsiteX27-1413" fmla="*/ 1588565 w 4779369"/>
              <a:gd name="connsiteY27-1414" fmla="*/ 3712718 h 4714030"/>
              <a:gd name="connsiteX28-1415" fmla="*/ 1645376 w 4779369"/>
              <a:gd name="connsiteY28-1416" fmla="*/ 3640232 h 4714030"/>
              <a:gd name="connsiteX29-1417" fmla="*/ 1654346 w 4779369"/>
              <a:gd name="connsiteY29-1418" fmla="*/ 3358982 h 4714030"/>
              <a:gd name="connsiteX30-1419" fmla="*/ 1557620 w 4779369"/>
              <a:gd name="connsiteY30-1420" fmla="*/ 3167736 h 4714030"/>
              <a:gd name="connsiteX31-1421" fmla="*/ 1489568 w 4779369"/>
              <a:gd name="connsiteY31-1422" fmla="*/ 3145159 h 4714030"/>
              <a:gd name="connsiteX32-1423" fmla="*/ 610434 w 4779369"/>
              <a:gd name="connsiteY32-1424" fmla="*/ 2818009 h 4714030"/>
              <a:gd name="connsiteX33-1425" fmla="*/ 329331 w 4779369"/>
              <a:gd name="connsiteY33-1426" fmla="*/ 610434 h 4714030"/>
              <a:gd name="connsiteX34-1427" fmla="*/ 2536907 w 4779369"/>
              <a:gd name="connsiteY34-1428" fmla="*/ 329331 h 4714030"/>
              <a:gd name="connsiteX35-1429" fmla="*/ 3068123 w 4779369"/>
              <a:gd name="connsiteY35-1430" fmla="*/ 1080399 h 4714030"/>
              <a:gd name="connsiteX36-1431" fmla="*/ 3127186 w 4779369"/>
              <a:gd name="connsiteY36-1432" fmla="*/ 1193698 h 4714030"/>
              <a:gd name="connsiteX37-1433" fmla="*/ 3336570 w 4779369"/>
              <a:gd name="connsiteY37-1434" fmla="*/ 1239409 h 4714030"/>
              <a:gd name="connsiteX38-1435" fmla="*/ 3545953 w 4779369"/>
              <a:gd name="connsiteY38-1436" fmla="*/ 1193698 h 4714030"/>
              <a:gd name="connsiteX39-1437" fmla="*/ 3667106 w 4779369"/>
              <a:gd name="connsiteY39-1438" fmla="*/ 1060681 h 4714030"/>
              <a:gd name="connsiteX40-1439" fmla="*/ 4538432 w 4779369"/>
              <a:gd name="connsiteY40-1440" fmla="*/ 949730 h 4714030"/>
              <a:gd name="connsiteX0-1441" fmla="*/ 4538432 w 4779369"/>
              <a:gd name="connsiteY0-1442" fmla="*/ 949730 h 4714030"/>
              <a:gd name="connsiteX1-1443" fmla="*/ 4649383 w 4779369"/>
              <a:gd name="connsiteY1-1444" fmla="*/ 1821057 h 4714030"/>
              <a:gd name="connsiteX2-1445" fmla="*/ 3778057 w 4779369"/>
              <a:gd name="connsiteY2-1446" fmla="*/ 1932008 h 4714030"/>
              <a:gd name="connsiteX3-1447" fmla="*/ 3686799 w 4779369"/>
              <a:gd name="connsiteY3-1448" fmla="*/ 1845408 h 4714030"/>
              <a:gd name="connsiteX4-1449" fmla="*/ 3606598 w 4779369"/>
              <a:gd name="connsiteY4-1450" fmla="*/ 1770199 h 4714030"/>
              <a:gd name="connsiteX5-1451" fmla="*/ 3336570 w 4779369"/>
              <a:gd name="connsiteY5-1452" fmla="*/ 1691032 h 4714030"/>
              <a:gd name="connsiteX6-1453" fmla="*/ 3192952 w 4779369"/>
              <a:gd name="connsiteY6-1454" fmla="*/ 1711872 h 4714030"/>
              <a:gd name="connsiteX7-1455" fmla="*/ 3126960 w 4779369"/>
              <a:gd name="connsiteY7-1456" fmla="*/ 1827523 h 4714030"/>
              <a:gd name="connsiteX8-1457" fmla="*/ 3048503 w 4779369"/>
              <a:gd name="connsiteY8-1458" fmla="*/ 2123573 h 4714030"/>
              <a:gd name="connsiteX9-1459" fmla="*/ 2997806 w 4779369"/>
              <a:gd name="connsiteY9-1460" fmla="*/ 2275931 h 4714030"/>
              <a:gd name="connsiteX10-1461" fmla="*/ 3162873 w 4779369"/>
              <a:gd name="connsiteY10-1462" fmla="*/ 2503824 h 4714030"/>
              <a:gd name="connsiteX11-1463" fmla="*/ 3356427 w 4779369"/>
              <a:gd name="connsiteY11-1464" fmla="*/ 2595846 h 4714030"/>
              <a:gd name="connsiteX12-1465" fmla="*/ 3454240 w 4779369"/>
              <a:gd name="connsiteY12-1466" fmla="*/ 2587267 h 4714030"/>
              <a:gd name="connsiteX13-1467" fmla="*/ 4029121 w 4779369"/>
              <a:gd name="connsiteY13-1468" fmla="*/ 2685987 h 4714030"/>
              <a:gd name="connsiteX14-1469" fmla="*/ 4140072 w 4779369"/>
              <a:gd name="connsiteY14-1470" fmla="*/ 3557314 h 4714030"/>
              <a:gd name="connsiteX15-1471" fmla="*/ 3268745 w 4779369"/>
              <a:gd name="connsiteY15-1472" fmla="*/ 3668264 h 4714030"/>
              <a:gd name="connsiteX16-1473" fmla="*/ 3029106 w 4779369"/>
              <a:gd name="connsiteY16-1474" fmla="*/ 3136468 h 4714030"/>
              <a:gd name="connsiteX17-1475" fmla="*/ 3024015 w 4779369"/>
              <a:gd name="connsiteY17-1476" fmla="*/ 3025265 h 4714030"/>
              <a:gd name="connsiteX18-1477" fmla="*/ 2886424 w 4779369"/>
              <a:gd name="connsiteY18-1478" fmla="*/ 2860950 h 4714030"/>
              <a:gd name="connsiteX19-1479" fmla="*/ 2598603 w 4779369"/>
              <a:gd name="connsiteY19-1480" fmla="*/ 2768115 h 4714030"/>
              <a:gd name="connsiteX20-1481" fmla="*/ 2138389 w 4779369"/>
              <a:gd name="connsiteY20-1482" fmla="*/ 3042691 h 4714030"/>
              <a:gd name="connsiteX21-1483" fmla="*/ 2091557 w 4779369"/>
              <a:gd name="connsiteY21-1484" fmla="*/ 3245802 h 4714030"/>
              <a:gd name="connsiteX22-1485" fmla="*/ 2235869 w 4779369"/>
              <a:gd name="connsiteY22-1486" fmla="*/ 3487372 h 4714030"/>
              <a:gd name="connsiteX23-1487" fmla="*/ 2353186 w 4779369"/>
              <a:gd name="connsiteY23-1488" fmla="*/ 3535124 h 4714030"/>
              <a:gd name="connsiteX24-1489" fmla="*/ 2459892 w 4779369"/>
              <a:gd name="connsiteY24-1490" fmla="*/ 3601767 h 4714030"/>
              <a:gd name="connsiteX25-1491" fmla="*/ 2570842 w 4779369"/>
              <a:gd name="connsiteY25-1492" fmla="*/ 4473093 h 4714030"/>
              <a:gd name="connsiteX26-1493" fmla="*/ 1699516 w 4779369"/>
              <a:gd name="connsiteY26-1494" fmla="*/ 4584044 h 4714030"/>
              <a:gd name="connsiteX27-1495" fmla="*/ 1588565 w 4779369"/>
              <a:gd name="connsiteY27-1496" fmla="*/ 3712718 h 4714030"/>
              <a:gd name="connsiteX28-1497" fmla="*/ 1645376 w 4779369"/>
              <a:gd name="connsiteY28-1498" fmla="*/ 3640232 h 4714030"/>
              <a:gd name="connsiteX29-1499" fmla="*/ 1654346 w 4779369"/>
              <a:gd name="connsiteY29-1500" fmla="*/ 3358982 h 4714030"/>
              <a:gd name="connsiteX30-1501" fmla="*/ 1557620 w 4779369"/>
              <a:gd name="connsiteY30-1502" fmla="*/ 3167736 h 4714030"/>
              <a:gd name="connsiteX31-1503" fmla="*/ 1489568 w 4779369"/>
              <a:gd name="connsiteY31-1504" fmla="*/ 3145159 h 4714030"/>
              <a:gd name="connsiteX32-1505" fmla="*/ 610434 w 4779369"/>
              <a:gd name="connsiteY32-1506" fmla="*/ 2818009 h 4714030"/>
              <a:gd name="connsiteX33-1507" fmla="*/ 329331 w 4779369"/>
              <a:gd name="connsiteY33-1508" fmla="*/ 610434 h 4714030"/>
              <a:gd name="connsiteX34-1509" fmla="*/ 2536907 w 4779369"/>
              <a:gd name="connsiteY34-1510" fmla="*/ 329331 h 4714030"/>
              <a:gd name="connsiteX35-1511" fmla="*/ 3068123 w 4779369"/>
              <a:gd name="connsiteY35-1512" fmla="*/ 1080399 h 4714030"/>
              <a:gd name="connsiteX36-1513" fmla="*/ 3127186 w 4779369"/>
              <a:gd name="connsiteY36-1514" fmla="*/ 1193698 h 4714030"/>
              <a:gd name="connsiteX37-1515" fmla="*/ 3336570 w 4779369"/>
              <a:gd name="connsiteY37-1516" fmla="*/ 1239409 h 4714030"/>
              <a:gd name="connsiteX38-1517" fmla="*/ 3545953 w 4779369"/>
              <a:gd name="connsiteY38-1518" fmla="*/ 1193698 h 4714030"/>
              <a:gd name="connsiteX39-1519" fmla="*/ 3667106 w 4779369"/>
              <a:gd name="connsiteY39-1520" fmla="*/ 1060681 h 4714030"/>
              <a:gd name="connsiteX40-1521" fmla="*/ 4538432 w 4779369"/>
              <a:gd name="connsiteY40-1522" fmla="*/ 949730 h 4714030"/>
              <a:gd name="connsiteX0-1523" fmla="*/ 4538432 w 4779369"/>
              <a:gd name="connsiteY0-1524" fmla="*/ 949730 h 4714030"/>
              <a:gd name="connsiteX1-1525" fmla="*/ 4649383 w 4779369"/>
              <a:gd name="connsiteY1-1526" fmla="*/ 1821057 h 4714030"/>
              <a:gd name="connsiteX2-1527" fmla="*/ 3778057 w 4779369"/>
              <a:gd name="connsiteY2-1528" fmla="*/ 1932008 h 4714030"/>
              <a:gd name="connsiteX3-1529" fmla="*/ 3686799 w 4779369"/>
              <a:gd name="connsiteY3-1530" fmla="*/ 1845408 h 4714030"/>
              <a:gd name="connsiteX4-1531" fmla="*/ 3606598 w 4779369"/>
              <a:gd name="connsiteY4-1532" fmla="*/ 1770199 h 4714030"/>
              <a:gd name="connsiteX5-1533" fmla="*/ 3336570 w 4779369"/>
              <a:gd name="connsiteY5-1534" fmla="*/ 1691032 h 4714030"/>
              <a:gd name="connsiteX6-1535" fmla="*/ 3192952 w 4779369"/>
              <a:gd name="connsiteY6-1536" fmla="*/ 1711872 h 4714030"/>
              <a:gd name="connsiteX7-1537" fmla="*/ 3126960 w 4779369"/>
              <a:gd name="connsiteY7-1538" fmla="*/ 1827523 h 4714030"/>
              <a:gd name="connsiteX8-1539" fmla="*/ 3048503 w 4779369"/>
              <a:gd name="connsiteY8-1540" fmla="*/ 2123573 h 4714030"/>
              <a:gd name="connsiteX9-1541" fmla="*/ 2997806 w 4779369"/>
              <a:gd name="connsiteY9-1542" fmla="*/ 2275931 h 4714030"/>
              <a:gd name="connsiteX10-1543" fmla="*/ 3162873 w 4779369"/>
              <a:gd name="connsiteY10-1544" fmla="*/ 2503824 h 4714030"/>
              <a:gd name="connsiteX11-1545" fmla="*/ 3356427 w 4779369"/>
              <a:gd name="connsiteY11-1546" fmla="*/ 2595846 h 4714030"/>
              <a:gd name="connsiteX12-1547" fmla="*/ 3454240 w 4779369"/>
              <a:gd name="connsiteY12-1548" fmla="*/ 2587267 h 4714030"/>
              <a:gd name="connsiteX13-1549" fmla="*/ 4029121 w 4779369"/>
              <a:gd name="connsiteY13-1550" fmla="*/ 2685987 h 4714030"/>
              <a:gd name="connsiteX14-1551" fmla="*/ 4140072 w 4779369"/>
              <a:gd name="connsiteY14-1552" fmla="*/ 3557314 h 4714030"/>
              <a:gd name="connsiteX15-1553" fmla="*/ 3268745 w 4779369"/>
              <a:gd name="connsiteY15-1554" fmla="*/ 3668264 h 4714030"/>
              <a:gd name="connsiteX16-1555" fmla="*/ 3029106 w 4779369"/>
              <a:gd name="connsiteY16-1556" fmla="*/ 3136468 h 4714030"/>
              <a:gd name="connsiteX17-1557" fmla="*/ 3024015 w 4779369"/>
              <a:gd name="connsiteY17-1558" fmla="*/ 3025265 h 4714030"/>
              <a:gd name="connsiteX18-1559" fmla="*/ 2886424 w 4779369"/>
              <a:gd name="connsiteY18-1560" fmla="*/ 2860950 h 4714030"/>
              <a:gd name="connsiteX19-1561" fmla="*/ 2598603 w 4779369"/>
              <a:gd name="connsiteY19-1562" fmla="*/ 2768115 h 4714030"/>
              <a:gd name="connsiteX20-1563" fmla="*/ 2138389 w 4779369"/>
              <a:gd name="connsiteY20-1564" fmla="*/ 3042691 h 4714030"/>
              <a:gd name="connsiteX21-1565" fmla="*/ 2091557 w 4779369"/>
              <a:gd name="connsiteY21-1566" fmla="*/ 3245802 h 4714030"/>
              <a:gd name="connsiteX22-1567" fmla="*/ 2235869 w 4779369"/>
              <a:gd name="connsiteY22-1568" fmla="*/ 3487372 h 4714030"/>
              <a:gd name="connsiteX23-1569" fmla="*/ 2353186 w 4779369"/>
              <a:gd name="connsiteY23-1570" fmla="*/ 3535124 h 4714030"/>
              <a:gd name="connsiteX24-1571" fmla="*/ 2459892 w 4779369"/>
              <a:gd name="connsiteY24-1572" fmla="*/ 3601767 h 4714030"/>
              <a:gd name="connsiteX25-1573" fmla="*/ 2570842 w 4779369"/>
              <a:gd name="connsiteY25-1574" fmla="*/ 4473093 h 4714030"/>
              <a:gd name="connsiteX26-1575" fmla="*/ 1699516 w 4779369"/>
              <a:gd name="connsiteY26-1576" fmla="*/ 4584044 h 4714030"/>
              <a:gd name="connsiteX27-1577" fmla="*/ 1588565 w 4779369"/>
              <a:gd name="connsiteY27-1578" fmla="*/ 3712718 h 4714030"/>
              <a:gd name="connsiteX28-1579" fmla="*/ 1645376 w 4779369"/>
              <a:gd name="connsiteY28-1580" fmla="*/ 3640232 h 4714030"/>
              <a:gd name="connsiteX29-1581" fmla="*/ 1654346 w 4779369"/>
              <a:gd name="connsiteY29-1582" fmla="*/ 3358982 h 4714030"/>
              <a:gd name="connsiteX30-1583" fmla="*/ 1557620 w 4779369"/>
              <a:gd name="connsiteY30-1584" fmla="*/ 3167736 h 4714030"/>
              <a:gd name="connsiteX31-1585" fmla="*/ 1489568 w 4779369"/>
              <a:gd name="connsiteY31-1586" fmla="*/ 3145159 h 4714030"/>
              <a:gd name="connsiteX32-1587" fmla="*/ 610434 w 4779369"/>
              <a:gd name="connsiteY32-1588" fmla="*/ 2818009 h 4714030"/>
              <a:gd name="connsiteX33-1589" fmla="*/ 329331 w 4779369"/>
              <a:gd name="connsiteY33-1590" fmla="*/ 610434 h 4714030"/>
              <a:gd name="connsiteX34-1591" fmla="*/ 2536907 w 4779369"/>
              <a:gd name="connsiteY34-1592" fmla="*/ 329331 h 4714030"/>
              <a:gd name="connsiteX35-1593" fmla="*/ 3068123 w 4779369"/>
              <a:gd name="connsiteY35-1594" fmla="*/ 1080399 h 4714030"/>
              <a:gd name="connsiteX36-1595" fmla="*/ 3127186 w 4779369"/>
              <a:gd name="connsiteY36-1596" fmla="*/ 1193698 h 4714030"/>
              <a:gd name="connsiteX37-1597" fmla="*/ 3336570 w 4779369"/>
              <a:gd name="connsiteY37-1598" fmla="*/ 1239409 h 4714030"/>
              <a:gd name="connsiteX38-1599" fmla="*/ 3545953 w 4779369"/>
              <a:gd name="connsiteY38-1600" fmla="*/ 1193698 h 4714030"/>
              <a:gd name="connsiteX39-1601" fmla="*/ 3667106 w 4779369"/>
              <a:gd name="connsiteY39-1602" fmla="*/ 1060681 h 4714030"/>
              <a:gd name="connsiteX40-1603" fmla="*/ 4538432 w 4779369"/>
              <a:gd name="connsiteY40-1604" fmla="*/ 949730 h 47140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</a:cxnLst>
            <a:rect l="l" t="t" r="r" b="b"/>
            <a:pathLst>
              <a:path w="4779369" h="4714030">
                <a:moveTo>
                  <a:pt x="4538432" y="949730"/>
                </a:moveTo>
                <a:cubicBezTo>
                  <a:pt x="4809681" y="1159702"/>
                  <a:pt x="4859355" y="1549808"/>
                  <a:pt x="4649383" y="1821057"/>
                </a:cubicBezTo>
                <a:cubicBezTo>
                  <a:pt x="4439411" y="2092305"/>
                  <a:pt x="4049305" y="2141980"/>
                  <a:pt x="3778057" y="1932008"/>
                </a:cubicBezTo>
                <a:cubicBezTo>
                  <a:pt x="3744150" y="1905761"/>
                  <a:pt x="3713707" y="1876700"/>
                  <a:pt x="3686799" y="1845408"/>
                </a:cubicBezTo>
                <a:lnTo>
                  <a:pt x="3606598" y="1770199"/>
                </a:lnTo>
                <a:cubicBezTo>
                  <a:pt x="3529516" y="1720217"/>
                  <a:pt x="3436594" y="1691032"/>
                  <a:pt x="3336570" y="1691032"/>
                </a:cubicBezTo>
                <a:cubicBezTo>
                  <a:pt x="3286557" y="1691032"/>
                  <a:pt x="3238321" y="1698329"/>
                  <a:pt x="3192952" y="1711872"/>
                </a:cubicBezTo>
                <a:lnTo>
                  <a:pt x="3126960" y="1827523"/>
                </a:lnTo>
                <a:cubicBezTo>
                  <a:pt x="3110678" y="1927706"/>
                  <a:pt x="3084589" y="2026882"/>
                  <a:pt x="3048503" y="2123573"/>
                </a:cubicBezTo>
                <a:lnTo>
                  <a:pt x="2997806" y="2275931"/>
                </a:lnTo>
                <a:cubicBezTo>
                  <a:pt x="3028163" y="2362638"/>
                  <a:pt x="3083778" y="2442597"/>
                  <a:pt x="3162873" y="2503824"/>
                </a:cubicBezTo>
                <a:cubicBezTo>
                  <a:pt x="3222195" y="2549745"/>
                  <a:pt x="3288407" y="2580238"/>
                  <a:pt x="3356427" y="2595846"/>
                </a:cubicBezTo>
                <a:lnTo>
                  <a:pt x="3454240" y="2587267"/>
                </a:lnTo>
                <a:cubicBezTo>
                  <a:pt x="3643632" y="2524946"/>
                  <a:pt x="3859590" y="2554754"/>
                  <a:pt x="4029121" y="2685987"/>
                </a:cubicBezTo>
                <a:cubicBezTo>
                  <a:pt x="4300370" y="2895959"/>
                  <a:pt x="4350044" y="3286065"/>
                  <a:pt x="4140072" y="3557314"/>
                </a:cubicBezTo>
                <a:cubicBezTo>
                  <a:pt x="3930100" y="3828562"/>
                  <a:pt x="3539994" y="3878237"/>
                  <a:pt x="3268745" y="3668264"/>
                </a:cubicBezTo>
                <a:cubicBezTo>
                  <a:pt x="3099214" y="3537032"/>
                  <a:pt x="3016237" y="3335435"/>
                  <a:pt x="3029106" y="3136468"/>
                </a:cubicBezTo>
                <a:lnTo>
                  <a:pt x="3024015" y="3025265"/>
                </a:lnTo>
                <a:cubicBezTo>
                  <a:pt x="2991859" y="2963328"/>
                  <a:pt x="2957326" y="2903808"/>
                  <a:pt x="2886424" y="2860950"/>
                </a:cubicBezTo>
                <a:cubicBezTo>
                  <a:pt x="2815522" y="2818092"/>
                  <a:pt x="2723276" y="2737825"/>
                  <a:pt x="2598603" y="2768115"/>
                </a:cubicBezTo>
                <a:cubicBezTo>
                  <a:pt x="2459863" y="2887416"/>
                  <a:pt x="2303815" y="2979278"/>
                  <a:pt x="2138389" y="3042691"/>
                </a:cubicBezTo>
                <a:cubicBezTo>
                  <a:pt x="2028027" y="3139434"/>
                  <a:pt x="2074124" y="3158542"/>
                  <a:pt x="2091557" y="3245802"/>
                </a:cubicBezTo>
                <a:cubicBezTo>
                  <a:pt x="2111153" y="3343888"/>
                  <a:pt x="2168165" y="3425277"/>
                  <a:pt x="2235869" y="3487372"/>
                </a:cubicBezTo>
                <a:lnTo>
                  <a:pt x="2353186" y="3535124"/>
                </a:lnTo>
                <a:cubicBezTo>
                  <a:pt x="2390222" y="3553331"/>
                  <a:pt x="2425986" y="3575521"/>
                  <a:pt x="2459892" y="3601767"/>
                </a:cubicBezTo>
                <a:cubicBezTo>
                  <a:pt x="2731140" y="3811739"/>
                  <a:pt x="2780815" y="4201845"/>
                  <a:pt x="2570842" y="4473093"/>
                </a:cubicBezTo>
                <a:cubicBezTo>
                  <a:pt x="2360870" y="4744342"/>
                  <a:pt x="1970764" y="4794016"/>
                  <a:pt x="1699516" y="4584044"/>
                </a:cubicBezTo>
                <a:cubicBezTo>
                  <a:pt x="1428267" y="4374072"/>
                  <a:pt x="1378593" y="3983966"/>
                  <a:pt x="1588565" y="3712718"/>
                </a:cubicBezTo>
                <a:lnTo>
                  <a:pt x="1645376" y="3640232"/>
                </a:lnTo>
                <a:cubicBezTo>
                  <a:pt x="1674446" y="3553085"/>
                  <a:pt x="1679412" y="3455814"/>
                  <a:pt x="1654346" y="3358982"/>
                </a:cubicBezTo>
                <a:cubicBezTo>
                  <a:pt x="1635545" y="3286357"/>
                  <a:pt x="1601854" y="3221714"/>
                  <a:pt x="1557620" y="3167736"/>
                </a:cubicBezTo>
                <a:lnTo>
                  <a:pt x="1489568" y="3145159"/>
                </a:lnTo>
                <a:cubicBezTo>
                  <a:pt x="1180724" y="3128904"/>
                  <a:pt x="873514" y="3021658"/>
                  <a:pt x="610434" y="2818009"/>
                </a:cubicBezTo>
                <a:cubicBezTo>
                  <a:pt x="-76796" y="2286029"/>
                  <a:pt x="-202649" y="1297663"/>
                  <a:pt x="329331" y="610434"/>
                </a:cubicBezTo>
                <a:cubicBezTo>
                  <a:pt x="861312" y="-76796"/>
                  <a:pt x="1849677" y="-202650"/>
                  <a:pt x="2536907" y="329331"/>
                </a:cubicBezTo>
                <a:cubicBezTo>
                  <a:pt x="2794618" y="528824"/>
                  <a:pt x="2973385" y="792496"/>
                  <a:pt x="3068123" y="1080399"/>
                </a:cubicBezTo>
                <a:lnTo>
                  <a:pt x="3127186" y="1193698"/>
                </a:lnTo>
                <a:cubicBezTo>
                  <a:pt x="3190528" y="1222992"/>
                  <a:pt x="3261551" y="1239409"/>
                  <a:pt x="3336570" y="1239409"/>
                </a:cubicBezTo>
                <a:cubicBezTo>
                  <a:pt x="3411588" y="1239409"/>
                  <a:pt x="3482611" y="1222992"/>
                  <a:pt x="3545953" y="1193698"/>
                </a:cubicBezTo>
                <a:lnTo>
                  <a:pt x="3667106" y="1060681"/>
                </a:lnTo>
                <a:cubicBezTo>
                  <a:pt x="3877078" y="789432"/>
                  <a:pt x="4267184" y="739758"/>
                  <a:pt x="4538432" y="94973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50" tIns="45726" rIns="91450" bIns="45726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581824" y="2277481"/>
            <a:ext cx="2761602" cy="2762974"/>
            <a:chOff x="1689963" y="2421800"/>
            <a:chExt cx="2642282" cy="2642282"/>
          </a:xfrm>
        </p:grpSpPr>
        <p:sp>
          <p:nvSpPr>
            <p:cNvPr id="10" name="椭圆 9"/>
            <p:cNvSpPr/>
            <p:nvPr/>
          </p:nvSpPr>
          <p:spPr>
            <a:xfrm>
              <a:off x="1689963" y="2421800"/>
              <a:ext cx="2642282" cy="2642282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5400000" scaled="1"/>
              <a:tileRect/>
            </a:gradFill>
            <a:ln w="444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1524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894170" y="2630978"/>
              <a:ext cx="2238896" cy="2240646"/>
            </a:xfrm>
            <a:prstGeom prst="ellipse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12" name="组合 11"/>
          <p:cNvGrpSpPr/>
          <p:nvPr/>
        </p:nvGrpSpPr>
        <p:grpSpPr>
          <a:xfrm>
            <a:off x="5561230" y="1462966"/>
            <a:ext cx="4794837" cy="1257648"/>
            <a:chOff x="5233132" y="1556744"/>
            <a:chExt cx="4794629" cy="1256969"/>
          </a:xfrm>
        </p:grpSpPr>
        <p:grpSp>
          <p:nvGrpSpPr>
            <p:cNvPr id="13" name="组合 12"/>
            <p:cNvGrpSpPr/>
            <p:nvPr/>
          </p:nvGrpSpPr>
          <p:grpSpPr>
            <a:xfrm>
              <a:off x="5442041" y="1556744"/>
              <a:ext cx="4585720" cy="1256969"/>
              <a:chOff x="5841004" y="1388597"/>
              <a:chExt cx="4585720" cy="1256969"/>
            </a:xfrm>
          </p:grpSpPr>
          <p:sp>
            <p:nvSpPr>
              <p:cNvPr id="15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388597"/>
                <a:ext cx="2339000" cy="4614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处理实例方案一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Rectangle 5"/>
              <p:cNvSpPr/>
              <p:nvPr/>
            </p:nvSpPr>
            <p:spPr bwMode="auto">
              <a:xfrm>
                <a:off x="5980703" y="1833058"/>
                <a:ext cx="4446021" cy="812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此处添加详细文本描述，建议与标题相关并符合整体语言风格，语言描述尽量简洁生动。尽量将每页幻灯片的字数控制在 </a:t>
                </a: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字以内。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5233132" y="1985192"/>
              <a:ext cx="2966458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6235930" y="3119152"/>
            <a:ext cx="4696200" cy="1293092"/>
            <a:chOff x="5907805" y="3212034"/>
            <a:chExt cx="4695996" cy="1292393"/>
          </a:xfrm>
        </p:grpSpPr>
        <p:grpSp>
          <p:nvGrpSpPr>
            <p:cNvPr id="18" name="组合 17"/>
            <p:cNvGrpSpPr/>
            <p:nvPr/>
          </p:nvGrpSpPr>
          <p:grpSpPr>
            <a:xfrm>
              <a:off x="5931266" y="3212034"/>
              <a:ext cx="4672535" cy="1292393"/>
              <a:chOff x="5841004" y="2643475"/>
              <a:chExt cx="4672535" cy="1292393"/>
            </a:xfrm>
          </p:grpSpPr>
          <p:sp>
            <p:nvSpPr>
              <p:cNvPr id="20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2643475"/>
                <a:ext cx="2339000" cy="461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处理实例方案二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Rectangle 5"/>
              <p:cNvSpPr/>
              <p:nvPr/>
            </p:nvSpPr>
            <p:spPr bwMode="auto">
              <a:xfrm>
                <a:off x="5980706" y="3123360"/>
                <a:ext cx="4532833" cy="812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此处添加详细文本描述，建议与标题相关并符合整体语言风格，语言描述尽量简洁生动。尽量将每页幻灯片的字数控制在 </a:t>
                </a: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字以内。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endParaRPr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907805" y="3669060"/>
              <a:ext cx="2966458" cy="0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525980" y="4720957"/>
            <a:ext cx="4817698" cy="1341448"/>
            <a:chOff x="5210272" y="4939293"/>
            <a:chExt cx="4817489" cy="1340722"/>
          </a:xfrm>
        </p:grpSpPr>
        <p:grpSp>
          <p:nvGrpSpPr>
            <p:cNvPr id="23" name="组合 22"/>
            <p:cNvGrpSpPr/>
            <p:nvPr/>
          </p:nvGrpSpPr>
          <p:grpSpPr>
            <a:xfrm>
              <a:off x="5302340" y="4939293"/>
              <a:ext cx="4725421" cy="1340722"/>
              <a:chOff x="5678803" y="4892574"/>
              <a:chExt cx="4725421" cy="1340722"/>
            </a:xfrm>
          </p:grpSpPr>
          <p:sp>
            <p:nvSpPr>
              <p:cNvPr id="25" name="MH_SubTitle_1"/>
              <p:cNvSpPr>
                <a:spLocks noChangeArrowheads="1"/>
              </p:cNvSpPr>
              <p:nvPr/>
            </p:nvSpPr>
            <p:spPr bwMode="auto">
              <a:xfrm flipH="1">
                <a:off x="5678803" y="4892574"/>
                <a:ext cx="2339001" cy="461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处理实例方案三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Rectangle 5"/>
              <p:cNvSpPr/>
              <p:nvPr/>
            </p:nvSpPr>
            <p:spPr bwMode="auto">
              <a:xfrm>
                <a:off x="5818504" y="5420788"/>
                <a:ext cx="4585720" cy="812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此处添加详细文本描述，建议与标题相关并符合整体语言风格，语言描述尽量简洁生动。尽量将每页幻灯片的字数控制在 </a:t>
                </a: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字以内。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5210272" y="5432319"/>
              <a:ext cx="2966458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4444997" y="1511516"/>
            <a:ext cx="965618" cy="966098"/>
            <a:chOff x="4116949" y="1605269"/>
            <a:chExt cx="965576" cy="965576"/>
          </a:xfrm>
        </p:grpSpPr>
        <p:sp>
          <p:nvSpPr>
            <p:cNvPr id="28" name="椭圆 27"/>
            <p:cNvSpPr/>
            <p:nvPr/>
          </p:nvSpPr>
          <p:spPr>
            <a:xfrm>
              <a:off x="4116949" y="1605269"/>
              <a:ext cx="965576" cy="96557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KSO_Shape"/>
            <p:cNvSpPr/>
            <p:nvPr/>
          </p:nvSpPr>
          <p:spPr bwMode="auto">
            <a:xfrm>
              <a:off x="4365794" y="1854116"/>
              <a:ext cx="467886" cy="467882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105426" y="3214039"/>
            <a:ext cx="965618" cy="966098"/>
            <a:chOff x="4777349" y="3344972"/>
            <a:chExt cx="965576" cy="965576"/>
          </a:xfrm>
        </p:grpSpPr>
        <p:sp>
          <p:nvSpPr>
            <p:cNvPr id="31" name="椭圆 30"/>
            <p:cNvSpPr/>
            <p:nvPr/>
          </p:nvSpPr>
          <p:spPr>
            <a:xfrm>
              <a:off x="4777349" y="3344972"/>
              <a:ext cx="965576" cy="96557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KSO_Shape"/>
            <p:cNvSpPr/>
            <p:nvPr/>
          </p:nvSpPr>
          <p:spPr bwMode="auto">
            <a:xfrm>
              <a:off x="4974429" y="3534853"/>
              <a:ext cx="546016" cy="509614"/>
            </a:xfrm>
            <a:custGeom>
              <a:avLst/>
              <a:gdLst>
                <a:gd name="T0" fmla="*/ 1264650 w 2063750"/>
                <a:gd name="T1" fmla="*/ 933236 h 1925638"/>
                <a:gd name="T2" fmla="*/ 1205010 w 2063750"/>
                <a:gd name="T3" fmla="*/ 981200 h 1925638"/>
                <a:gd name="T4" fmla="*/ 1169637 w 2063750"/>
                <a:gd name="T5" fmla="*/ 913641 h 1925638"/>
                <a:gd name="T6" fmla="*/ 1863628 w 2063750"/>
                <a:gd name="T7" fmla="*/ 619424 h 1925638"/>
                <a:gd name="T8" fmla="*/ 1873035 w 2063750"/>
                <a:gd name="T9" fmla="*/ 667280 h 1925638"/>
                <a:gd name="T10" fmla="*/ 1691374 w 2063750"/>
                <a:gd name="T11" fmla="*/ 669322 h 1925638"/>
                <a:gd name="T12" fmla="*/ 1696077 w 2063750"/>
                <a:gd name="T13" fmla="*/ 621175 h 1925638"/>
                <a:gd name="T14" fmla="*/ 742063 w 2063750"/>
                <a:gd name="T15" fmla="*/ 629637 h 1925638"/>
                <a:gd name="T16" fmla="*/ 727975 w 2063750"/>
                <a:gd name="T17" fmla="*/ 676034 h 1925638"/>
                <a:gd name="T18" fmla="*/ 550987 w 2063750"/>
                <a:gd name="T19" fmla="*/ 656483 h 1925638"/>
                <a:gd name="T20" fmla="*/ 577990 w 2063750"/>
                <a:gd name="T21" fmla="*/ 615922 h 1925638"/>
                <a:gd name="T22" fmla="*/ 1273128 w 2063750"/>
                <a:gd name="T23" fmla="*/ 560052 h 1925638"/>
                <a:gd name="T24" fmla="*/ 1196826 w 2063750"/>
                <a:gd name="T25" fmla="*/ 846374 h 1925638"/>
                <a:gd name="T26" fmla="*/ 1157651 w 2063750"/>
                <a:gd name="T27" fmla="*/ 551279 h 1925638"/>
                <a:gd name="T28" fmla="*/ 1196634 w 2063750"/>
                <a:gd name="T29" fmla="*/ 394965 h 1925638"/>
                <a:gd name="T30" fmla="*/ 1004375 w 2063750"/>
                <a:gd name="T31" fmla="*/ 453667 h 1925638"/>
                <a:gd name="T32" fmla="*/ 916159 w 2063750"/>
                <a:gd name="T33" fmla="*/ 617446 h 1925638"/>
                <a:gd name="T34" fmla="*/ 942243 w 2063750"/>
                <a:gd name="T35" fmla="*/ 775648 h 1925638"/>
                <a:gd name="T36" fmla="*/ 1065042 w 2063750"/>
                <a:gd name="T37" fmla="*/ 952636 h 1925638"/>
                <a:gd name="T38" fmla="*/ 1352258 w 2063750"/>
                <a:gd name="T39" fmla="*/ 1009577 h 1925638"/>
                <a:gd name="T40" fmla="*/ 1456007 w 2063750"/>
                <a:gd name="T41" fmla="*/ 831122 h 1925638"/>
                <a:gd name="T42" fmla="*/ 1514915 w 2063750"/>
                <a:gd name="T43" fmla="*/ 694346 h 1925638"/>
                <a:gd name="T44" fmla="*/ 1484729 w 2063750"/>
                <a:gd name="T45" fmla="*/ 506499 h 1925638"/>
                <a:gd name="T46" fmla="*/ 1323829 w 2063750"/>
                <a:gd name="T47" fmla="*/ 407879 h 1925638"/>
                <a:gd name="T48" fmla="*/ 1277230 w 2063750"/>
                <a:gd name="T49" fmla="*/ 330686 h 1925638"/>
                <a:gd name="T50" fmla="*/ 1483556 w 2063750"/>
                <a:gd name="T51" fmla="*/ 408467 h 1925638"/>
                <a:gd name="T52" fmla="*/ 1585840 w 2063750"/>
                <a:gd name="T53" fmla="*/ 598074 h 1925638"/>
                <a:gd name="T54" fmla="*/ 1556532 w 2063750"/>
                <a:gd name="T55" fmla="*/ 799717 h 1925638"/>
                <a:gd name="T56" fmla="*/ 1444577 w 2063750"/>
                <a:gd name="T57" fmla="*/ 953809 h 1925638"/>
                <a:gd name="T58" fmla="*/ 1379514 w 2063750"/>
                <a:gd name="T59" fmla="*/ 1234993 h 1925638"/>
                <a:gd name="T60" fmla="*/ 1224769 w 2063750"/>
                <a:gd name="T61" fmla="*/ 1299859 h 1925638"/>
                <a:gd name="T62" fmla="*/ 973458 w 2063750"/>
                <a:gd name="T63" fmla="*/ 1301550 h 1925638"/>
                <a:gd name="T64" fmla="*/ 884643 w 2063750"/>
                <a:gd name="T65" fmla="*/ 1352828 h 1925638"/>
                <a:gd name="T66" fmla="*/ 1171315 w 2063750"/>
                <a:gd name="T67" fmla="*/ 1381250 h 1925638"/>
                <a:gd name="T68" fmla="*/ 1609826 w 2063750"/>
                <a:gd name="T69" fmla="*/ 1205732 h 1925638"/>
                <a:gd name="T70" fmla="*/ 1769285 w 2063750"/>
                <a:gd name="T71" fmla="*/ 1202215 h 1925638"/>
                <a:gd name="T72" fmla="*/ 1698033 w 2063750"/>
                <a:gd name="T73" fmla="*/ 1343539 h 1925638"/>
                <a:gd name="T74" fmla="*/ 1830840 w 2063750"/>
                <a:gd name="T75" fmla="*/ 1309461 h 1925638"/>
                <a:gd name="T76" fmla="*/ 1902362 w 2063750"/>
                <a:gd name="T77" fmla="*/ 1344330 h 1925638"/>
                <a:gd name="T78" fmla="*/ 1805632 w 2063750"/>
                <a:gd name="T79" fmla="*/ 1426962 h 1925638"/>
                <a:gd name="T80" fmla="*/ 1115916 w 2063750"/>
                <a:gd name="T81" fmla="*/ 1759833 h 1925638"/>
                <a:gd name="T82" fmla="*/ 544327 w 2063750"/>
                <a:gd name="T83" fmla="*/ 1713829 h 1925638"/>
                <a:gd name="T84" fmla="*/ 50124 w 2063750"/>
                <a:gd name="T85" fmla="*/ 1388576 h 1925638"/>
                <a:gd name="T86" fmla="*/ 277587 w 2063750"/>
                <a:gd name="T87" fmla="*/ 1364841 h 1925638"/>
                <a:gd name="T88" fmla="*/ 557812 w 2063750"/>
                <a:gd name="T89" fmla="*/ 1209541 h 1925638"/>
                <a:gd name="T90" fmla="*/ 1023426 w 2063750"/>
                <a:gd name="T91" fmla="*/ 1057126 h 1925638"/>
                <a:gd name="T92" fmla="*/ 919090 w 2063750"/>
                <a:gd name="T93" fmla="*/ 864876 h 1925638"/>
                <a:gd name="T94" fmla="*/ 854320 w 2063750"/>
                <a:gd name="T95" fmla="*/ 707847 h 1925638"/>
                <a:gd name="T96" fmla="*/ 887730 w 2063750"/>
                <a:gd name="T97" fmla="*/ 478909 h 1925638"/>
                <a:gd name="T98" fmla="*/ 1065042 w 2063750"/>
                <a:gd name="T99" fmla="*/ 350938 h 1925638"/>
                <a:gd name="T100" fmla="*/ 1690144 w 2063750"/>
                <a:gd name="T101" fmla="*/ 203159 h 1925638"/>
                <a:gd name="T102" fmla="*/ 1700127 w 2063750"/>
                <a:gd name="T103" fmla="*/ 250943 h 1925638"/>
                <a:gd name="T104" fmla="*/ 1558014 w 2063750"/>
                <a:gd name="T105" fmla="*/ 348271 h 1925638"/>
                <a:gd name="T106" fmla="*/ 1655497 w 2063750"/>
                <a:gd name="T107" fmla="*/ 206383 h 1925638"/>
                <a:gd name="T108" fmla="*/ 904489 w 2063750"/>
                <a:gd name="T109" fmla="*/ 306056 h 1925638"/>
                <a:gd name="T110" fmla="*/ 895180 w 2063750"/>
                <a:gd name="T111" fmla="*/ 353841 h 1925638"/>
                <a:gd name="T112" fmla="*/ 757001 w 2063750"/>
                <a:gd name="T113" fmla="*/ 243028 h 1925638"/>
                <a:gd name="T114" fmla="*/ 779982 w 2063750"/>
                <a:gd name="T115" fmla="*/ 199933 h 1925638"/>
                <a:gd name="T116" fmla="*/ 1248509 w 2063750"/>
                <a:gd name="T117" fmla="*/ 28478 h 1925638"/>
                <a:gd name="T118" fmla="*/ 1217149 w 2063750"/>
                <a:gd name="T119" fmla="*/ 197882 h 1925638"/>
                <a:gd name="T120" fmla="*/ 1185497 w 2063750"/>
                <a:gd name="T121" fmla="*/ 28478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63750" h="1925638">
                  <a:moveTo>
                    <a:pt x="1310496" y="957198"/>
                  </a:moveTo>
                  <a:lnTo>
                    <a:pt x="1315880" y="957198"/>
                  </a:lnTo>
                  <a:lnTo>
                    <a:pt x="1321581" y="957198"/>
                  </a:lnTo>
                  <a:lnTo>
                    <a:pt x="1326965" y="958465"/>
                  </a:lnTo>
                  <a:lnTo>
                    <a:pt x="1332032" y="959732"/>
                  </a:lnTo>
                  <a:lnTo>
                    <a:pt x="1337099" y="961316"/>
                  </a:lnTo>
                  <a:lnTo>
                    <a:pt x="1341850" y="963533"/>
                  </a:lnTo>
                  <a:lnTo>
                    <a:pt x="1346284" y="966383"/>
                  </a:lnTo>
                  <a:lnTo>
                    <a:pt x="1350718" y="969234"/>
                  </a:lnTo>
                  <a:lnTo>
                    <a:pt x="1354202" y="973035"/>
                  </a:lnTo>
                  <a:lnTo>
                    <a:pt x="1357685" y="976519"/>
                  </a:lnTo>
                  <a:lnTo>
                    <a:pt x="1360536" y="980637"/>
                  </a:lnTo>
                  <a:lnTo>
                    <a:pt x="1363386" y="985072"/>
                  </a:lnTo>
                  <a:lnTo>
                    <a:pt x="1365603" y="989506"/>
                  </a:lnTo>
                  <a:lnTo>
                    <a:pt x="1367503" y="994574"/>
                  </a:lnTo>
                  <a:lnTo>
                    <a:pt x="1369087" y="999959"/>
                  </a:lnTo>
                  <a:lnTo>
                    <a:pt x="1369720" y="1005344"/>
                  </a:lnTo>
                  <a:lnTo>
                    <a:pt x="1370037" y="1010728"/>
                  </a:lnTo>
                  <a:lnTo>
                    <a:pt x="1369720" y="1016113"/>
                  </a:lnTo>
                  <a:lnTo>
                    <a:pt x="1369087" y="1021181"/>
                  </a:lnTo>
                  <a:lnTo>
                    <a:pt x="1367503" y="1026566"/>
                  </a:lnTo>
                  <a:lnTo>
                    <a:pt x="1365603" y="1031634"/>
                  </a:lnTo>
                  <a:lnTo>
                    <a:pt x="1363386" y="1036385"/>
                  </a:lnTo>
                  <a:lnTo>
                    <a:pt x="1360536" y="1040503"/>
                  </a:lnTo>
                  <a:lnTo>
                    <a:pt x="1357685" y="1044620"/>
                  </a:lnTo>
                  <a:lnTo>
                    <a:pt x="1354202" y="1048738"/>
                  </a:lnTo>
                  <a:lnTo>
                    <a:pt x="1350718" y="1051906"/>
                  </a:lnTo>
                  <a:lnTo>
                    <a:pt x="1346284" y="1055073"/>
                  </a:lnTo>
                  <a:lnTo>
                    <a:pt x="1341850" y="1057290"/>
                  </a:lnTo>
                  <a:lnTo>
                    <a:pt x="1337099" y="1059507"/>
                  </a:lnTo>
                  <a:lnTo>
                    <a:pt x="1332032" y="1061408"/>
                  </a:lnTo>
                  <a:lnTo>
                    <a:pt x="1326965" y="1062675"/>
                  </a:lnTo>
                  <a:lnTo>
                    <a:pt x="1321581" y="1063308"/>
                  </a:lnTo>
                  <a:lnTo>
                    <a:pt x="1315880" y="1063625"/>
                  </a:lnTo>
                  <a:lnTo>
                    <a:pt x="1310496" y="1063308"/>
                  </a:lnTo>
                  <a:lnTo>
                    <a:pt x="1305428" y="1062675"/>
                  </a:lnTo>
                  <a:lnTo>
                    <a:pt x="1300361" y="1061408"/>
                  </a:lnTo>
                  <a:lnTo>
                    <a:pt x="1295294" y="1059507"/>
                  </a:lnTo>
                  <a:lnTo>
                    <a:pt x="1290543" y="1057290"/>
                  </a:lnTo>
                  <a:lnTo>
                    <a:pt x="1286109" y="1055073"/>
                  </a:lnTo>
                  <a:lnTo>
                    <a:pt x="1281992" y="1051906"/>
                  </a:lnTo>
                  <a:lnTo>
                    <a:pt x="1278191" y="1048738"/>
                  </a:lnTo>
                  <a:lnTo>
                    <a:pt x="1275024" y="1044620"/>
                  </a:lnTo>
                  <a:lnTo>
                    <a:pt x="1271857" y="1040503"/>
                  </a:lnTo>
                  <a:lnTo>
                    <a:pt x="1269324" y="1036385"/>
                  </a:lnTo>
                  <a:lnTo>
                    <a:pt x="1267107" y="1031634"/>
                  </a:lnTo>
                  <a:lnTo>
                    <a:pt x="1265206" y="1026566"/>
                  </a:lnTo>
                  <a:lnTo>
                    <a:pt x="1263940" y="1021181"/>
                  </a:lnTo>
                  <a:lnTo>
                    <a:pt x="1263306" y="1016113"/>
                  </a:lnTo>
                  <a:lnTo>
                    <a:pt x="1262989" y="1010728"/>
                  </a:lnTo>
                  <a:lnTo>
                    <a:pt x="1263306" y="1005344"/>
                  </a:lnTo>
                  <a:lnTo>
                    <a:pt x="1263940" y="999959"/>
                  </a:lnTo>
                  <a:lnTo>
                    <a:pt x="1265206" y="994574"/>
                  </a:lnTo>
                  <a:lnTo>
                    <a:pt x="1267107" y="989506"/>
                  </a:lnTo>
                  <a:lnTo>
                    <a:pt x="1269324" y="985072"/>
                  </a:lnTo>
                  <a:lnTo>
                    <a:pt x="1271857" y="980637"/>
                  </a:lnTo>
                  <a:lnTo>
                    <a:pt x="1275024" y="976519"/>
                  </a:lnTo>
                  <a:lnTo>
                    <a:pt x="1278191" y="973035"/>
                  </a:lnTo>
                  <a:lnTo>
                    <a:pt x="1281992" y="969234"/>
                  </a:lnTo>
                  <a:lnTo>
                    <a:pt x="1286109" y="966383"/>
                  </a:lnTo>
                  <a:lnTo>
                    <a:pt x="1290543" y="963533"/>
                  </a:lnTo>
                  <a:lnTo>
                    <a:pt x="1295294" y="961316"/>
                  </a:lnTo>
                  <a:lnTo>
                    <a:pt x="1300361" y="959732"/>
                  </a:lnTo>
                  <a:lnTo>
                    <a:pt x="1305428" y="958465"/>
                  </a:lnTo>
                  <a:lnTo>
                    <a:pt x="1310496" y="957198"/>
                  </a:lnTo>
                  <a:close/>
                  <a:moveTo>
                    <a:pt x="1856524" y="666750"/>
                  </a:moveTo>
                  <a:lnTo>
                    <a:pt x="2002690" y="666750"/>
                  </a:lnTo>
                  <a:lnTo>
                    <a:pt x="2005874" y="667066"/>
                  </a:lnTo>
                  <a:lnTo>
                    <a:pt x="2009695" y="667382"/>
                  </a:lnTo>
                  <a:lnTo>
                    <a:pt x="2012561" y="668330"/>
                  </a:lnTo>
                  <a:lnTo>
                    <a:pt x="2017064" y="669595"/>
                  </a:lnTo>
                  <a:lnTo>
                    <a:pt x="2018930" y="670859"/>
                  </a:lnTo>
                  <a:lnTo>
                    <a:pt x="2021796" y="672755"/>
                  </a:lnTo>
                  <a:lnTo>
                    <a:pt x="2024344" y="674335"/>
                  </a:lnTo>
                  <a:lnTo>
                    <a:pt x="2026891" y="676863"/>
                  </a:lnTo>
                  <a:lnTo>
                    <a:pt x="2029121" y="679076"/>
                  </a:lnTo>
                  <a:lnTo>
                    <a:pt x="2031031" y="681920"/>
                  </a:lnTo>
                  <a:lnTo>
                    <a:pt x="2032623" y="684764"/>
                  </a:lnTo>
                  <a:lnTo>
                    <a:pt x="2034216" y="687292"/>
                  </a:lnTo>
                  <a:lnTo>
                    <a:pt x="2035489" y="690769"/>
                  </a:lnTo>
                  <a:lnTo>
                    <a:pt x="2036126" y="693929"/>
                  </a:lnTo>
                  <a:lnTo>
                    <a:pt x="2036763" y="697405"/>
                  </a:lnTo>
                  <a:lnTo>
                    <a:pt x="2036763" y="700566"/>
                  </a:lnTo>
                  <a:lnTo>
                    <a:pt x="2036763" y="704358"/>
                  </a:lnTo>
                  <a:lnTo>
                    <a:pt x="2036126" y="707834"/>
                  </a:lnTo>
                  <a:lnTo>
                    <a:pt x="2035489" y="710995"/>
                  </a:lnTo>
                  <a:lnTo>
                    <a:pt x="2034216" y="714155"/>
                  </a:lnTo>
                  <a:lnTo>
                    <a:pt x="2032623" y="716999"/>
                  </a:lnTo>
                  <a:lnTo>
                    <a:pt x="2031031" y="720170"/>
                  </a:lnTo>
                  <a:lnTo>
                    <a:pt x="2029121" y="722688"/>
                  </a:lnTo>
                  <a:lnTo>
                    <a:pt x="2026891" y="724900"/>
                  </a:lnTo>
                  <a:lnTo>
                    <a:pt x="2024344" y="727112"/>
                  </a:lnTo>
                  <a:lnTo>
                    <a:pt x="2021796" y="729009"/>
                  </a:lnTo>
                  <a:lnTo>
                    <a:pt x="2018930" y="730905"/>
                  </a:lnTo>
                  <a:lnTo>
                    <a:pt x="2017064" y="732169"/>
                  </a:lnTo>
                  <a:lnTo>
                    <a:pt x="2012561" y="733433"/>
                  </a:lnTo>
                  <a:lnTo>
                    <a:pt x="2009695" y="734381"/>
                  </a:lnTo>
                  <a:lnTo>
                    <a:pt x="2005874" y="734697"/>
                  </a:lnTo>
                  <a:lnTo>
                    <a:pt x="2002690" y="735013"/>
                  </a:lnTo>
                  <a:lnTo>
                    <a:pt x="1856524" y="735013"/>
                  </a:lnTo>
                  <a:lnTo>
                    <a:pt x="1853339" y="734697"/>
                  </a:lnTo>
                  <a:lnTo>
                    <a:pt x="1849518" y="734381"/>
                  </a:lnTo>
                  <a:lnTo>
                    <a:pt x="1846652" y="733433"/>
                  </a:lnTo>
                  <a:lnTo>
                    <a:pt x="1843149" y="732169"/>
                  </a:lnTo>
                  <a:lnTo>
                    <a:pt x="1840283" y="730905"/>
                  </a:lnTo>
                  <a:lnTo>
                    <a:pt x="1837417" y="729009"/>
                  </a:lnTo>
                  <a:lnTo>
                    <a:pt x="1834870" y="727112"/>
                  </a:lnTo>
                  <a:lnTo>
                    <a:pt x="1832322" y="724900"/>
                  </a:lnTo>
                  <a:lnTo>
                    <a:pt x="1830093" y="722688"/>
                  </a:lnTo>
                  <a:lnTo>
                    <a:pt x="1828182" y="720170"/>
                  </a:lnTo>
                  <a:lnTo>
                    <a:pt x="1826590" y="716999"/>
                  </a:lnTo>
                  <a:lnTo>
                    <a:pt x="1824998" y="714155"/>
                  </a:lnTo>
                  <a:lnTo>
                    <a:pt x="1823724" y="710995"/>
                  </a:lnTo>
                  <a:lnTo>
                    <a:pt x="1823087" y="707834"/>
                  </a:lnTo>
                  <a:lnTo>
                    <a:pt x="1822450" y="704358"/>
                  </a:lnTo>
                  <a:lnTo>
                    <a:pt x="1822450" y="700566"/>
                  </a:lnTo>
                  <a:lnTo>
                    <a:pt x="1822450" y="697405"/>
                  </a:lnTo>
                  <a:lnTo>
                    <a:pt x="1823087" y="693929"/>
                  </a:lnTo>
                  <a:lnTo>
                    <a:pt x="1823724" y="690769"/>
                  </a:lnTo>
                  <a:lnTo>
                    <a:pt x="1824998" y="687292"/>
                  </a:lnTo>
                  <a:lnTo>
                    <a:pt x="1826590" y="684764"/>
                  </a:lnTo>
                  <a:lnTo>
                    <a:pt x="1828182" y="681920"/>
                  </a:lnTo>
                  <a:lnTo>
                    <a:pt x="1830093" y="679076"/>
                  </a:lnTo>
                  <a:lnTo>
                    <a:pt x="1832322" y="676863"/>
                  </a:lnTo>
                  <a:lnTo>
                    <a:pt x="1834870" y="674335"/>
                  </a:lnTo>
                  <a:lnTo>
                    <a:pt x="1837417" y="672755"/>
                  </a:lnTo>
                  <a:lnTo>
                    <a:pt x="1840283" y="670859"/>
                  </a:lnTo>
                  <a:lnTo>
                    <a:pt x="1843149" y="669595"/>
                  </a:lnTo>
                  <a:lnTo>
                    <a:pt x="1846652" y="668330"/>
                  </a:lnTo>
                  <a:lnTo>
                    <a:pt x="1849518" y="667382"/>
                  </a:lnTo>
                  <a:lnTo>
                    <a:pt x="1853339" y="667066"/>
                  </a:lnTo>
                  <a:lnTo>
                    <a:pt x="1856524" y="666750"/>
                  </a:lnTo>
                  <a:close/>
                  <a:moveTo>
                    <a:pt x="629654" y="666750"/>
                  </a:moveTo>
                  <a:lnTo>
                    <a:pt x="775285" y="666750"/>
                  </a:lnTo>
                  <a:lnTo>
                    <a:pt x="778783" y="667066"/>
                  </a:lnTo>
                  <a:lnTo>
                    <a:pt x="781962" y="667382"/>
                  </a:lnTo>
                  <a:lnTo>
                    <a:pt x="785460" y="668330"/>
                  </a:lnTo>
                  <a:lnTo>
                    <a:pt x="788640" y="669595"/>
                  </a:lnTo>
                  <a:lnTo>
                    <a:pt x="791819" y="670859"/>
                  </a:lnTo>
                  <a:lnTo>
                    <a:pt x="794363" y="672755"/>
                  </a:lnTo>
                  <a:lnTo>
                    <a:pt x="797225" y="674335"/>
                  </a:lnTo>
                  <a:lnTo>
                    <a:pt x="799451" y="676863"/>
                  </a:lnTo>
                  <a:lnTo>
                    <a:pt x="801677" y="679076"/>
                  </a:lnTo>
                  <a:lnTo>
                    <a:pt x="803902" y="681920"/>
                  </a:lnTo>
                  <a:lnTo>
                    <a:pt x="805492" y="684764"/>
                  </a:lnTo>
                  <a:lnTo>
                    <a:pt x="806764" y="687292"/>
                  </a:lnTo>
                  <a:lnTo>
                    <a:pt x="808036" y="690769"/>
                  </a:lnTo>
                  <a:lnTo>
                    <a:pt x="808990" y="693929"/>
                  </a:lnTo>
                  <a:lnTo>
                    <a:pt x="809626" y="697405"/>
                  </a:lnTo>
                  <a:lnTo>
                    <a:pt x="809626" y="700566"/>
                  </a:lnTo>
                  <a:lnTo>
                    <a:pt x="809626" y="704358"/>
                  </a:lnTo>
                  <a:lnTo>
                    <a:pt x="808990" y="707834"/>
                  </a:lnTo>
                  <a:lnTo>
                    <a:pt x="808036" y="710995"/>
                  </a:lnTo>
                  <a:lnTo>
                    <a:pt x="806764" y="714155"/>
                  </a:lnTo>
                  <a:lnTo>
                    <a:pt x="805492" y="716999"/>
                  </a:lnTo>
                  <a:lnTo>
                    <a:pt x="803902" y="720170"/>
                  </a:lnTo>
                  <a:lnTo>
                    <a:pt x="801677" y="722688"/>
                  </a:lnTo>
                  <a:lnTo>
                    <a:pt x="799451" y="724900"/>
                  </a:lnTo>
                  <a:lnTo>
                    <a:pt x="797225" y="727112"/>
                  </a:lnTo>
                  <a:lnTo>
                    <a:pt x="794363" y="729009"/>
                  </a:lnTo>
                  <a:lnTo>
                    <a:pt x="791819" y="730905"/>
                  </a:lnTo>
                  <a:lnTo>
                    <a:pt x="788640" y="732169"/>
                  </a:lnTo>
                  <a:lnTo>
                    <a:pt x="785460" y="733433"/>
                  </a:lnTo>
                  <a:lnTo>
                    <a:pt x="781962" y="734381"/>
                  </a:lnTo>
                  <a:lnTo>
                    <a:pt x="778783" y="734697"/>
                  </a:lnTo>
                  <a:lnTo>
                    <a:pt x="775285" y="735013"/>
                  </a:lnTo>
                  <a:lnTo>
                    <a:pt x="629654" y="735013"/>
                  </a:lnTo>
                  <a:lnTo>
                    <a:pt x="626156" y="734697"/>
                  </a:lnTo>
                  <a:lnTo>
                    <a:pt x="622976" y="734381"/>
                  </a:lnTo>
                  <a:lnTo>
                    <a:pt x="619479" y="733433"/>
                  </a:lnTo>
                  <a:lnTo>
                    <a:pt x="616299" y="732169"/>
                  </a:lnTo>
                  <a:lnTo>
                    <a:pt x="613119" y="730905"/>
                  </a:lnTo>
                  <a:lnTo>
                    <a:pt x="610576" y="729009"/>
                  </a:lnTo>
                  <a:lnTo>
                    <a:pt x="607714" y="727112"/>
                  </a:lnTo>
                  <a:lnTo>
                    <a:pt x="605488" y="724900"/>
                  </a:lnTo>
                  <a:lnTo>
                    <a:pt x="603262" y="722688"/>
                  </a:lnTo>
                  <a:lnTo>
                    <a:pt x="601036" y="720170"/>
                  </a:lnTo>
                  <a:lnTo>
                    <a:pt x="599447" y="716999"/>
                  </a:lnTo>
                  <a:lnTo>
                    <a:pt x="598175" y="714155"/>
                  </a:lnTo>
                  <a:lnTo>
                    <a:pt x="596903" y="710995"/>
                  </a:lnTo>
                  <a:lnTo>
                    <a:pt x="596267" y="707834"/>
                  </a:lnTo>
                  <a:lnTo>
                    <a:pt x="595313" y="704358"/>
                  </a:lnTo>
                  <a:lnTo>
                    <a:pt x="595313" y="700566"/>
                  </a:lnTo>
                  <a:lnTo>
                    <a:pt x="595313" y="697405"/>
                  </a:lnTo>
                  <a:lnTo>
                    <a:pt x="596267" y="693929"/>
                  </a:lnTo>
                  <a:lnTo>
                    <a:pt x="596903" y="690769"/>
                  </a:lnTo>
                  <a:lnTo>
                    <a:pt x="598175" y="687292"/>
                  </a:lnTo>
                  <a:lnTo>
                    <a:pt x="599447" y="684764"/>
                  </a:lnTo>
                  <a:lnTo>
                    <a:pt x="601036" y="681920"/>
                  </a:lnTo>
                  <a:lnTo>
                    <a:pt x="603262" y="679076"/>
                  </a:lnTo>
                  <a:lnTo>
                    <a:pt x="605488" y="676863"/>
                  </a:lnTo>
                  <a:lnTo>
                    <a:pt x="607714" y="674335"/>
                  </a:lnTo>
                  <a:lnTo>
                    <a:pt x="610576" y="672755"/>
                  </a:lnTo>
                  <a:lnTo>
                    <a:pt x="613119" y="670859"/>
                  </a:lnTo>
                  <a:lnTo>
                    <a:pt x="616299" y="669595"/>
                  </a:lnTo>
                  <a:lnTo>
                    <a:pt x="619479" y="668330"/>
                  </a:lnTo>
                  <a:lnTo>
                    <a:pt x="622976" y="667382"/>
                  </a:lnTo>
                  <a:lnTo>
                    <a:pt x="626156" y="667066"/>
                  </a:lnTo>
                  <a:lnTo>
                    <a:pt x="629654" y="666750"/>
                  </a:lnTo>
                  <a:close/>
                  <a:moveTo>
                    <a:pt x="1315880" y="528637"/>
                  </a:moveTo>
                  <a:lnTo>
                    <a:pt x="1321897" y="528954"/>
                  </a:lnTo>
                  <a:lnTo>
                    <a:pt x="1327598" y="529904"/>
                  </a:lnTo>
                  <a:lnTo>
                    <a:pt x="1333615" y="531805"/>
                  </a:lnTo>
                  <a:lnTo>
                    <a:pt x="1339316" y="534655"/>
                  </a:lnTo>
                  <a:lnTo>
                    <a:pt x="1345017" y="537823"/>
                  </a:lnTo>
                  <a:lnTo>
                    <a:pt x="1350084" y="541941"/>
                  </a:lnTo>
                  <a:lnTo>
                    <a:pt x="1354835" y="546375"/>
                  </a:lnTo>
                  <a:lnTo>
                    <a:pt x="1359586" y="551760"/>
                  </a:lnTo>
                  <a:lnTo>
                    <a:pt x="1364020" y="557778"/>
                  </a:lnTo>
                  <a:lnTo>
                    <a:pt x="1367503" y="564430"/>
                  </a:lnTo>
                  <a:lnTo>
                    <a:pt x="1370987" y="571398"/>
                  </a:lnTo>
                  <a:lnTo>
                    <a:pt x="1373837" y="579634"/>
                  </a:lnTo>
                  <a:lnTo>
                    <a:pt x="1375104" y="583751"/>
                  </a:lnTo>
                  <a:lnTo>
                    <a:pt x="1376371" y="588186"/>
                  </a:lnTo>
                  <a:lnTo>
                    <a:pt x="1377955" y="597055"/>
                  </a:lnTo>
                  <a:lnTo>
                    <a:pt x="1379222" y="606557"/>
                  </a:lnTo>
                  <a:lnTo>
                    <a:pt x="1379538" y="616377"/>
                  </a:lnTo>
                  <a:lnTo>
                    <a:pt x="1379222" y="627463"/>
                  </a:lnTo>
                  <a:lnTo>
                    <a:pt x="1378905" y="637915"/>
                  </a:lnTo>
                  <a:lnTo>
                    <a:pt x="1378588" y="647101"/>
                  </a:lnTo>
                  <a:lnTo>
                    <a:pt x="1377955" y="655970"/>
                  </a:lnTo>
                  <a:lnTo>
                    <a:pt x="1376054" y="673074"/>
                  </a:lnTo>
                  <a:lnTo>
                    <a:pt x="1373204" y="690179"/>
                  </a:lnTo>
                  <a:lnTo>
                    <a:pt x="1370037" y="706967"/>
                  </a:lnTo>
                  <a:lnTo>
                    <a:pt x="1366237" y="725021"/>
                  </a:lnTo>
                  <a:lnTo>
                    <a:pt x="1361803" y="745293"/>
                  </a:lnTo>
                  <a:lnTo>
                    <a:pt x="1357369" y="769366"/>
                  </a:lnTo>
                  <a:lnTo>
                    <a:pt x="1352301" y="797873"/>
                  </a:lnTo>
                  <a:lnTo>
                    <a:pt x="1346917" y="830815"/>
                  </a:lnTo>
                  <a:lnTo>
                    <a:pt x="1344384" y="849503"/>
                  </a:lnTo>
                  <a:lnTo>
                    <a:pt x="1341533" y="870092"/>
                  </a:lnTo>
                  <a:lnTo>
                    <a:pt x="1338683" y="892264"/>
                  </a:lnTo>
                  <a:lnTo>
                    <a:pt x="1335832" y="916654"/>
                  </a:lnTo>
                  <a:lnTo>
                    <a:pt x="1296561" y="916654"/>
                  </a:lnTo>
                  <a:lnTo>
                    <a:pt x="1293710" y="892264"/>
                  </a:lnTo>
                  <a:lnTo>
                    <a:pt x="1290860" y="870092"/>
                  </a:lnTo>
                  <a:lnTo>
                    <a:pt x="1288326" y="849820"/>
                  </a:lnTo>
                  <a:lnTo>
                    <a:pt x="1285792" y="831132"/>
                  </a:lnTo>
                  <a:lnTo>
                    <a:pt x="1280092" y="797873"/>
                  </a:lnTo>
                  <a:lnTo>
                    <a:pt x="1275341" y="769366"/>
                  </a:lnTo>
                  <a:lnTo>
                    <a:pt x="1270590" y="745293"/>
                  </a:lnTo>
                  <a:lnTo>
                    <a:pt x="1266473" y="725021"/>
                  </a:lnTo>
                  <a:lnTo>
                    <a:pt x="1262356" y="706967"/>
                  </a:lnTo>
                  <a:lnTo>
                    <a:pt x="1258872" y="690179"/>
                  </a:lnTo>
                  <a:lnTo>
                    <a:pt x="1256339" y="673074"/>
                  </a:lnTo>
                  <a:lnTo>
                    <a:pt x="1254438" y="655970"/>
                  </a:lnTo>
                  <a:lnTo>
                    <a:pt x="1253805" y="647101"/>
                  </a:lnTo>
                  <a:lnTo>
                    <a:pt x="1252855" y="637915"/>
                  </a:lnTo>
                  <a:lnTo>
                    <a:pt x="1252538" y="627463"/>
                  </a:lnTo>
                  <a:lnTo>
                    <a:pt x="1252538" y="616377"/>
                  </a:lnTo>
                  <a:lnTo>
                    <a:pt x="1252855" y="606557"/>
                  </a:lnTo>
                  <a:lnTo>
                    <a:pt x="1254122" y="597055"/>
                  </a:lnTo>
                  <a:lnTo>
                    <a:pt x="1255705" y="588186"/>
                  </a:lnTo>
                  <a:lnTo>
                    <a:pt x="1256972" y="583751"/>
                  </a:lnTo>
                  <a:lnTo>
                    <a:pt x="1258239" y="579634"/>
                  </a:lnTo>
                  <a:lnTo>
                    <a:pt x="1261406" y="571398"/>
                  </a:lnTo>
                  <a:lnTo>
                    <a:pt x="1264573" y="564430"/>
                  </a:lnTo>
                  <a:lnTo>
                    <a:pt x="1268374" y="557778"/>
                  </a:lnTo>
                  <a:lnTo>
                    <a:pt x="1272807" y="551760"/>
                  </a:lnTo>
                  <a:lnTo>
                    <a:pt x="1277241" y="546375"/>
                  </a:lnTo>
                  <a:lnTo>
                    <a:pt x="1281992" y="541941"/>
                  </a:lnTo>
                  <a:lnTo>
                    <a:pt x="1287376" y="537823"/>
                  </a:lnTo>
                  <a:lnTo>
                    <a:pt x="1293077" y="534655"/>
                  </a:lnTo>
                  <a:lnTo>
                    <a:pt x="1298778" y="531805"/>
                  </a:lnTo>
                  <a:lnTo>
                    <a:pt x="1304162" y="529904"/>
                  </a:lnTo>
                  <a:lnTo>
                    <a:pt x="1310179" y="528954"/>
                  </a:lnTo>
                  <a:lnTo>
                    <a:pt x="1315880" y="528637"/>
                  </a:lnTo>
                  <a:close/>
                  <a:moveTo>
                    <a:pt x="1316038" y="427125"/>
                  </a:moveTo>
                  <a:lnTo>
                    <a:pt x="1306196" y="427443"/>
                  </a:lnTo>
                  <a:lnTo>
                    <a:pt x="1296353" y="427761"/>
                  </a:lnTo>
                  <a:lnTo>
                    <a:pt x="1283971" y="428715"/>
                  </a:lnTo>
                  <a:lnTo>
                    <a:pt x="1269048" y="430622"/>
                  </a:lnTo>
                  <a:lnTo>
                    <a:pt x="1252221" y="432529"/>
                  </a:lnTo>
                  <a:lnTo>
                    <a:pt x="1233806" y="435390"/>
                  </a:lnTo>
                  <a:lnTo>
                    <a:pt x="1224281" y="437615"/>
                  </a:lnTo>
                  <a:lnTo>
                    <a:pt x="1214121" y="439523"/>
                  </a:lnTo>
                  <a:lnTo>
                    <a:pt x="1204278" y="441748"/>
                  </a:lnTo>
                  <a:lnTo>
                    <a:pt x="1193483" y="444609"/>
                  </a:lnTo>
                  <a:lnTo>
                    <a:pt x="1183323" y="447470"/>
                  </a:lnTo>
                  <a:lnTo>
                    <a:pt x="1172528" y="450967"/>
                  </a:lnTo>
                  <a:lnTo>
                    <a:pt x="1161733" y="454463"/>
                  </a:lnTo>
                  <a:lnTo>
                    <a:pt x="1150938" y="458914"/>
                  </a:lnTo>
                  <a:lnTo>
                    <a:pt x="1140143" y="463364"/>
                  </a:lnTo>
                  <a:lnTo>
                    <a:pt x="1129348" y="467814"/>
                  </a:lnTo>
                  <a:lnTo>
                    <a:pt x="1118871" y="473218"/>
                  </a:lnTo>
                  <a:lnTo>
                    <a:pt x="1108393" y="478940"/>
                  </a:lnTo>
                  <a:lnTo>
                    <a:pt x="1097916" y="484980"/>
                  </a:lnTo>
                  <a:lnTo>
                    <a:pt x="1088073" y="491338"/>
                  </a:lnTo>
                  <a:lnTo>
                    <a:pt x="1078231" y="498331"/>
                  </a:lnTo>
                  <a:lnTo>
                    <a:pt x="1069023" y="505960"/>
                  </a:lnTo>
                  <a:lnTo>
                    <a:pt x="1059498" y="514225"/>
                  </a:lnTo>
                  <a:lnTo>
                    <a:pt x="1050926" y="522808"/>
                  </a:lnTo>
                  <a:lnTo>
                    <a:pt x="1043623" y="530755"/>
                  </a:lnTo>
                  <a:lnTo>
                    <a:pt x="1036638" y="539656"/>
                  </a:lnTo>
                  <a:lnTo>
                    <a:pt x="1029971" y="548557"/>
                  </a:lnTo>
                  <a:lnTo>
                    <a:pt x="1023938" y="557775"/>
                  </a:lnTo>
                  <a:lnTo>
                    <a:pt x="1018541" y="567312"/>
                  </a:lnTo>
                  <a:lnTo>
                    <a:pt x="1013461" y="577166"/>
                  </a:lnTo>
                  <a:lnTo>
                    <a:pt x="1009333" y="587656"/>
                  </a:lnTo>
                  <a:lnTo>
                    <a:pt x="1005206" y="598464"/>
                  </a:lnTo>
                  <a:lnTo>
                    <a:pt x="1001713" y="608954"/>
                  </a:lnTo>
                  <a:lnTo>
                    <a:pt x="998856" y="620398"/>
                  </a:lnTo>
                  <a:lnTo>
                    <a:pt x="996633" y="632160"/>
                  </a:lnTo>
                  <a:lnTo>
                    <a:pt x="994728" y="643922"/>
                  </a:lnTo>
                  <a:lnTo>
                    <a:pt x="993458" y="656319"/>
                  </a:lnTo>
                  <a:lnTo>
                    <a:pt x="992506" y="668716"/>
                  </a:lnTo>
                  <a:lnTo>
                    <a:pt x="992506" y="681750"/>
                  </a:lnTo>
                  <a:lnTo>
                    <a:pt x="992506" y="694783"/>
                  </a:lnTo>
                  <a:lnTo>
                    <a:pt x="993141" y="707498"/>
                  </a:lnTo>
                  <a:lnTo>
                    <a:pt x="994093" y="719260"/>
                  </a:lnTo>
                  <a:lnTo>
                    <a:pt x="994728" y="730704"/>
                  </a:lnTo>
                  <a:lnTo>
                    <a:pt x="996316" y="741829"/>
                  </a:lnTo>
                  <a:lnTo>
                    <a:pt x="997586" y="752002"/>
                  </a:lnTo>
                  <a:lnTo>
                    <a:pt x="998856" y="762174"/>
                  </a:lnTo>
                  <a:lnTo>
                    <a:pt x="1000443" y="771393"/>
                  </a:lnTo>
                  <a:lnTo>
                    <a:pt x="1002031" y="780611"/>
                  </a:lnTo>
                  <a:lnTo>
                    <a:pt x="1003936" y="789194"/>
                  </a:lnTo>
                  <a:lnTo>
                    <a:pt x="1005841" y="797777"/>
                  </a:lnTo>
                  <a:lnTo>
                    <a:pt x="1008063" y="805724"/>
                  </a:lnTo>
                  <a:lnTo>
                    <a:pt x="1010603" y="813035"/>
                  </a:lnTo>
                  <a:lnTo>
                    <a:pt x="1012826" y="820347"/>
                  </a:lnTo>
                  <a:lnTo>
                    <a:pt x="1015683" y="827022"/>
                  </a:lnTo>
                  <a:lnTo>
                    <a:pt x="1018223" y="833698"/>
                  </a:lnTo>
                  <a:lnTo>
                    <a:pt x="1020763" y="840055"/>
                  </a:lnTo>
                  <a:lnTo>
                    <a:pt x="1023621" y="846095"/>
                  </a:lnTo>
                  <a:lnTo>
                    <a:pt x="1026478" y="851817"/>
                  </a:lnTo>
                  <a:lnTo>
                    <a:pt x="1032828" y="862943"/>
                  </a:lnTo>
                  <a:lnTo>
                    <a:pt x="1039496" y="872797"/>
                  </a:lnTo>
                  <a:lnTo>
                    <a:pt x="1046481" y="882652"/>
                  </a:lnTo>
                  <a:lnTo>
                    <a:pt x="1053466" y="891552"/>
                  </a:lnTo>
                  <a:lnTo>
                    <a:pt x="1061086" y="900135"/>
                  </a:lnTo>
                  <a:lnTo>
                    <a:pt x="1076643" y="917301"/>
                  </a:lnTo>
                  <a:lnTo>
                    <a:pt x="1091883" y="934467"/>
                  </a:lnTo>
                  <a:lnTo>
                    <a:pt x="1099821" y="943367"/>
                  </a:lnTo>
                  <a:lnTo>
                    <a:pt x="1107441" y="952904"/>
                  </a:lnTo>
                  <a:lnTo>
                    <a:pt x="1115061" y="962758"/>
                  </a:lnTo>
                  <a:lnTo>
                    <a:pt x="1122681" y="973566"/>
                  </a:lnTo>
                  <a:lnTo>
                    <a:pt x="1129983" y="985010"/>
                  </a:lnTo>
                  <a:lnTo>
                    <a:pt x="1136968" y="996772"/>
                  </a:lnTo>
                  <a:lnTo>
                    <a:pt x="1143953" y="1009805"/>
                  </a:lnTo>
                  <a:lnTo>
                    <a:pt x="1150938" y="1024427"/>
                  </a:lnTo>
                  <a:lnTo>
                    <a:pt x="1153796" y="1031739"/>
                  </a:lnTo>
                  <a:lnTo>
                    <a:pt x="1157288" y="1039686"/>
                  </a:lnTo>
                  <a:lnTo>
                    <a:pt x="1160146" y="1047633"/>
                  </a:lnTo>
                  <a:lnTo>
                    <a:pt x="1162686" y="1056216"/>
                  </a:lnTo>
                  <a:lnTo>
                    <a:pt x="1165543" y="1064799"/>
                  </a:lnTo>
                  <a:lnTo>
                    <a:pt x="1168083" y="1074017"/>
                  </a:lnTo>
                  <a:lnTo>
                    <a:pt x="1170941" y="1083554"/>
                  </a:lnTo>
                  <a:lnTo>
                    <a:pt x="1173163" y="1093408"/>
                  </a:lnTo>
                  <a:lnTo>
                    <a:pt x="1175386" y="1103580"/>
                  </a:lnTo>
                  <a:lnTo>
                    <a:pt x="1177608" y="1114388"/>
                  </a:lnTo>
                  <a:lnTo>
                    <a:pt x="1179513" y="1125196"/>
                  </a:lnTo>
                  <a:lnTo>
                    <a:pt x="1181418" y="1136958"/>
                  </a:lnTo>
                  <a:lnTo>
                    <a:pt x="1181680" y="1141412"/>
                  </a:lnTo>
                  <a:lnTo>
                    <a:pt x="1456680" y="1141412"/>
                  </a:lnTo>
                  <a:lnTo>
                    <a:pt x="1456691" y="1136958"/>
                  </a:lnTo>
                  <a:lnTo>
                    <a:pt x="1458596" y="1125196"/>
                  </a:lnTo>
                  <a:lnTo>
                    <a:pt x="1460818" y="1114388"/>
                  </a:lnTo>
                  <a:lnTo>
                    <a:pt x="1462723" y="1103580"/>
                  </a:lnTo>
                  <a:lnTo>
                    <a:pt x="1464946" y="1093408"/>
                  </a:lnTo>
                  <a:lnTo>
                    <a:pt x="1467486" y="1083554"/>
                  </a:lnTo>
                  <a:lnTo>
                    <a:pt x="1470026" y="1074017"/>
                  </a:lnTo>
                  <a:lnTo>
                    <a:pt x="1472883" y="1064799"/>
                  </a:lnTo>
                  <a:lnTo>
                    <a:pt x="1475423" y="1056216"/>
                  </a:lnTo>
                  <a:lnTo>
                    <a:pt x="1478281" y="1047633"/>
                  </a:lnTo>
                  <a:lnTo>
                    <a:pt x="1481456" y="1039686"/>
                  </a:lnTo>
                  <a:lnTo>
                    <a:pt x="1484313" y="1031739"/>
                  </a:lnTo>
                  <a:lnTo>
                    <a:pt x="1487806" y="1024427"/>
                  </a:lnTo>
                  <a:lnTo>
                    <a:pt x="1494156" y="1009805"/>
                  </a:lnTo>
                  <a:lnTo>
                    <a:pt x="1501141" y="996772"/>
                  </a:lnTo>
                  <a:lnTo>
                    <a:pt x="1508443" y="985010"/>
                  </a:lnTo>
                  <a:lnTo>
                    <a:pt x="1515746" y="973566"/>
                  </a:lnTo>
                  <a:lnTo>
                    <a:pt x="1523048" y="962758"/>
                  </a:lnTo>
                  <a:lnTo>
                    <a:pt x="1530986" y="952904"/>
                  </a:lnTo>
                  <a:lnTo>
                    <a:pt x="1538606" y="943367"/>
                  </a:lnTo>
                  <a:lnTo>
                    <a:pt x="1546543" y="934467"/>
                  </a:lnTo>
                  <a:lnTo>
                    <a:pt x="1561466" y="917301"/>
                  </a:lnTo>
                  <a:lnTo>
                    <a:pt x="1577341" y="900135"/>
                  </a:lnTo>
                  <a:lnTo>
                    <a:pt x="1584643" y="891552"/>
                  </a:lnTo>
                  <a:lnTo>
                    <a:pt x="1591946" y="882652"/>
                  </a:lnTo>
                  <a:lnTo>
                    <a:pt x="1598613" y="872797"/>
                  </a:lnTo>
                  <a:lnTo>
                    <a:pt x="1605281" y="862943"/>
                  </a:lnTo>
                  <a:lnTo>
                    <a:pt x="1611631" y="851817"/>
                  </a:lnTo>
                  <a:lnTo>
                    <a:pt x="1614806" y="846095"/>
                  </a:lnTo>
                  <a:lnTo>
                    <a:pt x="1617346" y="840055"/>
                  </a:lnTo>
                  <a:lnTo>
                    <a:pt x="1620203" y="833698"/>
                  </a:lnTo>
                  <a:lnTo>
                    <a:pt x="1623061" y="827022"/>
                  </a:lnTo>
                  <a:lnTo>
                    <a:pt x="1625283" y="820347"/>
                  </a:lnTo>
                  <a:lnTo>
                    <a:pt x="1628141" y="813035"/>
                  </a:lnTo>
                  <a:lnTo>
                    <a:pt x="1630046" y="805724"/>
                  </a:lnTo>
                  <a:lnTo>
                    <a:pt x="1632268" y="797777"/>
                  </a:lnTo>
                  <a:lnTo>
                    <a:pt x="1634491" y="789194"/>
                  </a:lnTo>
                  <a:lnTo>
                    <a:pt x="1636396" y="780611"/>
                  </a:lnTo>
                  <a:lnTo>
                    <a:pt x="1637983" y="771393"/>
                  </a:lnTo>
                  <a:lnTo>
                    <a:pt x="1639571" y="762174"/>
                  </a:lnTo>
                  <a:lnTo>
                    <a:pt x="1641158" y="752002"/>
                  </a:lnTo>
                  <a:lnTo>
                    <a:pt x="1642428" y="741829"/>
                  </a:lnTo>
                  <a:lnTo>
                    <a:pt x="1643381" y="730704"/>
                  </a:lnTo>
                  <a:lnTo>
                    <a:pt x="1644333" y="719260"/>
                  </a:lnTo>
                  <a:lnTo>
                    <a:pt x="1644968" y="707498"/>
                  </a:lnTo>
                  <a:lnTo>
                    <a:pt x="1645603" y="694783"/>
                  </a:lnTo>
                  <a:lnTo>
                    <a:pt x="1645921" y="681750"/>
                  </a:lnTo>
                  <a:lnTo>
                    <a:pt x="1645603" y="668716"/>
                  </a:lnTo>
                  <a:lnTo>
                    <a:pt x="1644968" y="656319"/>
                  </a:lnTo>
                  <a:lnTo>
                    <a:pt x="1643698" y="643922"/>
                  </a:lnTo>
                  <a:lnTo>
                    <a:pt x="1641793" y="632160"/>
                  </a:lnTo>
                  <a:lnTo>
                    <a:pt x="1639253" y="620398"/>
                  </a:lnTo>
                  <a:lnTo>
                    <a:pt x="1636396" y="608954"/>
                  </a:lnTo>
                  <a:lnTo>
                    <a:pt x="1632903" y="598464"/>
                  </a:lnTo>
                  <a:lnTo>
                    <a:pt x="1629411" y="587656"/>
                  </a:lnTo>
                  <a:lnTo>
                    <a:pt x="1624648" y="577166"/>
                  </a:lnTo>
                  <a:lnTo>
                    <a:pt x="1619568" y="567312"/>
                  </a:lnTo>
                  <a:lnTo>
                    <a:pt x="1614488" y="557775"/>
                  </a:lnTo>
                  <a:lnTo>
                    <a:pt x="1608456" y="548557"/>
                  </a:lnTo>
                  <a:lnTo>
                    <a:pt x="1602106" y="539656"/>
                  </a:lnTo>
                  <a:lnTo>
                    <a:pt x="1595121" y="530755"/>
                  </a:lnTo>
                  <a:lnTo>
                    <a:pt x="1587183" y="522808"/>
                  </a:lnTo>
                  <a:lnTo>
                    <a:pt x="1578611" y="514225"/>
                  </a:lnTo>
                  <a:lnTo>
                    <a:pt x="1569721" y="505960"/>
                  </a:lnTo>
                  <a:lnTo>
                    <a:pt x="1559878" y="498331"/>
                  </a:lnTo>
                  <a:lnTo>
                    <a:pt x="1550353" y="491338"/>
                  </a:lnTo>
                  <a:lnTo>
                    <a:pt x="1540193" y="484980"/>
                  </a:lnTo>
                  <a:lnTo>
                    <a:pt x="1529716" y="478622"/>
                  </a:lnTo>
                  <a:lnTo>
                    <a:pt x="1519556" y="473218"/>
                  </a:lnTo>
                  <a:lnTo>
                    <a:pt x="1508761" y="467814"/>
                  </a:lnTo>
                  <a:lnTo>
                    <a:pt x="1497966" y="463046"/>
                  </a:lnTo>
                  <a:lnTo>
                    <a:pt x="1487488" y="458596"/>
                  </a:lnTo>
                  <a:lnTo>
                    <a:pt x="1476376" y="454463"/>
                  </a:lnTo>
                  <a:lnTo>
                    <a:pt x="1465581" y="450967"/>
                  </a:lnTo>
                  <a:lnTo>
                    <a:pt x="1455103" y="447470"/>
                  </a:lnTo>
                  <a:lnTo>
                    <a:pt x="1444308" y="444609"/>
                  </a:lnTo>
                  <a:lnTo>
                    <a:pt x="1434148" y="441748"/>
                  </a:lnTo>
                  <a:lnTo>
                    <a:pt x="1423988" y="439523"/>
                  </a:lnTo>
                  <a:lnTo>
                    <a:pt x="1413828" y="437615"/>
                  </a:lnTo>
                  <a:lnTo>
                    <a:pt x="1404303" y="435390"/>
                  </a:lnTo>
                  <a:lnTo>
                    <a:pt x="1385888" y="432529"/>
                  </a:lnTo>
                  <a:lnTo>
                    <a:pt x="1369061" y="430304"/>
                  </a:lnTo>
                  <a:lnTo>
                    <a:pt x="1354456" y="428715"/>
                  </a:lnTo>
                  <a:lnTo>
                    <a:pt x="1342073" y="427761"/>
                  </a:lnTo>
                  <a:lnTo>
                    <a:pt x="1332866" y="427443"/>
                  </a:lnTo>
                  <a:lnTo>
                    <a:pt x="1323023" y="427125"/>
                  </a:lnTo>
                  <a:lnTo>
                    <a:pt x="1316038" y="427125"/>
                  </a:lnTo>
                  <a:close/>
                  <a:moveTo>
                    <a:pt x="1309371" y="354012"/>
                  </a:moveTo>
                  <a:lnTo>
                    <a:pt x="1315403" y="354012"/>
                  </a:lnTo>
                  <a:lnTo>
                    <a:pt x="1322071" y="354012"/>
                  </a:lnTo>
                  <a:lnTo>
                    <a:pt x="1328103" y="354012"/>
                  </a:lnTo>
                  <a:lnTo>
                    <a:pt x="1337628" y="354330"/>
                  </a:lnTo>
                  <a:lnTo>
                    <a:pt x="1350011" y="354966"/>
                  </a:lnTo>
                  <a:lnTo>
                    <a:pt x="1365568" y="356237"/>
                  </a:lnTo>
                  <a:lnTo>
                    <a:pt x="1383666" y="358145"/>
                  </a:lnTo>
                  <a:lnTo>
                    <a:pt x="1403351" y="361006"/>
                  </a:lnTo>
                  <a:lnTo>
                    <a:pt x="1413828" y="362913"/>
                  </a:lnTo>
                  <a:lnTo>
                    <a:pt x="1424941" y="364820"/>
                  </a:lnTo>
                  <a:lnTo>
                    <a:pt x="1436371" y="367363"/>
                  </a:lnTo>
                  <a:lnTo>
                    <a:pt x="1448118" y="369906"/>
                  </a:lnTo>
                  <a:lnTo>
                    <a:pt x="1460183" y="373085"/>
                  </a:lnTo>
                  <a:lnTo>
                    <a:pt x="1471931" y="376264"/>
                  </a:lnTo>
                  <a:lnTo>
                    <a:pt x="1484313" y="380079"/>
                  </a:lnTo>
                  <a:lnTo>
                    <a:pt x="1497013" y="383893"/>
                  </a:lnTo>
                  <a:lnTo>
                    <a:pt x="1509396" y="388661"/>
                  </a:lnTo>
                  <a:lnTo>
                    <a:pt x="1522096" y="393748"/>
                  </a:lnTo>
                  <a:lnTo>
                    <a:pt x="1534478" y="399152"/>
                  </a:lnTo>
                  <a:lnTo>
                    <a:pt x="1547178" y="405191"/>
                  </a:lnTo>
                  <a:lnTo>
                    <a:pt x="1559561" y="411549"/>
                  </a:lnTo>
                  <a:lnTo>
                    <a:pt x="1571943" y="418542"/>
                  </a:lnTo>
                  <a:lnTo>
                    <a:pt x="1584008" y="425854"/>
                  </a:lnTo>
                  <a:lnTo>
                    <a:pt x="1595756" y="433801"/>
                  </a:lnTo>
                  <a:lnTo>
                    <a:pt x="1607186" y="442384"/>
                  </a:lnTo>
                  <a:lnTo>
                    <a:pt x="1618616" y="451602"/>
                  </a:lnTo>
                  <a:lnTo>
                    <a:pt x="1629728" y="461139"/>
                  </a:lnTo>
                  <a:lnTo>
                    <a:pt x="1640206" y="471629"/>
                  </a:lnTo>
                  <a:lnTo>
                    <a:pt x="1650366" y="483073"/>
                  </a:lnTo>
                  <a:lnTo>
                    <a:pt x="1659891" y="494199"/>
                  </a:lnTo>
                  <a:lnTo>
                    <a:pt x="1668463" y="506278"/>
                  </a:lnTo>
                  <a:lnTo>
                    <a:pt x="1672591" y="512318"/>
                  </a:lnTo>
                  <a:lnTo>
                    <a:pt x="1676401" y="518676"/>
                  </a:lnTo>
                  <a:lnTo>
                    <a:pt x="1680211" y="525033"/>
                  </a:lnTo>
                  <a:lnTo>
                    <a:pt x="1683703" y="531391"/>
                  </a:lnTo>
                  <a:lnTo>
                    <a:pt x="1690371" y="544424"/>
                  </a:lnTo>
                  <a:lnTo>
                    <a:pt x="1696403" y="558093"/>
                  </a:lnTo>
                  <a:lnTo>
                    <a:pt x="1701801" y="572398"/>
                  </a:lnTo>
                  <a:lnTo>
                    <a:pt x="1706563" y="586703"/>
                  </a:lnTo>
                  <a:lnTo>
                    <a:pt x="1710056" y="601325"/>
                  </a:lnTo>
                  <a:lnTo>
                    <a:pt x="1713548" y="616266"/>
                  </a:lnTo>
                  <a:lnTo>
                    <a:pt x="1715771" y="631842"/>
                  </a:lnTo>
                  <a:lnTo>
                    <a:pt x="1717993" y="647736"/>
                  </a:lnTo>
                  <a:lnTo>
                    <a:pt x="1718946" y="663948"/>
                  </a:lnTo>
                  <a:lnTo>
                    <a:pt x="1719263" y="680478"/>
                  </a:lnTo>
                  <a:lnTo>
                    <a:pt x="1718946" y="697644"/>
                  </a:lnTo>
                  <a:lnTo>
                    <a:pt x="1718311" y="712584"/>
                  </a:lnTo>
                  <a:lnTo>
                    <a:pt x="1717041" y="727207"/>
                  </a:lnTo>
                  <a:lnTo>
                    <a:pt x="1716088" y="740876"/>
                  </a:lnTo>
                  <a:lnTo>
                    <a:pt x="1714501" y="753909"/>
                  </a:lnTo>
                  <a:lnTo>
                    <a:pt x="1712913" y="766624"/>
                  </a:lnTo>
                  <a:lnTo>
                    <a:pt x="1711326" y="778704"/>
                  </a:lnTo>
                  <a:lnTo>
                    <a:pt x="1709103" y="790148"/>
                  </a:lnTo>
                  <a:lnTo>
                    <a:pt x="1706881" y="801274"/>
                  </a:lnTo>
                  <a:lnTo>
                    <a:pt x="1704658" y="812082"/>
                  </a:lnTo>
                  <a:lnTo>
                    <a:pt x="1701801" y="821936"/>
                  </a:lnTo>
                  <a:lnTo>
                    <a:pt x="1698943" y="831790"/>
                  </a:lnTo>
                  <a:lnTo>
                    <a:pt x="1696086" y="841009"/>
                  </a:lnTo>
                  <a:lnTo>
                    <a:pt x="1692911" y="849910"/>
                  </a:lnTo>
                  <a:lnTo>
                    <a:pt x="1689736" y="858175"/>
                  </a:lnTo>
                  <a:lnTo>
                    <a:pt x="1686243" y="866122"/>
                  </a:lnTo>
                  <a:lnTo>
                    <a:pt x="1682751" y="874069"/>
                  </a:lnTo>
                  <a:lnTo>
                    <a:pt x="1679258" y="881698"/>
                  </a:lnTo>
                  <a:lnTo>
                    <a:pt x="1675448" y="888691"/>
                  </a:lnTo>
                  <a:lnTo>
                    <a:pt x="1671321" y="895367"/>
                  </a:lnTo>
                  <a:lnTo>
                    <a:pt x="1667828" y="902042"/>
                  </a:lnTo>
                  <a:lnTo>
                    <a:pt x="1659573" y="914440"/>
                  </a:lnTo>
                  <a:lnTo>
                    <a:pt x="1651001" y="925884"/>
                  </a:lnTo>
                  <a:lnTo>
                    <a:pt x="1642428" y="936692"/>
                  </a:lnTo>
                  <a:lnTo>
                    <a:pt x="1633856" y="947182"/>
                  </a:lnTo>
                  <a:lnTo>
                    <a:pt x="1624648" y="957036"/>
                  </a:lnTo>
                  <a:lnTo>
                    <a:pt x="1615758" y="966891"/>
                  </a:lnTo>
                  <a:lnTo>
                    <a:pt x="1602423" y="981831"/>
                  </a:lnTo>
                  <a:lnTo>
                    <a:pt x="1595756" y="989460"/>
                  </a:lnTo>
                  <a:lnTo>
                    <a:pt x="1589406" y="997407"/>
                  </a:lnTo>
                  <a:lnTo>
                    <a:pt x="1583056" y="1005672"/>
                  </a:lnTo>
                  <a:lnTo>
                    <a:pt x="1576706" y="1014255"/>
                  </a:lnTo>
                  <a:lnTo>
                    <a:pt x="1570991" y="1023474"/>
                  </a:lnTo>
                  <a:lnTo>
                    <a:pt x="1564958" y="1033010"/>
                  </a:lnTo>
                  <a:lnTo>
                    <a:pt x="1559561" y="1043818"/>
                  </a:lnTo>
                  <a:lnTo>
                    <a:pt x="1554163" y="1054626"/>
                  </a:lnTo>
                  <a:lnTo>
                    <a:pt x="1549083" y="1067024"/>
                  </a:lnTo>
                  <a:lnTo>
                    <a:pt x="1544638" y="1080057"/>
                  </a:lnTo>
                  <a:lnTo>
                    <a:pt x="1540193" y="1094680"/>
                  </a:lnTo>
                  <a:lnTo>
                    <a:pt x="1536383" y="1110256"/>
                  </a:lnTo>
                  <a:lnTo>
                    <a:pt x="1532891" y="1127104"/>
                  </a:lnTo>
                  <a:lnTo>
                    <a:pt x="1529716" y="1144905"/>
                  </a:lnTo>
                  <a:lnTo>
                    <a:pt x="1529716" y="1286999"/>
                  </a:lnTo>
                  <a:lnTo>
                    <a:pt x="1526858" y="1293992"/>
                  </a:lnTo>
                  <a:lnTo>
                    <a:pt x="1525906" y="1296535"/>
                  </a:lnTo>
                  <a:lnTo>
                    <a:pt x="1523366" y="1300986"/>
                  </a:lnTo>
                  <a:lnTo>
                    <a:pt x="1520508" y="1306072"/>
                  </a:lnTo>
                  <a:lnTo>
                    <a:pt x="1516063" y="1312747"/>
                  </a:lnTo>
                  <a:lnTo>
                    <a:pt x="1510348" y="1320694"/>
                  </a:lnTo>
                  <a:lnTo>
                    <a:pt x="1503046" y="1328641"/>
                  </a:lnTo>
                  <a:lnTo>
                    <a:pt x="1499236" y="1333410"/>
                  </a:lnTo>
                  <a:lnTo>
                    <a:pt x="1494473" y="1337542"/>
                  </a:lnTo>
                  <a:lnTo>
                    <a:pt x="1489393" y="1342310"/>
                  </a:lnTo>
                  <a:lnTo>
                    <a:pt x="1483996" y="1346761"/>
                  </a:lnTo>
                  <a:lnTo>
                    <a:pt x="1478281" y="1351211"/>
                  </a:lnTo>
                  <a:lnTo>
                    <a:pt x="1471931" y="1355979"/>
                  </a:lnTo>
                  <a:lnTo>
                    <a:pt x="1465263" y="1360748"/>
                  </a:lnTo>
                  <a:lnTo>
                    <a:pt x="1457961" y="1365516"/>
                  </a:lnTo>
                  <a:lnTo>
                    <a:pt x="1450341" y="1369648"/>
                  </a:lnTo>
                  <a:lnTo>
                    <a:pt x="1442086" y="1374417"/>
                  </a:lnTo>
                  <a:lnTo>
                    <a:pt x="1432878" y="1378867"/>
                  </a:lnTo>
                  <a:lnTo>
                    <a:pt x="1423671" y="1382682"/>
                  </a:lnTo>
                  <a:lnTo>
                    <a:pt x="1413511" y="1386814"/>
                  </a:lnTo>
                  <a:lnTo>
                    <a:pt x="1403351" y="1390311"/>
                  </a:lnTo>
                  <a:lnTo>
                    <a:pt x="1392238" y="1394125"/>
                  </a:lnTo>
                  <a:lnTo>
                    <a:pt x="1380173" y="1397622"/>
                  </a:lnTo>
                  <a:lnTo>
                    <a:pt x="1367791" y="1400483"/>
                  </a:lnTo>
                  <a:lnTo>
                    <a:pt x="1354773" y="1403662"/>
                  </a:lnTo>
                  <a:lnTo>
                    <a:pt x="1341121" y="1405887"/>
                  </a:lnTo>
                  <a:lnTo>
                    <a:pt x="1326833" y="1407794"/>
                  </a:lnTo>
                  <a:lnTo>
                    <a:pt x="1324611" y="1408112"/>
                  </a:lnTo>
                  <a:lnTo>
                    <a:pt x="1311276" y="1407794"/>
                  </a:lnTo>
                  <a:lnTo>
                    <a:pt x="1296988" y="1405887"/>
                  </a:lnTo>
                  <a:lnTo>
                    <a:pt x="1283336" y="1403662"/>
                  </a:lnTo>
                  <a:lnTo>
                    <a:pt x="1270318" y="1400483"/>
                  </a:lnTo>
                  <a:lnTo>
                    <a:pt x="1257936" y="1397622"/>
                  </a:lnTo>
                  <a:lnTo>
                    <a:pt x="1246188" y="1394125"/>
                  </a:lnTo>
                  <a:lnTo>
                    <a:pt x="1235076" y="1390311"/>
                  </a:lnTo>
                  <a:lnTo>
                    <a:pt x="1224598" y="1386814"/>
                  </a:lnTo>
                  <a:lnTo>
                    <a:pt x="1214438" y="1382682"/>
                  </a:lnTo>
                  <a:lnTo>
                    <a:pt x="1205231" y="1378867"/>
                  </a:lnTo>
                  <a:lnTo>
                    <a:pt x="1196658" y="1374417"/>
                  </a:lnTo>
                  <a:lnTo>
                    <a:pt x="1192940" y="1372348"/>
                  </a:lnTo>
                  <a:lnTo>
                    <a:pt x="1177471" y="1376937"/>
                  </a:lnTo>
                  <a:lnTo>
                    <a:pt x="1156831" y="1382967"/>
                  </a:lnTo>
                  <a:lnTo>
                    <a:pt x="1135872" y="1388679"/>
                  </a:lnTo>
                  <a:lnTo>
                    <a:pt x="1094591" y="1399787"/>
                  </a:lnTo>
                  <a:lnTo>
                    <a:pt x="1054580" y="1409625"/>
                  </a:lnTo>
                  <a:lnTo>
                    <a:pt x="1017744" y="1419462"/>
                  </a:lnTo>
                  <a:lnTo>
                    <a:pt x="985672" y="1428031"/>
                  </a:lnTo>
                  <a:lnTo>
                    <a:pt x="971700" y="1432157"/>
                  </a:lnTo>
                  <a:lnTo>
                    <a:pt x="959633" y="1436282"/>
                  </a:lnTo>
                  <a:lnTo>
                    <a:pt x="949471" y="1439773"/>
                  </a:lnTo>
                  <a:lnTo>
                    <a:pt x="941215" y="1443581"/>
                  </a:lnTo>
                  <a:lnTo>
                    <a:pt x="938357" y="1445168"/>
                  </a:lnTo>
                  <a:lnTo>
                    <a:pt x="935499" y="1446755"/>
                  </a:lnTo>
                  <a:lnTo>
                    <a:pt x="933594" y="1448024"/>
                  </a:lnTo>
                  <a:lnTo>
                    <a:pt x="932324" y="1449928"/>
                  </a:lnTo>
                  <a:lnTo>
                    <a:pt x="932006" y="1451198"/>
                  </a:lnTo>
                  <a:lnTo>
                    <a:pt x="932006" y="1452784"/>
                  </a:lnTo>
                  <a:lnTo>
                    <a:pt x="932641" y="1454054"/>
                  </a:lnTo>
                  <a:lnTo>
                    <a:pt x="934229" y="1455641"/>
                  </a:lnTo>
                  <a:lnTo>
                    <a:pt x="938675" y="1457862"/>
                  </a:lnTo>
                  <a:lnTo>
                    <a:pt x="944390" y="1460401"/>
                  </a:lnTo>
                  <a:lnTo>
                    <a:pt x="950741" y="1462940"/>
                  </a:lnTo>
                  <a:lnTo>
                    <a:pt x="958363" y="1465161"/>
                  </a:lnTo>
                  <a:lnTo>
                    <a:pt x="966619" y="1467065"/>
                  </a:lnTo>
                  <a:lnTo>
                    <a:pt x="976145" y="1469604"/>
                  </a:lnTo>
                  <a:lnTo>
                    <a:pt x="985672" y="1471508"/>
                  </a:lnTo>
                  <a:lnTo>
                    <a:pt x="996468" y="1473412"/>
                  </a:lnTo>
                  <a:lnTo>
                    <a:pt x="1019014" y="1477538"/>
                  </a:lnTo>
                  <a:lnTo>
                    <a:pt x="1043783" y="1481029"/>
                  </a:lnTo>
                  <a:lnTo>
                    <a:pt x="1069505" y="1484202"/>
                  </a:lnTo>
                  <a:lnTo>
                    <a:pt x="1095861" y="1486741"/>
                  </a:lnTo>
                  <a:lnTo>
                    <a:pt x="1122218" y="1489597"/>
                  </a:lnTo>
                  <a:lnTo>
                    <a:pt x="1147939" y="1491819"/>
                  </a:lnTo>
                  <a:lnTo>
                    <a:pt x="1172708" y="1493723"/>
                  </a:lnTo>
                  <a:lnTo>
                    <a:pt x="1195889" y="1495309"/>
                  </a:lnTo>
                  <a:lnTo>
                    <a:pt x="1233995" y="1497214"/>
                  </a:lnTo>
                  <a:lnTo>
                    <a:pt x="1247967" y="1497848"/>
                  </a:lnTo>
                  <a:lnTo>
                    <a:pt x="1257811" y="1497848"/>
                  </a:lnTo>
                  <a:lnTo>
                    <a:pt x="1260034" y="1497848"/>
                  </a:lnTo>
                  <a:lnTo>
                    <a:pt x="1262574" y="1497531"/>
                  </a:lnTo>
                  <a:lnTo>
                    <a:pt x="1268925" y="1495944"/>
                  </a:lnTo>
                  <a:lnTo>
                    <a:pt x="1276864" y="1493723"/>
                  </a:lnTo>
                  <a:lnTo>
                    <a:pt x="1286391" y="1490549"/>
                  </a:lnTo>
                  <a:lnTo>
                    <a:pt x="1297187" y="1486106"/>
                  </a:lnTo>
                  <a:lnTo>
                    <a:pt x="1309254" y="1481663"/>
                  </a:lnTo>
                  <a:lnTo>
                    <a:pt x="1337516" y="1470239"/>
                  </a:lnTo>
                  <a:lnTo>
                    <a:pt x="1369588" y="1456593"/>
                  </a:lnTo>
                  <a:lnTo>
                    <a:pt x="1404836" y="1440725"/>
                  </a:lnTo>
                  <a:lnTo>
                    <a:pt x="1483271" y="1406768"/>
                  </a:lnTo>
                  <a:lnTo>
                    <a:pt x="1524870" y="1388679"/>
                  </a:lnTo>
                  <a:lnTo>
                    <a:pt x="1566786" y="1370908"/>
                  </a:lnTo>
                  <a:lnTo>
                    <a:pt x="1608703" y="1354088"/>
                  </a:lnTo>
                  <a:lnTo>
                    <a:pt x="1629343" y="1346154"/>
                  </a:lnTo>
                  <a:lnTo>
                    <a:pt x="1649666" y="1337903"/>
                  </a:lnTo>
                  <a:lnTo>
                    <a:pt x="1669672" y="1330604"/>
                  </a:lnTo>
                  <a:lnTo>
                    <a:pt x="1689043" y="1323622"/>
                  </a:lnTo>
                  <a:lnTo>
                    <a:pt x="1708095" y="1317275"/>
                  </a:lnTo>
                  <a:lnTo>
                    <a:pt x="1726513" y="1311246"/>
                  </a:lnTo>
                  <a:lnTo>
                    <a:pt x="1743978" y="1305851"/>
                  </a:lnTo>
                  <a:lnTo>
                    <a:pt x="1760491" y="1301725"/>
                  </a:lnTo>
                  <a:lnTo>
                    <a:pt x="1776368" y="1297599"/>
                  </a:lnTo>
                  <a:lnTo>
                    <a:pt x="1790976" y="1294743"/>
                  </a:lnTo>
                  <a:lnTo>
                    <a:pt x="1804630" y="1292204"/>
                  </a:lnTo>
                  <a:lnTo>
                    <a:pt x="1817650" y="1290618"/>
                  </a:lnTo>
                  <a:lnTo>
                    <a:pt x="1829717" y="1289031"/>
                  </a:lnTo>
                  <a:lnTo>
                    <a:pt x="1840831" y="1288396"/>
                  </a:lnTo>
                  <a:lnTo>
                    <a:pt x="1851310" y="1287762"/>
                  </a:lnTo>
                  <a:lnTo>
                    <a:pt x="1860836" y="1287127"/>
                  </a:lnTo>
                  <a:lnTo>
                    <a:pt x="1869728" y="1287762"/>
                  </a:lnTo>
                  <a:lnTo>
                    <a:pt x="1877984" y="1288396"/>
                  </a:lnTo>
                  <a:lnTo>
                    <a:pt x="1885605" y="1289348"/>
                  </a:lnTo>
                  <a:lnTo>
                    <a:pt x="1892274" y="1290618"/>
                  </a:lnTo>
                  <a:lnTo>
                    <a:pt x="1898307" y="1292204"/>
                  </a:lnTo>
                  <a:lnTo>
                    <a:pt x="1904023" y="1294426"/>
                  </a:lnTo>
                  <a:lnTo>
                    <a:pt x="1908469" y="1296647"/>
                  </a:lnTo>
                  <a:lnTo>
                    <a:pt x="1912914" y="1298869"/>
                  </a:lnTo>
                  <a:lnTo>
                    <a:pt x="1916725" y="1302042"/>
                  </a:lnTo>
                  <a:lnTo>
                    <a:pt x="1919901" y="1304899"/>
                  </a:lnTo>
                  <a:lnTo>
                    <a:pt x="1922441" y="1308389"/>
                  </a:lnTo>
                  <a:lnTo>
                    <a:pt x="1924664" y="1311880"/>
                  </a:lnTo>
                  <a:lnTo>
                    <a:pt x="1926252" y="1315688"/>
                  </a:lnTo>
                  <a:lnTo>
                    <a:pt x="1927522" y="1319497"/>
                  </a:lnTo>
                  <a:lnTo>
                    <a:pt x="1928157" y="1323622"/>
                  </a:lnTo>
                  <a:lnTo>
                    <a:pt x="1928474" y="1328065"/>
                  </a:lnTo>
                  <a:lnTo>
                    <a:pt x="1928474" y="1332825"/>
                  </a:lnTo>
                  <a:lnTo>
                    <a:pt x="1928157" y="1336951"/>
                  </a:lnTo>
                  <a:lnTo>
                    <a:pt x="1927522" y="1342029"/>
                  </a:lnTo>
                  <a:lnTo>
                    <a:pt x="1926252" y="1346789"/>
                  </a:lnTo>
                  <a:lnTo>
                    <a:pt x="1924981" y="1351549"/>
                  </a:lnTo>
                  <a:lnTo>
                    <a:pt x="1923711" y="1356627"/>
                  </a:lnTo>
                  <a:lnTo>
                    <a:pt x="1921488" y="1361704"/>
                  </a:lnTo>
                  <a:lnTo>
                    <a:pt x="1919583" y="1366782"/>
                  </a:lnTo>
                  <a:lnTo>
                    <a:pt x="1917728" y="1370490"/>
                  </a:lnTo>
                  <a:lnTo>
                    <a:pt x="1673225" y="1539875"/>
                  </a:lnTo>
                  <a:lnTo>
                    <a:pt x="1839536" y="1455101"/>
                  </a:lnTo>
                  <a:lnTo>
                    <a:pt x="1835829" y="1457509"/>
                  </a:lnTo>
                  <a:lnTo>
                    <a:pt x="1835750" y="1457545"/>
                  </a:lnTo>
                  <a:lnTo>
                    <a:pt x="1831940" y="1459449"/>
                  </a:lnTo>
                  <a:lnTo>
                    <a:pt x="1834797" y="1458179"/>
                  </a:lnTo>
                  <a:lnTo>
                    <a:pt x="1835829" y="1457509"/>
                  </a:lnTo>
                  <a:lnTo>
                    <a:pt x="1846229" y="1452784"/>
                  </a:lnTo>
                  <a:lnTo>
                    <a:pt x="1861789" y="1446437"/>
                  </a:lnTo>
                  <a:lnTo>
                    <a:pt x="1871633" y="1442629"/>
                  </a:lnTo>
                  <a:lnTo>
                    <a:pt x="1882112" y="1438821"/>
                  </a:lnTo>
                  <a:lnTo>
                    <a:pt x="1893226" y="1435013"/>
                  </a:lnTo>
                  <a:lnTo>
                    <a:pt x="1905293" y="1431204"/>
                  </a:lnTo>
                  <a:lnTo>
                    <a:pt x="1917995" y="1427714"/>
                  </a:lnTo>
                  <a:lnTo>
                    <a:pt x="1930697" y="1424857"/>
                  </a:lnTo>
                  <a:lnTo>
                    <a:pt x="1944034" y="1422001"/>
                  </a:lnTo>
                  <a:lnTo>
                    <a:pt x="1957054" y="1420097"/>
                  </a:lnTo>
                  <a:lnTo>
                    <a:pt x="1970391" y="1418828"/>
                  </a:lnTo>
                  <a:lnTo>
                    <a:pt x="1977059" y="1418510"/>
                  </a:lnTo>
                  <a:lnTo>
                    <a:pt x="1983410" y="1418193"/>
                  </a:lnTo>
                  <a:lnTo>
                    <a:pt x="1989761" y="1418510"/>
                  </a:lnTo>
                  <a:lnTo>
                    <a:pt x="1995795" y="1418828"/>
                  </a:lnTo>
                  <a:lnTo>
                    <a:pt x="2001828" y="1419780"/>
                  </a:lnTo>
                  <a:lnTo>
                    <a:pt x="2007862" y="1420732"/>
                  </a:lnTo>
                  <a:lnTo>
                    <a:pt x="2013577" y="1421684"/>
                  </a:lnTo>
                  <a:lnTo>
                    <a:pt x="2018658" y="1423588"/>
                  </a:lnTo>
                  <a:lnTo>
                    <a:pt x="2023739" y="1425175"/>
                  </a:lnTo>
                  <a:lnTo>
                    <a:pt x="2028820" y="1427079"/>
                  </a:lnTo>
                  <a:lnTo>
                    <a:pt x="2033265" y="1429618"/>
                  </a:lnTo>
                  <a:lnTo>
                    <a:pt x="2037394" y="1431839"/>
                  </a:lnTo>
                  <a:lnTo>
                    <a:pt x="2041839" y="1434378"/>
                  </a:lnTo>
                  <a:lnTo>
                    <a:pt x="2045650" y="1437234"/>
                  </a:lnTo>
                  <a:lnTo>
                    <a:pt x="2048825" y="1439773"/>
                  </a:lnTo>
                  <a:lnTo>
                    <a:pt x="2052001" y="1442946"/>
                  </a:lnTo>
                  <a:lnTo>
                    <a:pt x="2054859" y="1445803"/>
                  </a:lnTo>
                  <a:lnTo>
                    <a:pt x="2057082" y="1449294"/>
                  </a:lnTo>
                  <a:lnTo>
                    <a:pt x="2059305" y="1452467"/>
                  </a:lnTo>
                  <a:lnTo>
                    <a:pt x="2060892" y="1455958"/>
                  </a:lnTo>
                  <a:lnTo>
                    <a:pt x="2062162" y="1459131"/>
                  </a:lnTo>
                  <a:lnTo>
                    <a:pt x="2063115" y="1462622"/>
                  </a:lnTo>
                  <a:lnTo>
                    <a:pt x="2063433" y="1465796"/>
                  </a:lnTo>
                  <a:lnTo>
                    <a:pt x="2063750" y="1469287"/>
                  </a:lnTo>
                  <a:lnTo>
                    <a:pt x="2063433" y="1472778"/>
                  </a:lnTo>
                  <a:lnTo>
                    <a:pt x="2062480" y="1476268"/>
                  </a:lnTo>
                  <a:lnTo>
                    <a:pt x="2061210" y="1479442"/>
                  </a:lnTo>
                  <a:lnTo>
                    <a:pt x="2059622" y="1482933"/>
                  </a:lnTo>
                  <a:lnTo>
                    <a:pt x="2057082" y="1485789"/>
                  </a:lnTo>
                  <a:lnTo>
                    <a:pt x="2054541" y="1489280"/>
                  </a:lnTo>
                  <a:lnTo>
                    <a:pt x="2051048" y="1492136"/>
                  </a:lnTo>
                  <a:lnTo>
                    <a:pt x="2047555" y="1495309"/>
                  </a:lnTo>
                  <a:lnTo>
                    <a:pt x="2043110" y="1497848"/>
                  </a:lnTo>
                  <a:lnTo>
                    <a:pt x="2038029" y="1500704"/>
                  </a:lnTo>
                  <a:lnTo>
                    <a:pt x="2017071" y="1511494"/>
                  </a:lnTo>
                  <a:lnTo>
                    <a:pt x="1995795" y="1522919"/>
                  </a:lnTo>
                  <a:lnTo>
                    <a:pt x="1975154" y="1534344"/>
                  </a:lnTo>
                  <a:lnTo>
                    <a:pt x="1956101" y="1545451"/>
                  </a:lnTo>
                  <a:lnTo>
                    <a:pt x="1926252" y="1562271"/>
                  </a:lnTo>
                  <a:lnTo>
                    <a:pt x="1914502" y="1569252"/>
                  </a:lnTo>
                  <a:lnTo>
                    <a:pt x="1983410" y="1527997"/>
                  </a:lnTo>
                  <a:lnTo>
                    <a:pt x="1511215" y="1778704"/>
                  </a:lnTo>
                  <a:lnTo>
                    <a:pt x="1498196" y="1785369"/>
                  </a:lnTo>
                  <a:lnTo>
                    <a:pt x="1482953" y="1792985"/>
                  </a:lnTo>
                  <a:lnTo>
                    <a:pt x="1462948" y="1802823"/>
                  </a:lnTo>
                  <a:lnTo>
                    <a:pt x="1438814" y="1814248"/>
                  </a:lnTo>
                  <a:lnTo>
                    <a:pt x="1410870" y="1827259"/>
                  </a:lnTo>
                  <a:lnTo>
                    <a:pt x="1380385" y="1841223"/>
                  </a:lnTo>
                  <a:lnTo>
                    <a:pt x="1347678" y="1855186"/>
                  </a:lnTo>
                  <a:lnTo>
                    <a:pt x="1313382" y="1869150"/>
                  </a:lnTo>
                  <a:lnTo>
                    <a:pt x="1295917" y="1876131"/>
                  </a:lnTo>
                  <a:lnTo>
                    <a:pt x="1278769" y="1882796"/>
                  </a:lnTo>
                  <a:lnTo>
                    <a:pt x="1260987" y="1889143"/>
                  </a:lnTo>
                  <a:lnTo>
                    <a:pt x="1243204" y="1895172"/>
                  </a:lnTo>
                  <a:lnTo>
                    <a:pt x="1225739" y="1900885"/>
                  </a:lnTo>
                  <a:lnTo>
                    <a:pt x="1208909" y="1905962"/>
                  </a:lnTo>
                  <a:lnTo>
                    <a:pt x="1191761" y="1910723"/>
                  </a:lnTo>
                  <a:lnTo>
                    <a:pt x="1175248" y="1914848"/>
                  </a:lnTo>
                  <a:lnTo>
                    <a:pt x="1159371" y="1918656"/>
                  </a:lnTo>
                  <a:lnTo>
                    <a:pt x="1144129" y="1921513"/>
                  </a:lnTo>
                  <a:lnTo>
                    <a:pt x="1129204" y="1923417"/>
                  </a:lnTo>
                  <a:lnTo>
                    <a:pt x="1115232" y="1925004"/>
                  </a:lnTo>
                  <a:lnTo>
                    <a:pt x="1108563" y="1925321"/>
                  </a:lnTo>
                  <a:lnTo>
                    <a:pt x="1102212" y="1925638"/>
                  </a:lnTo>
                  <a:lnTo>
                    <a:pt x="1095861" y="1925638"/>
                  </a:lnTo>
                  <a:lnTo>
                    <a:pt x="1089828" y="1925321"/>
                  </a:lnTo>
                  <a:lnTo>
                    <a:pt x="1076808" y="1924051"/>
                  </a:lnTo>
                  <a:lnTo>
                    <a:pt x="1061884" y="1922465"/>
                  </a:lnTo>
                  <a:lnTo>
                    <a:pt x="1025683" y="1918656"/>
                  </a:lnTo>
                  <a:lnTo>
                    <a:pt x="983131" y="1912944"/>
                  </a:lnTo>
                  <a:lnTo>
                    <a:pt x="934546" y="1906280"/>
                  </a:lnTo>
                  <a:lnTo>
                    <a:pt x="824992" y="1890412"/>
                  </a:lnTo>
                  <a:lnTo>
                    <a:pt x="707181" y="1872958"/>
                  </a:lnTo>
                  <a:lnTo>
                    <a:pt x="589688" y="1856138"/>
                  </a:lnTo>
                  <a:lnTo>
                    <a:pt x="534117" y="1848522"/>
                  </a:lnTo>
                  <a:lnTo>
                    <a:pt x="482357" y="1841540"/>
                  </a:lnTo>
                  <a:lnTo>
                    <a:pt x="435677" y="1835828"/>
                  </a:lnTo>
                  <a:lnTo>
                    <a:pt x="394713" y="1831385"/>
                  </a:lnTo>
                  <a:lnTo>
                    <a:pt x="376613" y="1829798"/>
                  </a:lnTo>
                  <a:lnTo>
                    <a:pt x="361053" y="1828529"/>
                  </a:lnTo>
                  <a:lnTo>
                    <a:pt x="347399" y="1827577"/>
                  </a:lnTo>
                  <a:lnTo>
                    <a:pt x="335967" y="1827259"/>
                  </a:lnTo>
                  <a:lnTo>
                    <a:pt x="314056" y="1827577"/>
                  </a:lnTo>
                  <a:lnTo>
                    <a:pt x="289922" y="1827894"/>
                  </a:lnTo>
                  <a:lnTo>
                    <a:pt x="237209" y="1829481"/>
                  </a:lnTo>
                  <a:lnTo>
                    <a:pt x="181321" y="1831385"/>
                  </a:lnTo>
                  <a:lnTo>
                    <a:pt x="126702" y="1833606"/>
                  </a:lnTo>
                  <a:lnTo>
                    <a:pt x="37153" y="1837732"/>
                  </a:lnTo>
                  <a:lnTo>
                    <a:pt x="0" y="1839636"/>
                  </a:lnTo>
                  <a:lnTo>
                    <a:pt x="19053" y="1500704"/>
                  </a:lnTo>
                  <a:lnTo>
                    <a:pt x="28580" y="1501657"/>
                  </a:lnTo>
                  <a:lnTo>
                    <a:pt x="54301" y="1503878"/>
                  </a:lnTo>
                  <a:lnTo>
                    <a:pt x="72084" y="1505147"/>
                  </a:lnTo>
                  <a:lnTo>
                    <a:pt x="92089" y="1506099"/>
                  </a:lnTo>
                  <a:lnTo>
                    <a:pt x="114318" y="1507369"/>
                  </a:lnTo>
                  <a:lnTo>
                    <a:pt x="137499" y="1507686"/>
                  </a:lnTo>
                  <a:lnTo>
                    <a:pt x="161632" y="1507369"/>
                  </a:lnTo>
                  <a:lnTo>
                    <a:pt x="173699" y="1506734"/>
                  </a:lnTo>
                  <a:lnTo>
                    <a:pt x="186084" y="1505782"/>
                  </a:lnTo>
                  <a:lnTo>
                    <a:pt x="198151" y="1504830"/>
                  </a:lnTo>
                  <a:lnTo>
                    <a:pt x="210217" y="1503878"/>
                  </a:lnTo>
                  <a:lnTo>
                    <a:pt x="221649" y="1502291"/>
                  </a:lnTo>
                  <a:lnTo>
                    <a:pt x="233399" y="1500704"/>
                  </a:lnTo>
                  <a:lnTo>
                    <a:pt x="244513" y="1498483"/>
                  </a:lnTo>
                  <a:lnTo>
                    <a:pt x="255627" y="1496262"/>
                  </a:lnTo>
                  <a:lnTo>
                    <a:pt x="265471" y="1493088"/>
                  </a:lnTo>
                  <a:lnTo>
                    <a:pt x="275315" y="1490232"/>
                  </a:lnTo>
                  <a:lnTo>
                    <a:pt x="284524" y="1486424"/>
                  </a:lnTo>
                  <a:lnTo>
                    <a:pt x="292780" y="1482615"/>
                  </a:lnTo>
                  <a:lnTo>
                    <a:pt x="300719" y="1478172"/>
                  </a:lnTo>
                  <a:lnTo>
                    <a:pt x="304212" y="1475634"/>
                  </a:lnTo>
                  <a:lnTo>
                    <a:pt x="307705" y="1473095"/>
                  </a:lnTo>
                  <a:lnTo>
                    <a:pt x="321677" y="1462622"/>
                  </a:lnTo>
                  <a:lnTo>
                    <a:pt x="337872" y="1450880"/>
                  </a:lnTo>
                  <a:lnTo>
                    <a:pt x="355972" y="1438821"/>
                  </a:lnTo>
                  <a:lnTo>
                    <a:pt x="375978" y="1426127"/>
                  </a:lnTo>
                  <a:lnTo>
                    <a:pt x="396936" y="1413433"/>
                  </a:lnTo>
                  <a:lnTo>
                    <a:pt x="418847" y="1400421"/>
                  </a:lnTo>
                  <a:lnTo>
                    <a:pt x="441075" y="1387727"/>
                  </a:lnTo>
                  <a:lnTo>
                    <a:pt x="463621" y="1375351"/>
                  </a:lnTo>
                  <a:lnTo>
                    <a:pt x="485850" y="1363291"/>
                  </a:lnTo>
                  <a:lnTo>
                    <a:pt x="508078" y="1352184"/>
                  </a:lnTo>
                  <a:lnTo>
                    <a:pt x="529037" y="1341711"/>
                  </a:lnTo>
                  <a:lnTo>
                    <a:pt x="549042" y="1332191"/>
                  </a:lnTo>
                  <a:lnTo>
                    <a:pt x="567142" y="1323940"/>
                  </a:lnTo>
                  <a:lnTo>
                    <a:pt x="583972" y="1317275"/>
                  </a:lnTo>
                  <a:lnTo>
                    <a:pt x="597945" y="1311880"/>
                  </a:lnTo>
                  <a:lnTo>
                    <a:pt x="604296" y="1309976"/>
                  </a:lnTo>
                  <a:lnTo>
                    <a:pt x="609694" y="1308389"/>
                  </a:lnTo>
                  <a:lnTo>
                    <a:pt x="616680" y="1307120"/>
                  </a:lnTo>
                  <a:lnTo>
                    <a:pt x="626524" y="1304899"/>
                  </a:lnTo>
                  <a:lnTo>
                    <a:pt x="655103" y="1299821"/>
                  </a:lnTo>
                  <a:lnTo>
                    <a:pt x="693844" y="1293474"/>
                  </a:lnTo>
                  <a:lnTo>
                    <a:pt x="740842" y="1286492"/>
                  </a:lnTo>
                  <a:lnTo>
                    <a:pt x="794507" y="1279193"/>
                  </a:lnTo>
                  <a:lnTo>
                    <a:pt x="853254" y="1271894"/>
                  </a:lnTo>
                  <a:lnTo>
                    <a:pt x="884056" y="1268403"/>
                  </a:lnTo>
                  <a:lnTo>
                    <a:pt x="915176" y="1264912"/>
                  </a:lnTo>
                  <a:lnTo>
                    <a:pt x="946931" y="1261421"/>
                  </a:lnTo>
                  <a:lnTo>
                    <a:pt x="979003" y="1258565"/>
                  </a:lnTo>
                  <a:lnTo>
                    <a:pt x="1010758" y="1256026"/>
                  </a:lnTo>
                  <a:lnTo>
                    <a:pt x="1042195" y="1253488"/>
                  </a:lnTo>
                  <a:lnTo>
                    <a:pt x="1073633" y="1251583"/>
                  </a:lnTo>
                  <a:lnTo>
                    <a:pt x="1103800" y="1249997"/>
                  </a:lnTo>
                  <a:lnTo>
                    <a:pt x="1108711" y="1249733"/>
                  </a:lnTo>
                  <a:lnTo>
                    <a:pt x="1108711" y="1144905"/>
                  </a:lnTo>
                  <a:lnTo>
                    <a:pt x="1105218" y="1127104"/>
                  </a:lnTo>
                  <a:lnTo>
                    <a:pt x="1102043" y="1110256"/>
                  </a:lnTo>
                  <a:lnTo>
                    <a:pt x="1097916" y="1094680"/>
                  </a:lnTo>
                  <a:lnTo>
                    <a:pt x="1093788" y="1080057"/>
                  </a:lnTo>
                  <a:lnTo>
                    <a:pt x="1089026" y="1067024"/>
                  </a:lnTo>
                  <a:lnTo>
                    <a:pt x="1083946" y="1054626"/>
                  </a:lnTo>
                  <a:lnTo>
                    <a:pt x="1078866" y="1043818"/>
                  </a:lnTo>
                  <a:lnTo>
                    <a:pt x="1073468" y="1033010"/>
                  </a:lnTo>
                  <a:lnTo>
                    <a:pt x="1067753" y="1023474"/>
                  </a:lnTo>
                  <a:lnTo>
                    <a:pt x="1061721" y="1014255"/>
                  </a:lnTo>
                  <a:lnTo>
                    <a:pt x="1055371" y="1005672"/>
                  </a:lnTo>
                  <a:lnTo>
                    <a:pt x="1049021" y="997407"/>
                  </a:lnTo>
                  <a:lnTo>
                    <a:pt x="1042671" y="989460"/>
                  </a:lnTo>
                  <a:lnTo>
                    <a:pt x="1036003" y="981831"/>
                  </a:lnTo>
                  <a:lnTo>
                    <a:pt x="1022668" y="966891"/>
                  </a:lnTo>
                  <a:lnTo>
                    <a:pt x="1013461" y="957036"/>
                  </a:lnTo>
                  <a:lnTo>
                    <a:pt x="1004888" y="947182"/>
                  </a:lnTo>
                  <a:lnTo>
                    <a:pt x="995681" y="936692"/>
                  </a:lnTo>
                  <a:lnTo>
                    <a:pt x="987108" y="925884"/>
                  </a:lnTo>
                  <a:lnTo>
                    <a:pt x="978853" y="914440"/>
                  </a:lnTo>
                  <a:lnTo>
                    <a:pt x="970916" y="902042"/>
                  </a:lnTo>
                  <a:lnTo>
                    <a:pt x="966788" y="895367"/>
                  </a:lnTo>
                  <a:lnTo>
                    <a:pt x="962978" y="888691"/>
                  </a:lnTo>
                  <a:lnTo>
                    <a:pt x="959168" y="881698"/>
                  </a:lnTo>
                  <a:lnTo>
                    <a:pt x="955676" y="874069"/>
                  </a:lnTo>
                  <a:lnTo>
                    <a:pt x="952183" y="866122"/>
                  </a:lnTo>
                  <a:lnTo>
                    <a:pt x="948691" y="858175"/>
                  </a:lnTo>
                  <a:lnTo>
                    <a:pt x="945516" y="849910"/>
                  </a:lnTo>
                  <a:lnTo>
                    <a:pt x="942341" y="841009"/>
                  </a:lnTo>
                  <a:lnTo>
                    <a:pt x="939483" y="831790"/>
                  </a:lnTo>
                  <a:lnTo>
                    <a:pt x="936626" y="821936"/>
                  </a:lnTo>
                  <a:lnTo>
                    <a:pt x="934086" y="812082"/>
                  </a:lnTo>
                  <a:lnTo>
                    <a:pt x="931863" y="801274"/>
                  </a:lnTo>
                  <a:lnTo>
                    <a:pt x="929323" y="790148"/>
                  </a:lnTo>
                  <a:lnTo>
                    <a:pt x="927418" y="778704"/>
                  </a:lnTo>
                  <a:lnTo>
                    <a:pt x="925513" y="766624"/>
                  </a:lnTo>
                  <a:lnTo>
                    <a:pt x="923608" y="753909"/>
                  </a:lnTo>
                  <a:lnTo>
                    <a:pt x="922338" y="740876"/>
                  </a:lnTo>
                  <a:lnTo>
                    <a:pt x="921068" y="727207"/>
                  </a:lnTo>
                  <a:lnTo>
                    <a:pt x="920433" y="712584"/>
                  </a:lnTo>
                  <a:lnTo>
                    <a:pt x="919481" y="697644"/>
                  </a:lnTo>
                  <a:lnTo>
                    <a:pt x="919163" y="680478"/>
                  </a:lnTo>
                  <a:lnTo>
                    <a:pt x="919481" y="663948"/>
                  </a:lnTo>
                  <a:lnTo>
                    <a:pt x="920751" y="647736"/>
                  </a:lnTo>
                  <a:lnTo>
                    <a:pt x="922338" y="631842"/>
                  </a:lnTo>
                  <a:lnTo>
                    <a:pt x="924561" y="616266"/>
                  </a:lnTo>
                  <a:lnTo>
                    <a:pt x="928053" y="601325"/>
                  </a:lnTo>
                  <a:lnTo>
                    <a:pt x="932181" y="586703"/>
                  </a:lnTo>
                  <a:lnTo>
                    <a:pt x="936308" y="572398"/>
                  </a:lnTo>
                  <a:lnTo>
                    <a:pt x="941706" y="558093"/>
                  </a:lnTo>
                  <a:lnTo>
                    <a:pt x="947738" y="544424"/>
                  </a:lnTo>
                  <a:lnTo>
                    <a:pt x="954406" y="531391"/>
                  </a:lnTo>
                  <a:lnTo>
                    <a:pt x="958216" y="525033"/>
                  </a:lnTo>
                  <a:lnTo>
                    <a:pt x="961708" y="518676"/>
                  </a:lnTo>
                  <a:lnTo>
                    <a:pt x="965836" y="512318"/>
                  </a:lnTo>
                  <a:lnTo>
                    <a:pt x="969646" y="506278"/>
                  </a:lnTo>
                  <a:lnTo>
                    <a:pt x="978853" y="494199"/>
                  </a:lnTo>
                  <a:lnTo>
                    <a:pt x="988061" y="483073"/>
                  </a:lnTo>
                  <a:lnTo>
                    <a:pt x="998221" y="471629"/>
                  </a:lnTo>
                  <a:lnTo>
                    <a:pt x="1008698" y="461139"/>
                  </a:lnTo>
                  <a:lnTo>
                    <a:pt x="1019811" y="451602"/>
                  </a:lnTo>
                  <a:lnTo>
                    <a:pt x="1030923" y="442384"/>
                  </a:lnTo>
                  <a:lnTo>
                    <a:pt x="1042671" y="433801"/>
                  </a:lnTo>
                  <a:lnTo>
                    <a:pt x="1054736" y="425854"/>
                  </a:lnTo>
                  <a:lnTo>
                    <a:pt x="1066483" y="418542"/>
                  </a:lnTo>
                  <a:lnTo>
                    <a:pt x="1078866" y="411549"/>
                  </a:lnTo>
                  <a:lnTo>
                    <a:pt x="1091248" y="405191"/>
                  </a:lnTo>
                  <a:lnTo>
                    <a:pt x="1103631" y="399152"/>
                  </a:lnTo>
                  <a:lnTo>
                    <a:pt x="1116331" y="393748"/>
                  </a:lnTo>
                  <a:lnTo>
                    <a:pt x="1128713" y="388661"/>
                  </a:lnTo>
                  <a:lnTo>
                    <a:pt x="1141413" y="383893"/>
                  </a:lnTo>
                  <a:lnTo>
                    <a:pt x="1153796" y="380079"/>
                  </a:lnTo>
                  <a:lnTo>
                    <a:pt x="1166178" y="376264"/>
                  </a:lnTo>
                  <a:lnTo>
                    <a:pt x="1178243" y="373085"/>
                  </a:lnTo>
                  <a:lnTo>
                    <a:pt x="1190308" y="369906"/>
                  </a:lnTo>
                  <a:lnTo>
                    <a:pt x="1201738" y="367363"/>
                  </a:lnTo>
                  <a:lnTo>
                    <a:pt x="1213168" y="364820"/>
                  </a:lnTo>
                  <a:lnTo>
                    <a:pt x="1224281" y="362595"/>
                  </a:lnTo>
                  <a:lnTo>
                    <a:pt x="1235076" y="361006"/>
                  </a:lnTo>
                  <a:lnTo>
                    <a:pt x="1254761" y="358145"/>
                  </a:lnTo>
                  <a:lnTo>
                    <a:pt x="1272223" y="356237"/>
                  </a:lnTo>
                  <a:lnTo>
                    <a:pt x="1287781" y="354966"/>
                  </a:lnTo>
                  <a:lnTo>
                    <a:pt x="1300163" y="354330"/>
                  </a:lnTo>
                  <a:lnTo>
                    <a:pt x="1309371" y="354012"/>
                  </a:lnTo>
                  <a:close/>
                  <a:moveTo>
                    <a:pt x="1815403" y="215900"/>
                  </a:moveTo>
                  <a:lnTo>
                    <a:pt x="1818266" y="216218"/>
                  </a:lnTo>
                  <a:lnTo>
                    <a:pt x="1821764" y="216535"/>
                  </a:lnTo>
                  <a:lnTo>
                    <a:pt x="1824945" y="217170"/>
                  </a:lnTo>
                  <a:lnTo>
                    <a:pt x="1828126" y="218758"/>
                  </a:lnTo>
                  <a:lnTo>
                    <a:pt x="1830989" y="220028"/>
                  </a:lnTo>
                  <a:lnTo>
                    <a:pt x="1834170" y="221615"/>
                  </a:lnTo>
                  <a:lnTo>
                    <a:pt x="1836715" y="223520"/>
                  </a:lnTo>
                  <a:lnTo>
                    <a:pt x="1839577" y="226060"/>
                  </a:lnTo>
                  <a:lnTo>
                    <a:pt x="1841804" y="228600"/>
                  </a:lnTo>
                  <a:lnTo>
                    <a:pt x="1843713" y="231458"/>
                  </a:lnTo>
                  <a:lnTo>
                    <a:pt x="1845621" y="234315"/>
                  </a:lnTo>
                  <a:lnTo>
                    <a:pt x="1847212" y="237490"/>
                  </a:lnTo>
                  <a:lnTo>
                    <a:pt x="1848166" y="240348"/>
                  </a:lnTo>
                  <a:lnTo>
                    <a:pt x="1848802" y="243523"/>
                  </a:lnTo>
                  <a:lnTo>
                    <a:pt x="1849438" y="247015"/>
                  </a:lnTo>
                  <a:lnTo>
                    <a:pt x="1849438" y="250508"/>
                  </a:lnTo>
                  <a:lnTo>
                    <a:pt x="1849438" y="253365"/>
                  </a:lnTo>
                  <a:lnTo>
                    <a:pt x="1848802" y="256858"/>
                  </a:lnTo>
                  <a:lnTo>
                    <a:pt x="1848166" y="260033"/>
                  </a:lnTo>
                  <a:lnTo>
                    <a:pt x="1847212" y="263208"/>
                  </a:lnTo>
                  <a:lnTo>
                    <a:pt x="1845621" y="266065"/>
                  </a:lnTo>
                  <a:lnTo>
                    <a:pt x="1843713" y="268923"/>
                  </a:lnTo>
                  <a:lnTo>
                    <a:pt x="1841804" y="271780"/>
                  </a:lnTo>
                  <a:lnTo>
                    <a:pt x="1839577" y="274320"/>
                  </a:lnTo>
                  <a:lnTo>
                    <a:pt x="1736517" y="377190"/>
                  </a:lnTo>
                  <a:lnTo>
                    <a:pt x="1733654" y="379730"/>
                  </a:lnTo>
                  <a:lnTo>
                    <a:pt x="1731109" y="381635"/>
                  </a:lnTo>
                  <a:lnTo>
                    <a:pt x="1727928" y="383223"/>
                  </a:lnTo>
                  <a:lnTo>
                    <a:pt x="1725065" y="384810"/>
                  </a:lnTo>
                  <a:lnTo>
                    <a:pt x="1721885" y="386080"/>
                  </a:lnTo>
                  <a:lnTo>
                    <a:pt x="1718704" y="386715"/>
                  </a:lnTo>
                  <a:lnTo>
                    <a:pt x="1715205" y="387350"/>
                  </a:lnTo>
                  <a:lnTo>
                    <a:pt x="1712342" y="387350"/>
                  </a:lnTo>
                  <a:lnTo>
                    <a:pt x="1708843" y="387350"/>
                  </a:lnTo>
                  <a:lnTo>
                    <a:pt x="1705662" y="386715"/>
                  </a:lnTo>
                  <a:lnTo>
                    <a:pt x="1702163" y="386080"/>
                  </a:lnTo>
                  <a:lnTo>
                    <a:pt x="1699300" y="384810"/>
                  </a:lnTo>
                  <a:lnTo>
                    <a:pt x="1696119" y="383223"/>
                  </a:lnTo>
                  <a:lnTo>
                    <a:pt x="1693257" y="381635"/>
                  </a:lnTo>
                  <a:lnTo>
                    <a:pt x="1690394" y="379730"/>
                  </a:lnTo>
                  <a:lnTo>
                    <a:pt x="1687849" y="377190"/>
                  </a:lnTo>
                  <a:lnTo>
                    <a:pt x="1685622" y="374650"/>
                  </a:lnTo>
                  <a:lnTo>
                    <a:pt x="1683396" y="371793"/>
                  </a:lnTo>
                  <a:lnTo>
                    <a:pt x="1681805" y="368935"/>
                  </a:lnTo>
                  <a:lnTo>
                    <a:pt x="1680533" y="365760"/>
                  </a:lnTo>
                  <a:lnTo>
                    <a:pt x="1679261" y="362903"/>
                  </a:lnTo>
                  <a:lnTo>
                    <a:pt x="1678624" y="359410"/>
                  </a:lnTo>
                  <a:lnTo>
                    <a:pt x="1678306" y="356235"/>
                  </a:lnTo>
                  <a:lnTo>
                    <a:pt x="1677988" y="353378"/>
                  </a:lnTo>
                  <a:lnTo>
                    <a:pt x="1678306" y="349885"/>
                  </a:lnTo>
                  <a:lnTo>
                    <a:pt x="1678624" y="346393"/>
                  </a:lnTo>
                  <a:lnTo>
                    <a:pt x="1679261" y="343218"/>
                  </a:lnTo>
                  <a:lnTo>
                    <a:pt x="1680533" y="340043"/>
                  </a:lnTo>
                  <a:lnTo>
                    <a:pt x="1681805" y="337185"/>
                  </a:lnTo>
                  <a:lnTo>
                    <a:pt x="1683396" y="334328"/>
                  </a:lnTo>
                  <a:lnTo>
                    <a:pt x="1685622" y="331470"/>
                  </a:lnTo>
                  <a:lnTo>
                    <a:pt x="1687849" y="328930"/>
                  </a:lnTo>
                  <a:lnTo>
                    <a:pt x="1790910" y="226060"/>
                  </a:lnTo>
                  <a:lnTo>
                    <a:pt x="1793455" y="223520"/>
                  </a:lnTo>
                  <a:lnTo>
                    <a:pt x="1796317" y="221615"/>
                  </a:lnTo>
                  <a:lnTo>
                    <a:pt x="1799180" y="220028"/>
                  </a:lnTo>
                  <a:lnTo>
                    <a:pt x="1802361" y="218758"/>
                  </a:lnTo>
                  <a:lnTo>
                    <a:pt x="1805224" y="217170"/>
                  </a:lnTo>
                  <a:lnTo>
                    <a:pt x="1808723" y="216535"/>
                  </a:lnTo>
                  <a:lnTo>
                    <a:pt x="1811904" y="216218"/>
                  </a:lnTo>
                  <a:lnTo>
                    <a:pt x="1815403" y="215900"/>
                  </a:lnTo>
                  <a:close/>
                  <a:moveTo>
                    <a:pt x="851599" y="215900"/>
                  </a:moveTo>
                  <a:lnTo>
                    <a:pt x="855065" y="216218"/>
                  </a:lnTo>
                  <a:lnTo>
                    <a:pt x="857902" y="216535"/>
                  </a:lnTo>
                  <a:lnTo>
                    <a:pt x="861368" y="217170"/>
                  </a:lnTo>
                  <a:lnTo>
                    <a:pt x="864205" y="218758"/>
                  </a:lnTo>
                  <a:lnTo>
                    <a:pt x="867356" y="220028"/>
                  </a:lnTo>
                  <a:lnTo>
                    <a:pt x="870192" y="221615"/>
                  </a:lnTo>
                  <a:lnTo>
                    <a:pt x="872713" y="223520"/>
                  </a:lnTo>
                  <a:lnTo>
                    <a:pt x="875550" y="226060"/>
                  </a:lnTo>
                  <a:lnTo>
                    <a:pt x="977657" y="328930"/>
                  </a:lnTo>
                  <a:lnTo>
                    <a:pt x="979863" y="331470"/>
                  </a:lnTo>
                  <a:lnTo>
                    <a:pt x="981754" y="334328"/>
                  </a:lnTo>
                  <a:lnTo>
                    <a:pt x="983960" y="337185"/>
                  </a:lnTo>
                  <a:lnTo>
                    <a:pt x="985220" y="340043"/>
                  </a:lnTo>
                  <a:lnTo>
                    <a:pt x="986166" y="343218"/>
                  </a:lnTo>
                  <a:lnTo>
                    <a:pt x="986796" y="346393"/>
                  </a:lnTo>
                  <a:lnTo>
                    <a:pt x="987426" y="349885"/>
                  </a:lnTo>
                  <a:lnTo>
                    <a:pt x="987426" y="353378"/>
                  </a:lnTo>
                  <a:lnTo>
                    <a:pt x="987426" y="356235"/>
                  </a:lnTo>
                  <a:lnTo>
                    <a:pt x="986796" y="359410"/>
                  </a:lnTo>
                  <a:lnTo>
                    <a:pt x="986166" y="362903"/>
                  </a:lnTo>
                  <a:lnTo>
                    <a:pt x="985220" y="365760"/>
                  </a:lnTo>
                  <a:lnTo>
                    <a:pt x="983960" y="368935"/>
                  </a:lnTo>
                  <a:lnTo>
                    <a:pt x="981754" y="371793"/>
                  </a:lnTo>
                  <a:lnTo>
                    <a:pt x="979863" y="374650"/>
                  </a:lnTo>
                  <a:lnTo>
                    <a:pt x="977657" y="377190"/>
                  </a:lnTo>
                  <a:lnTo>
                    <a:pt x="975135" y="379730"/>
                  </a:lnTo>
                  <a:lnTo>
                    <a:pt x="972299" y="381635"/>
                  </a:lnTo>
                  <a:lnTo>
                    <a:pt x="969778" y="383223"/>
                  </a:lnTo>
                  <a:lnTo>
                    <a:pt x="966627" y="384810"/>
                  </a:lnTo>
                  <a:lnTo>
                    <a:pt x="963475" y="386080"/>
                  </a:lnTo>
                  <a:lnTo>
                    <a:pt x="960324" y="386715"/>
                  </a:lnTo>
                  <a:lnTo>
                    <a:pt x="957172" y="387350"/>
                  </a:lnTo>
                  <a:lnTo>
                    <a:pt x="953706" y="387350"/>
                  </a:lnTo>
                  <a:lnTo>
                    <a:pt x="950554" y="387350"/>
                  </a:lnTo>
                  <a:lnTo>
                    <a:pt x="947088" y="386715"/>
                  </a:lnTo>
                  <a:lnTo>
                    <a:pt x="944251" y="386080"/>
                  </a:lnTo>
                  <a:lnTo>
                    <a:pt x="940785" y="384810"/>
                  </a:lnTo>
                  <a:lnTo>
                    <a:pt x="937948" y="383223"/>
                  </a:lnTo>
                  <a:lnTo>
                    <a:pt x="935112" y="381635"/>
                  </a:lnTo>
                  <a:lnTo>
                    <a:pt x="932276" y="379730"/>
                  </a:lnTo>
                  <a:lnTo>
                    <a:pt x="929440" y="377190"/>
                  </a:lnTo>
                  <a:lnTo>
                    <a:pt x="827333" y="274320"/>
                  </a:lnTo>
                  <a:lnTo>
                    <a:pt x="825127" y="271780"/>
                  </a:lnTo>
                  <a:lnTo>
                    <a:pt x="823236" y="268923"/>
                  </a:lnTo>
                  <a:lnTo>
                    <a:pt x="821345" y="266065"/>
                  </a:lnTo>
                  <a:lnTo>
                    <a:pt x="820084" y="263208"/>
                  </a:lnTo>
                  <a:lnTo>
                    <a:pt x="819139" y="260033"/>
                  </a:lnTo>
                  <a:lnTo>
                    <a:pt x="818193" y="256858"/>
                  </a:lnTo>
                  <a:lnTo>
                    <a:pt x="817878" y="253365"/>
                  </a:lnTo>
                  <a:lnTo>
                    <a:pt x="817563" y="250508"/>
                  </a:lnTo>
                  <a:lnTo>
                    <a:pt x="817878" y="247015"/>
                  </a:lnTo>
                  <a:lnTo>
                    <a:pt x="818193" y="243523"/>
                  </a:lnTo>
                  <a:lnTo>
                    <a:pt x="819139" y="240348"/>
                  </a:lnTo>
                  <a:lnTo>
                    <a:pt x="820084" y="237490"/>
                  </a:lnTo>
                  <a:lnTo>
                    <a:pt x="821345" y="234315"/>
                  </a:lnTo>
                  <a:lnTo>
                    <a:pt x="823236" y="231458"/>
                  </a:lnTo>
                  <a:lnTo>
                    <a:pt x="825127" y="228600"/>
                  </a:lnTo>
                  <a:lnTo>
                    <a:pt x="827333" y="226060"/>
                  </a:lnTo>
                  <a:lnTo>
                    <a:pt x="830169" y="223520"/>
                  </a:lnTo>
                  <a:lnTo>
                    <a:pt x="832690" y="221615"/>
                  </a:lnTo>
                  <a:lnTo>
                    <a:pt x="835842" y="220028"/>
                  </a:lnTo>
                  <a:lnTo>
                    <a:pt x="838678" y="218758"/>
                  </a:lnTo>
                  <a:lnTo>
                    <a:pt x="842144" y="217170"/>
                  </a:lnTo>
                  <a:lnTo>
                    <a:pt x="844981" y="216535"/>
                  </a:lnTo>
                  <a:lnTo>
                    <a:pt x="848447" y="216218"/>
                  </a:lnTo>
                  <a:lnTo>
                    <a:pt x="851599" y="215900"/>
                  </a:lnTo>
                  <a:close/>
                  <a:moveTo>
                    <a:pt x="1318578" y="0"/>
                  </a:moveTo>
                  <a:lnTo>
                    <a:pt x="1321753" y="318"/>
                  </a:lnTo>
                  <a:lnTo>
                    <a:pt x="1325563" y="636"/>
                  </a:lnTo>
                  <a:lnTo>
                    <a:pt x="1328421" y="1590"/>
                  </a:lnTo>
                  <a:lnTo>
                    <a:pt x="1331913" y="2544"/>
                  </a:lnTo>
                  <a:lnTo>
                    <a:pt x="1334771" y="4133"/>
                  </a:lnTo>
                  <a:lnTo>
                    <a:pt x="1337629" y="6041"/>
                  </a:lnTo>
                  <a:lnTo>
                    <a:pt x="1340169" y="7949"/>
                  </a:lnTo>
                  <a:lnTo>
                    <a:pt x="1342391" y="9857"/>
                  </a:lnTo>
                  <a:lnTo>
                    <a:pt x="1344931" y="12719"/>
                  </a:lnTo>
                  <a:lnTo>
                    <a:pt x="1346836" y="15262"/>
                  </a:lnTo>
                  <a:lnTo>
                    <a:pt x="1348424" y="18124"/>
                  </a:lnTo>
                  <a:lnTo>
                    <a:pt x="1350011" y="20986"/>
                  </a:lnTo>
                  <a:lnTo>
                    <a:pt x="1351281" y="23848"/>
                  </a:lnTo>
                  <a:lnTo>
                    <a:pt x="1351916" y="27345"/>
                  </a:lnTo>
                  <a:lnTo>
                    <a:pt x="1352551" y="30843"/>
                  </a:lnTo>
                  <a:lnTo>
                    <a:pt x="1352551" y="34341"/>
                  </a:lnTo>
                  <a:lnTo>
                    <a:pt x="1352551" y="180290"/>
                  </a:lnTo>
                  <a:lnTo>
                    <a:pt x="1352551" y="183469"/>
                  </a:lnTo>
                  <a:lnTo>
                    <a:pt x="1351916" y="186967"/>
                  </a:lnTo>
                  <a:lnTo>
                    <a:pt x="1351281" y="190147"/>
                  </a:lnTo>
                  <a:lnTo>
                    <a:pt x="1350011" y="193327"/>
                  </a:lnTo>
                  <a:lnTo>
                    <a:pt x="1348424" y="196188"/>
                  </a:lnTo>
                  <a:lnTo>
                    <a:pt x="1346836" y="199368"/>
                  </a:lnTo>
                  <a:lnTo>
                    <a:pt x="1344931" y="201912"/>
                  </a:lnTo>
                  <a:lnTo>
                    <a:pt x="1342391" y="204138"/>
                  </a:lnTo>
                  <a:lnTo>
                    <a:pt x="1340169" y="206681"/>
                  </a:lnTo>
                  <a:lnTo>
                    <a:pt x="1337629" y="208271"/>
                  </a:lnTo>
                  <a:lnTo>
                    <a:pt x="1334771" y="210179"/>
                  </a:lnTo>
                  <a:lnTo>
                    <a:pt x="1331913" y="211769"/>
                  </a:lnTo>
                  <a:lnTo>
                    <a:pt x="1328421" y="212723"/>
                  </a:lnTo>
                  <a:lnTo>
                    <a:pt x="1325563" y="213677"/>
                  </a:lnTo>
                  <a:lnTo>
                    <a:pt x="1321753" y="213995"/>
                  </a:lnTo>
                  <a:lnTo>
                    <a:pt x="1318578" y="214313"/>
                  </a:lnTo>
                  <a:lnTo>
                    <a:pt x="1315086" y="213995"/>
                  </a:lnTo>
                  <a:lnTo>
                    <a:pt x="1311593" y="213677"/>
                  </a:lnTo>
                  <a:lnTo>
                    <a:pt x="1308418" y="212723"/>
                  </a:lnTo>
                  <a:lnTo>
                    <a:pt x="1305243" y="211769"/>
                  </a:lnTo>
                  <a:lnTo>
                    <a:pt x="1302068" y="210179"/>
                  </a:lnTo>
                  <a:lnTo>
                    <a:pt x="1299528" y="208271"/>
                  </a:lnTo>
                  <a:lnTo>
                    <a:pt x="1296671" y="206681"/>
                  </a:lnTo>
                  <a:lnTo>
                    <a:pt x="1294448" y="204138"/>
                  </a:lnTo>
                  <a:lnTo>
                    <a:pt x="1292226" y="201912"/>
                  </a:lnTo>
                  <a:lnTo>
                    <a:pt x="1290003" y="199368"/>
                  </a:lnTo>
                  <a:lnTo>
                    <a:pt x="1288416" y="196188"/>
                  </a:lnTo>
                  <a:lnTo>
                    <a:pt x="1287146" y="193327"/>
                  </a:lnTo>
                  <a:lnTo>
                    <a:pt x="1285876" y="190147"/>
                  </a:lnTo>
                  <a:lnTo>
                    <a:pt x="1285241" y="186967"/>
                  </a:lnTo>
                  <a:lnTo>
                    <a:pt x="1284288" y="183469"/>
                  </a:lnTo>
                  <a:lnTo>
                    <a:pt x="1284288" y="180290"/>
                  </a:lnTo>
                  <a:lnTo>
                    <a:pt x="1284288" y="34341"/>
                  </a:lnTo>
                  <a:lnTo>
                    <a:pt x="1284288" y="30843"/>
                  </a:lnTo>
                  <a:lnTo>
                    <a:pt x="1285241" y="27345"/>
                  </a:lnTo>
                  <a:lnTo>
                    <a:pt x="1285876" y="23848"/>
                  </a:lnTo>
                  <a:lnTo>
                    <a:pt x="1287146" y="20986"/>
                  </a:lnTo>
                  <a:lnTo>
                    <a:pt x="1288416" y="18124"/>
                  </a:lnTo>
                  <a:lnTo>
                    <a:pt x="1290003" y="15262"/>
                  </a:lnTo>
                  <a:lnTo>
                    <a:pt x="1292226" y="12719"/>
                  </a:lnTo>
                  <a:lnTo>
                    <a:pt x="1294448" y="9857"/>
                  </a:lnTo>
                  <a:lnTo>
                    <a:pt x="1296671" y="7949"/>
                  </a:lnTo>
                  <a:lnTo>
                    <a:pt x="1299528" y="6041"/>
                  </a:lnTo>
                  <a:lnTo>
                    <a:pt x="1302068" y="4133"/>
                  </a:lnTo>
                  <a:lnTo>
                    <a:pt x="1305243" y="2544"/>
                  </a:lnTo>
                  <a:lnTo>
                    <a:pt x="1308418" y="1590"/>
                  </a:lnTo>
                  <a:lnTo>
                    <a:pt x="1311593" y="636"/>
                  </a:lnTo>
                  <a:lnTo>
                    <a:pt x="1315086" y="318"/>
                  </a:lnTo>
                  <a:lnTo>
                    <a:pt x="13185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25946" y="4861360"/>
            <a:ext cx="965618" cy="966098"/>
            <a:chOff x="4097899" y="4979900"/>
            <a:chExt cx="965576" cy="965576"/>
          </a:xfrm>
        </p:grpSpPr>
        <p:sp>
          <p:nvSpPr>
            <p:cNvPr id="34" name="椭圆 33"/>
            <p:cNvSpPr/>
            <p:nvPr/>
          </p:nvSpPr>
          <p:spPr>
            <a:xfrm>
              <a:off x="4097899" y="4979900"/>
              <a:ext cx="965576" cy="96557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4349773" y="5169775"/>
              <a:ext cx="461828" cy="58582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7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7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7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7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7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7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7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7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7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7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7" grpId="0"/>
      <p:bldP spid="8" grpId="0" animBg="1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接连接符 31"/>
          <p:cNvCxnSpPr/>
          <p:nvPr/>
        </p:nvCxnSpPr>
        <p:spPr>
          <a:xfrm>
            <a:off x="3780608" y="3706155"/>
            <a:ext cx="658414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/>
          <p:nvPr/>
        </p:nvCxnSpPr>
        <p:spPr>
          <a:xfrm>
            <a:off x="3490077" y="4532084"/>
            <a:ext cx="1177809" cy="737373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flipV="1">
            <a:off x="3430910" y="2084950"/>
            <a:ext cx="1066564" cy="729282"/>
          </a:xfrm>
          <a:prstGeom prst="bentConnector3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RESPONSIBILITIES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5"/>
          <p:cNvSpPr/>
          <p:nvPr/>
        </p:nvSpPr>
        <p:spPr bwMode="auto">
          <a:xfrm>
            <a:off x="1217756" y="2668562"/>
            <a:ext cx="2219244" cy="200162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Freeform 5"/>
          <p:cNvSpPr/>
          <p:nvPr/>
        </p:nvSpPr>
        <p:spPr bwMode="auto">
          <a:xfrm>
            <a:off x="4640532" y="1519063"/>
            <a:ext cx="1222642" cy="110275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Freeform 5"/>
          <p:cNvSpPr/>
          <p:nvPr/>
        </p:nvSpPr>
        <p:spPr bwMode="auto">
          <a:xfrm>
            <a:off x="4655046" y="3121244"/>
            <a:ext cx="1222642" cy="110275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Freeform 5"/>
          <p:cNvSpPr/>
          <p:nvPr/>
        </p:nvSpPr>
        <p:spPr bwMode="auto">
          <a:xfrm>
            <a:off x="4655046" y="4732481"/>
            <a:ext cx="1222642" cy="110275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8" name="TextBox 6"/>
          <p:cNvSpPr txBox="1">
            <a:spLocks noChangeArrowheads="1"/>
          </p:cNvSpPr>
          <p:nvPr/>
        </p:nvSpPr>
        <p:spPr bwMode="auto">
          <a:xfrm>
            <a:off x="1717891" y="3011681"/>
            <a:ext cx="1641011" cy="135421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</a:t>
            </a:r>
            <a:endParaRPr lang="en-US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职责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103318" y="1564631"/>
            <a:ext cx="4176464" cy="977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0" tIns="45726" rIns="91450" bIns="45726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0" name="TextBox 6"/>
          <p:cNvSpPr txBox="1">
            <a:spLocks noChangeArrowheads="1"/>
          </p:cNvSpPr>
          <p:nvPr/>
        </p:nvSpPr>
        <p:spPr bwMode="auto">
          <a:xfrm>
            <a:off x="4862889" y="1865593"/>
            <a:ext cx="950618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统筹力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827785" y="3474335"/>
            <a:ext cx="954107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813271" y="5069402"/>
            <a:ext cx="954107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向心力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6095206" y="2084950"/>
            <a:ext cx="65986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左中括号 63"/>
          <p:cNvSpPr/>
          <p:nvPr/>
        </p:nvSpPr>
        <p:spPr>
          <a:xfrm>
            <a:off x="6791079" y="1588144"/>
            <a:ext cx="216024" cy="930528"/>
          </a:xfrm>
          <a:prstGeom prst="leftBracke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103318" y="3168470"/>
            <a:ext cx="4176464" cy="977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0" tIns="45726" rIns="91450" bIns="45726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6095206" y="3688789"/>
            <a:ext cx="65986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左中括号 66"/>
          <p:cNvSpPr/>
          <p:nvPr/>
        </p:nvSpPr>
        <p:spPr>
          <a:xfrm>
            <a:off x="6791079" y="3191983"/>
            <a:ext cx="216024" cy="930528"/>
          </a:xfrm>
          <a:prstGeom prst="leftBracke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103318" y="4778051"/>
            <a:ext cx="4176464" cy="977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0" tIns="45726" rIns="91450" bIns="45726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6095206" y="5298370"/>
            <a:ext cx="659869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左中括号 69"/>
          <p:cNvSpPr/>
          <p:nvPr/>
        </p:nvSpPr>
        <p:spPr>
          <a:xfrm>
            <a:off x="6791079" y="4801564"/>
            <a:ext cx="216024" cy="930528"/>
          </a:xfrm>
          <a:prstGeom prst="leftBracke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7" grpId="0"/>
      <p:bldP spid="38" grpId="0"/>
      <p:bldP spid="39" grpId="0" animBg="1"/>
      <p:bldP spid="40" grpId="0" animBg="1"/>
      <p:bldP spid="41" grpId="0"/>
      <p:bldP spid="45" grpId="0" animBg="1"/>
      <p:bldP spid="49" grpId="0" animBg="1"/>
      <p:bldP spid="53" grpId="0" animBg="1"/>
      <p:bldP spid="57" grpId="0" animBg="1"/>
      <p:bldP spid="58" grpId="0"/>
      <p:bldP spid="59" grpId="0"/>
      <p:bldP spid="60" grpId="0"/>
      <p:bldP spid="61" grpId="0"/>
      <p:bldP spid="62" grpId="0"/>
      <p:bldP spid="64" grpId="0" animBg="1"/>
      <p:bldP spid="65" grpId="0"/>
      <p:bldP spid="67" grpId="0" animBg="1"/>
      <p:bldP spid="68" grpId="0"/>
      <p:bldP spid="7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RESPONSIBILITIES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空心弧 40"/>
          <p:cNvSpPr/>
          <p:nvPr/>
        </p:nvSpPr>
        <p:spPr bwMode="auto">
          <a:xfrm rot="5400000">
            <a:off x="911225" y="1700213"/>
            <a:ext cx="4090987" cy="4090988"/>
          </a:xfrm>
          <a:custGeom>
            <a:avLst/>
            <a:gdLst>
              <a:gd name="T0" fmla="*/ 25473 w 4091171"/>
              <a:gd name="T1" fmla="*/ 2044203 h 4091173"/>
              <a:gd name="T2" fmla="*/ 4062946 w 4091171"/>
              <a:gd name="T3" fmla="*/ 2048278 h 4091173"/>
              <a:gd name="T4" fmla="*/ 2044221 w 4091171"/>
              <a:gd name="T5" fmla="*/ 2044206 h 4091173"/>
              <a:gd name="T6" fmla="*/ 5898240 60000 65536"/>
              <a:gd name="T7" fmla="*/ 5898240 60000 65536"/>
              <a:gd name="T8" fmla="*/ 5898240 60000 65536"/>
              <a:gd name="T9" fmla="*/ 0 w 4091171"/>
              <a:gd name="T10" fmla="*/ 0 h 4091173"/>
              <a:gd name="T11" fmla="*/ 4091171 w 4091171"/>
              <a:gd name="T12" fmla="*/ 2049726 h 40911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91171" h="4091173">
                <a:moveTo>
                  <a:pt x="0" y="2045584"/>
                </a:moveTo>
                <a:lnTo>
                  <a:pt x="0" y="2045584"/>
                </a:lnTo>
                <a:cubicBezTo>
                  <a:pt x="1" y="915838"/>
                  <a:pt x="915840" y="-2"/>
                  <a:pt x="2045586" y="-1"/>
                </a:cubicBezTo>
                <a:cubicBezTo>
                  <a:pt x="3175331" y="-1"/>
                  <a:pt x="4091172" y="915839"/>
                  <a:pt x="4091172" y="2045586"/>
                </a:cubicBezTo>
                <a:cubicBezTo>
                  <a:pt x="4091172" y="2046966"/>
                  <a:pt x="4091170" y="2048347"/>
                  <a:pt x="4091167" y="2049727"/>
                </a:cubicBezTo>
                <a:lnTo>
                  <a:pt x="4040191" y="2049621"/>
                </a:lnTo>
                <a:lnTo>
                  <a:pt x="4040190" y="2049620"/>
                </a:lnTo>
                <a:cubicBezTo>
                  <a:pt x="4040193" y="2048276"/>
                  <a:pt x="4040195" y="2046931"/>
                  <a:pt x="4040195" y="2045587"/>
                </a:cubicBezTo>
                <a:cubicBezTo>
                  <a:pt x="4040195" y="943993"/>
                  <a:pt x="3147177" y="50976"/>
                  <a:pt x="2045585" y="50976"/>
                </a:cubicBezTo>
                <a:cubicBezTo>
                  <a:pt x="943992" y="50976"/>
                  <a:pt x="50975" y="943993"/>
                  <a:pt x="50975" y="2045587"/>
                </a:cubicBezTo>
                <a:cubicBezTo>
                  <a:pt x="50974" y="2045587"/>
                  <a:pt x="50975" y="2045588"/>
                  <a:pt x="50975" y="2045589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  <a:miter lim="800000"/>
          </a:ln>
        </p:spPr>
        <p:txBody>
          <a:bodyPr lIns="91431" tIns="45716" rIns="91431" bIns="45716" anchor="ctr"/>
          <a:lstStyle/>
          <a:p>
            <a:endParaRPr lang="zh-CN" altLang="en-US"/>
          </a:p>
        </p:txBody>
      </p:sp>
      <p:sp>
        <p:nvSpPr>
          <p:cNvPr id="48" name="椭圆 41"/>
          <p:cNvSpPr>
            <a:spLocks noChangeArrowheads="1"/>
          </p:cNvSpPr>
          <p:nvPr/>
        </p:nvSpPr>
        <p:spPr bwMode="auto">
          <a:xfrm>
            <a:off x="3689350" y="1738313"/>
            <a:ext cx="512763" cy="512762"/>
          </a:xfrm>
          <a:prstGeom prst="ellipse">
            <a:avLst/>
          </a:prstGeom>
          <a:solidFill>
            <a:srgbClr val="808080"/>
          </a:solidFill>
          <a:ln w="25400" algn="ctr">
            <a:noFill/>
            <a:miter lim="800000"/>
          </a:ln>
        </p:spPr>
        <p:txBody>
          <a:bodyPr lIns="91431" tIns="45716" rIns="91431" bIns="45716" anchor="ctr"/>
          <a:lstStyle/>
          <a:p>
            <a:pPr algn="ctr" defTabSz="913130"/>
            <a:endParaRPr lang="zh-CN" altLang="en-US" sz="24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椭圆 42"/>
          <p:cNvSpPr>
            <a:spLocks noChangeArrowheads="1"/>
          </p:cNvSpPr>
          <p:nvPr/>
        </p:nvSpPr>
        <p:spPr bwMode="auto">
          <a:xfrm>
            <a:off x="4552950" y="2824163"/>
            <a:ext cx="512763" cy="512762"/>
          </a:xfrm>
          <a:prstGeom prst="ellipse">
            <a:avLst/>
          </a:prstGeom>
          <a:solidFill>
            <a:srgbClr val="808080"/>
          </a:solidFill>
          <a:ln w="25400" algn="ctr">
            <a:noFill/>
            <a:miter lim="800000"/>
          </a:ln>
        </p:spPr>
        <p:txBody>
          <a:bodyPr lIns="91431" tIns="45716" rIns="91431" bIns="45716" anchor="ctr"/>
          <a:lstStyle/>
          <a:p>
            <a:pPr algn="ctr" defTabSz="913130"/>
            <a:endParaRPr lang="zh-CN" altLang="en-US" sz="24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50" name="椭圆 43"/>
          <p:cNvSpPr>
            <a:spLocks noChangeArrowheads="1"/>
          </p:cNvSpPr>
          <p:nvPr/>
        </p:nvSpPr>
        <p:spPr bwMode="auto">
          <a:xfrm>
            <a:off x="4564063" y="4092575"/>
            <a:ext cx="512762" cy="512763"/>
          </a:xfrm>
          <a:prstGeom prst="ellipse">
            <a:avLst/>
          </a:prstGeom>
          <a:solidFill>
            <a:srgbClr val="808080"/>
          </a:solidFill>
          <a:ln w="25400" algn="ctr">
            <a:noFill/>
            <a:miter lim="800000"/>
          </a:ln>
        </p:spPr>
        <p:txBody>
          <a:bodyPr lIns="91431" tIns="45716" rIns="91431" bIns="45716" anchor="ctr"/>
          <a:lstStyle/>
          <a:p>
            <a:pPr algn="ctr" defTabSz="913130"/>
            <a:endParaRPr lang="zh-CN" altLang="en-US" sz="24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椭圆 44"/>
          <p:cNvSpPr>
            <a:spLocks noChangeArrowheads="1"/>
          </p:cNvSpPr>
          <p:nvPr/>
        </p:nvSpPr>
        <p:spPr bwMode="auto">
          <a:xfrm>
            <a:off x="3694113" y="5208588"/>
            <a:ext cx="512762" cy="512762"/>
          </a:xfrm>
          <a:prstGeom prst="ellipse">
            <a:avLst/>
          </a:prstGeom>
          <a:solidFill>
            <a:srgbClr val="808080"/>
          </a:solidFill>
          <a:ln w="25400" algn="ctr">
            <a:noFill/>
            <a:miter lim="800000"/>
          </a:ln>
        </p:spPr>
        <p:txBody>
          <a:bodyPr lIns="91431" tIns="45716" rIns="91431" bIns="45716" anchor="ctr"/>
          <a:lstStyle/>
          <a:p>
            <a:pPr algn="ctr" defTabSz="913130"/>
            <a:endParaRPr lang="zh-CN" altLang="en-US" sz="24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矩形 71"/>
          <p:cNvSpPr>
            <a:spLocks noChangeArrowheads="1"/>
          </p:cNvSpPr>
          <p:nvPr/>
        </p:nvSpPr>
        <p:spPr bwMode="auto">
          <a:xfrm>
            <a:off x="6642100" y="1316037"/>
            <a:ext cx="954089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defTabSz="91313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6645275" y="1757363"/>
            <a:ext cx="3043238" cy="7921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defTabSz="91313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在此录入图表的描述说明，在此录入图表的描述说明，在此录入上述图表的描述说明。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矩形 73"/>
          <p:cNvSpPr>
            <a:spLocks noChangeArrowheads="1"/>
          </p:cNvSpPr>
          <p:nvPr/>
        </p:nvSpPr>
        <p:spPr bwMode="auto">
          <a:xfrm>
            <a:off x="6642100" y="4865687"/>
            <a:ext cx="146705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defTabSz="91313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核心竞争力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6645275" y="5308600"/>
            <a:ext cx="3043238" cy="7921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defTabSz="91313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8477250" y="2417762"/>
            <a:ext cx="954089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defTabSz="91313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8480425" y="2859088"/>
            <a:ext cx="2549525" cy="558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defTabSz="91313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8477250" y="3722687"/>
            <a:ext cx="954089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defTabSz="91313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决策力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480425" y="4164013"/>
            <a:ext cx="2549525" cy="558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defTabSz="91313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椭圆 80"/>
          <p:cNvSpPr>
            <a:spLocks noChangeArrowheads="1"/>
          </p:cNvSpPr>
          <p:nvPr/>
        </p:nvSpPr>
        <p:spPr bwMode="auto">
          <a:xfrm>
            <a:off x="1254125" y="2151063"/>
            <a:ext cx="3160713" cy="3160712"/>
          </a:xfrm>
          <a:prstGeom prst="ellipse">
            <a:avLst/>
          </a:prstGeom>
          <a:noFill/>
          <a:ln w="28575" algn="ctr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defTabSz="913130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1" name="矩形 71"/>
          <p:cNvSpPr>
            <a:spLocks noChangeArrowheads="1"/>
          </p:cNvSpPr>
          <p:nvPr/>
        </p:nvSpPr>
        <p:spPr bwMode="auto">
          <a:xfrm>
            <a:off x="2341563" y="3213100"/>
            <a:ext cx="946150" cy="1006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defTabSz="913130"/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130"/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Group 41"/>
          <p:cNvGrpSpPr/>
          <p:nvPr/>
        </p:nvGrpSpPr>
        <p:grpSpPr bwMode="auto">
          <a:xfrm>
            <a:off x="4224338" y="1514475"/>
            <a:ext cx="2366962" cy="955675"/>
            <a:chOff x="2661" y="954"/>
            <a:chExt cx="1491" cy="602"/>
          </a:xfrm>
        </p:grpSpPr>
        <p:cxnSp>
          <p:nvCxnSpPr>
            <p:cNvPr id="63" name="直接连接符 52"/>
            <p:cNvCxnSpPr>
              <a:cxnSpLocks noChangeShapeType="1"/>
            </p:cNvCxnSpPr>
            <p:nvPr/>
          </p:nvCxnSpPr>
          <p:spPr bwMode="auto">
            <a:xfrm>
              <a:off x="2661" y="1253"/>
              <a:ext cx="908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miter lim="800000"/>
            </a:ln>
          </p:spPr>
        </p:cxnSp>
        <p:grpSp>
          <p:nvGrpSpPr>
            <p:cNvPr id="64" name="Group 85"/>
            <p:cNvGrpSpPr/>
            <p:nvPr/>
          </p:nvGrpSpPr>
          <p:grpSpPr bwMode="auto">
            <a:xfrm>
              <a:off x="3549" y="954"/>
              <a:ext cx="603" cy="602"/>
              <a:chOff x="3549" y="954"/>
              <a:chExt cx="603" cy="602"/>
            </a:xfrm>
          </p:grpSpPr>
          <p:sp>
            <p:nvSpPr>
              <p:cNvPr id="65" name="椭圆 53"/>
              <p:cNvSpPr>
                <a:spLocks noChangeArrowheads="1"/>
              </p:cNvSpPr>
              <p:nvPr/>
            </p:nvSpPr>
            <p:spPr bwMode="auto">
              <a:xfrm>
                <a:off x="3549" y="954"/>
                <a:ext cx="603" cy="602"/>
              </a:xfrm>
              <a:prstGeom prst="ellipse">
                <a:avLst/>
              </a:prstGeom>
              <a:solidFill>
                <a:schemeClr val="tx1"/>
              </a:solidFill>
              <a:ln w="25400" algn="ctr">
                <a:noFill/>
                <a:miter lim="800000"/>
              </a:ln>
            </p:spPr>
            <p:txBody>
              <a:bodyPr anchor="ctr"/>
              <a:lstStyle/>
              <a:p>
                <a:pPr algn="ctr" defTabSz="913130"/>
                <a:endParaRPr lang="zh-CN" altLang="en-US" sz="240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矩形 71"/>
              <p:cNvSpPr>
                <a:spLocks noChangeArrowheads="1"/>
              </p:cNvSpPr>
              <p:nvPr/>
            </p:nvSpPr>
            <p:spPr bwMode="auto">
              <a:xfrm>
                <a:off x="3712" y="1071"/>
                <a:ext cx="264" cy="34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defTabSz="913130"/>
                <a:r>
                  <a:rPr lang="en-US" altLang="zh-CN" sz="3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3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7" name="Group 42"/>
          <p:cNvGrpSpPr/>
          <p:nvPr/>
        </p:nvGrpSpPr>
        <p:grpSpPr bwMode="auto">
          <a:xfrm>
            <a:off x="5087938" y="2603500"/>
            <a:ext cx="3328987" cy="955675"/>
            <a:chOff x="3205" y="1640"/>
            <a:chExt cx="2097" cy="602"/>
          </a:xfrm>
        </p:grpSpPr>
        <p:cxnSp>
          <p:nvCxnSpPr>
            <p:cNvPr id="68" name="直接连接符 62"/>
            <p:cNvCxnSpPr>
              <a:cxnSpLocks noChangeShapeType="1"/>
            </p:cNvCxnSpPr>
            <p:nvPr/>
          </p:nvCxnSpPr>
          <p:spPr bwMode="auto">
            <a:xfrm>
              <a:off x="3205" y="1941"/>
              <a:ext cx="1501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miter lim="800000"/>
            </a:ln>
          </p:spPr>
        </p:cxnSp>
        <p:grpSp>
          <p:nvGrpSpPr>
            <p:cNvPr id="69" name="Group 86"/>
            <p:cNvGrpSpPr/>
            <p:nvPr/>
          </p:nvGrpSpPr>
          <p:grpSpPr bwMode="auto">
            <a:xfrm>
              <a:off x="4700" y="1640"/>
              <a:ext cx="602" cy="602"/>
              <a:chOff x="4700" y="1640"/>
              <a:chExt cx="602" cy="602"/>
            </a:xfrm>
          </p:grpSpPr>
          <p:sp>
            <p:nvSpPr>
              <p:cNvPr id="70" name="椭圆 63"/>
              <p:cNvSpPr>
                <a:spLocks noChangeArrowheads="1"/>
              </p:cNvSpPr>
              <p:nvPr/>
            </p:nvSpPr>
            <p:spPr bwMode="auto">
              <a:xfrm>
                <a:off x="4700" y="1640"/>
                <a:ext cx="602" cy="602"/>
              </a:xfrm>
              <a:prstGeom prst="ellipse">
                <a:avLst/>
              </a:prstGeom>
              <a:solidFill>
                <a:schemeClr val="tx1"/>
              </a:solidFill>
              <a:ln w="25400" algn="ctr">
                <a:noFill/>
                <a:miter lim="800000"/>
              </a:ln>
            </p:spPr>
            <p:txBody>
              <a:bodyPr anchor="ctr"/>
              <a:lstStyle/>
              <a:p>
                <a:pPr algn="ctr" defTabSz="913130"/>
                <a:endParaRPr lang="zh-CN" altLang="en-US" sz="240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矩形 71"/>
              <p:cNvSpPr>
                <a:spLocks noChangeArrowheads="1"/>
              </p:cNvSpPr>
              <p:nvPr/>
            </p:nvSpPr>
            <p:spPr bwMode="auto">
              <a:xfrm>
                <a:off x="4874" y="1769"/>
                <a:ext cx="264" cy="34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defTabSz="913130"/>
                <a:r>
                  <a:rPr lang="en-US" altLang="zh-CN" sz="3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3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2" name="Group 43"/>
          <p:cNvGrpSpPr/>
          <p:nvPr/>
        </p:nvGrpSpPr>
        <p:grpSpPr bwMode="auto">
          <a:xfrm>
            <a:off x="5097463" y="3870325"/>
            <a:ext cx="3319462" cy="955675"/>
            <a:chOff x="3211" y="2438"/>
            <a:chExt cx="2091" cy="602"/>
          </a:xfrm>
        </p:grpSpPr>
        <p:cxnSp>
          <p:nvCxnSpPr>
            <p:cNvPr id="73" name="直接连接符 66"/>
            <p:cNvCxnSpPr>
              <a:cxnSpLocks noChangeShapeType="1"/>
            </p:cNvCxnSpPr>
            <p:nvPr/>
          </p:nvCxnSpPr>
          <p:spPr bwMode="auto">
            <a:xfrm>
              <a:off x="3211" y="2750"/>
              <a:ext cx="1494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miter lim="800000"/>
            </a:ln>
          </p:spPr>
        </p:cxnSp>
        <p:grpSp>
          <p:nvGrpSpPr>
            <p:cNvPr id="74" name="Group 87"/>
            <p:cNvGrpSpPr/>
            <p:nvPr/>
          </p:nvGrpSpPr>
          <p:grpSpPr bwMode="auto">
            <a:xfrm>
              <a:off x="4700" y="2438"/>
              <a:ext cx="602" cy="602"/>
              <a:chOff x="4700" y="2438"/>
              <a:chExt cx="602" cy="602"/>
            </a:xfrm>
          </p:grpSpPr>
          <p:sp>
            <p:nvSpPr>
              <p:cNvPr id="75" name="椭圆 67"/>
              <p:cNvSpPr>
                <a:spLocks noChangeArrowheads="1"/>
              </p:cNvSpPr>
              <p:nvPr/>
            </p:nvSpPr>
            <p:spPr bwMode="auto">
              <a:xfrm>
                <a:off x="4700" y="2438"/>
                <a:ext cx="602" cy="602"/>
              </a:xfrm>
              <a:prstGeom prst="ellipse">
                <a:avLst/>
              </a:prstGeom>
              <a:solidFill>
                <a:schemeClr val="tx1"/>
              </a:solidFill>
              <a:ln w="25400" algn="ctr">
                <a:noFill/>
                <a:miter lim="800000"/>
              </a:ln>
            </p:spPr>
            <p:txBody>
              <a:bodyPr anchor="ctr"/>
              <a:lstStyle/>
              <a:p>
                <a:pPr algn="ctr" defTabSz="913130"/>
                <a:endParaRPr lang="zh-CN" altLang="en-US" sz="240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矩形 71"/>
              <p:cNvSpPr>
                <a:spLocks noChangeArrowheads="1"/>
              </p:cNvSpPr>
              <p:nvPr/>
            </p:nvSpPr>
            <p:spPr bwMode="auto">
              <a:xfrm>
                <a:off x="4883" y="2568"/>
                <a:ext cx="264" cy="34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defTabSz="913130"/>
                <a:r>
                  <a:rPr lang="en-US" altLang="zh-CN" sz="3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3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7" name="Group 44"/>
          <p:cNvGrpSpPr/>
          <p:nvPr/>
        </p:nvGrpSpPr>
        <p:grpSpPr bwMode="auto">
          <a:xfrm>
            <a:off x="4224338" y="4986338"/>
            <a:ext cx="2366962" cy="955675"/>
            <a:chOff x="2661" y="3141"/>
            <a:chExt cx="1491" cy="602"/>
          </a:xfrm>
        </p:grpSpPr>
        <p:cxnSp>
          <p:nvCxnSpPr>
            <p:cNvPr id="78" name="直接连接符 58"/>
            <p:cNvCxnSpPr>
              <a:cxnSpLocks noChangeShapeType="1"/>
            </p:cNvCxnSpPr>
            <p:nvPr/>
          </p:nvCxnSpPr>
          <p:spPr bwMode="auto">
            <a:xfrm>
              <a:off x="2661" y="3442"/>
              <a:ext cx="907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miter lim="800000"/>
            </a:ln>
          </p:spPr>
        </p:cxnSp>
        <p:grpSp>
          <p:nvGrpSpPr>
            <p:cNvPr id="79" name="Group 88"/>
            <p:cNvGrpSpPr/>
            <p:nvPr/>
          </p:nvGrpSpPr>
          <p:grpSpPr bwMode="auto">
            <a:xfrm>
              <a:off x="3550" y="3141"/>
              <a:ext cx="602" cy="602"/>
              <a:chOff x="3550" y="3141"/>
              <a:chExt cx="602" cy="602"/>
            </a:xfrm>
          </p:grpSpPr>
          <p:sp>
            <p:nvSpPr>
              <p:cNvPr id="80" name="椭圆 59"/>
              <p:cNvSpPr>
                <a:spLocks noChangeArrowheads="1"/>
              </p:cNvSpPr>
              <p:nvPr/>
            </p:nvSpPr>
            <p:spPr bwMode="auto">
              <a:xfrm>
                <a:off x="3550" y="3141"/>
                <a:ext cx="602" cy="602"/>
              </a:xfrm>
              <a:prstGeom prst="ellipse">
                <a:avLst/>
              </a:prstGeom>
              <a:solidFill>
                <a:schemeClr val="tx1"/>
              </a:solidFill>
              <a:ln w="25400" algn="ctr">
                <a:noFill/>
                <a:miter lim="800000"/>
              </a:ln>
            </p:spPr>
            <p:txBody>
              <a:bodyPr anchor="ctr"/>
              <a:lstStyle/>
              <a:p>
                <a:pPr algn="ctr" defTabSz="913130"/>
                <a:endParaRPr lang="zh-CN" altLang="en-US" sz="240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矩形 71"/>
              <p:cNvSpPr>
                <a:spLocks noChangeArrowheads="1"/>
              </p:cNvSpPr>
              <p:nvPr/>
            </p:nvSpPr>
            <p:spPr bwMode="auto">
              <a:xfrm>
                <a:off x="3731" y="3274"/>
                <a:ext cx="264" cy="34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defTabSz="913130"/>
                <a:r>
                  <a:rPr lang="en-US" altLang="zh-CN" sz="3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en-US" altLang="zh-CN" sz="3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/>
      <p:bldP spid="44" grpId="0" animBg="1"/>
      <p:bldP spid="45" grpId="0" animBg="1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60" grpId="0" animBg="1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 rot="18900000">
            <a:off x="345376" y="-1788016"/>
            <a:ext cx="11804189" cy="10513939"/>
            <a:chOff x="299415" y="-1245326"/>
            <a:chExt cx="11602872" cy="10334628"/>
          </a:xfrm>
          <a:solidFill>
            <a:schemeClr val="bg1">
              <a:lumMod val="85000"/>
            </a:schemeClr>
          </a:solidFill>
        </p:grpSpPr>
        <p:grpSp>
          <p:nvGrpSpPr>
            <p:cNvPr id="75" name="组合 74"/>
            <p:cNvGrpSpPr/>
            <p:nvPr/>
          </p:nvGrpSpPr>
          <p:grpSpPr>
            <a:xfrm>
              <a:off x="7852741" y="4407553"/>
              <a:ext cx="215100" cy="204081"/>
              <a:chOff x="9410701" y="700836"/>
              <a:chExt cx="215100" cy="204081"/>
            </a:xfrm>
            <a:grpFill/>
          </p:grpSpPr>
          <p:sp>
            <p:nvSpPr>
              <p:cNvPr id="250" name="椭圆 249"/>
              <p:cNvSpPr/>
              <p:nvPr/>
            </p:nvSpPr>
            <p:spPr>
              <a:xfrm>
                <a:off x="9410701" y="7008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椭圆 250"/>
              <p:cNvSpPr/>
              <p:nvPr/>
            </p:nvSpPr>
            <p:spPr>
              <a:xfrm>
                <a:off x="9524855" y="7965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6420183" y="4098767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248" name="椭圆 247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椭圆 248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rot="2252150">
              <a:off x="5698424" y="1665376"/>
              <a:ext cx="1080688" cy="1059450"/>
              <a:chOff x="249908" y="507516"/>
              <a:chExt cx="4433351" cy="4493634"/>
            </a:xfrm>
            <a:grpFill/>
          </p:grpSpPr>
          <p:grpSp>
            <p:nvGrpSpPr>
              <p:cNvPr id="235" name="组合 234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243" name="矩形 242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4" name="椭圆 243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5" name="椭圆 244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6" name="矩形 245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7" name="椭圆 246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6" name="组合 235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237" name="矩形 236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8" name="椭圆 237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9" name="矩形 238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0" name="椭圆 239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1" name="矩形 240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8" name="组合 77"/>
            <p:cNvGrpSpPr/>
            <p:nvPr/>
          </p:nvGrpSpPr>
          <p:grpSpPr>
            <a:xfrm flipH="1">
              <a:off x="6615145" y="4871712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230" name="椭圆 229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椭圆 231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4" name="椭圆 233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8443445" y="2740220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226" name="椭圆 225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矩形 22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矩形 228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2252150">
              <a:off x="662707" y="837669"/>
              <a:ext cx="1080688" cy="1059450"/>
              <a:chOff x="249908" y="507516"/>
              <a:chExt cx="4433351" cy="4493634"/>
            </a:xfrm>
            <a:grpFill/>
          </p:grpSpPr>
          <p:grpSp>
            <p:nvGrpSpPr>
              <p:cNvPr id="213" name="组合 212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221" name="矩形 220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3" name="椭圆 222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4" name="矩形 223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5" name="椭圆 224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14" name="组合 213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215" name="矩形 214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6" name="椭圆 215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矩形 216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8" name="椭圆 217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9" name="矩形 218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0" name="椭圆 219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81" name="组合 80"/>
            <p:cNvGrpSpPr/>
            <p:nvPr/>
          </p:nvGrpSpPr>
          <p:grpSpPr>
            <a:xfrm>
              <a:off x="10333510" y="1992629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209" name="椭圆 208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矩形 209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椭圆 210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矩形 211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 flipH="1">
              <a:off x="7966639" y="5507261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204" name="椭圆 203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5" name="矩形 204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椭圆 205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矩形 206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椭圆 207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10973054" y="4356272"/>
              <a:ext cx="929233" cy="483119"/>
              <a:chOff x="773430" y="507516"/>
              <a:chExt cx="3369445" cy="1751815"/>
            </a:xfrm>
            <a:grpFill/>
          </p:grpSpPr>
          <p:sp>
            <p:nvSpPr>
              <p:cNvPr id="199" name="椭圆 198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矩形 199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椭圆 200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矩形 201"/>
              <p:cNvSpPr/>
              <p:nvPr/>
            </p:nvSpPr>
            <p:spPr>
              <a:xfrm>
                <a:off x="2168489" y="204570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1284776" y="4285950"/>
              <a:ext cx="427307" cy="462449"/>
              <a:chOff x="249908" y="460754"/>
              <a:chExt cx="2021885" cy="2188166"/>
            </a:xfrm>
            <a:grpFill/>
          </p:grpSpPr>
          <p:sp>
            <p:nvSpPr>
              <p:cNvPr id="194" name="矩形 193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椭圆 194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椭圆 195"/>
              <p:cNvSpPr/>
              <p:nvPr/>
            </p:nvSpPr>
            <p:spPr>
              <a:xfrm>
                <a:off x="709166" y="460754"/>
                <a:ext cx="323849" cy="437365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7" name="矩形 196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椭圆 197"/>
              <p:cNvSpPr/>
              <p:nvPr/>
            </p:nvSpPr>
            <p:spPr>
              <a:xfrm>
                <a:off x="1947944" y="1896433"/>
                <a:ext cx="323849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 flipH="1">
              <a:off x="1397186" y="5709614"/>
              <a:ext cx="301378" cy="492488"/>
              <a:chOff x="3137776" y="2055250"/>
              <a:chExt cx="1157499" cy="1891487"/>
            </a:xfrm>
            <a:grpFill/>
          </p:grpSpPr>
          <p:sp>
            <p:nvSpPr>
              <p:cNvPr id="191" name="椭圆 190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椭圆 192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10161492" y="686986"/>
              <a:ext cx="215100" cy="204081"/>
              <a:chOff x="9410701" y="700836"/>
              <a:chExt cx="215100" cy="204081"/>
            </a:xfrm>
            <a:grpFill/>
          </p:grpSpPr>
          <p:sp>
            <p:nvSpPr>
              <p:cNvPr id="189" name="椭圆 188"/>
              <p:cNvSpPr/>
              <p:nvPr/>
            </p:nvSpPr>
            <p:spPr>
              <a:xfrm>
                <a:off x="9410701" y="7008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椭圆 189"/>
              <p:cNvSpPr/>
              <p:nvPr/>
            </p:nvSpPr>
            <p:spPr>
              <a:xfrm>
                <a:off x="9524855" y="7965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7" name="椭圆 86"/>
            <p:cNvSpPr/>
            <p:nvPr/>
          </p:nvSpPr>
          <p:spPr>
            <a:xfrm>
              <a:off x="10085147" y="1637583"/>
              <a:ext cx="100946" cy="108340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11195897" y="1328309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11201891" y="2051575"/>
              <a:ext cx="98945" cy="10619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 rot="18813588" flipH="1">
              <a:off x="11064025" y="5483892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86" name="椭圆 185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7" name="矩形 18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8" name="椭圆 18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 rot="2604449" flipH="1">
              <a:off x="9545614" y="5317923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83" name="椭圆 182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矩形 183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5" name="椭圆 184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 rot="2252150">
              <a:off x="5475142" y="5849784"/>
              <a:ext cx="1241715" cy="1217313"/>
              <a:chOff x="249908" y="507516"/>
              <a:chExt cx="4433351" cy="4493634"/>
            </a:xfrm>
            <a:grpFill/>
          </p:grpSpPr>
          <p:grpSp>
            <p:nvGrpSpPr>
              <p:cNvPr id="170" name="组合 169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178" name="矩形 177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9" name="椭圆 178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0" name="椭圆 179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1" name="矩形 180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2" name="椭圆 181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1" name="组合 170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172" name="矩形 171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3" name="椭圆 172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4" name="矩形 173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6" name="矩形 175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椭圆 176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3153065" y="473941"/>
              <a:ext cx="404870" cy="425846"/>
              <a:chOff x="249908" y="507516"/>
              <a:chExt cx="2035924" cy="2141404"/>
            </a:xfrm>
            <a:grpFill/>
          </p:grpSpPr>
          <p:sp>
            <p:nvSpPr>
              <p:cNvPr id="165" name="矩形 164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矩形 167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 flipH="1">
              <a:off x="5076638" y="426244"/>
              <a:ext cx="233969" cy="382334"/>
              <a:chOff x="3137776" y="2055250"/>
              <a:chExt cx="1157499" cy="1891487"/>
            </a:xfrm>
            <a:grpFill/>
          </p:grpSpPr>
          <p:sp>
            <p:nvSpPr>
              <p:cNvPr id="162" name="椭圆 161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矩形 162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8728934" y="378200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160" name="椭圆 159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6" name="椭圆 95"/>
            <p:cNvSpPr/>
            <p:nvPr/>
          </p:nvSpPr>
          <p:spPr>
            <a:xfrm>
              <a:off x="1528276" y="3007744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473056" y="2955714"/>
              <a:ext cx="106669" cy="10834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4067802" y="4677338"/>
              <a:ext cx="129892" cy="13192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7194513" y="1024722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158" name="椭圆 157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2733533" y="4973031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154" name="椭圆 153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矩形 154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矩形 156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1" name="椭圆 100"/>
            <p:cNvSpPr/>
            <p:nvPr/>
          </p:nvSpPr>
          <p:spPr>
            <a:xfrm>
              <a:off x="5262896" y="4865258"/>
              <a:ext cx="129892" cy="13192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 flipH="1">
              <a:off x="4583323" y="1623543"/>
              <a:ext cx="233969" cy="382334"/>
              <a:chOff x="3137776" y="2055250"/>
              <a:chExt cx="1157499" cy="1891487"/>
            </a:xfrm>
            <a:grpFill/>
          </p:grpSpPr>
          <p:sp>
            <p:nvSpPr>
              <p:cNvPr id="151" name="椭圆 150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矩形 151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椭圆 152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 flipH="1">
              <a:off x="7975586" y="1745923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146" name="椭圆 145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矩形 146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矩形 148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椭圆 149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4" name="椭圆 103"/>
            <p:cNvSpPr/>
            <p:nvPr/>
          </p:nvSpPr>
          <p:spPr>
            <a:xfrm>
              <a:off x="885760" y="5187634"/>
              <a:ext cx="155640" cy="16703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630296" y="6333918"/>
              <a:ext cx="100776" cy="108157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683051" y="3579008"/>
              <a:ext cx="86558" cy="92898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299415" y="3239102"/>
              <a:ext cx="155640" cy="16703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2624953" y="6490482"/>
              <a:ext cx="170569" cy="18306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4782637" y="7173150"/>
              <a:ext cx="427307" cy="462449"/>
              <a:chOff x="249908" y="460754"/>
              <a:chExt cx="2021885" cy="2188166"/>
            </a:xfrm>
            <a:grpFill/>
          </p:grpSpPr>
          <p:sp>
            <p:nvSpPr>
              <p:cNvPr id="141" name="矩形 140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709166" y="460754"/>
                <a:ext cx="323849" cy="437365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矩形 143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椭圆 144"/>
              <p:cNvSpPr/>
              <p:nvPr/>
            </p:nvSpPr>
            <p:spPr>
              <a:xfrm>
                <a:off x="1947944" y="1896433"/>
                <a:ext cx="323849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flipH="1">
              <a:off x="4895047" y="8596814"/>
              <a:ext cx="301378" cy="492488"/>
              <a:chOff x="3137776" y="2055250"/>
              <a:chExt cx="1157499" cy="1891487"/>
            </a:xfrm>
            <a:grpFill/>
          </p:grpSpPr>
          <p:sp>
            <p:nvSpPr>
              <p:cNvPr id="138" name="椭圆 137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矩形 138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6231394" y="7860231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134" name="椭圆 133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矩形 134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矩形 136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6944996" y="-1245326"/>
              <a:ext cx="929233" cy="483119"/>
              <a:chOff x="773430" y="507516"/>
              <a:chExt cx="3369445" cy="1751815"/>
            </a:xfrm>
            <a:grpFill/>
          </p:grpSpPr>
          <p:sp>
            <p:nvSpPr>
              <p:cNvPr id="129" name="椭圆 128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矩形 129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2168489" y="204570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 rot="18813588" flipH="1">
              <a:off x="5736763" y="-521164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26" name="椭圆 125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 rot="2604449" flipH="1">
              <a:off x="4218352" y="-687133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23" name="椭圆 122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5" name="椭圆 114"/>
            <p:cNvSpPr/>
            <p:nvPr/>
          </p:nvSpPr>
          <p:spPr>
            <a:xfrm>
              <a:off x="8940781" y="8421879"/>
              <a:ext cx="100946" cy="108340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10051531" y="8112605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8838433" y="-912963"/>
              <a:ext cx="404870" cy="425846"/>
              <a:chOff x="249908" y="507516"/>
              <a:chExt cx="2035924" cy="2141404"/>
            </a:xfrm>
            <a:grpFill/>
          </p:grpSpPr>
          <p:sp>
            <p:nvSpPr>
              <p:cNvPr id="118" name="矩形 117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矩形 120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椭圆 121" hidden="1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" name="椭圆 3"/>
          <p:cNvSpPr/>
          <p:nvPr/>
        </p:nvSpPr>
        <p:spPr>
          <a:xfrm>
            <a:off x="5416550" y="1812313"/>
            <a:ext cx="1358900" cy="13589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096000" y="19023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916000" y="19923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096000" y="21066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84850" y="222176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252828" y="204564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790851" y="298272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266628" y="215853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963385" y="1824700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131613" y="295513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13758" y="237480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781166" y="18656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623549" y="195882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491327" y="21259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198336" y="233761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01481" y="252489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420700" y="230557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407150" y="204086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600700" y="236665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628022" y="22184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847708" y="2401025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036927" y="2483493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780700" y="261505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085317" y="2548955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375184" y="249520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970090" y="261925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437912" y="278769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329126" y="265449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600700" y="268980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255724" y="288823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753009" y="279823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927425" y="277790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087908" y="277314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6249449" y="252729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980017" y="221711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713203" y="252729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024351" y="235721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576566" y="249826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339931" y="1927530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496099" y="2647626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437912" y="2221919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523161" y="229706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900722" y="290632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5637134" y="284051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027708" y="304913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573022" y="2173011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430575" y="248349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514682" y="268980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5779540" y="207561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108271" y="228992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214658" y="2703549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198151" y="2244363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958528" y="2305574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5867190" y="21227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116942" y="181990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64414" y="1857016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2407053" y="3333744"/>
            <a:ext cx="7304870" cy="810624"/>
            <a:chOff x="3353098" y="3886287"/>
            <a:chExt cx="5592780" cy="810624"/>
          </a:xfrm>
        </p:grpSpPr>
        <p:sp>
          <p:nvSpPr>
            <p:cNvPr id="67" name="文本框 66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MY ABILITY</a:t>
              </a:r>
              <a:endParaRPr lang="en-US" altLang="zh-CN" sz="2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3" name="KSO_Shape"/>
          <p:cNvSpPr/>
          <p:nvPr/>
        </p:nvSpPr>
        <p:spPr bwMode="auto">
          <a:xfrm>
            <a:off x="5687563" y="2122747"/>
            <a:ext cx="803393" cy="79564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60" name="Text Box 39"/>
          <p:cNvSpPr txBox="1">
            <a:spLocks noChangeArrowheads="1"/>
          </p:cNvSpPr>
          <p:nvPr/>
        </p:nvSpPr>
        <p:spPr bwMode="auto">
          <a:xfrm>
            <a:off x="4406238" y="4259923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核心竞争力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1" name="Text Box 39"/>
          <p:cNvSpPr txBox="1">
            <a:spLocks noChangeArrowheads="1"/>
          </p:cNvSpPr>
          <p:nvPr/>
        </p:nvSpPr>
        <p:spPr bwMode="auto">
          <a:xfrm>
            <a:off x="6429991" y="4259922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2" name="Text Box 39"/>
          <p:cNvSpPr txBox="1">
            <a:spLocks noChangeArrowheads="1"/>
          </p:cNvSpPr>
          <p:nvPr/>
        </p:nvSpPr>
        <p:spPr bwMode="auto">
          <a:xfrm>
            <a:off x="6456385" y="4817003"/>
            <a:ext cx="24851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3" name="Text Box 39"/>
          <p:cNvSpPr txBox="1">
            <a:spLocks noChangeArrowheads="1"/>
          </p:cNvSpPr>
          <p:nvPr/>
        </p:nvSpPr>
        <p:spPr bwMode="auto">
          <a:xfrm>
            <a:off x="6456385" y="5382433"/>
            <a:ext cx="24851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4" name="Text Box 39"/>
          <p:cNvSpPr txBox="1">
            <a:spLocks noChangeArrowheads="1"/>
          </p:cNvSpPr>
          <p:nvPr/>
        </p:nvSpPr>
        <p:spPr bwMode="auto">
          <a:xfrm>
            <a:off x="4406238" y="4817002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专业技能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5" name="Text Box 39"/>
          <p:cNvSpPr txBox="1">
            <a:spLocks noChangeArrowheads="1"/>
          </p:cNvSpPr>
          <p:nvPr/>
        </p:nvSpPr>
        <p:spPr bwMode="auto">
          <a:xfrm>
            <a:off x="4406238" y="5382433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团队协作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xit" presetSubtype="54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6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4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000"/>
                            </p:stCondLst>
                            <p:childTnLst>
                              <p:par>
                                <p:cTn id="2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500"/>
                            </p:stCondLst>
                            <p:childTnLst>
                              <p:par>
                                <p:cTn id="2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500" tmFilter="0,0; .5, 1; 1, 1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250"/>
                            </p:stCondLst>
                            <p:childTnLst>
                              <p:par>
                                <p:cTn id="2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500" tmFilter="0,0; .5, 1; 1, 1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899"/>
                            </p:stCondLst>
                            <p:childTnLst>
                              <p:par>
                                <p:cTn id="2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500" tmFilter="0,0; .5, 1; 1, 1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2599"/>
                            </p:stCondLst>
                            <p:childTnLst>
                              <p:par>
                                <p:cTn id="2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 tmFilter="0,0; .5, 1; 1, 1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500" tmFilter="0,0; .5, 1; 1, 1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3949"/>
                            </p:stCondLst>
                            <p:childTnLst>
                              <p:par>
                                <p:cTn id="2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 tmFilter="0,0; .5, 1; 1, 1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253" grpId="0" animBg="1"/>
      <p:bldP spid="260" grpId="0"/>
      <p:bldP spid="261" grpId="0"/>
      <p:bldP spid="262" grpId="0"/>
      <p:bldP spid="263" grpId="0"/>
      <p:bldP spid="264" grpId="0"/>
      <p:bldP spid="2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66345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核心竞争力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COMPETITIVENESS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2301970" y="3055906"/>
            <a:ext cx="1485795" cy="1280858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六边形 13"/>
          <p:cNvSpPr/>
          <p:nvPr/>
        </p:nvSpPr>
        <p:spPr>
          <a:xfrm>
            <a:off x="3537402" y="3877128"/>
            <a:ext cx="1485795" cy="1280858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7247334" y="3805120"/>
            <a:ext cx="1485795" cy="1280858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六边形 15"/>
          <p:cNvSpPr/>
          <p:nvPr/>
        </p:nvSpPr>
        <p:spPr>
          <a:xfrm>
            <a:off x="8508486" y="2954167"/>
            <a:ext cx="1485795" cy="1280858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9199999" y="1562498"/>
            <a:ext cx="1485795" cy="1280858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1488953" y="1666957"/>
            <a:ext cx="1485795" cy="1280858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231110" y="1601135"/>
            <a:ext cx="2048042" cy="52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556" tIns="55277" rIns="110556" bIns="5527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700" b="1" dirty="0"/>
              <a:t>核心竞争力</a:t>
            </a:r>
            <a:endParaRPr lang="zh-CN" altLang="en-US" sz="2700" b="1" dirty="0"/>
          </a:p>
        </p:txBody>
      </p:sp>
      <p:grpSp>
        <p:nvGrpSpPr>
          <p:cNvPr id="20" name="组合 19"/>
          <p:cNvGrpSpPr/>
          <p:nvPr/>
        </p:nvGrpSpPr>
        <p:grpSpPr>
          <a:xfrm>
            <a:off x="2309947" y="2096076"/>
            <a:ext cx="7911404" cy="2249257"/>
            <a:chOff x="1732987" y="1572178"/>
            <a:chExt cx="5935356" cy="2002882"/>
          </a:xfrm>
        </p:grpSpPr>
        <p:grpSp>
          <p:nvGrpSpPr>
            <p:cNvPr id="21" name="组合 20"/>
            <p:cNvGrpSpPr/>
            <p:nvPr/>
          </p:nvGrpSpPr>
          <p:grpSpPr>
            <a:xfrm>
              <a:off x="1732987" y="1572178"/>
              <a:ext cx="3034931" cy="965501"/>
              <a:chOff x="1732987" y="1572178"/>
              <a:chExt cx="3034931" cy="965501"/>
            </a:xfrm>
          </p:grpSpPr>
          <p:sp>
            <p:nvSpPr>
              <p:cNvPr id="37" name="Oval 12"/>
              <p:cNvSpPr/>
              <p:nvPr/>
            </p:nvSpPr>
            <p:spPr>
              <a:xfrm>
                <a:off x="2195736" y="1616224"/>
                <a:ext cx="72008" cy="72008"/>
              </a:xfrm>
              <a:prstGeom prst="ellipse">
                <a:avLst/>
              </a:prstGeom>
              <a:solidFill>
                <a:srgbClr val="3D374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" lastClr="FFFFFF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8" name="Arc 17"/>
              <p:cNvSpPr/>
              <p:nvPr/>
            </p:nvSpPr>
            <p:spPr>
              <a:xfrm rot="152113" flipH="1">
                <a:off x="1732987" y="1572178"/>
                <a:ext cx="3034931" cy="965501"/>
              </a:xfrm>
              <a:prstGeom prst="arc">
                <a:avLst>
                  <a:gd name="adj1" fmla="val 12596661"/>
                  <a:gd name="adj2" fmla="val 20489397"/>
                </a:avLst>
              </a:prstGeom>
              <a:noFill/>
              <a:ln w="12700" cap="flat" cmpd="sng" algn="ctr">
                <a:solidFill>
                  <a:srgbClr val="3D3743"/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648544" y="1696268"/>
              <a:ext cx="1844553" cy="965501"/>
              <a:chOff x="2648544" y="1696268"/>
              <a:chExt cx="1844553" cy="965501"/>
            </a:xfrm>
          </p:grpSpPr>
          <p:sp>
            <p:nvSpPr>
              <p:cNvPr id="35" name="Oval 70"/>
              <p:cNvSpPr/>
              <p:nvPr/>
            </p:nvSpPr>
            <p:spPr>
              <a:xfrm>
                <a:off x="2648544" y="2264296"/>
                <a:ext cx="72008" cy="72008"/>
              </a:xfrm>
              <a:prstGeom prst="ellipse">
                <a:avLst/>
              </a:prstGeom>
              <a:solidFill>
                <a:srgbClr val="3D374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" lastClr="FFFFFF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6" name="Arc 75"/>
              <p:cNvSpPr/>
              <p:nvPr/>
            </p:nvSpPr>
            <p:spPr>
              <a:xfrm rot="20899889" flipH="1">
                <a:off x="2680044" y="1696268"/>
                <a:ext cx="1813053" cy="965501"/>
              </a:xfrm>
              <a:prstGeom prst="arc">
                <a:avLst>
                  <a:gd name="adj1" fmla="val 12596661"/>
                  <a:gd name="adj2" fmla="val 21380040"/>
                </a:avLst>
              </a:prstGeom>
              <a:noFill/>
              <a:ln w="12700" cap="flat" cmpd="sng" algn="ctr">
                <a:solidFill>
                  <a:srgbClr val="3D3743"/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3341552" y="1682559"/>
              <a:ext cx="1347849" cy="1826310"/>
              <a:chOff x="3341552" y="1682559"/>
              <a:chExt cx="1347849" cy="1826310"/>
            </a:xfrm>
          </p:grpSpPr>
          <p:sp>
            <p:nvSpPr>
              <p:cNvPr id="33" name="Oval 71"/>
              <p:cNvSpPr/>
              <p:nvPr/>
            </p:nvSpPr>
            <p:spPr>
              <a:xfrm>
                <a:off x="3347864" y="2840360"/>
                <a:ext cx="72008" cy="72008"/>
              </a:xfrm>
              <a:prstGeom prst="ellipse">
                <a:avLst/>
              </a:prstGeom>
              <a:solidFill>
                <a:srgbClr val="3D374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" lastClr="FFFFFF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4" name="Arc 76"/>
              <p:cNvSpPr/>
              <p:nvPr/>
            </p:nvSpPr>
            <p:spPr>
              <a:xfrm rot="20899889" flipH="1">
                <a:off x="3341552" y="1682559"/>
                <a:ext cx="1347849" cy="1826310"/>
              </a:xfrm>
              <a:prstGeom prst="arc">
                <a:avLst>
                  <a:gd name="adj1" fmla="val 13745913"/>
                  <a:gd name="adj2" fmla="val 525263"/>
                </a:avLst>
              </a:prstGeom>
              <a:noFill/>
              <a:ln w="12700" cap="flat" cmpd="sng" algn="ctr">
                <a:solidFill>
                  <a:srgbClr val="3D3743"/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621504" y="1616224"/>
              <a:ext cx="3046839" cy="942037"/>
              <a:chOff x="4621504" y="1616224"/>
              <a:chExt cx="3046839" cy="942037"/>
            </a:xfrm>
          </p:grpSpPr>
          <p:sp>
            <p:nvSpPr>
              <p:cNvPr id="31" name="Oval 74"/>
              <p:cNvSpPr/>
              <p:nvPr/>
            </p:nvSpPr>
            <p:spPr>
              <a:xfrm>
                <a:off x="6806016" y="1631321"/>
                <a:ext cx="72008" cy="72008"/>
              </a:xfrm>
              <a:prstGeom prst="ellipse">
                <a:avLst/>
              </a:prstGeom>
              <a:solidFill>
                <a:srgbClr val="3D374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" lastClr="FFFFFF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2" name="Arc 80"/>
              <p:cNvSpPr/>
              <p:nvPr/>
            </p:nvSpPr>
            <p:spPr>
              <a:xfrm flipH="1">
                <a:off x="4621504" y="1616224"/>
                <a:ext cx="3046839" cy="942037"/>
              </a:xfrm>
              <a:prstGeom prst="arc">
                <a:avLst>
                  <a:gd name="adj1" fmla="val 12596661"/>
                  <a:gd name="adj2" fmla="val 20457581"/>
                </a:avLst>
              </a:prstGeom>
              <a:noFill/>
              <a:ln w="12700" cap="flat" cmpd="sng" algn="ctr">
                <a:solidFill>
                  <a:srgbClr val="3D3743"/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619376" y="1762024"/>
              <a:ext cx="1873213" cy="965501"/>
              <a:chOff x="4619376" y="1762024"/>
              <a:chExt cx="1873213" cy="965501"/>
            </a:xfrm>
          </p:grpSpPr>
          <p:sp>
            <p:nvSpPr>
              <p:cNvPr id="29" name="Oval 73"/>
              <p:cNvSpPr/>
              <p:nvPr/>
            </p:nvSpPr>
            <p:spPr>
              <a:xfrm>
                <a:off x="6420581" y="2261460"/>
                <a:ext cx="72008" cy="72008"/>
              </a:xfrm>
              <a:prstGeom prst="ellipse">
                <a:avLst/>
              </a:prstGeom>
              <a:solidFill>
                <a:srgbClr val="3D374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" lastClr="FFFFFF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0" name="Arc 81"/>
              <p:cNvSpPr/>
              <p:nvPr/>
            </p:nvSpPr>
            <p:spPr>
              <a:xfrm rot="700111">
                <a:off x="4619376" y="1762024"/>
                <a:ext cx="1851447" cy="965501"/>
              </a:xfrm>
              <a:prstGeom prst="arc">
                <a:avLst>
                  <a:gd name="adj1" fmla="val 12596661"/>
                  <a:gd name="adj2" fmla="val 20993129"/>
                </a:avLst>
              </a:prstGeom>
              <a:noFill/>
              <a:ln w="12700" cap="flat" cmpd="sng" algn="ctr">
                <a:solidFill>
                  <a:srgbClr val="3D3743"/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4454725" y="1748750"/>
              <a:ext cx="1347849" cy="1826310"/>
              <a:chOff x="4454725" y="1748750"/>
              <a:chExt cx="1347849" cy="1826310"/>
            </a:xfrm>
          </p:grpSpPr>
          <p:sp>
            <p:nvSpPr>
              <p:cNvPr id="27" name="Oval 72"/>
              <p:cNvSpPr/>
              <p:nvPr/>
            </p:nvSpPr>
            <p:spPr>
              <a:xfrm>
                <a:off x="5726609" y="2840360"/>
                <a:ext cx="72008" cy="72008"/>
              </a:xfrm>
              <a:prstGeom prst="ellipse">
                <a:avLst/>
              </a:prstGeom>
              <a:solidFill>
                <a:srgbClr val="3D374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" lastClr="FFFFFF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8" name="Arc 82"/>
              <p:cNvSpPr/>
              <p:nvPr/>
            </p:nvSpPr>
            <p:spPr>
              <a:xfrm rot="700111">
                <a:off x="4454725" y="1748750"/>
                <a:ext cx="1347849" cy="1826310"/>
              </a:xfrm>
              <a:prstGeom prst="arc">
                <a:avLst>
                  <a:gd name="adj1" fmla="val 13745913"/>
                  <a:gd name="adj2" fmla="val 525263"/>
                </a:avLst>
              </a:prstGeom>
              <a:noFill/>
              <a:ln w="12700" cap="flat" cmpd="sng" algn="ctr">
                <a:solidFill>
                  <a:srgbClr val="3D3743"/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defTabSz="1219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bg-BG" sz="2400" b="0" kern="0">
                  <a:solidFill>
                    <a:sysClr val="windowText" lastClr="000000"/>
                  </a:solidFill>
                  <a:latin typeface="Calibri" panose="020F0502020204030204"/>
                  <a:ea typeface="+mn-ea"/>
                </a:endParaRPr>
              </a:p>
            </p:txBody>
          </p:sp>
        </p:grpSp>
      </p:grpSp>
      <p:sp>
        <p:nvSpPr>
          <p:cNvPr id="39" name="Isosceles Triangle 5"/>
          <p:cNvSpPr/>
          <p:nvPr/>
        </p:nvSpPr>
        <p:spPr>
          <a:xfrm rot="10800000">
            <a:off x="5872017" y="2401839"/>
            <a:ext cx="527898" cy="266856"/>
          </a:xfrm>
          <a:prstGeom prst="triangl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lIns="121890" tIns="60945" rIns="121890" bIns="60945" rtlCol="0" anchor="ctr"/>
          <a:lstStyle/>
          <a:p>
            <a:pPr defTabSz="1219200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2400" b="0" kern="0">
              <a:solidFill>
                <a:srgbClr val="F2F2F2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620976" y="1795479"/>
            <a:ext cx="1215193" cy="1023815"/>
            <a:chOff x="304800" y="673100"/>
            <a:chExt cx="4000500" cy="4000500"/>
          </a:xfrm>
          <a:effectLst/>
        </p:grpSpPr>
        <p:sp>
          <p:nvSpPr>
            <p:cNvPr id="41" name="同心圆 5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2" name="椭圆 57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442157" y="3186473"/>
            <a:ext cx="1215193" cy="1023815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44" name="同心圆 59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60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672704" y="4005650"/>
            <a:ext cx="1215193" cy="1023815"/>
            <a:chOff x="304800" y="673100"/>
            <a:chExt cx="4000500" cy="4000500"/>
          </a:xfrm>
          <a:effectLst/>
        </p:grpSpPr>
        <p:sp>
          <p:nvSpPr>
            <p:cNvPr id="47" name="同心圆 62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8" name="椭圆 63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335301" y="1716485"/>
            <a:ext cx="1215193" cy="1023815"/>
            <a:chOff x="304800" y="673100"/>
            <a:chExt cx="4000500" cy="4000500"/>
          </a:xfrm>
          <a:effectLst/>
        </p:grpSpPr>
        <p:sp>
          <p:nvSpPr>
            <p:cNvPr id="50" name="同心圆 65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椭圆 66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643788" y="3083508"/>
            <a:ext cx="1215193" cy="1023815"/>
            <a:chOff x="304800" y="673100"/>
            <a:chExt cx="4000500" cy="4000500"/>
          </a:xfrm>
          <a:effectLst/>
        </p:grpSpPr>
        <p:sp>
          <p:nvSpPr>
            <p:cNvPr id="53" name="同心圆 68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椭圆 69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382636" y="3934338"/>
            <a:ext cx="1215193" cy="1023815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56" name="同心圆 71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椭圆 72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8" name="文本框 13"/>
          <p:cNvSpPr txBox="1"/>
          <p:nvPr/>
        </p:nvSpPr>
        <p:spPr>
          <a:xfrm>
            <a:off x="4977946" y="2718649"/>
            <a:ext cx="2234521" cy="1812028"/>
          </a:xfrm>
          <a:prstGeom prst="rect">
            <a:avLst/>
          </a:prstGeom>
          <a:noFill/>
        </p:spPr>
        <p:txBody>
          <a:bodyPr wrap="square" lIns="87743" tIns="43870" rIns="87743" bIns="4387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>
            <a:spLocks noChangeArrowheads="1"/>
          </p:cNvSpPr>
          <p:nvPr/>
        </p:nvSpPr>
        <p:spPr bwMode="auto">
          <a:xfrm>
            <a:off x="1747917" y="2071199"/>
            <a:ext cx="1034921" cy="41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556" tIns="55277" rIns="110556" bIns="5527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/>
              <a:t>领导力</a:t>
            </a:r>
            <a:endParaRPr lang="zh-CN" altLang="en-US" sz="2000" b="1" dirty="0"/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2591380" y="3511703"/>
            <a:ext cx="1034921" cy="41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556" tIns="55277" rIns="110556" bIns="5527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/>
              <a:t>协调力</a:t>
            </a:r>
            <a:endParaRPr lang="zh-CN" altLang="en-US" sz="2000" b="1" dirty="0"/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3783662" y="4296115"/>
            <a:ext cx="1034921" cy="41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556" tIns="55277" rIns="110556" bIns="5527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/>
              <a:t>执行力</a:t>
            </a:r>
            <a:endParaRPr lang="zh-CN" altLang="en-US" sz="2000" b="1" dirty="0"/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7536386" y="4225485"/>
            <a:ext cx="1034921" cy="41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556" tIns="55277" rIns="110556" bIns="5527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/>
              <a:t>创新力</a:t>
            </a:r>
            <a:endParaRPr lang="zh-CN" altLang="en-US" sz="2000" b="1" dirty="0"/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8792701" y="3385710"/>
            <a:ext cx="1034921" cy="41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556" tIns="55277" rIns="110556" bIns="5527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/>
              <a:t>生产力</a:t>
            </a:r>
            <a:endParaRPr lang="zh-CN" altLang="en-US" sz="2000" b="1" dirty="0"/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9491142" y="1993222"/>
            <a:ext cx="1034921" cy="41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556" tIns="55277" rIns="110556" bIns="5527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/>
              <a:t>凝聚力</a:t>
            </a:r>
            <a:endParaRPr lang="zh-CN" altLang="en-US" sz="2000" b="1" dirty="0"/>
          </a:p>
        </p:txBody>
      </p:sp>
      <p:sp>
        <p:nvSpPr>
          <p:cNvPr id="65" name="六边形 64"/>
          <p:cNvSpPr/>
          <p:nvPr/>
        </p:nvSpPr>
        <p:spPr>
          <a:xfrm>
            <a:off x="6296763" y="5584900"/>
            <a:ext cx="667674" cy="562525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66" name="六边形 65"/>
          <p:cNvSpPr/>
          <p:nvPr/>
        </p:nvSpPr>
        <p:spPr>
          <a:xfrm>
            <a:off x="7819407" y="5883959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67" name="六边形 66"/>
          <p:cNvSpPr/>
          <p:nvPr/>
        </p:nvSpPr>
        <p:spPr>
          <a:xfrm>
            <a:off x="3600533" y="5884437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68" name="六边形 67"/>
          <p:cNvSpPr/>
          <p:nvPr/>
        </p:nvSpPr>
        <p:spPr>
          <a:xfrm>
            <a:off x="3205541" y="6042211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69" name="六边形 68"/>
          <p:cNvSpPr/>
          <p:nvPr/>
        </p:nvSpPr>
        <p:spPr>
          <a:xfrm>
            <a:off x="8430072" y="5890650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0" name="六边形 69"/>
          <p:cNvSpPr/>
          <p:nvPr/>
        </p:nvSpPr>
        <p:spPr>
          <a:xfrm>
            <a:off x="4280301" y="5880644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1" name="六边形 70"/>
          <p:cNvSpPr/>
          <p:nvPr/>
        </p:nvSpPr>
        <p:spPr>
          <a:xfrm>
            <a:off x="8933599" y="6055840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2" name="六边形 71"/>
          <p:cNvSpPr/>
          <p:nvPr/>
        </p:nvSpPr>
        <p:spPr>
          <a:xfrm>
            <a:off x="5330767" y="5926788"/>
            <a:ext cx="333837" cy="281263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3" name="六边形 72"/>
          <p:cNvSpPr/>
          <p:nvPr/>
        </p:nvSpPr>
        <p:spPr>
          <a:xfrm>
            <a:off x="9165133" y="5882250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4" name="六边形 73"/>
          <p:cNvSpPr/>
          <p:nvPr/>
        </p:nvSpPr>
        <p:spPr>
          <a:xfrm>
            <a:off x="5732276" y="5892989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5" name="六边形 74"/>
          <p:cNvSpPr/>
          <p:nvPr/>
        </p:nvSpPr>
        <p:spPr>
          <a:xfrm>
            <a:off x="10008558" y="5958498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6" name="六边形 75"/>
          <p:cNvSpPr/>
          <p:nvPr/>
        </p:nvSpPr>
        <p:spPr>
          <a:xfrm>
            <a:off x="8063814" y="5638931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7" name="六边形 76"/>
          <p:cNvSpPr/>
          <p:nvPr/>
        </p:nvSpPr>
        <p:spPr>
          <a:xfrm>
            <a:off x="2958190" y="6056219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8" name="六边形 77"/>
          <p:cNvSpPr/>
          <p:nvPr/>
        </p:nvSpPr>
        <p:spPr>
          <a:xfrm>
            <a:off x="6205198" y="5687057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79" name="六边形 78"/>
          <p:cNvSpPr/>
          <p:nvPr/>
        </p:nvSpPr>
        <p:spPr>
          <a:xfrm>
            <a:off x="4471959" y="5809510"/>
            <a:ext cx="429404" cy="36177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80" name="六边形 79"/>
          <p:cNvSpPr/>
          <p:nvPr/>
        </p:nvSpPr>
        <p:spPr>
          <a:xfrm>
            <a:off x="6964438" y="5879820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81" name="六边形 80"/>
          <p:cNvSpPr/>
          <p:nvPr/>
        </p:nvSpPr>
        <p:spPr>
          <a:xfrm>
            <a:off x="1807217" y="5884264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82" name="六边形 81"/>
          <p:cNvSpPr/>
          <p:nvPr/>
        </p:nvSpPr>
        <p:spPr>
          <a:xfrm>
            <a:off x="1427052" y="6059227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83" name="六边形 82"/>
          <p:cNvSpPr/>
          <p:nvPr/>
        </p:nvSpPr>
        <p:spPr>
          <a:xfrm>
            <a:off x="3893892" y="5639922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84" name="六边形 83"/>
          <p:cNvSpPr/>
          <p:nvPr/>
        </p:nvSpPr>
        <p:spPr>
          <a:xfrm>
            <a:off x="2452057" y="5955009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85" name="六边形 84"/>
          <p:cNvSpPr/>
          <p:nvPr/>
        </p:nvSpPr>
        <p:spPr>
          <a:xfrm>
            <a:off x="8454028" y="5696649"/>
            <a:ext cx="183130" cy="154289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86" name="六边形 85"/>
          <p:cNvSpPr/>
          <p:nvPr/>
        </p:nvSpPr>
        <p:spPr>
          <a:xfrm>
            <a:off x="10502699" y="5871873"/>
            <a:ext cx="366258" cy="30857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endParaRPr lang="zh-CN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2188629" y="8183491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1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39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66345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LEADERSHIP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1665584" y="1921955"/>
            <a:ext cx="1059220" cy="3345430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43389" y="1320816"/>
            <a:ext cx="1211084" cy="1211522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00061" y="3079027"/>
            <a:ext cx="1211084" cy="1211522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119262" y="4711589"/>
            <a:ext cx="1211084" cy="1211522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Line 39"/>
          <p:cNvSpPr>
            <a:spLocks noChangeShapeType="1"/>
          </p:cNvSpPr>
          <p:nvPr/>
        </p:nvSpPr>
        <p:spPr bwMode="auto">
          <a:xfrm>
            <a:off x="3028040" y="2205380"/>
            <a:ext cx="1528454" cy="629306"/>
          </a:xfrm>
          <a:prstGeom prst="line">
            <a:avLst/>
          </a:prstGeom>
          <a:noFill/>
          <a:ln w="3810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19" name="Line 40"/>
          <p:cNvSpPr>
            <a:spLocks noChangeShapeType="1"/>
          </p:cNvSpPr>
          <p:nvPr/>
        </p:nvSpPr>
        <p:spPr bwMode="auto">
          <a:xfrm>
            <a:off x="2448931" y="3623491"/>
            <a:ext cx="1866143" cy="0"/>
          </a:xfrm>
          <a:prstGeom prst="line">
            <a:avLst/>
          </a:prstGeom>
          <a:noFill/>
          <a:ln w="3810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20" name="Line 41"/>
          <p:cNvSpPr>
            <a:spLocks noChangeShapeType="1"/>
          </p:cNvSpPr>
          <p:nvPr/>
        </p:nvSpPr>
        <p:spPr bwMode="auto">
          <a:xfrm flipV="1">
            <a:off x="3303913" y="4403118"/>
            <a:ext cx="1241530" cy="610573"/>
          </a:xfrm>
          <a:prstGeom prst="line">
            <a:avLst/>
          </a:prstGeom>
          <a:noFill/>
          <a:ln w="3810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340587" y="2138495"/>
            <a:ext cx="2926776" cy="2927836"/>
            <a:chOff x="1403648" y="1115468"/>
            <a:chExt cx="1294414" cy="1294414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grpFill/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同心圆 25"/>
              <p:cNvSpPr/>
              <p:nvPr/>
            </p:nvSpPr>
            <p:spPr>
              <a:xfrm>
                <a:off x="2664749" y="1024539"/>
                <a:ext cx="1726270" cy="1726270"/>
              </a:xfrm>
              <a:prstGeom prst="donut">
                <a:avLst>
                  <a:gd name="adj" fmla="val 7812"/>
                </a:avLst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687876" y="1626696"/>
              <a:ext cx="725958" cy="292550"/>
            </a:xfrm>
            <a:prstGeom prst="rect">
              <a:avLst/>
            </a:prstGeom>
            <a:grpFill/>
            <a:ln w="190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zh-CN" altLang="en-US" sz="37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领导力</a:t>
              </a:r>
              <a:endParaRPr lang="zh-CN" altLang="en-US" sz="37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Freeform 7"/>
          <p:cNvSpPr/>
          <p:nvPr/>
        </p:nvSpPr>
        <p:spPr bwMode="auto">
          <a:xfrm rot="10800000">
            <a:off x="9074628" y="1797891"/>
            <a:ext cx="1059220" cy="3345430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 rot="10800000">
            <a:off x="8456464" y="1196752"/>
            <a:ext cx="1211084" cy="1211522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rot="10800000">
            <a:off x="9407574" y="2954963"/>
            <a:ext cx="1211084" cy="1211522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rot="10800000">
            <a:off x="8469086" y="4587525"/>
            <a:ext cx="1211084" cy="1211522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7" name="Line 39"/>
          <p:cNvSpPr>
            <a:spLocks noChangeShapeType="1"/>
          </p:cNvSpPr>
          <p:nvPr/>
        </p:nvSpPr>
        <p:spPr bwMode="auto">
          <a:xfrm rot="10800000" flipV="1">
            <a:off x="6944296" y="2215485"/>
            <a:ext cx="1551223" cy="393843"/>
          </a:xfrm>
          <a:prstGeom prst="line">
            <a:avLst/>
          </a:prstGeom>
          <a:noFill/>
          <a:ln w="3810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rot="10800000">
            <a:off x="7407128" y="3499427"/>
            <a:ext cx="1866143" cy="0"/>
          </a:xfrm>
          <a:prstGeom prst="line">
            <a:avLst/>
          </a:prstGeom>
          <a:noFill/>
          <a:ln w="3810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rot="10800000">
            <a:off x="7232327" y="4480107"/>
            <a:ext cx="1263191" cy="395823"/>
          </a:xfrm>
          <a:prstGeom prst="line">
            <a:avLst/>
          </a:prstGeom>
          <a:noFill/>
          <a:ln w="3810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40" name="TextBox 6"/>
          <p:cNvSpPr txBox="1">
            <a:spLocks noChangeArrowheads="1"/>
          </p:cNvSpPr>
          <p:nvPr/>
        </p:nvSpPr>
        <p:spPr bwMode="auto">
          <a:xfrm>
            <a:off x="2059266" y="1772688"/>
            <a:ext cx="108361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学习力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6"/>
          <p:cNvSpPr txBox="1">
            <a:spLocks noChangeArrowheads="1"/>
          </p:cNvSpPr>
          <p:nvPr/>
        </p:nvSpPr>
        <p:spPr bwMode="auto">
          <a:xfrm>
            <a:off x="1414686" y="3530899"/>
            <a:ext cx="108361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教导力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6"/>
          <p:cNvSpPr txBox="1">
            <a:spLocks noChangeArrowheads="1"/>
          </p:cNvSpPr>
          <p:nvPr/>
        </p:nvSpPr>
        <p:spPr bwMode="auto">
          <a:xfrm>
            <a:off x="2345237" y="5157192"/>
            <a:ext cx="108361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感召力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6"/>
          <p:cNvSpPr txBox="1">
            <a:spLocks noChangeArrowheads="1"/>
          </p:cNvSpPr>
          <p:nvPr/>
        </p:nvSpPr>
        <p:spPr bwMode="auto">
          <a:xfrm>
            <a:off x="8687494" y="5013176"/>
            <a:ext cx="108361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6"/>
          <p:cNvSpPr txBox="1">
            <a:spLocks noChangeArrowheads="1"/>
          </p:cNvSpPr>
          <p:nvPr/>
        </p:nvSpPr>
        <p:spPr bwMode="auto">
          <a:xfrm>
            <a:off x="9653738" y="3406834"/>
            <a:ext cx="108361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组织力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6"/>
          <p:cNvSpPr txBox="1">
            <a:spLocks noChangeArrowheads="1"/>
          </p:cNvSpPr>
          <p:nvPr/>
        </p:nvSpPr>
        <p:spPr bwMode="auto">
          <a:xfrm>
            <a:off x="8684002" y="1628800"/>
            <a:ext cx="108361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决策力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7" grpId="0"/>
      <p:bldP spid="8" grpId="0" animBg="1"/>
      <p:bldP spid="18" grpId="0" animBg="1"/>
      <p:bldP spid="19" grpId="0" animBg="1"/>
      <p:bldP spid="20" grpId="0" animBg="1"/>
      <p:bldP spid="27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EXECUTIVE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1199300" y="3240469"/>
            <a:ext cx="1089189" cy="1183905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燕尾形 8"/>
          <p:cNvSpPr/>
          <p:nvPr/>
        </p:nvSpPr>
        <p:spPr>
          <a:xfrm>
            <a:off x="2159282" y="3240469"/>
            <a:ext cx="1090814" cy="1183905"/>
          </a:xfrm>
          <a:prstGeom prst="chevron">
            <a:avLst>
              <a:gd name="adj" fmla="val 5442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/>
          </a:p>
        </p:txBody>
      </p:sp>
      <p:sp>
        <p:nvSpPr>
          <p:cNvPr id="10" name="燕尾形 9"/>
          <p:cNvSpPr/>
          <p:nvPr/>
        </p:nvSpPr>
        <p:spPr>
          <a:xfrm>
            <a:off x="3119264" y="3240469"/>
            <a:ext cx="1090814" cy="1183905"/>
          </a:xfrm>
          <a:prstGeom prst="chevron">
            <a:avLst>
              <a:gd name="adj" fmla="val 5442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/>
          </a:p>
        </p:txBody>
      </p:sp>
      <p:sp>
        <p:nvSpPr>
          <p:cNvPr id="11" name="燕尾形 10"/>
          <p:cNvSpPr/>
          <p:nvPr/>
        </p:nvSpPr>
        <p:spPr>
          <a:xfrm>
            <a:off x="4044411" y="3240469"/>
            <a:ext cx="1090814" cy="1183905"/>
          </a:xfrm>
          <a:prstGeom prst="chevron">
            <a:avLst>
              <a:gd name="adj" fmla="val 54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/>
          </a:p>
        </p:txBody>
      </p:sp>
      <p:cxnSp>
        <p:nvCxnSpPr>
          <p:cNvPr id="12" name="直接连接符 11"/>
          <p:cNvCxnSpPr/>
          <p:nvPr/>
        </p:nvCxnSpPr>
        <p:spPr>
          <a:xfrm>
            <a:off x="8111430" y="1709609"/>
            <a:ext cx="0" cy="399693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407258" y="2676644"/>
            <a:ext cx="0" cy="55112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487294" y="2017705"/>
            <a:ext cx="0" cy="121429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 flipV="1">
            <a:off x="4367240" y="4405239"/>
            <a:ext cx="38752" cy="126171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2351278" y="4405236"/>
            <a:ext cx="0" cy="49345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五边形 16"/>
          <p:cNvSpPr/>
          <p:nvPr/>
        </p:nvSpPr>
        <p:spPr>
          <a:xfrm>
            <a:off x="-48676" y="3230579"/>
            <a:ext cx="7871849" cy="1190585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5" tIns="60953" rIns="121905" bIns="60953" anchor="ctr"/>
          <a:lstStyle/>
          <a:p>
            <a:pPr algn="ctr" defTabSz="1219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/>
          </a:p>
        </p:txBody>
      </p:sp>
      <p:sp>
        <p:nvSpPr>
          <p:cNvPr id="18" name="TextBox 17"/>
          <p:cNvSpPr txBox="1"/>
          <p:nvPr/>
        </p:nvSpPr>
        <p:spPr>
          <a:xfrm>
            <a:off x="8303164" y="1700808"/>
            <a:ext cx="3336658" cy="418575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执行力是项目成败的直接因素。如何能切实可行的推进项目执行？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点击输入简要文字内容，文字内容需概括精炼，不用多余的文字修饰，言简意赅的说明该项内容。点击输入简要文字内容，文字内容需概括精炼，不用多余的文字修饰，言简意赅的说明该项内容。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 点击输入简要文字内容，文字内容需概括精炼，不用多余的文字修饰，言简意赅的说明该项内容。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199300" y="1425319"/>
            <a:ext cx="3103451" cy="592386"/>
            <a:chOff x="814328" y="3219334"/>
            <a:chExt cx="2266827" cy="432536"/>
          </a:xfrm>
          <a:effectLst/>
        </p:grpSpPr>
        <p:grpSp>
          <p:nvGrpSpPr>
            <p:cNvPr id="20" name="组合 19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4" name="圆角矩形 23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圆角矩形 24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1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139540" y="3319207"/>
              <a:ext cx="1926672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00" dirty="0">
                  <a:solidFill>
                    <a:schemeClr val="tx1"/>
                  </a:solidFill>
                  <a:latin typeface="+mn-ea"/>
                </a:rPr>
                <a:t>战略执行力</a:t>
              </a:r>
              <a:endParaRPr lang="zh-CN" altLang="en-US" sz="1700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63284" y="4898692"/>
            <a:ext cx="3103451" cy="592386"/>
            <a:chOff x="814325" y="3219334"/>
            <a:chExt cx="2266826" cy="432536"/>
          </a:xfrm>
          <a:effectLst/>
        </p:grpSpPr>
        <p:grpSp>
          <p:nvGrpSpPr>
            <p:cNvPr id="27" name="组合 26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1" name="圆角矩形 30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圆角矩形 31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0" name="椭圆 29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2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249617" y="3331792"/>
              <a:ext cx="1808518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00" dirty="0">
                  <a:solidFill>
                    <a:schemeClr val="tx1"/>
                  </a:solidFill>
                  <a:latin typeface="+mn-ea"/>
                </a:rPr>
                <a:t>应急执行力</a:t>
              </a:r>
              <a:endParaRPr lang="zh-CN" altLang="en-US" sz="1700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59927" y="2097549"/>
            <a:ext cx="3103451" cy="592386"/>
            <a:chOff x="814328" y="3219334"/>
            <a:chExt cx="2266829" cy="432536"/>
          </a:xfrm>
          <a:effectLst/>
        </p:grpSpPr>
        <p:grpSp>
          <p:nvGrpSpPr>
            <p:cNvPr id="34" name="组合 33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8" name="圆角矩形 37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圆角矩形 38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7" name="椭圆 36"/>
              <p:cNvSpPr/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3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1183671" y="3331792"/>
              <a:ext cx="1847692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00" dirty="0">
                  <a:solidFill>
                    <a:schemeClr val="tx1"/>
                  </a:solidFill>
                  <a:latin typeface="+mn-ea"/>
                </a:rPr>
                <a:t>制度执行力</a:t>
              </a:r>
              <a:endParaRPr lang="zh-CN" altLang="en-US" sz="1700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079245" y="5666956"/>
            <a:ext cx="3103451" cy="592386"/>
            <a:chOff x="814328" y="3219335"/>
            <a:chExt cx="2266828" cy="432536"/>
          </a:xfrm>
          <a:effectLst/>
        </p:grpSpPr>
        <p:grpSp>
          <p:nvGrpSpPr>
            <p:cNvPr id="41" name="组合 40"/>
            <p:cNvGrpSpPr/>
            <p:nvPr/>
          </p:nvGrpSpPr>
          <p:grpSpPr>
            <a:xfrm>
              <a:off x="814328" y="3219335"/>
              <a:ext cx="2266828" cy="432536"/>
              <a:chOff x="2173927" y="3285521"/>
              <a:chExt cx="2876395" cy="548848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2173927" y="3285521"/>
                <a:ext cx="2876395" cy="548848"/>
                <a:chOff x="4304043" y="1286679"/>
                <a:chExt cx="6414045" cy="2757794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5" name="圆角矩形 44"/>
                <p:cNvSpPr/>
                <p:nvPr/>
              </p:nvSpPr>
              <p:spPr>
                <a:xfrm>
                  <a:off x="4304043" y="1286679"/>
                  <a:ext cx="6414045" cy="2757794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圆角矩形 45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4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1085352" y="3345963"/>
              <a:ext cx="1926671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00" dirty="0">
                  <a:solidFill>
                    <a:schemeClr val="tx1"/>
                  </a:solidFill>
                  <a:latin typeface="+mn-ea"/>
                </a:rPr>
                <a:t>执行力落实</a:t>
              </a:r>
              <a:endParaRPr lang="zh-CN" altLang="en-US" sz="1700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47" name="组合 46"/>
          <p:cNvGrpSpPr>
            <a:grpSpLocks noChangeAspect="1"/>
          </p:cNvGrpSpPr>
          <p:nvPr/>
        </p:nvGrpSpPr>
        <p:grpSpPr>
          <a:xfrm>
            <a:off x="5039228" y="2676645"/>
            <a:ext cx="2264906" cy="2161576"/>
            <a:chOff x="3197225" y="3458369"/>
            <a:chExt cx="533400" cy="487363"/>
          </a:xfrm>
          <a:solidFill>
            <a:schemeClr val="tx1"/>
          </a:solidFill>
        </p:grpSpPr>
        <p:sp>
          <p:nvSpPr>
            <p:cNvPr id="48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300"/>
            </a:p>
          </p:txBody>
        </p:sp>
        <p:sp>
          <p:nvSpPr>
            <p:cNvPr id="49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300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12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1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9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7" grpId="0" animBg="1"/>
      <p:bldP spid="18" grpId="0"/>
      <p:bldP spid="18" grpId="1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46733" y="323364"/>
            <a:ext cx="264662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专业技能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SKILL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肘形连接符 1"/>
          <p:cNvCxnSpPr>
            <a:cxnSpLocks noChangeShapeType="1"/>
          </p:cNvCxnSpPr>
          <p:nvPr/>
        </p:nvCxnSpPr>
        <p:spPr bwMode="auto">
          <a:xfrm flipH="1" flipV="1">
            <a:off x="6376988" y="1845493"/>
            <a:ext cx="3768725" cy="546100"/>
          </a:xfrm>
          <a:prstGeom prst="bentConnector3">
            <a:avLst>
              <a:gd name="adj1" fmla="val 218"/>
            </a:avLst>
          </a:prstGeom>
          <a:noFill/>
          <a:ln w="25400" algn="ctr">
            <a:solidFill>
              <a:schemeClr val="tx1"/>
            </a:solidFill>
            <a:prstDash val="sysDot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肘形连接符 2"/>
          <p:cNvCxnSpPr>
            <a:cxnSpLocks noChangeShapeType="1"/>
          </p:cNvCxnSpPr>
          <p:nvPr/>
        </p:nvCxnSpPr>
        <p:spPr bwMode="auto">
          <a:xfrm flipH="1">
            <a:off x="6376988" y="5272906"/>
            <a:ext cx="3768725" cy="546100"/>
          </a:xfrm>
          <a:prstGeom prst="bentConnector3">
            <a:avLst>
              <a:gd name="adj1" fmla="val 218"/>
            </a:avLst>
          </a:prstGeom>
          <a:noFill/>
          <a:ln w="25400" algn="ctr">
            <a:solidFill>
              <a:schemeClr val="tx1"/>
            </a:solidFill>
            <a:prstDash val="sysDot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肘形连接符 3"/>
          <p:cNvCxnSpPr>
            <a:cxnSpLocks noChangeShapeType="1"/>
          </p:cNvCxnSpPr>
          <p:nvPr/>
        </p:nvCxnSpPr>
        <p:spPr bwMode="auto">
          <a:xfrm flipV="1">
            <a:off x="2127250" y="1845493"/>
            <a:ext cx="3635375" cy="546100"/>
          </a:xfrm>
          <a:prstGeom prst="bentConnector3">
            <a:avLst>
              <a:gd name="adj1" fmla="val 218"/>
            </a:avLst>
          </a:prstGeom>
          <a:noFill/>
          <a:ln w="25400" algn="ctr">
            <a:solidFill>
              <a:schemeClr val="tx1"/>
            </a:solidFill>
            <a:prstDash val="sysDot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肘形连接符 4"/>
          <p:cNvCxnSpPr>
            <a:cxnSpLocks noChangeShapeType="1"/>
          </p:cNvCxnSpPr>
          <p:nvPr/>
        </p:nvCxnSpPr>
        <p:spPr bwMode="auto">
          <a:xfrm>
            <a:off x="2127250" y="5272906"/>
            <a:ext cx="3635375" cy="546100"/>
          </a:xfrm>
          <a:prstGeom prst="bentConnector3">
            <a:avLst>
              <a:gd name="adj1" fmla="val 218"/>
            </a:avLst>
          </a:prstGeom>
          <a:noFill/>
          <a:ln w="25400" algn="ctr">
            <a:solidFill>
              <a:schemeClr val="tx1"/>
            </a:solidFill>
            <a:prstDash val="sysDot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椭圆 8"/>
          <p:cNvSpPr>
            <a:spLocks noChangeArrowheads="1"/>
          </p:cNvSpPr>
          <p:nvPr/>
        </p:nvSpPr>
        <p:spPr bwMode="auto">
          <a:xfrm>
            <a:off x="1447800" y="3934643"/>
            <a:ext cx="1344613" cy="134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txBody>
          <a:bodyPr anchor="ctr"/>
          <a:lstStyle/>
          <a:p>
            <a:pPr algn="ctr" defTabSz="913130">
              <a:buFontTx/>
              <a:buNone/>
            </a:pPr>
            <a:endParaRPr lang="zh-CN" altLang="en-US" sz="13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23"/>
          <p:cNvSpPr>
            <a:spLocks noChangeArrowheads="1"/>
          </p:cNvSpPr>
          <p:nvPr/>
        </p:nvSpPr>
        <p:spPr bwMode="auto">
          <a:xfrm>
            <a:off x="1447800" y="2410643"/>
            <a:ext cx="1344613" cy="13446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txBody>
          <a:bodyPr anchor="ctr"/>
          <a:lstStyle/>
          <a:p>
            <a:pPr algn="ctr" defTabSz="913130">
              <a:buFontTx/>
              <a:buNone/>
            </a:pPr>
            <a:endParaRPr lang="zh-CN" altLang="en-US" sz="13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20"/>
          <p:cNvSpPr>
            <a:spLocks noChangeArrowheads="1"/>
          </p:cNvSpPr>
          <p:nvPr/>
        </p:nvSpPr>
        <p:spPr bwMode="auto">
          <a:xfrm>
            <a:off x="9447213" y="3934643"/>
            <a:ext cx="1346200" cy="134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txBody>
          <a:bodyPr anchor="ctr"/>
          <a:lstStyle/>
          <a:p>
            <a:pPr algn="ctr" defTabSz="913130">
              <a:buFontTx/>
              <a:buNone/>
            </a:pPr>
            <a:endParaRPr lang="zh-CN" altLang="en-US" sz="13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28"/>
          <p:cNvSpPr>
            <a:spLocks noChangeArrowheads="1"/>
          </p:cNvSpPr>
          <p:nvPr/>
        </p:nvSpPr>
        <p:spPr bwMode="auto">
          <a:xfrm>
            <a:off x="9447213" y="2410643"/>
            <a:ext cx="1346200" cy="13446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txBody>
          <a:bodyPr anchor="ctr"/>
          <a:lstStyle/>
          <a:p>
            <a:pPr algn="ctr" defTabSz="913130">
              <a:buFontTx/>
              <a:buNone/>
            </a:pPr>
            <a:endParaRPr lang="zh-CN" altLang="en-US" sz="13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5"/>
          <p:cNvSpPr txBox="1"/>
          <p:nvPr/>
        </p:nvSpPr>
        <p:spPr>
          <a:xfrm>
            <a:off x="2886075" y="4914131"/>
            <a:ext cx="2876550" cy="704850"/>
          </a:xfrm>
          <a:prstGeom prst="rect">
            <a:avLst/>
          </a:prstGeom>
        </p:spPr>
        <p:txBody>
          <a:bodyPr/>
          <a:lstStyle>
            <a:lvl1pPr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2879725" y="5841231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分析问题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3"/>
          <p:cNvSpPr txBox="1"/>
          <p:nvPr/>
        </p:nvSpPr>
        <p:spPr>
          <a:xfrm>
            <a:off x="6450013" y="4898256"/>
            <a:ext cx="2865437" cy="704850"/>
          </a:xfrm>
          <a:prstGeom prst="rect">
            <a:avLst/>
          </a:prstGeom>
        </p:spPr>
        <p:txBody>
          <a:bodyPr/>
          <a:lstStyle>
            <a:lvl1pPr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14"/>
          <p:cNvSpPr txBox="1">
            <a:spLocks noChangeArrowheads="1"/>
          </p:cNvSpPr>
          <p:nvPr/>
        </p:nvSpPr>
        <p:spPr bwMode="auto">
          <a:xfrm>
            <a:off x="8007350" y="5841231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总结经验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5"/>
          <p:cNvSpPr txBox="1"/>
          <p:nvPr/>
        </p:nvSpPr>
        <p:spPr>
          <a:xfrm>
            <a:off x="2886075" y="1912168"/>
            <a:ext cx="2876550" cy="1008063"/>
          </a:xfrm>
          <a:prstGeom prst="rect">
            <a:avLst/>
          </a:prstGeom>
        </p:spPr>
        <p:txBody>
          <a:bodyPr/>
          <a:lstStyle>
            <a:lvl1pPr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文本框 16"/>
          <p:cNvSpPr txBox="1">
            <a:spLocks noChangeArrowheads="1"/>
          </p:cNvSpPr>
          <p:nvPr/>
        </p:nvSpPr>
        <p:spPr bwMode="auto">
          <a:xfrm>
            <a:off x="2892425" y="143591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技能进修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17"/>
          <p:cNvSpPr txBox="1"/>
          <p:nvPr/>
        </p:nvSpPr>
        <p:spPr>
          <a:xfrm>
            <a:off x="6450013" y="1912168"/>
            <a:ext cx="2865437" cy="1163638"/>
          </a:xfrm>
          <a:prstGeom prst="rect">
            <a:avLst/>
          </a:prstGeom>
        </p:spPr>
        <p:txBody>
          <a:bodyPr/>
          <a:lstStyle>
            <a:lvl1pPr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18"/>
          <p:cNvSpPr txBox="1">
            <a:spLocks noChangeArrowheads="1"/>
          </p:cNvSpPr>
          <p:nvPr/>
        </p:nvSpPr>
        <p:spPr bwMode="auto">
          <a:xfrm>
            <a:off x="8020050" y="143591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消化技能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12"/>
          <p:cNvSpPr>
            <a:spLocks noEditPoints="1"/>
          </p:cNvSpPr>
          <p:nvPr/>
        </p:nvSpPr>
        <p:spPr bwMode="auto">
          <a:xfrm>
            <a:off x="9907588" y="4282306"/>
            <a:ext cx="452437" cy="639762"/>
          </a:xfrm>
          <a:custGeom>
            <a:avLst/>
            <a:gdLst>
              <a:gd name="T0" fmla="*/ 2147483647 w 408"/>
              <a:gd name="T1" fmla="*/ 2147483647 h 578"/>
              <a:gd name="T2" fmla="*/ 2147483647 w 408"/>
              <a:gd name="T3" fmla="*/ 2147483647 h 578"/>
              <a:gd name="T4" fmla="*/ 2147483647 w 408"/>
              <a:gd name="T5" fmla="*/ 2147483647 h 578"/>
              <a:gd name="T6" fmla="*/ 2147483647 w 408"/>
              <a:gd name="T7" fmla="*/ 2147483647 h 578"/>
              <a:gd name="T8" fmla="*/ 2147483647 w 408"/>
              <a:gd name="T9" fmla="*/ 2147483647 h 578"/>
              <a:gd name="T10" fmla="*/ 2147483647 w 408"/>
              <a:gd name="T11" fmla="*/ 2147483647 h 578"/>
              <a:gd name="T12" fmla="*/ 2147483647 w 408"/>
              <a:gd name="T13" fmla="*/ 2147483647 h 578"/>
              <a:gd name="T14" fmla="*/ 2147483647 w 408"/>
              <a:gd name="T15" fmla="*/ 2147483647 h 578"/>
              <a:gd name="T16" fmla="*/ 2147483647 w 408"/>
              <a:gd name="T17" fmla="*/ 2147483647 h 578"/>
              <a:gd name="T18" fmla="*/ 2147483647 w 408"/>
              <a:gd name="T19" fmla="*/ 2147483647 h 578"/>
              <a:gd name="T20" fmla="*/ 2147483647 w 408"/>
              <a:gd name="T21" fmla="*/ 2147483647 h 578"/>
              <a:gd name="T22" fmla="*/ 2147483647 w 408"/>
              <a:gd name="T23" fmla="*/ 2147483647 h 578"/>
              <a:gd name="T24" fmla="*/ 2147483647 w 408"/>
              <a:gd name="T25" fmla="*/ 2147483647 h 578"/>
              <a:gd name="T26" fmla="*/ 2147483647 w 408"/>
              <a:gd name="T27" fmla="*/ 2147483647 h 578"/>
              <a:gd name="T28" fmla="*/ 2147483647 w 408"/>
              <a:gd name="T29" fmla="*/ 2147483647 h 578"/>
              <a:gd name="T30" fmla="*/ 2147483647 w 408"/>
              <a:gd name="T31" fmla="*/ 2147483647 h 578"/>
              <a:gd name="T32" fmla="*/ 1060602027 w 408"/>
              <a:gd name="T33" fmla="*/ 2147483647 h 578"/>
              <a:gd name="T34" fmla="*/ 0 w 408"/>
              <a:gd name="T35" fmla="*/ 2147483647 h 578"/>
              <a:gd name="T36" fmla="*/ 2147483647 w 408"/>
              <a:gd name="T37" fmla="*/ 2147483647 h 578"/>
              <a:gd name="T38" fmla="*/ 2147483647 w 408"/>
              <a:gd name="T39" fmla="*/ 2147483647 h 578"/>
              <a:gd name="T40" fmla="*/ 2147483647 w 408"/>
              <a:gd name="T41" fmla="*/ 2147483647 h 578"/>
              <a:gd name="T42" fmla="*/ 2147483647 w 408"/>
              <a:gd name="T43" fmla="*/ 2147483647 h 578"/>
              <a:gd name="T44" fmla="*/ 2147483647 w 408"/>
              <a:gd name="T45" fmla="*/ 0 h 578"/>
              <a:gd name="T46" fmla="*/ 2147483647 w 408"/>
              <a:gd name="T47" fmla="*/ 2116668924 h 578"/>
              <a:gd name="T48" fmla="*/ 2147483647 w 408"/>
              <a:gd name="T49" fmla="*/ 2147483647 h 578"/>
              <a:gd name="T50" fmla="*/ 2147483647 w 408"/>
              <a:gd name="T51" fmla="*/ 2147483647 h 578"/>
              <a:gd name="T52" fmla="*/ 2147483647 w 408"/>
              <a:gd name="T53" fmla="*/ 2147483647 h 578"/>
              <a:gd name="T54" fmla="*/ 2147483647 w 408"/>
              <a:gd name="T55" fmla="*/ 2147483647 h 578"/>
              <a:gd name="T56" fmla="*/ 2147483647 w 408"/>
              <a:gd name="T57" fmla="*/ 2147483647 h 578"/>
              <a:gd name="T58" fmla="*/ 2147483647 w 408"/>
              <a:gd name="T59" fmla="*/ 2147483647 h 578"/>
              <a:gd name="T60" fmla="*/ 2147483647 w 408"/>
              <a:gd name="T61" fmla="*/ 2147483647 h 578"/>
              <a:gd name="T62" fmla="*/ 2147483647 w 408"/>
              <a:gd name="T63" fmla="*/ 2147483647 h 578"/>
              <a:gd name="T64" fmla="*/ 2147483647 w 408"/>
              <a:gd name="T65" fmla="*/ 2147483647 h 578"/>
              <a:gd name="T66" fmla="*/ 2147483647 w 408"/>
              <a:gd name="T67" fmla="*/ 2147483647 h 578"/>
              <a:gd name="T68" fmla="*/ 2147483647 w 408"/>
              <a:gd name="T69" fmla="*/ 2147483647 h 578"/>
              <a:gd name="T70" fmla="*/ 2147483647 w 408"/>
              <a:gd name="T71" fmla="*/ 2147483647 h 578"/>
              <a:gd name="T72" fmla="*/ 2147483647 w 408"/>
              <a:gd name="T73" fmla="*/ 2147483647 h 578"/>
              <a:gd name="T74" fmla="*/ 2147483647 w 408"/>
              <a:gd name="T75" fmla="*/ 2147483647 h 578"/>
              <a:gd name="T76" fmla="*/ 2147483647 w 408"/>
              <a:gd name="T77" fmla="*/ 2147483647 h 578"/>
              <a:gd name="T78" fmla="*/ 2147483647 w 408"/>
              <a:gd name="T79" fmla="*/ 2147483647 h 578"/>
              <a:gd name="T80" fmla="*/ 2147483647 w 408"/>
              <a:gd name="T81" fmla="*/ 2147483647 h 578"/>
              <a:gd name="T82" fmla="*/ 2147483647 w 408"/>
              <a:gd name="T83" fmla="*/ 2147483647 h 578"/>
              <a:gd name="T84" fmla="*/ 2147483647 w 408"/>
              <a:gd name="T85" fmla="*/ 2147483647 h 578"/>
              <a:gd name="T86" fmla="*/ 2147483647 w 408"/>
              <a:gd name="T87" fmla="*/ 2147483647 h 57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08"/>
              <a:gd name="T133" fmla="*/ 0 h 578"/>
              <a:gd name="T134" fmla="*/ 408 w 408"/>
              <a:gd name="T135" fmla="*/ 578 h 57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08" h="578">
                <a:moveTo>
                  <a:pt x="248" y="430"/>
                </a:moveTo>
                <a:lnTo>
                  <a:pt x="166" y="430"/>
                </a:lnTo>
                <a:lnTo>
                  <a:pt x="158" y="430"/>
                </a:lnTo>
                <a:lnTo>
                  <a:pt x="154" y="426"/>
                </a:lnTo>
                <a:lnTo>
                  <a:pt x="150" y="422"/>
                </a:lnTo>
                <a:lnTo>
                  <a:pt x="148" y="414"/>
                </a:lnTo>
                <a:lnTo>
                  <a:pt x="148" y="404"/>
                </a:lnTo>
                <a:lnTo>
                  <a:pt x="150" y="382"/>
                </a:lnTo>
                <a:lnTo>
                  <a:pt x="152" y="360"/>
                </a:lnTo>
                <a:lnTo>
                  <a:pt x="158" y="342"/>
                </a:lnTo>
                <a:lnTo>
                  <a:pt x="164" y="326"/>
                </a:lnTo>
                <a:lnTo>
                  <a:pt x="174" y="308"/>
                </a:lnTo>
                <a:lnTo>
                  <a:pt x="188" y="292"/>
                </a:lnTo>
                <a:lnTo>
                  <a:pt x="206" y="274"/>
                </a:lnTo>
                <a:lnTo>
                  <a:pt x="228" y="254"/>
                </a:lnTo>
                <a:lnTo>
                  <a:pt x="268" y="222"/>
                </a:lnTo>
                <a:lnTo>
                  <a:pt x="286" y="204"/>
                </a:lnTo>
                <a:lnTo>
                  <a:pt x="292" y="194"/>
                </a:lnTo>
                <a:lnTo>
                  <a:pt x="296" y="184"/>
                </a:lnTo>
                <a:lnTo>
                  <a:pt x="300" y="172"/>
                </a:lnTo>
                <a:lnTo>
                  <a:pt x="300" y="162"/>
                </a:lnTo>
                <a:lnTo>
                  <a:pt x="298" y="146"/>
                </a:lnTo>
                <a:lnTo>
                  <a:pt x="294" y="132"/>
                </a:lnTo>
                <a:lnTo>
                  <a:pt x="286" y="118"/>
                </a:lnTo>
                <a:lnTo>
                  <a:pt x="276" y="106"/>
                </a:lnTo>
                <a:lnTo>
                  <a:pt x="262" y="96"/>
                </a:lnTo>
                <a:lnTo>
                  <a:pt x="244" y="90"/>
                </a:lnTo>
                <a:lnTo>
                  <a:pt x="226" y="86"/>
                </a:lnTo>
                <a:lnTo>
                  <a:pt x="206" y="84"/>
                </a:lnTo>
                <a:lnTo>
                  <a:pt x="186" y="86"/>
                </a:lnTo>
                <a:lnTo>
                  <a:pt x="168" y="90"/>
                </a:lnTo>
                <a:lnTo>
                  <a:pt x="152" y="98"/>
                </a:lnTo>
                <a:lnTo>
                  <a:pt x="136" y="108"/>
                </a:lnTo>
                <a:lnTo>
                  <a:pt x="124" y="122"/>
                </a:lnTo>
                <a:lnTo>
                  <a:pt x="112" y="138"/>
                </a:lnTo>
                <a:lnTo>
                  <a:pt x="104" y="158"/>
                </a:lnTo>
                <a:lnTo>
                  <a:pt x="98" y="180"/>
                </a:lnTo>
                <a:lnTo>
                  <a:pt x="12" y="170"/>
                </a:lnTo>
                <a:lnTo>
                  <a:pt x="6" y="168"/>
                </a:lnTo>
                <a:lnTo>
                  <a:pt x="2" y="164"/>
                </a:lnTo>
                <a:lnTo>
                  <a:pt x="0" y="158"/>
                </a:lnTo>
                <a:lnTo>
                  <a:pt x="0" y="152"/>
                </a:lnTo>
                <a:lnTo>
                  <a:pt x="4" y="140"/>
                </a:lnTo>
                <a:lnTo>
                  <a:pt x="14" y="112"/>
                </a:lnTo>
                <a:lnTo>
                  <a:pt x="22" y="96"/>
                </a:lnTo>
                <a:lnTo>
                  <a:pt x="32" y="78"/>
                </a:lnTo>
                <a:lnTo>
                  <a:pt x="44" y="62"/>
                </a:lnTo>
                <a:lnTo>
                  <a:pt x="56" y="50"/>
                </a:lnTo>
                <a:lnTo>
                  <a:pt x="70" y="38"/>
                </a:lnTo>
                <a:lnTo>
                  <a:pt x="86" y="28"/>
                </a:lnTo>
                <a:lnTo>
                  <a:pt x="102" y="20"/>
                </a:lnTo>
                <a:lnTo>
                  <a:pt x="120" y="12"/>
                </a:lnTo>
                <a:lnTo>
                  <a:pt x="138" y="8"/>
                </a:lnTo>
                <a:lnTo>
                  <a:pt x="158" y="4"/>
                </a:lnTo>
                <a:lnTo>
                  <a:pt x="180" y="2"/>
                </a:lnTo>
                <a:lnTo>
                  <a:pt x="202" y="0"/>
                </a:lnTo>
                <a:lnTo>
                  <a:pt x="224" y="2"/>
                </a:lnTo>
                <a:lnTo>
                  <a:pt x="246" y="4"/>
                </a:lnTo>
                <a:lnTo>
                  <a:pt x="266" y="8"/>
                </a:lnTo>
                <a:lnTo>
                  <a:pt x="286" y="12"/>
                </a:lnTo>
                <a:lnTo>
                  <a:pt x="304" y="20"/>
                </a:lnTo>
                <a:lnTo>
                  <a:pt x="322" y="28"/>
                </a:lnTo>
                <a:lnTo>
                  <a:pt x="338" y="38"/>
                </a:lnTo>
                <a:lnTo>
                  <a:pt x="352" y="50"/>
                </a:lnTo>
                <a:lnTo>
                  <a:pt x="364" y="62"/>
                </a:lnTo>
                <a:lnTo>
                  <a:pt x="376" y="76"/>
                </a:lnTo>
                <a:lnTo>
                  <a:pt x="386" y="88"/>
                </a:lnTo>
                <a:lnTo>
                  <a:pt x="394" y="104"/>
                </a:lnTo>
                <a:lnTo>
                  <a:pt x="400" y="118"/>
                </a:lnTo>
                <a:lnTo>
                  <a:pt x="404" y="132"/>
                </a:lnTo>
                <a:lnTo>
                  <a:pt x="406" y="148"/>
                </a:lnTo>
                <a:lnTo>
                  <a:pt x="408" y="164"/>
                </a:lnTo>
                <a:lnTo>
                  <a:pt x="406" y="182"/>
                </a:lnTo>
                <a:lnTo>
                  <a:pt x="402" y="200"/>
                </a:lnTo>
                <a:lnTo>
                  <a:pt x="396" y="216"/>
                </a:lnTo>
                <a:lnTo>
                  <a:pt x="388" y="234"/>
                </a:lnTo>
                <a:lnTo>
                  <a:pt x="374" y="250"/>
                </a:lnTo>
                <a:lnTo>
                  <a:pt x="354" y="272"/>
                </a:lnTo>
                <a:lnTo>
                  <a:pt x="330" y="296"/>
                </a:lnTo>
                <a:lnTo>
                  <a:pt x="300" y="322"/>
                </a:lnTo>
                <a:lnTo>
                  <a:pt x="272" y="348"/>
                </a:lnTo>
                <a:lnTo>
                  <a:pt x="262" y="358"/>
                </a:lnTo>
                <a:lnTo>
                  <a:pt x="256" y="368"/>
                </a:lnTo>
                <a:lnTo>
                  <a:pt x="252" y="378"/>
                </a:lnTo>
                <a:lnTo>
                  <a:pt x="250" y="392"/>
                </a:lnTo>
                <a:lnTo>
                  <a:pt x="248" y="410"/>
                </a:lnTo>
                <a:lnTo>
                  <a:pt x="248" y="430"/>
                </a:lnTo>
                <a:close/>
                <a:moveTo>
                  <a:pt x="166" y="578"/>
                </a:moveTo>
                <a:lnTo>
                  <a:pt x="166" y="578"/>
                </a:lnTo>
                <a:lnTo>
                  <a:pt x="158" y="578"/>
                </a:lnTo>
                <a:lnTo>
                  <a:pt x="154" y="574"/>
                </a:lnTo>
                <a:lnTo>
                  <a:pt x="150" y="568"/>
                </a:lnTo>
                <a:lnTo>
                  <a:pt x="150" y="562"/>
                </a:lnTo>
                <a:lnTo>
                  <a:pt x="150" y="484"/>
                </a:lnTo>
                <a:lnTo>
                  <a:pt x="150" y="478"/>
                </a:lnTo>
                <a:lnTo>
                  <a:pt x="154" y="474"/>
                </a:lnTo>
                <a:lnTo>
                  <a:pt x="158" y="470"/>
                </a:lnTo>
                <a:lnTo>
                  <a:pt x="166" y="468"/>
                </a:lnTo>
                <a:lnTo>
                  <a:pt x="242" y="468"/>
                </a:lnTo>
                <a:lnTo>
                  <a:pt x="250" y="470"/>
                </a:lnTo>
                <a:lnTo>
                  <a:pt x="254" y="474"/>
                </a:lnTo>
                <a:lnTo>
                  <a:pt x="258" y="478"/>
                </a:lnTo>
                <a:lnTo>
                  <a:pt x="258" y="484"/>
                </a:lnTo>
                <a:lnTo>
                  <a:pt x="258" y="562"/>
                </a:lnTo>
                <a:lnTo>
                  <a:pt x="258" y="568"/>
                </a:lnTo>
                <a:lnTo>
                  <a:pt x="254" y="574"/>
                </a:lnTo>
                <a:lnTo>
                  <a:pt x="250" y="578"/>
                </a:lnTo>
                <a:lnTo>
                  <a:pt x="242" y="578"/>
                </a:lnTo>
                <a:lnTo>
                  <a:pt x="166" y="5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1719263" y="2721793"/>
            <a:ext cx="496887" cy="498475"/>
          </a:xfrm>
          <a:custGeom>
            <a:avLst/>
            <a:gdLst>
              <a:gd name="T0" fmla="*/ 51 w 52"/>
              <a:gd name="T1" fmla="*/ 27 h 52"/>
              <a:gd name="T2" fmla="*/ 46 w 52"/>
              <a:gd name="T3" fmla="*/ 23 h 52"/>
              <a:gd name="T4" fmla="*/ 52 w 52"/>
              <a:gd name="T5" fmla="*/ 20 h 52"/>
              <a:gd name="T6" fmla="*/ 49 w 52"/>
              <a:gd name="T7" fmla="*/ 13 h 52"/>
              <a:gd name="T8" fmla="*/ 47 w 52"/>
              <a:gd name="T9" fmla="*/ 12 h 52"/>
              <a:gd name="T10" fmla="*/ 40 w 52"/>
              <a:gd name="T11" fmla="*/ 13 h 52"/>
              <a:gd name="T12" fmla="*/ 43 w 52"/>
              <a:gd name="T13" fmla="*/ 7 h 52"/>
              <a:gd name="T14" fmla="*/ 37 w 52"/>
              <a:gd name="T15" fmla="*/ 2 h 52"/>
              <a:gd name="T16" fmla="*/ 32 w 52"/>
              <a:gd name="T17" fmla="*/ 7 h 52"/>
              <a:gd name="T18" fmla="*/ 29 w 52"/>
              <a:gd name="T19" fmla="*/ 1 h 52"/>
              <a:gd name="T20" fmla="*/ 27 w 52"/>
              <a:gd name="T21" fmla="*/ 0 h 52"/>
              <a:gd name="T22" fmla="*/ 19 w 52"/>
              <a:gd name="T23" fmla="*/ 2 h 52"/>
              <a:gd name="T24" fmla="*/ 18 w 52"/>
              <a:gd name="T25" fmla="*/ 9 h 52"/>
              <a:gd name="T26" fmla="*/ 12 w 52"/>
              <a:gd name="T27" fmla="*/ 4 h 52"/>
              <a:gd name="T28" fmla="*/ 6 w 52"/>
              <a:gd name="T29" fmla="*/ 10 h 52"/>
              <a:gd name="T30" fmla="*/ 10 w 52"/>
              <a:gd name="T31" fmla="*/ 15 h 52"/>
              <a:gd name="T32" fmla="*/ 3 w 52"/>
              <a:gd name="T33" fmla="*/ 16 h 52"/>
              <a:gd name="T34" fmla="*/ 2 w 52"/>
              <a:gd name="T35" fmla="*/ 17 h 52"/>
              <a:gd name="T36" fmla="*/ 0 w 52"/>
              <a:gd name="T37" fmla="*/ 25 h 52"/>
              <a:gd name="T38" fmla="*/ 7 w 52"/>
              <a:gd name="T39" fmla="*/ 27 h 52"/>
              <a:gd name="T40" fmla="*/ 2 w 52"/>
              <a:gd name="T41" fmla="*/ 31 h 52"/>
              <a:gd name="T42" fmla="*/ 4 w 52"/>
              <a:gd name="T43" fmla="*/ 39 h 52"/>
              <a:gd name="T44" fmla="*/ 6 w 52"/>
              <a:gd name="T45" fmla="*/ 40 h 52"/>
              <a:gd name="T46" fmla="*/ 12 w 52"/>
              <a:gd name="T47" fmla="*/ 40 h 52"/>
              <a:gd name="T48" fmla="*/ 10 w 52"/>
              <a:gd name="T49" fmla="*/ 47 h 52"/>
              <a:gd name="T50" fmla="*/ 17 w 52"/>
              <a:gd name="T51" fmla="*/ 50 h 52"/>
              <a:gd name="T52" fmla="*/ 21 w 52"/>
              <a:gd name="T53" fmla="*/ 45 h 52"/>
              <a:gd name="T54" fmla="*/ 23 w 52"/>
              <a:gd name="T55" fmla="*/ 51 h 52"/>
              <a:gd name="T56" fmla="*/ 24 w 52"/>
              <a:gd name="T57" fmla="*/ 52 h 52"/>
              <a:gd name="T58" fmla="*/ 32 w 52"/>
              <a:gd name="T59" fmla="*/ 52 h 52"/>
              <a:gd name="T60" fmla="*/ 33 w 52"/>
              <a:gd name="T61" fmla="*/ 50 h 52"/>
              <a:gd name="T62" fmla="*/ 35 w 52"/>
              <a:gd name="T63" fmla="*/ 44 h 52"/>
              <a:gd name="T64" fmla="*/ 40 w 52"/>
              <a:gd name="T65" fmla="*/ 48 h 52"/>
              <a:gd name="T66" fmla="*/ 46 w 52"/>
              <a:gd name="T67" fmla="*/ 43 h 52"/>
              <a:gd name="T68" fmla="*/ 46 w 52"/>
              <a:gd name="T69" fmla="*/ 41 h 52"/>
              <a:gd name="T70" fmla="*/ 43 w 52"/>
              <a:gd name="T71" fmla="*/ 35 h 52"/>
              <a:gd name="T72" fmla="*/ 50 w 52"/>
              <a:gd name="T73" fmla="*/ 36 h 52"/>
              <a:gd name="T74" fmla="*/ 52 w 52"/>
              <a:gd name="T75" fmla="*/ 29 h 52"/>
              <a:gd name="T76" fmla="*/ 33 w 52"/>
              <a:gd name="T77" fmla="*/ 28 h 52"/>
              <a:gd name="T78" fmla="*/ 19 w 52"/>
              <a:gd name="T79" fmla="*/ 25 h 52"/>
              <a:gd name="T80" fmla="*/ 33 w 52"/>
              <a:gd name="T81" fmla="*/ 28 h 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52"/>
              <a:gd name="T124" fmla="*/ 0 h 52"/>
              <a:gd name="T125" fmla="*/ 52 w 52"/>
              <a:gd name="T126" fmla="*/ 52 h 5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52" h="52">
                <a:moveTo>
                  <a:pt x="52" y="27"/>
                </a:moveTo>
                <a:cubicBezTo>
                  <a:pt x="52" y="27"/>
                  <a:pt x="52" y="27"/>
                  <a:pt x="51" y="27"/>
                </a:cubicBezTo>
                <a:cubicBezTo>
                  <a:pt x="46" y="26"/>
                  <a:pt x="46" y="26"/>
                  <a:pt x="46" y="26"/>
                </a:cubicBezTo>
                <a:cubicBezTo>
                  <a:pt x="46" y="23"/>
                  <a:pt x="46" y="23"/>
                  <a:pt x="46" y="23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2" y="20"/>
                </a:cubicBezTo>
                <a:cubicBezTo>
                  <a:pt x="52" y="20"/>
                  <a:pt x="52" y="20"/>
                  <a:pt x="51" y="19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2"/>
                  <a:pt x="48" y="12"/>
                  <a:pt x="48" y="12"/>
                </a:cubicBezTo>
                <a:cubicBezTo>
                  <a:pt x="48" y="12"/>
                  <a:pt x="47" y="12"/>
                  <a:pt x="47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0" y="13"/>
                  <a:pt x="40" y="13"/>
                  <a:pt x="40" y="13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6"/>
                  <a:pt x="43" y="6"/>
                  <a:pt x="43" y="6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5" y="2"/>
                  <a:pt x="35" y="3"/>
                </a:cubicBezTo>
                <a:cubicBezTo>
                  <a:pt x="32" y="7"/>
                  <a:pt x="32" y="7"/>
                  <a:pt x="32" y="7"/>
                </a:cubicBezTo>
                <a:cubicBezTo>
                  <a:pt x="30" y="7"/>
                  <a:pt x="30" y="7"/>
                  <a:pt x="30" y="7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0"/>
                </a:cubicBezTo>
                <a:cubicBezTo>
                  <a:pt x="28" y="0"/>
                  <a:pt x="28" y="0"/>
                  <a:pt x="27" y="0"/>
                </a:cubicBezTo>
                <a:cubicBezTo>
                  <a:pt x="20" y="1"/>
                  <a:pt x="20" y="1"/>
                  <a:pt x="20" y="1"/>
                </a:cubicBezTo>
                <a:cubicBezTo>
                  <a:pt x="20" y="1"/>
                  <a:pt x="19" y="1"/>
                  <a:pt x="19" y="2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9"/>
                  <a:pt x="18" y="9"/>
                  <a:pt x="18" y="9"/>
                </a:cubicBezTo>
                <a:cubicBezTo>
                  <a:pt x="14" y="4"/>
                  <a:pt x="14" y="4"/>
                  <a:pt x="14" y="4"/>
                </a:cubicBezTo>
                <a:cubicBezTo>
                  <a:pt x="13" y="4"/>
                  <a:pt x="12" y="4"/>
                  <a:pt x="12" y="4"/>
                </a:cubicBezTo>
                <a:cubicBezTo>
                  <a:pt x="7" y="9"/>
                  <a:pt x="7" y="9"/>
                  <a:pt x="7" y="9"/>
                </a:cubicBezTo>
                <a:cubicBezTo>
                  <a:pt x="6" y="9"/>
                  <a:pt x="6" y="9"/>
                  <a:pt x="6" y="10"/>
                </a:cubicBezTo>
                <a:cubicBezTo>
                  <a:pt x="6" y="10"/>
                  <a:pt x="6" y="11"/>
                  <a:pt x="6" y="11"/>
                </a:cubicBezTo>
                <a:cubicBezTo>
                  <a:pt x="10" y="15"/>
                  <a:pt x="10" y="15"/>
                  <a:pt x="10" y="15"/>
                </a:cubicBezTo>
                <a:cubicBezTo>
                  <a:pt x="9" y="17"/>
                  <a:pt x="9" y="17"/>
                  <a:pt x="9" y="17"/>
                </a:cubicBezTo>
                <a:cubicBezTo>
                  <a:pt x="3" y="16"/>
                  <a:pt x="3" y="16"/>
                  <a:pt x="3" y="16"/>
                </a:cubicBezTo>
                <a:cubicBezTo>
                  <a:pt x="3" y="16"/>
                  <a:pt x="3" y="16"/>
                  <a:pt x="2" y="16"/>
                </a:cubicBezTo>
                <a:cubicBezTo>
                  <a:pt x="2" y="16"/>
                  <a:pt x="2" y="16"/>
                  <a:pt x="2" y="1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4"/>
                  <a:pt x="0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1" y="32"/>
                  <a:pt x="1" y="33"/>
                </a:cubicBezTo>
                <a:cubicBezTo>
                  <a:pt x="4" y="39"/>
                  <a:pt x="4" y="39"/>
                  <a:pt x="4" y="39"/>
                </a:cubicBezTo>
                <a:cubicBezTo>
                  <a:pt x="4" y="40"/>
                  <a:pt x="4" y="40"/>
                  <a:pt x="5" y="40"/>
                </a:cubicBezTo>
                <a:cubicBezTo>
                  <a:pt x="5" y="40"/>
                  <a:pt x="5" y="40"/>
                  <a:pt x="6" y="40"/>
                </a:cubicBezTo>
                <a:cubicBezTo>
                  <a:pt x="11" y="38"/>
                  <a:pt x="11" y="38"/>
                  <a:pt x="11" y="38"/>
                </a:cubicBezTo>
                <a:cubicBezTo>
                  <a:pt x="12" y="40"/>
                  <a:pt x="12" y="40"/>
                  <a:pt x="12" y="40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6"/>
                  <a:pt x="10" y="47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7" y="50"/>
                  <a:pt x="17" y="50"/>
                </a:cubicBezTo>
                <a:cubicBezTo>
                  <a:pt x="17" y="50"/>
                  <a:pt x="18" y="50"/>
                  <a:pt x="18" y="50"/>
                </a:cubicBezTo>
                <a:cubicBezTo>
                  <a:pt x="21" y="45"/>
                  <a:pt x="21" y="45"/>
                  <a:pt x="21" y="45"/>
                </a:cubicBezTo>
                <a:cubicBezTo>
                  <a:pt x="23" y="45"/>
                  <a:pt x="23" y="45"/>
                  <a:pt x="23" y="45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4" y="52"/>
                  <a:pt x="24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2"/>
                  <a:pt x="33" y="51"/>
                  <a:pt x="33" y="51"/>
                </a:cubicBezTo>
                <a:cubicBezTo>
                  <a:pt x="33" y="51"/>
                  <a:pt x="33" y="50"/>
                  <a:pt x="33" y="50"/>
                </a:cubicBezTo>
                <a:cubicBezTo>
                  <a:pt x="33" y="44"/>
                  <a:pt x="33" y="44"/>
                  <a:pt x="33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9" y="48"/>
                  <a:pt x="39" y="48"/>
                  <a:pt x="39" y="48"/>
                </a:cubicBezTo>
                <a:cubicBezTo>
                  <a:pt x="39" y="48"/>
                  <a:pt x="39" y="48"/>
                  <a:pt x="40" y="48"/>
                </a:cubicBezTo>
                <a:cubicBezTo>
                  <a:pt x="40" y="48"/>
                  <a:pt x="40" y="48"/>
                  <a:pt x="41" y="48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3"/>
                  <a:pt x="46" y="43"/>
                  <a:pt x="46" y="42"/>
                </a:cubicBezTo>
                <a:cubicBezTo>
                  <a:pt x="46" y="42"/>
                  <a:pt x="46" y="42"/>
                  <a:pt x="46" y="41"/>
                </a:cubicBezTo>
                <a:cubicBezTo>
                  <a:pt x="42" y="37"/>
                  <a:pt x="42" y="37"/>
                  <a:pt x="42" y="37"/>
                </a:cubicBezTo>
                <a:cubicBezTo>
                  <a:pt x="43" y="35"/>
                  <a:pt x="43" y="35"/>
                  <a:pt x="43" y="35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7"/>
                  <a:pt x="50" y="36"/>
                  <a:pt x="50" y="36"/>
                </a:cubicBezTo>
                <a:cubicBezTo>
                  <a:pt x="50" y="36"/>
                  <a:pt x="51" y="36"/>
                  <a:pt x="51" y="35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28"/>
                  <a:pt x="52" y="28"/>
                  <a:pt x="52" y="27"/>
                </a:cubicBezTo>
                <a:close/>
                <a:moveTo>
                  <a:pt x="33" y="28"/>
                </a:moveTo>
                <a:cubicBezTo>
                  <a:pt x="32" y="31"/>
                  <a:pt x="28" y="34"/>
                  <a:pt x="25" y="33"/>
                </a:cubicBezTo>
                <a:cubicBezTo>
                  <a:pt x="21" y="32"/>
                  <a:pt x="18" y="28"/>
                  <a:pt x="19" y="25"/>
                </a:cubicBezTo>
                <a:cubicBezTo>
                  <a:pt x="20" y="21"/>
                  <a:pt x="24" y="18"/>
                  <a:pt x="28" y="19"/>
                </a:cubicBezTo>
                <a:cubicBezTo>
                  <a:pt x="32" y="20"/>
                  <a:pt x="34" y="24"/>
                  <a:pt x="33" y="2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2130425" y="3066281"/>
            <a:ext cx="354013" cy="355600"/>
          </a:xfrm>
          <a:custGeom>
            <a:avLst/>
            <a:gdLst>
              <a:gd name="T0" fmla="*/ 33 w 37"/>
              <a:gd name="T1" fmla="*/ 29 h 37"/>
              <a:gd name="T2" fmla="*/ 31 w 37"/>
              <a:gd name="T3" fmla="*/ 24 h 37"/>
              <a:gd name="T4" fmla="*/ 36 w 37"/>
              <a:gd name="T5" fmla="*/ 25 h 37"/>
              <a:gd name="T6" fmla="*/ 37 w 37"/>
              <a:gd name="T7" fmla="*/ 20 h 37"/>
              <a:gd name="T8" fmla="*/ 36 w 37"/>
              <a:gd name="T9" fmla="*/ 18 h 37"/>
              <a:gd name="T10" fmla="*/ 32 w 37"/>
              <a:gd name="T11" fmla="*/ 16 h 37"/>
              <a:gd name="T12" fmla="*/ 37 w 37"/>
              <a:gd name="T13" fmla="*/ 14 h 37"/>
              <a:gd name="T14" fmla="*/ 35 w 37"/>
              <a:gd name="T15" fmla="*/ 9 h 37"/>
              <a:gd name="T16" fmla="*/ 30 w 37"/>
              <a:gd name="T17" fmla="*/ 10 h 37"/>
              <a:gd name="T18" fmla="*/ 31 w 37"/>
              <a:gd name="T19" fmla="*/ 5 h 37"/>
              <a:gd name="T20" fmla="*/ 30 w 37"/>
              <a:gd name="T21" fmla="*/ 4 h 37"/>
              <a:gd name="T22" fmla="*/ 24 w 37"/>
              <a:gd name="T23" fmla="*/ 2 h 37"/>
              <a:gd name="T24" fmla="*/ 21 w 37"/>
              <a:gd name="T25" fmla="*/ 5 h 37"/>
              <a:gd name="T26" fmla="*/ 19 w 37"/>
              <a:gd name="T27" fmla="*/ 0 h 37"/>
              <a:gd name="T28" fmla="*/ 14 w 37"/>
              <a:gd name="T29" fmla="*/ 1 h 37"/>
              <a:gd name="T30" fmla="*/ 14 w 37"/>
              <a:gd name="T31" fmla="*/ 5 h 37"/>
              <a:gd name="T32" fmla="*/ 10 w 37"/>
              <a:gd name="T33" fmla="*/ 3 h 37"/>
              <a:gd name="T34" fmla="*/ 8 w 37"/>
              <a:gd name="T35" fmla="*/ 3 h 37"/>
              <a:gd name="T36" fmla="*/ 4 w 37"/>
              <a:gd name="T37" fmla="*/ 7 h 37"/>
              <a:gd name="T38" fmla="*/ 7 w 37"/>
              <a:gd name="T39" fmla="*/ 11 h 37"/>
              <a:gd name="T40" fmla="*/ 3 w 37"/>
              <a:gd name="T41" fmla="*/ 11 h 37"/>
              <a:gd name="T42" fmla="*/ 0 w 37"/>
              <a:gd name="T43" fmla="*/ 17 h 37"/>
              <a:gd name="T44" fmla="*/ 1 w 37"/>
              <a:gd name="T45" fmla="*/ 18 h 37"/>
              <a:gd name="T46" fmla="*/ 5 w 37"/>
              <a:gd name="T47" fmla="*/ 20 h 37"/>
              <a:gd name="T48" fmla="*/ 1 w 37"/>
              <a:gd name="T49" fmla="*/ 23 h 37"/>
              <a:gd name="T50" fmla="*/ 4 w 37"/>
              <a:gd name="T51" fmla="*/ 28 h 37"/>
              <a:gd name="T52" fmla="*/ 8 w 37"/>
              <a:gd name="T53" fmla="*/ 27 h 37"/>
              <a:gd name="T54" fmla="*/ 7 w 37"/>
              <a:gd name="T55" fmla="*/ 31 h 37"/>
              <a:gd name="T56" fmla="*/ 7 w 37"/>
              <a:gd name="T57" fmla="*/ 33 h 37"/>
              <a:gd name="T58" fmla="*/ 12 w 37"/>
              <a:gd name="T59" fmla="*/ 35 h 37"/>
              <a:gd name="T60" fmla="*/ 13 w 37"/>
              <a:gd name="T61" fmla="*/ 35 h 37"/>
              <a:gd name="T62" fmla="*/ 17 w 37"/>
              <a:gd name="T63" fmla="*/ 32 h 37"/>
              <a:gd name="T64" fmla="*/ 17 w 37"/>
              <a:gd name="T65" fmla="*/ 37 h 37"/>
              <a:gd name="T66" fmla="*/ 23 w 37"/>
              <a:gd name="T67" fmla="*/ 36 h 37"/>
              <a:gd name="T68" fmla="*/ 24 w 37"/>
              <a:gd name="T69" fmla="*/ 35 h 37"/>
              <a:gd name="T70" fmla="*/ 25 w 37"/>
              <a:gd name="T71" fmla="*/ 31 h 37"/>
              <a:gd name="T72" fmla="*/ 28 w 37"/>
              <a:gd name="T73" fmla="*/ 34 h 37"/>
              <a:gd name="T74" fmla="*/ 33 w 37"/>
              <a:gd name="T75" fmla="*/ 30 h 37"/>
              <a:gd name="T76" fmla="*/ 22 w 37"/>
              <a:gd name="T77" fmla="*/ 22 h 37"/>
              <a:gd name="T78" fmla="*/ 15 w 37"/>
              <a:gd name="T79" fmla="*/ 15 h 37"/>
              <a:gd name="T80" fmla="*/ 22 w 37"/>
              <a:gd name="T81" fmla="*/ 22 h 3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7"/>
              <a:gd name="T124" fmla="*/ 0 h 37"/>
              <a:gd name="T125" fmla="*/ 37 w 37"/>
              <a:gd name="T126" fmla="*/ 37 h 3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7" h="37">
                <a:moveTo>
                  <a:pt x="33" y="29"/>
                </a:moveTo>
                <a:cubicBezTo>
                  <a:pt x="33" y="29"/>
                  <a:pt x="33" y="29"/>
                  <a:pt x="33" y="29"/>
                </a:cubicBezTo>
                <a:cubicBezTo>
                  <a:pt x="30" y="26"/>
                  <a:pt x="30" y="26"/>
                  <a:pt x="30" y="26"/>
                </a:cubicBezTo>
                <a:cubicBezTo>
                  <a:pt x="31" y="24"/>
                  <a:pt x="31" y="24"/>
                  <a:pt x="31" y="24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5"/>
                  <a:pt x="36" y="25"/>
                  <a:pt x="36" y="25"/>
                </a:cubicBezTo>
                <a:cubicBezTo>
                  <a:pt x="36" y="25"/>
                  <a:pt x="36" y="25"/>
                  <a:pt x="36" y="24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19"/>
                  <a:pt x="37" y="19"/>
                  <a:pt x="37" y="19"/>
                </a:cubicBezTo>
                <a:cubicBezTo>
                  <a:pt x="37" y="19"/>
                  <a:pt x="37" y="18"/>
                  <a:pt x="36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2" y="16"/>
                  <a:pt x="32" y="16"/>
                  <a:pt x="32" y="16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4"/>
                  <a:pt x="37" y="14"/>
                  <a:pt x="37" y="14"/>
                </a:cubicBezTo>
                <a:cubicBezTo>
                  <a:pt x="37" y="14"/>
                  <a:pt x="37" y="13"/>
                  <a:pt x="37" y="13"/>
                </a:cubicBezTo>
                <a:cubicBezTo>
                  <a:pt x="35" y="9"/>
                  <a:pt x="35" y="9"/>
                  <a:pt x="35" y="9"/>
                </a:cubicBezTo>
                <a:cubicBezTo>
                  <a:pt x="34" y="8"/>
                  <a:pt x="34" y="8"/>
                  <a:pt x="33" y="8"/>
                </a:cubicBezTo>
                <a:cubicBezTo>
                  <a:pt x="30" y="10"/>
                  <a:pt x="30" y="10"/>
                  <a:pt x="30" y="10"/>
                </a:cubicBezTo>
                <a:cubicBezTo>
                  <a:pt x="29" y="8"/>
                  <a:pt x="29" y="8"/>
                  <a:pt x="29" y="8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5"/>
                  <a:pt x="31" y="4"/>
                  <a:pt x="31" y="4"/>
                </a:cubicBezTo>
                <a:cubicBezTo>
                  <a:pt x="31" y="4"/>
                  <a:pt x="30" y="4"/>
                  <a:pt x="30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5" y="1"/>
                  <a:pt x="25" y="1"/>
                  <a:pt x="24" y="2"/>
                </a:cubicBezTo>
                <a:cubicBezTo>
                  <a:pt x="22" y="5"/>
                  <a:pt x="22" y="5"/>
                  <a:pt x="22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1" y="1"/>
                  <a:pt x="21" y="1"/>
                  <a:pt x="21" y="1"/>
                </a:cubicBezTo>
                <a:cubicBezTo>
                  <a:pt x="20" y="0"/>
                  <a:pt x="20" y="0"/>
                  <a:pt x="19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1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5"/>
                  <a:pt x="14" y="5"/>
                  <a:pt x="14" y="5"/>
                </a:cubicBezTo>
                <a:cubicBezTo>
                  <a:pt x="13" y="6"/>
                  <a:pt x="13" y="6"/>
                  <a:pt x="13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3"/>
                  <a:pt x="9" y="3"/>
                  <a:pt x="9" y="3"/>
                </a:cubicBezTo>
                <a:cubicBezTo>
                  <a:pt x="9" y="3"/>
                  <a:pt x="9" y="3"/>
                  <a:pt x="8" y="3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4" y="7"/>
                  <a:pt x="4" y="7"/>
                </a:cubicBezTo>
                <a:cubicBezTo>
                  <a:pt x="4" y="7"/>
                  <a:pt x="4" y="8"/>
                  <a:pt x="5" y="8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12"/>
                  <a:pt x="7" y="12"/>
                  <a:pt x="7" y="12"/>
                </a:cubicBezTo>
                <a:cubicBezTo>
                  <a:pt x="3" y="11"/>
                  <a:pt x="3" y="11"/>
                  <a:pt x="3" y="11"/>
                </a:cubicBezTo>
                <a:cubicBezTo>
                  <a:pt x="2" y="11"/>
                  <a:pt x="2" y="11"/>
                  <a:pt x="1" y="12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1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20"/>
                  <a:pt x="5" y="20"/>
                  <a:pt x="5" y="20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2"/>
                  <a:pt x="1" y="23"/>
                  <a:pt x="1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8"/>
                  <a:pt x="3" y="28"/>
                  <a:pt x="4" y="28"/>
                </a:cubicBezTo>
                <a:cubicBezTo>
                  <a:pt x="4" y="29"/>
                  <a:pt x="4" y="29"/>
                  <a:pt x="4" y="28"/>
                </a:cubicBezTo>
                <a:cubicBezTo>
                  <a:pt x="8" y="27"/>
                  <a:pt x="8" y="27"/>
                  <a:pt x="8" y="27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2"/>
                  <a:pt x="7" y="32"/>
                  <a:pt x="7" y="32"/>
                </a:cubicBezTo>
                <a:cubicBezTo>
                  <a:pt x="7" y="32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12" y="35"/>
                  <a:pt x="12" y="35"/>
                  <a:pt x="12" y="35"/>
                </a:cubicBezTo>
                <a:cubicBezTo>
                  <a:pt x="12" y="35"/>
                  <a:pt x="12" y="35"/>
                  <a:pt x="13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5" y="31"/>
                  <a:pt x="15" y="31"/>
                  <a:pt x="15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6"/>
                  <a:pt x="17" y="36"/>
                  <a:pt x="17" y="37"/>
                </a:cubicBezTo>
                <a:cubicBezTo>
                  <a:pt x="18" y="37"/>
                  <a:pt x="18" y="37"/>
                  <a:pt x="18" y="37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4" y="36"/>
                  <a:pt x="24" y="36"/>
                </a:cubicBezTo>
                <a:cubicBezTo>
                  <a:pt x="24" y="36"/>
                  <a:pt x="24" y="35"/>
                  <a:pt x="24" y="35"/>
                </a:cubicBezTo>
                <a:cubicBezTo>
                  <a:pt x="24" y="31"/>
                  <a:pt x="24" y="31"/>
                  <a:pt x="24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3" y="30"/>
                  <a:pt x="33" y="30"/>
                  <a:pt x="33" y="30"/>
                </a:cubicBezTo>
                <a:cubicBezTo>
                  <a:pt x="33" y="30"/>
                  <a:pt x="33" y="30"/>
                  <a:pt x="33" y="29"/>
                </a:cubicBezTo>
                <a:close/>
                <a:moveTo>
                  <a:pt x="22" y="22"/>
                </a:moveTo>
                <a:cubicBezTo>
                  <a:pt x="20" y="24"/>
                  <a:pt x="17" y="24"/>
                  <a:pt x="15" y="22"/>
                </a:cubicBezTo>
                <a:cubicBezTo>
                  <a:pt x="13" y="20"/>
                  <a:pt x="13" y="16"/>
                  <a:pt x="15" y="15"/>
                </a:cubicBezTo>
                <a:cubicBezTo>
                  <a:pt x="17" y="13"/>
                  <a:pt x="21" y="13"/>
                  <a:pt x="23" y="15"/>
                </a:cubicBezTo>
                <a:cubicBezTo>
                  <a:pt x="24" y="17"/>
                  <a:pt x="24" y="20"/>
                  <a:pt x="22" y="2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Freeform 41"/>
          <p:cNvSpPr>
            <a:spLocks noEditPoints="1"/>
          </p:cNvSpPr>
          <p:nvPr/>
        </p:nvSpPr>
        <p:spPr bwMode="auto">
          <a:xfrm>
            <a:off x="9796463" y="2778943"/>
            <a:ext cx="635000" cy="509588"/>
          </a:xfrm>
          <a:custGeom>
            <a:avLst/>
            <a:gdLst>
              <a:gd name="T0" fmla="*/ 2147483647 w 72"/>
              <a:gd name="T1" fmla="*/ 2147483647 h 58"/>
              <a:gd name="T2" fmla="*/ 2147483647 w 72"/>
              <a:gd name="T3" fmla="*/ 2147483647 h 58"/>
              <a:gd name="T4" fmla="*/ 2147483647 w 72"/>
              <a:gd name="T5" fmla="*/ 2147483647 h 58"/>
              <a:gd name="T6" fmla="*/ 2147483647 w 72"/>
              <a:gd name="T7" fmla="*/ 2147483647 h 58"/>
              <a:gd name="T8" fmla="*/ 2147483647 w 72"/>
              <a:gd name="T9" fmla="*/ 2147483647 h 58"/>
              <a:gd name="T10" fmla="*/ 2147483647 w 72"/>
              <a:gd name="T11" fmla="*/ 0 h 58"/>
              <a:gd name="T12" fmla="*/ 2147483647 w 72"/>
              <a:gd name="T13" fmla="*/ 0 h 58"/>
              <a:gd name="T14" fmla="*/ 2147483647 w 72"/>
              <a:gd name="T15" fmla="*/ 2147483647 h 58"/>
              <a:gd name="T16" fmla="*/ 2147483647 w 72"/>
              <a:gd name="T17" fmla="*/ 2147483647 h 58"/>
              <a:gd name="T18" fmla="*/ 2147483647 w 72"/>
              <a:gd name="T19" fmla="*/ 2147483647 h 58"/>
              <a:gd name="T20" fmla="*/ 2147483647 w 72"/>
              <a:gd name="T21" fmla="*/ 2147483647 h 58"/>
              <a:gd name="T22" fmla="*/ 0 w 72"/>
              <a:gd name="T23" fmla="*/ 2147483647 h 58"/>
              <a:gd name="T24" fmla="*/ 0 w 72"/>
              <a:gd name="T25" fmla="*/ 2147483647 h 58"/>
              <a:gd name="T26" fmla="*/ 2147483647 w 72"/>
              <a:gd name="T27" fmla="*/ 2147483647 h 58"/>
              <a:gd name="T28" fmla="*/ 2147483647 w 72"/>
              <a:gd name="T29" fmla="*/ 2147483647 h 58"/>
              <a:gd name="T30" fmla="*/ 2147483647 w 72"/>
              <a:gd name="T31" fmla="*/ 2147483647 h 58"/>
              <a:gd name="T32" fmla="*/ 2147483647 w 72"/>
              <a:gd name="T33" fmla="*/ 2147483647 h 58"/>
              <a:gd name="T34" fmla="*/ 0 w 72"/>
              <a:gd name="T35" fmla="*/ 2147483647 h 58"/>
              <a:gd name="T36" fmla="*/ 2147483647 w 72"/>
              <a:gd name="T37" fmla="*/ 2147483647 h 58"/>
              <a:gd name="T38" fmla="*/ 2147483647 w 72"/>
              <a:gd name="T39" fmla="*/ 2147483647 h 58"/>
              <a:gd name="T40" fmla="*/ 2147483647 w 72"/>
              <a:gd name="T41" fmla="*/ 2147483647 h 58"/>
              <a:gd name="T42" fmla="*/ 2147483647 w 72"/>
              <a:gd name="T43" fmla="*/ 2147483647 h 58"/>
              <a:gd name="T44" fmla="*/ 2147483647 w 72"/>
              <a:gd name="T45" fmla="*/ 2147483647 h 58"/>
              <a:gd name="T46" fmla="*/ 2147483647 w 72"/>
              <a:gd name="T47" fmla="*/ 2147483647 h 58"/>
              <a:gd name="T48" fmla="*/ 2147483647 w 72"/>
              <a:gd name="T49" fmla="*/ 2147483647 h 58"/>
              <a:gd name="T50" fmla="*/ 2147483647 w 72"/>
              <a:gd name="T51" fmla="*/ 2147483647 h 58"/>
              <a:gd name="T52" fmla="*/ 2147483647 w 72"/>
              <a:gd name="T53" fmla="*/ 2147483647 h 58"/>
              <a:gd name="T54" fmla="*/ 2147483647 w 72"/>
              <a:gd name="T55" fmla="*/ 2147483647 h 58"/>
              <a:gd name="T56" fmla="*/ 2147483647 w 72"/>
              <a:gd name="T57" fmla="*/ 2147483647 h 58"/>
              <a:gd name="T58" fmla="*/ 2147483647 w 72"/>
              <a:gd name="T59" fmla="*/ 2147483647 h 5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72"/>
              <a:gd name="T91" fmla="*/ 0 h 58"/>
              <a:gd name="T92" fmla="*/ 72 w 72"/>
              <a:gd name="T93" fmla="*/ 58 h 5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72" h="58">
                <a:moveTo>
                  <a:pt x="25" y="5"/>
                </a:moveTo>
                <a:cubicBezTo>
                  <a:pt x="48" y="5"/>
                  <a:pt x="48" y="5"/>
                  <a:pt x="48" y="5"/>
                </a:cubicBezTo>
                <a:cubicBezTo>
                  <a:pt x="48" y="11"/>
                  <a:pt x="48" y="11"/>
                  <a:pt x="48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4"/>
                  <a:pt x="53" y="4"/>
                  <a:pt x="53" y="4"/>
                </a:cubicBezTo>
                <a:cubicBezTo>
                  <a:pt x="53" y="2"/>
                  <a:pt x="51" y="0"/>
                  <a:pt x="4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2" y="0"/>
                  <a:pt x="20" y="2"/>
                  <a:pt x="20" y="4"/>
                </a:cubicBezTo>
                <a:cubicBezTo>
                  <a:pt x="20" y="11"/>
                  <a:pt x="20" y="11"/>
                  <a:pt x="20" y="11"/>
                </a:cubicBezTo>
                <a:cubicBezTo>
                  <a:pt x="25" y="11"/>
                  <a:pt x="25" y="11"/>
                  <a:pt x="25" y="11"/>
                </a:cubicBezTo>
                <a:lnTo>
                  <a:pt x="25" y="5"/>
                </a:lnTo>
                <a:close/>
                <a:moveTo>
                  <a:pt x="0" y="19"/>
                </a:move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5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14"/>
                  <a:pt x="10" y="14"/>
                  <a:pt x="10" y="14"/>
                </a:cubicBezTo>
                <a:cubicBezTo>
                  <a:pt x="5" y="14"/>
                  <a:pt x="5" y="14"/>
                  <a:pt x="5" y="14"/>
                </a:cubicBezTo>
                <a:cubicBezTo>
                  <a:pt x="3" y="14"/>
                  <a:pt x="0" y="16"/>
                  <a:pt x="0" y="19"/>
                </a:cubicBezTo>
                <a:close/>
                <a:moveTo>
                  <a:pt x="14" y="58"/>
                </a:moveTo>
                <a:cubicBezTo>
                  <a:pt x="59" y="58"/>
                  <a:pt x="59" y="58"/>
                  <a:pt x="59" y="58"/>
                </a:cubicBezTo>
                <a:cubicBezTo>
                  <a:pt x="59" y="14"/>
                  <a:pt x="59" y="14"/>
                  <a:pt x="59" y="14"/>
                </a:cubicBezTo>
                <a:cubicBezTo>
                  <a:pt x="14" y="14"/>
                  <a:pt x="14" y="14"/>
                  <a:pt x="14" y="14"/>
                </a:cubicBezTo>
                <a:lnTo>
                  <a:pt x="14" y="58"/>
                </a:lnTo>
                <a:close/>
                <a:moveTo>
                  <a:pt x="67" y="14"/>
                </a:moveTo>
                <a:cubicBezTo>
                  <a:pt x="63" y="14"/>
                  <a:pt x="63" y="14"/>
                  <a:pt x="63" y="14"/>
                </a:cubicBezTo>
                <a:cubicBezTo>
                  <a:pt x="63" y="58"/>
                  <a:pt x="63" y="58"/>
                  <a:pt x="63" y="58"/>
                </a:cubicBezTo>
                <a:cubicBezTo>
                  <a:pt x="67" y="58"/>
                  <a:pt x="67" y="58"/>
                  <a:pt x="67" y="58"/>
                </a:cubicBezTo>
                <a:cubicBezTo>
                  <a:pt x="70" y="58"/>
                  <a:pt x="72" y="56"/>
                  <a:pt x="72" y="53"/>
                </a:cubicBezTo>
                <a:cubicBezTo>
                  <a:pt x="72" y="19"/>
                  <a:pt x="72" y="19"/>
                  <a:pt x="72" y="19"/>
                </a:cubicBezTo>
                <a:cubicBezTo>
                  <a:pt x="72" y="16"/>
                  <a:pt x="70" y="14"/>
                  <a:pt x="67" y="1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3467100" y="3393306"/>
            <a:ext cx="5257800" cy="1092200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/>
          <a:p>
            <a:pPr algn="ctr" defTabSz="913130">
              <a:lnSpc>
                <a:spcPct val="12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Freeform 21"/>
          <p:cNvSpPr>
            <a:spLocks noEditPoints="1"/>
          </p:cNvSpPr>
          <p:nvPr/>
        </p:nvSpPr>
        <p:spPr bwMode="auto">
          <a:xfrm>
            <a:off x="1812172" y="4276427"/>
            <a:ext cx="615868" cy="637704"/>
          </a:xfrm>
          <a:custGeom>
            <a:avLst/>
            <a:gdLst>
              <a:gd name="T0" fmla="*/ 24 w 60"/>
              <a:gd name="T1" fmla="*/ 7 h 62"/>
              <a:gd name="T2" fmla="*/ 38 w 60"/>
              <a:gd name="T3" fmla="*/ 7 h 62"/>
              <a:gd name="T4" fmla="*/ 47 w 60"/>
              <a:gd name="T5" fmla="*/ 7 h 62"/>
              <a:gd name="T6" fmla="*/ 47 w 60"/>
              <a:gd name="T7" fmla="*/ 18 h 62"/>
              <a:gd name="T8" fmla="*/ 47 w 60"/>
              <a:gd name="T9" fmla="*/ 7 h 62"/>
              <a:gd name="T10" fmla="*/ 20 w 60"/>
              <a:gd name="T11" fmla="*/ 37 h 62"/>
              <a:gd name="T12" fmla="*/ 21 w 60"/>
              <a:gd name="T13" fmla="*/ 58 h 62"/>
              <a:gd name="T14" fmla="*/ 15 w 60"/>
              <a:gd name="T15" fmla="*/ 40 h 62"/>
              <a:gd name="T16" fmla="*/ 12 w 60"/>
              <a:gd name="T17" fmla="*/ 58 h 62"/>
              <a:gd name="T18" fmla="*/ 7 w 60"/>
              <a:gd name="T19" fmla="*/ 37 h 62"/>
              <a:gd name="T20" fmla="*/ 2 w 60"/>
              <a:gd name="T21" fmla="*/ 36 h 62"/>
              <a:gd name="T22" fmla="*/ 7 w 60"/>
              <a:gd name="T23" fmla="*/ 19 h 62"/>
              <a:gd name="T24" fmla="*/ 14 w 60"/>
              <a:gd name="T25" fmla="*/ 24 h 62"/>
              <a:gd name="T26" fmla="*/ 21 w 60"/>
              <a:gd name="T27" fmla="*/ 19 h 62"/>
              <a:gd name="T28" fmla="*/ 29 w 60"/>
              <a:gd name="T29" fmla="*/ 16 h 62"/>
              <a:gd name="T30" fmla="*/ 30 w 60"/>
              <a:gd name="T31" fmla="*/ 19 h 62"/>
              <a:gd name="T32" fmla="*/ 30 w 60"/>
              <a:gd name="T33" fmla="*/ 32 h 62"/>
              <a:gd name="T34" fmla="*/ 31 w 60"/>
              <a:gd name="T35" fmla="*/ 32 h 62"/>
              <a:gd name="T36" fmla="*/ 31 w 60"/>
              <a:gd name="T37" fmla="*/ 32 h 62"/>
              <a:gd name="T38" fmla="*/ 32 w 60"/>
              <a:gd name="T39" fmla="*/ 19 h 62"/>
              <a:gd name="T40" fmla="*/ 32 w 60"/>
              <a:gd name="T41" fmla="*/ 16 h 62"/>
              <a:gd name="T42" fmla="*/ 40 w 60"/>
              <a:gd name="T43" fmla="*/ 19 h 62"/>
              <a:gd name="T44" fmla="*/ 47 w 60"/>
              <a:gd name="T45" fmla="*/ 24 h 62"/>
              <a:gd name="T46" fmla="*/ 54 w 60"/>
              <a:gd name="T47" fmla="*/ 19 h 62"/>
              <a:gd name="T48" fmla="*/ 58 w 60"/>
              <a:gd name="T49" fmla="*/ 35 h 62"/>
              <a:gd name="T50" fmla="*/ 53 w 60"/>
              <a:gd name="T51" fmla="*/ 37 h 62"/>
              <a:gd name="T52" fmla="*/ 54 w 60"/>
              <a:gd name="T53" fmla="*/ 58 h 62"/>
              <a:gd name="T54" fmla="*/ 48 w 60"/>
              <a:gd name="T55" fmla="*/ 40 h 62"/>
              <a:gd name="T56" fmla="*/ 45 w 60"/>
              <a:gd name="T57" fmla="*/ 58 h 62"/>
              <a:gd name="T58" fmla="*/ 40 w 60"/>
              <a:gd name="T59" fmla="*/ 37 h 62"/>
              <a:gd name="T60" fmla="*/ 38 w 60"/>
              <a:gd name="T61" fmla="*/ 38 h 62"/>
              <a:gd name="T62" fmla="*/ 33 w 60"/>
              <a:gd name="T63" fmla="*/ 62 h 62"/>
              <a:gd name="T64" fmla="*/ 29 w 60"/>
              <a:gd name="T65" fmla="*/ 41 h 62"/>
              <a:gd name="T66" fmla="*/ 22 w 60"/>
              <a:gd name="T67" fmla="*/ 62 h 62"/>
              <a:gd name="T68" fmla="*/ 20 w 60"/>
              <a:gd name="T69" fmla="*/ 36 h 62"/>
              <a:gd name="T70" fmla="*/ 9 w 60"/>
              <a:gd name="T71" fmla="*/ 13 h 62"/>
              <a:gd name="T72" fmla="*/ 20 w 60"/>
              <a:gd name="T73" fmla="*/ 1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0" h="62">
                <a:moveTo>
                  <a:pt x="31" y="0"/>
                </a:moveTo>
                <a:cubicBezTo>
                  <a:pt x="27" y="0"/>
                  <a:pt x="24" y="4"/>
                  <a:pt x="24" y="7"/>
                </a:cubicBezTo>
                <a:cubicBezTo>
                  <a:pt x="24" y="11"/>
                  <a:pt x="27" y="14"/>
                  <a:pt x="31" y="14"/>
                </a:cubicBezTo>
                <a:cubicBezTo>
                  <a:pt x="35" y="14"/>
                  <a:pt x="38" y="11"/>
                  <a:pt x="38" y="7"/>
                </a:cubicBezTo>
                <a:cubicBezTo>
                  <a:pt x="38" y="4"/>
                  <a:pt x="35" y="0"/>
                  <a:pt x="31" y="0"/>
                </a:cubicBezTo>
                <a:close/>
                <a:moveTo>
                  <a:pt x="47" y="7"/>
                </a:moveTo>
                <a:cubicBezTo>
                  <a:pt x="44" y="7"/>
                  <a:pt x="41" y="10"/>
                  <a:pt x="41" y="13"/>
                </a:cubicBezTo>
                <a:cubicBezTo>
                  <a:pt x="41" y="16"/>
                  <a:pt x="44" y="18"/>
                  <a:pt x="47" y="18"/>
                </a:cubicBezTo>
                <a:cubicBezTo>
                  <a:pt x="50" y="18"/>
                  <a:pt x="53" y="16"/>
                  <a:pt x="53" y="13"/>
                </a:cubicBezTo>
                <a:cubicBezTo>
                  <a:pt x="53" y="10"/>
                  <a:pt x="50" y="7"/>
                  <a:pt x="47" y="7"/>
                </a:cubicBezTo>
                <a:close/>
                <a:moveTo>
                  <a:pt x="20" y="36"/>
                </a:move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58"/>
                  <a:pt x="21" y="58"/>
                  <a:pt x="21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40"/>
                  <a:pt x="15" y="40"/>
                  <a:pt x="1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58"/>
                  <a:pt x="12" y="58"/>
                  <a:pt x="1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19"/>
                  <a:pt x="7" y="19"/>
                  <a:pt x="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8" y="19"/>
                  <a:pt x="18" y="19"/>
                  <a:pt x="18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2" y="16"/>
                  <a:pt x="22" y="16"/>
                  <a:pt x="2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30" y="19"/>
                  <a:pt x="30" y="19"/>
                  <a:pt x="30" y="19"/>
                </a:cubicBezTo>
                <a:cubicBezTo>
                  <a:pt x="28" y="30"/>
                  <a:pt x="28" y="30"/>
                  <a:pt x="28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6"/>
                  <a:pt x="32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7" y="24"/>
                  <a:pt x="47" y="24"/>
                  <a:pt x="47" y="24"/>
                </a:cubicBezTo>
                <a:cubicBezTo>
                  <a:pt x="51" y="19"/>
                  <a:pt x="51" y="19"/>
                  <a:pt x="51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5"/>
                  <a:pt x="58" y="35"/>
                  <a:pt x="58" y="35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58"/>
                  <a:pt x="45" y="58"/>
                  <a:pt x="45" y="58"/>
                </a:cubicBezTo>
                <a:cubicBezTo>
                  <a:pt x="40" y="58"/>
                  <a:pt x="40" y="58"/>
                  <a:pt x="40" y="58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62"/>
                  <a:pt x="33" y="62"/>
                  <a:pt x="33" y="62"/>
                </a:cubicBezTo>
                <a:cubicBezTo>
                  <a:pt x="32" y="41"/>
                  <a:pt x="32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8" y="62"/>
                  <a:pt x="28" y="62"/>
                  <a:pt x="28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38"/>
                  <a:pt x="23" y="38"/>
                  <a:pt x="23" y="38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14" y="7"/>
                </a:moveTo>
                <a:cubicBezTo>
                  <a:pt x="11" y="7"/>
                  <a:pt x="9" y="10"/>
                  <a:pt x="9" y="13"/>
                </a:cubicBezTo>
                <a:cubicBezTo>
                  <a:pt x="9" y="16"/>
                  <a:pt x="11" y="18"/>
                  <a:pt x="14" y="18"/>
                </a:cubicBezTo>
                <a:cubicBezTo>
                  <a:pt x="17" y="18"/>
                  <a:pt x="20" y="16"/>
                  <a:pt x="20" y="13"/>
                </a:cubicBezTo>
                <a:cubicBezTo>
                  <a:pt x="20" y="10"/>
                  <a:pt x="17" y="7"/>
                  <a:pt x="14" y="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121890" tIns="60945" rIns="121890" bIns="60945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649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7" grpId="0"/>
      <p:bldP spid="12" grpId="0" animBg="1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/>
      <p:bldP spid="33" grpId="0" animBg="1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73630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团队协作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TEAMWORK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52"/>
          <p:cNvGrpSpPr/>
          <p:nvPr/>
        </p:nvGrpSpPr>
        <p:grpSpPr bwMode="auto">
          <a:xfrm>
            <a:off x="2132013" y="2760174"/>
            <a:ext cx="1981200" cy="1978025"/>
            <a:chOff x="1344" y="-2400"/>
            <a:chExt cx="2407" cy="2401"/>
          </a:xfrm>
        </p:grpSpPr>
        <p:grpSp>
          <p:nvGrpSpPr>
            <p:cNvPr id="9" name="椭圆 34"/>
            <p:cNvGrpSpPr/>
            <p:nvPr/>
          </p:nvGrpSpPr>
          <p:grpSpPr bwMode="auto">
            <a:xfrm>
              <a:off x="1344" y="-2400"/>
              <a:ext cx="2257" cy="2261"/>
              <a:chOff x="1749552" y="1804416"/>
              <a:chExt cx="1865376" cy="1871472"/>
            </a:xfrm>
          </p:grpSpPr>
          <p:pic>
            <p:nvPicPr>
              <p:cNvPr id="11" name="椭圆 34"/>
              <p:cNvPicPr>
                <a:picLocks noChangeArrowheads="1"/>
              </p:cNvPicPr>
              <p:nvPr/>
            </p:nvPicPr>
            <p:blipFill>
              <a:blip r:embed="rId1" cstate="email">
                <a:lum bright="6000"/>
              </a:blip>
              <a:srcRect/>
              <a:stretch>
                <a:fillRect/>
              </a:stretch>
            </p:blipFill>
            <p:spPr bwMode="auto">
              <a:xfrm>
                <a:off x="1749552" y="1804416"/>
                <a:ext cx="1865376" cy="1871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 Box 55"/>
              <p:cNvSpPr txBox="1">
                <a:spLocks noChangeArrowheads="1"/>
              </p:cNvSpPr>
              <p:nvPr/>
            </p:nvSpPr>
            <p:spPr bwMode="auto">
              <a:xfrm>
                <a:off x="2026194" y="2081756"/>
                <a:ext cx="1313363" cy="131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Tx/>
                  <a:buNone/>
                </a:pPr>
                <a:endParaRPr lang="en-US" altLang="zh-CN" sz="10000">
                  <a:solidFill>
                    <a:srgbClr val="0070C0"/>
                  </a:solidFill>
                  <a:latin typeface="方正兰亭大黑_GBK" pitchFamily="2" charset="-122"/>
                  <a:ea typeface="方正兰亭大黑_GBK" pitchFamily="2" charset="-122"/>
                </a:endParaRPr>
              </a:p>
            </p:txBody>
          </p:sp>
        </p:grpSp>
        <p:pic>
          <p:nvPicPr>
            <p:cNvPr id="10" name="椭圆 35"/>
            <p:cNvPicPr>
              <a:picLocks noChangeArrowheads="1"/>
            </p:cNvPicPr>
            <p:nvPr/>
          </p:nvPicPr>
          <p:blipFill>
            <a:blip r:embed="rId2" cstate="email">
              <a:lum bright="6000"/>
            </a:blip>
            <a:srcRect/>
            <a:stretch>
              <a:fillRect/>
            </a:stretch>
          </p:blipFill>
          <p:spPr bwMode="auto">
            <a:xfrm>
              <a:off x="1362" y="-2385"/>
              <a:ext cx="2389" cy="2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1255713" y="1818787"/>
            <a:ext cx="3600450" cy="360045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4" name="Freeform 23"/>
          <p:cNvSpPr/>
          <p:nvPr/>
        </p:nvSpPr>
        <p:spPr bwMode="auto">
          <a:xfrm>
            <a:off x="2452920" y="1251353"/>
            <a:ext cx="1311424" cy="1172000"/>
          </a:xfrm>
          <a:custGeom>
            <a:avLst/>
            <a:gdLst>
              <a:gd name="T0" fmla="*/ 167 w 511"/>
              <a:gd name="T1" fmla="*/ 459 h 459"/>
              <a:gd name="T2" fmla="*/ 101 w 511"/>
              <a:gd name="T3" fmla="*/ 420 h 459"/>
              <a:gd name="T4" fmla="*/ 12 w 511"/>
              <a:gd name="T5" fmla="*/ 267 h 459"/>
              <a:gd name="T6" fmla="*/ 12 w 511"/>
              <a:gd name="T7" fmla="*/ 191 h 459"/>
              <a:gd name="T8" fmla="*/ 101 w 511"/>
              <a:gd name="T9" fmla="*/ 38 h 459"/>
              <a:gd name="T10" fmla="*/ 167 w 511"/>
              <a:gd name="T11" fmla="*/ 0 h 459"/>
              <a:gd name="T12" fmla="*/ 344 w 511"/>
              <a:gd name="T13" fmla="*/ 0 h 459"/>
              <a:gd name="T14" fmla="*/ 410 w 511"/>
              <a:gd name="T15" fmla="*/ 38 h 459"/>
              <a:gd name="T16" fmla="*/ 498 w 511"/>
              <a:gd name="T17" fmla="*/ 191 h 459"/>
              <a:gd name="T18" fmla="*/ 498 w 511"/>
              <a:gd name="T19" fmla="*/ 267 h 459"/>
              <a:gd name="T20" fmla="*/ 410 w 511"/>
              <a:gd name="T21" fmla="*/ 420 h 459"/>
              <a:gd name="T22" fmla="*/ 344 w 511"/>
              <a:gd name="T23" fmla="*/ 459 h 459"/>
              <a:gd name="T24" fmla="*/ 167 w 511"/>
              <a:gd name="T25" fmla="*/ 45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459">
                <a:moveTo>
                  <a:pt x="167" y="459"/>
                </a:moveTo>
                <a:cubicBezTo>
                  <a:pt x="141" y="459"/>
                  <a:pt x="113" y="443"/>
                  <a:pt x="101" y="420"/>
                </a:cubicBezTo>
                <a:cubicBezTo>
                  <a:pt x="12" y="267"/>
                  <a:pt x="12" y="267"/>
                  <a:pt x="12" y="267"/>
                </a:cubicBezTo>
                <a:cubicBezTo>
                  <a:pt x="0" y="245"/>
                  <a:pt x="0" y="213"/>
                  <a:pt x="12" y="191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13" y="16"/>
                  <a:pt x="141" y="0"/>
                  <a:pt x="16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69" y="0"/>
                  <a:pt x="397" y="16"/>
                  <a:pt x="410" y="38"/>
                </a:cubicBezTo>
                <a:cubicBezTo>
                  <a:pt x="498" y="191"/>
                  <a:pt x="498" y="191"/>
                  <a:pt x="498" y="191"/>
                </a:cubicBezTo>
                <a:cubicBezTo>
                  <a:pt x="511" y="213"/>
                  <a:pt x="511" y="245"/>
                  <a:pt x="498" y="267"/>
                </a:cubicBezTo>
                <a:cubicBezTo>
                  <a:pt x="410" y="420"/>
                  <a:pt x="410" y="420"/>
                  <a:pt x="410" y="420"/>
                </a:cubicBezTo>
                <a:cubicBezTo>
                  <a:pt x="397" y="443"/>
                  <a:pt x="369" y="459"/>
                  <a:pt x="344" y="459"/>
                </a:cubicBezTo>
                <a:lnTo>
                  <a:pt x="167" y="459"/>
                </a:ln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15" name="Freeform 23"/>
          <p:cNvSpPr/>
          <p:nvPr/>
        </p:nvSpPr>
        <p:spPr bwMode="auto">
          <a:xfrm>
            <a:off x="4002320" y="4040590"/>
            <a:ext cx="1311424" cy="1172000"/>
          </a:xfrm>
          <a:custGeom>
            <a:avLst/>
            <a:gdLst>
              <a:gd name="T0" fmla="*/ 167 w 511"/>
              <a:gd name="T1" fmla="*/ 459 h 459"/>
              <a:gd name="T2" fmla="*/ 101 w 511"/>
              <a:gd name="T3" fmla="*/ 420 h 459"/>
              <a:gd name="T4" fmla="*/ 12 w 511"/>
              <a:gd name="T5" fmla="*/ 267 h 459"/>
              <a:gd name="T6" fmla="*/ 12 w 511"/>
              <a:gd name="T7" fmla="*/ 191 h 459"/>
              <a:gd name="T8" fmla="*/ 101 w 511"/>
              <a:gd name="T9" fmla="*/ 38 h 459"/>
              <a:gd name="T10" fmla="*/ 167 w 511"/>
              <a:gd name="T11" fmla="*/ 0 h 459"/>
              <a:gd name="T12" fmla="*/ 344 w 511"/>
              <a:gd name="T13" fmla="*/ 0 h 459"/>
              <a:gd name="T14" fmla="*/ 410 w 511"/>
              <a:gd name="T15" fmla="*/ 38 h 459"/>
              <a:gd name="T16" fmla="*/ 498 w 511"/>
              <a:gd name="T17" fmla="*/ 191 h 459"/>
              <a:gd name="T18" fmla="*/ 498 w 511"/>
              <a:gd name="T19" fmla="*/ 267 h 459"/>
              <a:gd name="T20" fmla="*/ 410 w 511"/>
              <a:gd name="T21" fmla="*/ 420 h 459"/>
              <a:gd name="T22" fmla="*/ 344 w 511"/>
              <a:gd name="T23" fmla="*/ 459 h 459"/>
              <a:gd name="T24" fmla="*/ 167 w 511"/>
              <a:gd name="T25" fmla="*/ 45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459">
                <a:moveTo>
                  <a:pt x="167" y="459"/>
                </a:moveTo>
                <a:cubicBezTo>
                  <a:pt x="141" y="459"/>
                  <a:pt x="113" y="443"/>
                  <a:pt x="101" y="420"/>
                </a:cubicBezTo>
                <a:cubicBezTo>
                  <a:pt x="12" y="267"/>
                  <a:pt x="12" y="267"/>
                  <a:pt x="12" y="267"/>
                </a:cubicBezTo>
                <a:cubicBezTo>
                  <a:pt x="0" y="245"/>
                  <a:pt x="0" y="213"/>
                  <a:pt x="12" y="191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13" y="16"/>
                  <a:pt x="141" y="0"/>
                  <a:pt x="16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69" y="0"/>
                  <a:pt x="397" y="16"/>
                  <a:pt x="410" y="38"/>
                </a:cubicBezTo>
                <a:cubicBezTo>
                  <a:pt x="498" y="191"/>
                  <a:pt x="498" y="191"/>
                  <a:pt x="498" y="191"/>
                </a:cubicBezTo>
                <a:cubicBezTo>
                  <a:pt x="511" y="213"/>
                  <a:pt x="511" y="245"/>
                  <a:pt x="498" y="267"/>
                </a:cubicBezTo>
                <a:cubicBezTo>
                  <a:pt x="410" y="420"/>
                  <a:pt x="410" y="420"/>
                  <a:pt x="410" y="420"/>
                </a:cubicBezTo>
                <a:cubicBezTo>
                  <a:pt x="397" y="443"/>
                  <a:pt x="369" y="459"/>
                  <a:pt x="344" y="459"/>
                </a:cubicBezTo>
                <a:lnTo>
                  <a:pt x="167" y="459"/>
                </a:ln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16" name="Freeform 23"/>
          <p:cNvSpPr/>
          <p:nvPr/>
        </p:nvSpPr>
        <p:spPr bwMode="auto">
          <a:xfrm>
            <a:off x="725720" y="4012017"/>
            <a:ext cx="1311424" cy="1172000"/>
          </a:xfrm>
          <a:custGeom>
            <a:avLst/>
            <a:gdLst>
              <a:gd name="T0" fmla="*/ 167 w 511"/>
              <a:gd name="T1" fmla="*/ 459 h 459"/>
              <a:gd name="T2" fmla="*/ 101 w 511"/>
              <a:gd name="T3" fmla="*/ 420 h 459"/>
              <a:gd name="T4" fmla="*/ 12 w 511"/>
              <a:gd name="T5" fmla="*/ 267 h 459"/>
              <a:gd name="T6" fmla="*/ 12 w 511"/>
              <a:gd name="T7" fmla="*/ 191 h 459"/>
              <a:gd name="T8" fmla="*/ 101 w 511"/>
              <a:gd name="T9" fmla="*/ 38 h 459"/>
              <a:gd name="T10" fmla="*/ 167 w 511"/>
              <a:gd name="T11" fmla="*/ 0 h 459"/>
              <a:gd name="T12" fmla="*/ 344 w 511"/>
              <a:gd name="T13" fmla="*/ 0 h 459"/>
              <a:gd name="T14" fmla="*/ 410 w 511"/>
              <a:gd name="T15" fmla="*/ 38 h 459"/>
              <a:gd name="T16" fmla="*/ 498 w 511"/>
              <a:gd name="T17" fmla="*/ 191 h 459"/>
              <a:gd name="T18" fmla="*/ 498 w 511"/>
              <a:gd name="T19" fmla="*/ 267 h 459"/>
              <a:gd name="T20" fmla="*/ 410 w 511"/>
              <a:gd name="T21" fmla="*/ 420 h 459"/>
              <a:gd name="T22" fmla="*/ 344 w 511"/>
              <a:gd name="T23" fmla="*/ 459 h 459"/>
              <a:gd name="T24" fmla="*/ 167 w 511"/>
              <a:gd name="T25" fmla="*/ 45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459">
                <a:moveTo>
                  <a:pt x="167" y="459"/>
                </a:moveTo>
                <a:cubicBezTo>
                  <a:pt x="141" y="459"/>
                  <a:pt x="113" y="443"/>
                  <a:pt x="101" y="420"/>
                </a:cubicBezTo>
                <a:cubicBezTo>
                  <a:pt x="12" y="267"/>
                  <a:pt x="12" y="267"/>
                  <a:pt x="12" y="267"/>
                </a:cubicBezTo>
                <a:cubicBezTo>
                  <a:pt x="0" y="245"/>
                  <a:pt x="0" y="213"/>
                  <a:pt x="12" y="191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13" y="16"/>
                  <a:pt x="141" y="0"/>
                  <a:pt x="16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69" y="0"/>
                  <a:pt x="397" y="16"/>
                  <a:pt x="410" y="38"/>
                </a:cubicBezTo>
                <a:cubicBezTo>
                  <a:pt x="498" y="191"/>
                  <a:pt x="498" y="191"/>
                  <a:pt x="498" y="191"/>
                </a:cubicBezTo>
                <a:cubicBezTo>
                  <a:pt x="511" y="213"/>
                  <a:pt x="511" y="245"/>
                  <a:pt x="498" y="267"/>
                </a:cubicBezTo>
                <a:cubicBezTo>
                  <a:pt x="410" y="420"/>
                  <a:pt x="410" y="420"/>
                  <a:pt x="410" y="420"/>
                </a:cubicBezTo>
                <a:cubicBezTo>
                  <a:pt x="397" y="443"/>
                  <a:pt x="369" y="459"/>
                  <a:pt x="344" y="459"/>
                </a:cubicBezTo>
                <a:lnTo>
                  <a:pt x="167" y="459"/>
                </a:lnTo>
                <a:close/>
              </a:path>
            </a:pathLst>
          </a:custGeom>
          <a:solidFill>
            <a:schemeClr val="bg1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17" name="Oval 53"/>
          <p:cNvSpPr>
            <a:spLocks noChangeArrowheads="1"/>
          </p:cNvSpPr>
          <p:nvPr/>
        </p:nvSpPr>
        <p:spPr bwMode="auto">
          <a:xfrm>
            <a:off x="762062" y="2093106"/>
            <a:ext cx="1293393" cy="129429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8" name="Oval 53"/>
          <p:cNvSpPr>
            <a:spLocks noChangeArrowheads="1"/>
          </p:cNvSpPr>
          <p:nvPr/>
        </p:nvSpPr>
        <p:spPr bwMode="auto">
          <a:xfrm>
            <a:off x="2362262" y="4799793"/>
            <a:ext cx="1293393" cy="129429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9" name="Oval 53"/>
          <p:cNvSpPr>
            <a:spLocks noChangeArrowheads="1"/>
          </p:cNvSpPr>
          <p:nvPr/>
        </p:nvSpPr>
        <p:spPr bwMode="auto">
          <a:xfrm>
            <a:off x="4089462" y="2207406"/>
            <a:ext cx="1293393" cy="129429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0" name="Rectangle 35"/>
          <p:cNvSpPr>
            <a:spLocks noChangeArrowheads="1"/>
          </p:cNvSpPr>
          <p:nvPr/>
        </p:nvSpPr>
        <p:spPr bwMode="auto">
          <a:xfrm>
            <a:off x="2590800" y="3379852"/>
            <a:ext cx="954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36"/>
          <p:cNvSpPr>
            <a:spLocks noChangeArrowheads="1"/>
          </p:cNvSpPr>
          <p:nvPr/>
        </p:nvSpPr>
        <p:spPr bwMode="auto">
          <a:xfrm>
            <a:off x="896938" y="4321016"/>
            <a:ext cx="954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37"/>
          <p:cNvSpPr>
            <a:spLocks noChangeArrowheads="1"/>
          </p:cNvSpPr>
          <p:nvPr/>
        </p:nvSpPr>
        <p:spPr bwMode="auto">
          <a:xfrm>
            <a:off x="4281488" y="2493474"/>
            <a:ext cx="954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年轻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38"/>
          <p:cNvSpPr>
            <a:spLocks noChangeArrowheads="1"/>
          </p:cNvSpPr>
          <p:nvPr/>
        </p:nvSpPr>
        <p:spPr bwMode="auto">
          <a:xfrm>
            <a:off x="4176713" y="4334985"/>
            <a:ext cx="954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900113" y="2426799"/>
            <a:ext cx="954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超越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40"/>
          <p:cNvSpPr>
            <a:spLocks noChangeArrowheads="1"/>
          </p:cNvSpPr>
          <p:nvPr/>
        </p:nvSpPr>
        <p:spPr bwMode="auto">
          <a:xfrm>
            <a:off x="2624138" y="1521157"/>
            <a:ext cx="954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41"/>
          <p:cNvSpPr>
            <a:spLocks noChangeArrowheads="1"/>
          </p:cNvSpPr>
          <p:nvPr/>
        </p:nvSpPr>
        <p:spPr bwMode="auto">
          <a:xfrm>
            <a:off x="2552700" y="5196987"/>
            <a:ext cx="95410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务实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07174" y="3921768"/>
            <a:ext cx="5760640" cy="24603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团队是指拥有共同目标，并且具有不同能力的一小群人有意识的协调行为或力的系统，这群人就如同人的五官一样，共同协作维持一个人的生存，缺一不可。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我们是一支专业的团队。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我们的成员拥有多年的信息安全专业技术背景，来自国内知名安全公司的一线骨干。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我们是一支年轻的团队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。我们的平均年龄仅有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岁，充满了朝气和创新精神。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我们是一支专注的团队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。我们坚信，安全的品牌源自客户的信任。只有专注，才能做好安全。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我们是一支有梦想的团队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。我们来自五湖四海，因为一个共同的梦想：做一家真正优秀的信息安全企业，为客户提供最可靠的互联网安全防护。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Picture 2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99732" y="1171347"/>
            <a:ext cx="5424066" cy="2504012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50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7" grpId="0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73630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协调力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COORDINATION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306825" y="1916832"/>
            <a:ext cx="3551601" cy="1587691"/>
            <a:chOff x="3034220" y="1108578"/>
            <a:chExt cx="3342657" cy="1494285"/>
          </a:xfrm>
          <a:solidFill>
            <a:schemeClr val="bg1"/>
          </a:solidFill>
          <a:effectLst/>
        </p:grpSpPr>
        <p:sp>
          <p:nvSpPr>
            <p:cNvPr id="9" name="圆角矩形 8"/>
            <p:cNvSpPr/>
            <p:nvPr/>
          </p:nvSpPr>
          <p:spPr>
            <a:xfrm>
              <a:off x="3034220" y="1108578"/>
              <a:ext cx="3342657" cy="1494285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54"/>
            <p:cNvSpPr txBox="1"/>
            <p:nvPr/>
          </p:nvSpPr>
          <p:spPr>
            <a:xfrm flipH="1">
              <a:off x="4175015" y="1377452"/>
              <a:ext cx="981302" cy="101384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工作协调</a:t>
              </a:r>
              <a:endParaRPr kumimoji="0" lang="zh-CN" altLang="en-US" sz="3200" b="1" i="0" u="none" strike="noStrike" kern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6825" y="3719993"/>
            <a:ext cx="3551601" cy="1587691"/>
            <a:chOff x="3034220" y="2805657"/>
            <a:chExt cx="3342657" cy="1494285"/>
          </a:xfrm>
          <a:solidFill>
            <a:schemeClr val="bg1"/>
          </a:solidFill>
          <a:effectLst/>
        </p:grpSpPr>
        <p:sp>
          <p:nvSpPr>
            <p:cNvPr id="12" name="圆角矩形 11"/>
            <p:cNvSpPr/>
            <p:nvPr/>
          </p:nvSpPr>
          <p:spPr>
            <a:xfrm>
              <a:off x="3034220" y="2805657"/>
              <a:ext cx="3342657" cy="1494285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3" name="TextBox 55"/>
            <p:cNvSpPr txBox="1"/>
            <p:nvPr/>
          </p:nvSpPr>
          <p:spPr>
            <a:xfrm flipH="1">
              <a:off x="3787482" y="3045877"/>
              <a:ext cx="1641817" cy="101384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lvl="0">
                <a:lnSpc>
                  <a:spcPct val="100000"/>
                </a:lnSpc>
                <a:defRPr/>
              </a:pPr>
              <a:r>
                <a:rPr lang="zh-CN" altLang="en-US" sz="3200" b="1" dirty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人际关</a:t>
              </a:r>
              <a:endParaRPr lang="en-US" altLang="zh-CN" sz="3200" b="1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pPr lvl="0">
                <a:lnSpc>
                  <a:spcPct val="100000"/>
                </a:lnSpc>
                <a:defRPr/>
              </a:pPr>
              <a:r>
                <a:rPr lang="zh-CN" altLang="en-US" sz="3200" b="1" dirty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系协调</a:t>
              </a:r>
              <a:endParaRPr lang="zh-CN" altLang="en-US" sz="3200" b="1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2126017" y="2042177"/>
            <a:ext cx="2990822" cy="133700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865782" y="2042177"/>
            <a:ext cx="2990822" cy="133700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126017" y="3845337"/>
            <a:ext cx="2990822" cy="133700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865782" y="3845337"/>
            <a:ext cx="2990822" cy="133700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34887" y="2125739"/>
            <a:ext cx="3573301" cy="1169878"/>
            <a:chOff x="971600" y="1305195"/>
            <a:chExt cx="2281014" cy="1101053"/>
          </a:xfrm>
          <a:solidFill>
            <a:schemeClr val="bg1"/>
          </a:solidFill>
          <a:effectLst/>
        </p:grpSpPr>
        <p:sp>
          <p:nvSpPr>
            <p:cNvPr id="19" name="圆角矩形 18"/>
            <p:cNvSpPr/>
            <p:nvPr/>
          </p:nvSpPr>
          <p:spPr>
            <a:xfrm>
              <a:off x="971600" y="1305195"/>
              <a:ext cx="2281014" cy="1101053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56"/>
            <p:cNvSpPr txBox="1"/>
            <p:nvPr/>
          </p:nvSpPr>
          <p:spPr>
            <a:xfrm>
              <a:off x="1186480" y="1446783"/>
              <a:ext cx="1945360" cy="8690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34887" y="3928899"/>
            <a:ext cx="3573301" cy="1169878"/>
            <a:chOff x="971600" y="3002273"/>
            <a:chExt cx="2281014" cy="1101053"/>
          </a:xfrm>
          <a:solidFill>
            <a:schemeClr val="bg1"/>
          </a:solidFill>
          <a:effectLst/>
        </p:grpSpPr>
        <p:sp>
          <p:nvSpPr>
            <p:cNvPr id="22" name="圆角矩形 21"/>
            <p:cNvSpPr/>
            <p:nvPr/>
          </p:nvSpPr>
          <p:spPr>
            <a:xfrm>
              <a:off x="971600" y="3002273"/>
              <a:ext cx="2281014" cy="1101053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xtBox 57"/>
            <p:cNvSpPr txBox="1"/>
            <p:nvPr/>
          </p:nvSpPr>
          <p:spPr>
            <a:xfrm>
              <a:off x="1040620" y="3145435"/>
              <a:ext cx="2091220" cy="60830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226744" y="2125739"/>
            <a:ext cx="3620990" cy="1169878"/>
            <a:chOff x="5782357" y="1305195"/>
            <a:chExt cx="2463011" cy="1101053"/>
          </a:xfrm>
          <a:solidFill>
            <a:schemeClr val="bg1"/>
          </a:solidFill>
          <a:effectLst/>
        </p:grpSpPr>
        <p:sp>
          <p:nvSpPr>
            <p:cNvPr id="25" name="圆角矩形 24"/>
            <p:cNvSpPr/>
            <p:nvPr/>
          </p:nvSpPr>
          <p:spPr>
            <a:xfrm>
              <a:off x="5782357" y="1305195"/>
              <a:ext cx="2463011" cy="1101053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58"/>
            <p:cNvSpPr txBox="1"/>
            <p:nvPr/>
          </p:nvSpPr>
          <p:spPr>
            <a:xfrm>
              <a:off x="5999268" y="1402610"/>
              <a:ext cx="2070187" cy="8690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26744" y="3928899"/>
            <a:ext cx="3620990" cy="1169878"/>
            <a:chOff x="5782357" y="3002273"/>
            <a:chExt cx="2463011" cy="1101053"/>
          </a:xfrm>
          <a:solidFill>
            <a:schemeClr val="bg1"/>
          </a:solidFill>
          <a:effectLst/>
        </p:grpSpPr>
        <p:sp>
          <p:nvSpPr>
            <p:cNvPr id="28" name="圆角矩形 27"/>
            <p:cNvSpPr/>
            <p:nvPr/>
          </p:nvSpPr>
          <p:spPr>
            <a:xfrm>
              <a:off x="5782357" y="3002273"/>
              <a:ext cx="2463011" cy="1101053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xtBox 59"/>
            <p:cNvSpPr txBox="1"/>
            <p:nvPr/>
          </p:nvSpPr>
          <p:spPr>
            <a:xfrm>
              <a:off x="6014842" y="3144247"/>
              <a:ext cx="2057276" cy="8690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7" grpId="0"/>
      <p:bldP spid="14" grpId="0" animBg="1"/>
      <p:bldP spid="15" grpId="0" animBg="1"/>
      <p:bldP spid="16" grpId="0" animBg="1"/>
      <p:bldP spid="17" grpId="0" animBg="1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创新力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INNOVATION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  <p:grpSp>
        <p:nvGrpSpPr>
          <p:cNvPr id="88" name="组合 87"/>
          <p:cNvGrpSpPr/>
          <p:nvPr/>
        </p:nvGrpSpPr>
        <p:grpSpPr>
          <a:xfrm>
            <a:off x="3085237" y="2050916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89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227086" y="3190964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92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223216" y="2732229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95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538322" y="3023931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8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0" name="TextBox 51"/>
          <p:cNvSpPr txBox="1"/>
          <p:nvPr/>
        </p:nvSpPr>
        <p:spPr>
          <a:xfrm>
            <a:off x="1783766" y="3091818"/>
            <a:ext cx="1090039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3210933" y="1498453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新产品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02" name="TextBox 53"/>
          <p:cNvSpPr txBox="1"/>
          <p:nvPr/>
        </p:nvSpPr>
        <p:spPr>
          <a:xfrm>
            <a:off x="2127624" y="4545425"/>
            <a:ext cx="1734754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tx1"/>
              </a:solidFill>
              <a:sym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4584396" y="5635103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新环境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04" name="TextBox 55"/>
          <p:cNvSpPr txBox="1"/>
          <p:nvPr/>
        </p:nvSpPr>
        <p:spPr>
          <a:xfrm>
            <a:off x="8195766" y="2166325"/>
            <a:ext cx="1752017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tx1"/>
              </a:solidFill>
              <a:sym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6140563" y="2158589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新观念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06" name="TextBox 57"/>
          <p:cNvSpPr txBox="1"/>
          <p:nvPr/>
        </p:nvSpPr>
        <p:spPr>
          <a:xfrm>
            <a:off x="9407521" y="4375203"/>
            <a:ext cx="1427050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7642418" y="5002703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新技术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cxnSp>
        <p:nvCxnSpPr>
          <p:cNvPr id="108" name="肘形连接符 107"/>
          <p:cNvCxnSpPr/>
          <p:nvPr/>
        </p:nvCxnSpPr>
        <p:spPr>
          <a:xfrm rot="10800000" flipV="1">
            <a:off x="1893664" y="3204586"/>
            <a:ext cx="1333311" cy="798977"/>
          </a:xfrm>
          <a:prstGeom prst="bentConnector3">
            <a:avLst>
              <a:gd name="adj1" fmla="val 25936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肘形连接符 108"/>
          <p:cNvCxnSpPr/>
          <p:nvPr/>
        </p:nvCxnSpPr>
        <p:spPr>
          <a:xfrm rot="10800000">
            <a:off x="2271335" y="4517628"/>
            <a:ext cx="2281997" cy="501116"/>
          </a:xfrm>
          <a:prstGeom prst="bentConnector3">
            <a:avLst>
              <a:gd name="adj1" fmla="val 29965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肘形连接符 109"/>
          <p:cNvCxnSpPr/>
          <p:nvPr/>
        </p:nvCxnSpPr>
        <p:spPr>
          <a:xfrm rot="10800000" flipV="1">
            <a:off x="8735856" y="4312503"/>
            <a:ext cx="1855432" cy="527873"/>
          </a:xfrm>
          <a:prstGeom prst="bentConnector3">
            <a:avLst>
              <a:gd name="adj1" fmla="val 65563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肘形连接符 110"/>
          <p:cNvCxnSpPr/>
          <p:nvPr/>
        </p:nvCxnSpPr>
        <p:spPr>
          <a:xfrm rot="10800000" flipV="1">
            <a:off x="7539491" y="2153257"/>
            <a:ext cx="2146669" cy="815751"/>
          </a:xfrm>
          <a:prstGeom prst="bentConnector3">
            <a:avLst>
              <a:gd name="adj1" fmla="val 74661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39" dur="8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56" dur="7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73" dur="7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90" dur="6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34" grpId="0" animBg="1"/>
      <p:bldP spid="35" grpId="0" animBg="1"/>
      <p:bldP spid="36" grpId="0"/>
      <p:bldP spid="87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 rot="18900000">
            <a:off x="345376" y="-1788016"/>
            <a:ext cx="11804189" cy="10513939"/>
            <a:chOff x="299415" y="-1245326"/>
            <a:chExt cx="11602872" cy="10334628"/>
          </a:xfrm>
          <a:solidFill>
            <a:schemeClr val="bg1">
              <a:lumMod val="85000"/>
            </a:schemeClr>
          </a:solidFill>
        </p:grpSpPr>
        <p:grpSp>
          <p:nvGrpSpPr>
            <p:cNvPr id="75" name="组合 74"/>
            <p:cNvGrpSpPr/>
            <p:nvPr/>
          </p:nvGrpSpPr>
          <p:grpSpPr>
            <a:xfrm>
              <a:off x="7852741" y="4407553"/>
              <a:ext cx="215100" cy="204081"/>
              <a:chOff x="9410701" y="700836"/>
              <a:chExt cx="215100" cy="204081"/>
            </a:xfrm>
            <a:grpFill/>
          </p:grpSpPr>
          <p:sp>
            <p:nvSpPr>
              <p:cNvPr id="250" name="椭圆 249"/>
              <p:cNvSpPr/>
              <p:nvPr/>
            </p:nvSpPr>
            <p:spPr>
              <a:xfrm>
                <a:off x="9410701" y="7008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椭圆 250"/>
              <p:cNvSpPr/>
              <p:nvPr/>
            </p:nvSpPr>
            <p:spPr>
              <a:xfrm>
                <a:off x="9524855" y="7965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6420183" y="4098767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248" name="椭圆 247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椭圆 248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rot="2252150">
              <a:off x="5698424" y="1665376"/>
              <a:ext cx="1080688" cy="1059450"/>
              <a:chOff x="249908" y="507516"/>
              <a:chExt cx="4433351" cy="4493634"/>
            </a:xfrm>
            <a:grpFill/>
          </p:grpSpPr>
          <p:grpSp>
            <p:nvGrpSpPr>
              <p:cNvPr id="235" name="组合 234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243" name="矩形 242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4" name="椭圆 243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5" name="椭圆 244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6" name="矩形 245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7" name="椭圆 246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6" name="组合 235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237" name="矩形 236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8" name="椭圆 237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9" name="矩形 238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0" name="椭圆 239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1" name="矩形 240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8" name="组合 77"/>
            <p:cNvGrpSpPr/>
            <p:nvPr/>
          </p:nvGrpSpPr>
          <p:grpSpPr>
            <a:xfrm flipH="1">
              <a:off x="6615145" y="4871712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230" name="椭圆 229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椭圆 231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4" name="椭圆 233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8443445" y="2740220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226" name="椭圆 225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矩形 22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矩形 228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2252150">
              <a:off x="662707" y="837669"/>
              <a:ext cx="1080688" cy="1059450"/>
              <a:chOff x="249908" y="507516"/>
              <a:chExt cx="4433351" cy="4493634"/>
            </a:xfrm>
            <a:grpFill/>
          </p:grpSpPr>
          <p:grpSp>
            <p:nvGrpSpPr>
              <p:cNvPr id="213" name="组合 212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221" name="矩形 220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3" name="椭圆 222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4" name="矩形 223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5" name="椭圆 224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14" name="组合 213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215" name="矩形 214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6" name="椭圆 215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矩形 216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8" name="椭圆 217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9" name="矩形 218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0" name="椭圆 219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81" name="组合 80"/>
            <p:cNvGrpSpPr/>
            <p:nvPr/>
          </p:nvGrpSpPr>
          <p:grpSpPr>
            <a:xfrm>
              <a:off x="10333510" y="1992629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209" name="椭圆 208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矩形 209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椭圆 210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矩形 211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 flipH="1">
              <a:off x="7966639" y="5507261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204" name="椭圆 203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5" name="矩形 204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椭圆 205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矩形 206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椭圆 207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10973054" y="4356272"/>
              <a:ext cx="929233" cy="483119"/>
              <a:chOff x="773430" y="507516"/>
              <a:chExt cx="3369445" cy="1751815"/>
            </a:xfrm>
            <a:grpFill/>
          </p:grpSpPr>
          <p:sp>
            <p:nvSpPr>
              <p:cNvPr id="199" name="椭圆 198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矩形 199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椭圆 200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矩形 201"/>
              <p:cNvSpPr/>
              <p:nvPr/>
            </p:nvSpPr>
            <p:spPr>
              <a:xfrm>
                <a:off x="2168489" y="204570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1284776" y="4285950"/>
              <a:ext cx="427307" cy="462449"/>
              <a:chOff x="249908" y="460754"/>
              <a:chExt cx="2021885" cy="2188166"/>
            </a:xfrm>
            <a:grpFill/>
          </p:grpSpPr>
          <p:sp>
            <p:nvSpPr>
              <p:cNvPr id="194" name="矩形 193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椭圆 194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椭圆 195"/>
              <p:cNvSpPr/>
              <p:nvPr/>
            </p:nvSpPr>
            <p:spPr>
              <a:xfrm>
                <a:off x="709166" y="460754"/>
                <a:ext cx="323849" cy="437365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7" name="矩形 196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椭圆 197"/>
              <p:cNvSpPr/>
              <p:nvPr/>
            </p:nvSpPr>
            <p:spPr>
              <a:xfrm>
                <a:off x="1947944" y="1896433"/>
                <a:ext cx="323849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 flipH="1">
              <a:off x="1397186" y="5709614"/>
              <a:ext cx="301378" cy="492488"/>
              <a:chOff x="3137776" y="2055250"/>
              <a:chExt cx="1157499" cy="1891487"/>
            </a:xfrm>
            <a:grpFill/>
          </p:grpSpPr>
          <p:sp>
            <p:nvSpPr>
              <p:cNvPr id="191" name="椭圆 190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椭圆 192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10161492" y="686986"/>
              <a:ext cx="215100" cy="204081"/>
              <a:chOff x="9410701" y="700836"/>
              <a:chExt cx="215100" cy="204081"/>
            </a:xfrm>
            <a:grpFill/>
          </p:grpSpPr>
          <p:sp>
            <p:nvSpPr>
              <p:cNvPr id="189" name="椭圆 188"/>
              <p:cNvSpPr/>
              <p:nvPr/>
            </p:nvSpPr>
            <p:spPr>
              <a:xfrm>
                <a:off x="9410701" y="7008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椭圆 189"/>
              <p:cNvSpPr/>
              <p:nvPr/>
            </p:nvSpPr>
            <p:spPr>
              <a:xfrm>
                <a:off x="9524855" y="7965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7" name="椭圆 86"/>
            <p:cNvSpPr/>
            <p:nvPr/>
          </p:nvSpPr>
          <p:spPr>
            <a:xfrm>
              <a:off x="10085147" y="1637583"/>
              <a:ext cx="100946" cy="108340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11195897" y="1328309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11201891" y="2051575"/>
              <a:ext cx="98945" cy="10619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 rot="18813588" flipH="1">
              <a:off x="11064025" y="5483892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86" name="椭圆 185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7" name="矩形 18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8" name="椭圆 18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 rot="2604449" flipH="1">
              <a:off x="9545614" y="5317923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83" name="椭圆 182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矩形 183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5" name="椭圆 184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 rot="2252150">
              <a:off x="5475142" y="5849784"/>
              <a:ext cx="1241715" cy="1217313"/>
              <a:chOff x="249908" y="507516"/>
              <a:chExt cx="4433351" cy="4493634"/>
            </a:xfrm>
            <a:grpFill/>
          </p:grpSpPr>
          <p:grpSp>
            <p:nvGrpSpPr>
              <p:cNvPr id="170" name="组合 169"/>
              <p:cNvGrpSpPr/>
              <p:nvPr/>
            </p:nvGrpSpPr>
            <p:grpSpPr>
              <a:xfrm>
                <a:off x="249908" y="507516"/>
                <a:ext cx="2035924" cy="2141404"/>
                <a:chOff x="249908" y="507516"/>
                <a:chExt cx="2035924" cy="2141404"/>
              </a:xfrm>
              <a:grpFill/>
            </p:grpSpPr>
            <p:sp>
              <p:nvSpPr>
                <p:cNvPr id="178" name="矩形 177"/>
                <p:cNvSpPr/>
                <p:nvPr/>
              </p:nvSpPr>
              <p:spPr>
                <a:xfrm rot="20800028">
                  <a:off x="410158" y="225718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9" name="椭圆 178"/>
                <p:cNvSpPr/>
                <p:nvPr/>
              </p:nvSpPr>
              <p:spPr>
                <a:xfrm>
                  <a:off x="249908" y="2310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0" name="椭圆 179"/>
                <p:cNvSpPr/>
                <p:nvPr/>
              </p:nvSpPr>
              <p:spPr>
                <a:xfrm>
                  <a:off x="773430" y="50751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1" name="矩形 180"/>
                <p:cNvSpPr/>
                <p:nvPr/>
              </p:nvSpPr>
              <p:spPr>
                <a:xfrm rot="2928843">
                  <a:off x="701039" y="138684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2" name="椭圆 181"/>
                <p:cNvSpPr/>
                <p:nvPr/>
              </p:nvSpPr>
              <p:spPr>
                <a:xfrm>
                  <a:off x="1961982" y="1893811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1" name="组合 170"/>
              <p:cNvGrpSpPr/>
              <p:nvPr/>
            </p:nvGrpSpPr>
            <p:grpSpPr>
              <a:xfrm>
                <a:off x="2168489" y="1902850"/>
                <a:ext cx="2514770" cy="3098300"/>
                <a:chOff x="2168489" y="1902850"/>
                <a:chExt cx="2514770" cy="3098300"/>
              </a:xfrm>
              <a:grpFill/>
            </p:grpSpPr>
            <p:sp>
              <p:nvSpPr>
                <p:cNvPr id="172" name="矩形 171"/>
                <p:cNvSpPr/>
                <p:nvPr/>
              </p:nvSpPr>
              <p:spPr>
                <a:xfrm>
                  <a:off x="2168489" y="2045701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3" name="椭圆 172"/>
                <p:cNvSpPr/>
                <p:nvPr/>
              </p:nvSpPr>
              <p:spPr>
                <a:xfrm>
                  <a:off x="3819025" y="1902850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4" name="矩形 173"/>
                <p:cNvSpPr/>
                <p:nvPr/>
              </p:nvSpPr>
              <p:spPr>
                <a:xfrm rot="17949613">
                  <a:off x="2736900" y="2813253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2985376" y="3456267"/>
                  <a:ext cx="323850" cy="338070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6" name="矩形 175"/>
                <p:cNvSpPr/>
                <p:nvPr/>
              </p:nvSpPr>
              <p:spPr>
                <a:xfrm rot="2375738">
                  <a:off x="2991619" y="4196150"/>
                  <a:ext cx="1691640" cy="53340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椭圆 176"/>
                <p:cNvSpPr/>
                <p:nvPr/>
              </p:nvSpPr>
              <p:spPr>
                <a:xfrm>
                  <a:off x="4293072" y="4563786"/>
                  <a:ext cx="323850" cy="437364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3153065" y="473941"/>
              <a:ext cx="404870" cy="425846"/>
              <a:chOff x="249908" y="507516"/>
              <a:chExt cx="2035924" cy="2141404"/>
            </a:xfrm>
            <a:grpFill/>
          </p:grpSpPr>
          <p:sp>
            <p:nvSpPr>
              <p:cNvPr id="165" name="矩形 164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矩形 167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 flipH="1">
              <a:off x="5076638" y="426244"/>
              <a:ext cx="233969" cy="382334"/>
              <a:chOff x="3137776" y="2055250"/>
              <a:chExt cx="1157499" cy="1891487"/>
            </a:xfrm>
            <a:grpFill/>
          </p:grpSpPr>
          <p:sp>
            <p:nvSpPr>
              <p:cNvPr id="162" name="椭圆 161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矩形 162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8728934" y="378200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160" name="椭圆 159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6" name="椭圆 95"/>
            <p:cNvSpPr/>
            <p:nvPr/>
          </p:nvSpPr>
          <p:spPr>
            <a:xfrm>
              <a:off x="1528276" y="3007744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473056" y="2955714"/>
              <a:ext cx="106669" cy="10834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4067802" y="4677338"/>
              <a:ext cx="129892" cy="13192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7194513" y="1024722"/>
              <a:ext cx="215100" cy="204081"/>
              <a:chOff x="9563101" y="853236"/>
              <a:chExt cx="215100" cy="204081"/>
            </a:xfrm>
            <a:grpFill/>
          </p:grpSpPr>
          <p:sp>
            <p:nvSpPr>
              <p:cNvPr id="158" name="椭圆 157"/>
              <p:cNvSpPr/>
              <p:nvPr/>
            </p:nvSpPr>
            <p:spPr>
              <a:xfrm>
                <a:off x="9563101" y="853236"/>
                <a:ext cx="138951" cy="191483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9677255" y="948977"/>
                <a:ext cx="100946" cy="10834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2733533" y="4973031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154" name="椭圆 153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矩形 154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矩形 156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1" name="椭圆 100"/>
            <p:cNvSpPr/>
            <p:nvPr/>
          </p:nvSpPr>
          <p:spPr>
            <a:xfrm>
              <a:off x="5262896" y="4865258"/>
              <a:ext cx="129892" cy="13192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 flipH="1">
              <a:off x="4583323" y="1623543"/>
              <a:ext cx="233969" cy="382334"/>
              <a:chOff x="3137776" y="2055250"/>
              <a:chExt cx="1157499" cy="1891487"/>
            </a:xfrm>
            <a:grpFill/>
          </p:grpSpPr>
          <p:sp>
            <p:nvSpPr>
              <p:cNvPr id="151" name="椭圆 150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矩形 151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椭圆 152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 flipH="1">
              <a:off x="7975586" y="1745923"/>
              <a:ext cx="295822" cy="539817"/>
              <a:chOff x="2985376" y="1902850"/>
              <a:chExt cx="1697883" cy="3098300"/>
            </a:xfrm>
            <a:grpFill/>
          </p:grpSpPr>
          <p:sp>
            <p:nvSpPr>
              <p:cNvPr id="146" name="椭圆 145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矩形 146"/>
              <p:cNvSpPr/>
              <p:nvPr/>
            </p:nvSpPr>
            <p:spPr>
              <a:xfrm rot="17949613">
                <a:off x="2736900" y="28132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2985376" y="34562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矩形 148"/>
              <p:cNvSpPr/>
              <p:nvPr/>
            </p:nvSpPr>
            <p:spPr>
              <a:xfrm rot="2375738">
                <a:off x="2991619" y="41961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椭圆 149"/>
              <p:cNvSpPr/>
              <p:nvPr/>
            </p:nvSpPr>
            <p:spPr>
              <a:xfrm>
                <a:off x="4293072" y="456378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4" name="椭圆 103"/>
            <p:cNvSpPr/>
            <p:nvPr/>
          </p:nvSpPr>
          <p:spPr>
            <a:xfrm>
              <a:off x="885760" y="5187634"/>
              <a:ext cx="155640" cy="16703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630296" y="6333918"/>
              <a:ext cx="100776" cy="108157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683051" y="3579008"/>
              <a:ext cx="86558" cy="92898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299415" y="3239102"/>
              <a:ext cx="155640" cy="167039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2624953" y="6490482"/>
              <a:ext cx="170569" cy="183062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4782637" y="7173150"/>
              <a:ext cx="427307" cy="462449"/>
              <a:chOff x="249908" y="460754"/>
              <a:chExt cx="2021885" cy="2188166"/>
            </a:xfrm>
            <a:grpFill/>
          </p:grpSpPr>
          <p:sp>
            <p:nvSpPr>
              <p:cNvPr id="141" name="矩形 140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709166" y="460754"/>
                <a:ext cx="323849" cy="437365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矩形 143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椭圆 144"/>
              <p:cNvSpPr/>
              <p:nvPr/>
            </p:nvSpPr>
            <p:spPr>
              <a:xfrm>
                <a:off x="1947944" y="1896433"/>
                <a:ext cx="323849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flipH="1">
              <a:off x="4895047" y="8596814"/>
              <a:ext cx="301378" cy="492488"/>
              <a:chOff x="3137776" y="2055250"/>
              <a:chExt cx="1157499" cy="1891487"/>
            </a:xfrm>
            <a:grpFill/>
          </p:grpSpPr>
          <p:sp>
            <p:nvSpPr>
              <p:cNvPr id="138" name="椭圆 137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矩形 138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6231394" y="7860231"/>
              <a:ext cx="451733" cy="639028"/>
              <a:chOff x="3137776" y="2000040"/>
              <a:chExt cx="1697883" cy="2401850"/>
            </a:xfrm>
            <a:grpFill/>
          </p:grpSpPr>
          <p:sp>
            <p:nvSpPr>
              <p:cNvPr id="134" name="椭圆 133"/>
              <p:cNvSpPr/>
              <p:nvPr/>
            </p:nvSpPr>
            <p:spPr>
              <a:xfrm>
                <a:off x="4040219" y="2000040"/>
                <a:ext cx="323848" cy="3380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矩形 134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矩形 136"/>
              <p:cNvSpPr/>
              <p:nvPr/>
            </p:nvSpPr>
            <p:spPr>
              <a:xfrm rot="2375738">
                <a:off x="3144019" y="434855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6944996" y="-1245326"/>
              <a:ext cx="929233" cy="483119"/>
              <a:chOff x="773430" y="507516"/>
              <a:chExt cx="3369445" cy="1751815"/>
            </a:xfrm>
            <a:grpFill/>
          </p:grpSpPr>
          <p:sp>
            <p:nvSpPr>
              <p:cNvPr id="129" name="椭圆 128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矩形 129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2168489" y="204570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19025" y="1902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 rot="18813588" flipH="1">
              <a:off x="5736763" y="-521164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26" name="椭圆 125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 rot="2604449" flipH="1">
              <a:off x="4218352" y="-687133"/>
              <a:ext cx="244653" cy="399793"/>
              <a:chOff x="3137776" y="2055250"/>
              <a:chExt cx="1157499" cy="1891487"/>
            </a:xfrm>
            <a:grpFill/>
          </p:grpSpPr>
          <p:sp>
            <p:nvSpPr>
              <p:cNvPr id="123" name="椭圆 122"/>
              <p:cNvSpPr/>
              <p:nvPr/>
            </p:nvSpPr>
            <p:spPr>
              <a:xfrm>
                <a:off x="3971425" y="20552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 rot="17949613">
                <a:off x="2889300" y="2965653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3137776" y="3608667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5" name="椭圆 114"/>
            <p:cNvSpPr/>
            <p:nvPr/>
          </p:nvSpPr>
          <p:spPr>
            <a:xfrm>
              <a:off x="8940781" y="8421879"/>
              <a:ext cx="100946" cy="108340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10051531" y="8112605"/>
              <a:ext cx="104939" cy="112625"/>
            </a:xfrm>
            <a:prstGeom prst="ellips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8838433" y="-912963"/>
              <a:ext cx="404870" cy="425846"/>
              <a:chOff x="249908" y="507516"/>
              <a:chExt cx="2035924" cy="2141404"/>
            </a:xfrm>
            <a:grpFill/>
          </p:grpSpPr>
          <p:sp>
            <p:nvSpPr>
              <p:cNvPr id="118" name="矩形 117"/>
              <p:cNvSpPr/>
              <p:nvPr/>
            </p:nvSpPr>
            <p:spPr>
              <a:xfrm rot="20800028">
                <a:off x="410158" y="2257180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249908" y="2310850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>
              <a:xfrm>
                <a:off x="773430" y="507516"/>
                <a:ext cx="323850" cy="437364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矩形 120"/>
              <p:cNvSpPr/>
              <p:nvPr/>
            </p:nvSpPr>
            <p:spPr>
              <a:xfrm rot="2928843">
                <a:off x="701039" y="1386841"/>
                <a:ext cx="1691640" cy="53340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椭圆 121" hidden="1"/>
              <p:cNvSpPr/>
              <p:nvPr/>
            </p:nvSpPr>
            <p:spPr>
              <a:xfrm>
                <a:off x="1961982" y="1893811"/>
                <a:ext cx="323850" cy="33807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" name="椭圆 3"/>
          <p:cNvSpPr/>
          <p:nvPr/>
        </p:nvSpPr>
        <p:spPr>
          <a:xfrm>
            <a:off x="5416550" y="1812313"/>
            <a:ext cx="1358900" cy="13589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096000" y="19023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916000" y="19923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096000" y="210661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84850" y="2221763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252828" y="204564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790851" y="298272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266628" y="215853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963385" y="1824700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131613" y="295513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13758" y="237480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781166" y="18656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623549" y="195882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491327" y="21259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198336" y="233761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01481" y="252489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420700" y="230557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407150" y="2040861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600700" y="236665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628022" y="221840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847708" y="2401025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036927" y="2483493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780700" y="261505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085317" y="2548955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375184" y="249520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970090" y="261925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437912" y="278769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329126" y="265449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600700" y="268980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255724" y="288823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753009" y="279823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927425" y="277790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087908" y="2773146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6249449" y="252729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980017" y="221711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713203" y="252729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024351" y="235721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576566" y="249826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339931" y="1927530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496099" y="2647626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437912" y="2221919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523161" y="2297069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900722" y="2906324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5637134" y="2840510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027708" y="3049135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573022" y="2173011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430575" y="248349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514682" y="2689807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5779540" y="2075612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108271" y="228992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214658" y="2703549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198151" y="2244363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958528" y="2305574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5867190" y="2122747"/>
            <a:ext cx="180000" cy="18000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116942" y="1819908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64414" y="1857016"/>
            <a:ext cx="121931" cy="121931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2407053" y="3333744"/>
            <a:ext cx="7304870" cy="810624"/>
            <a:chOff x="3353098" y="3886287"/>
            <a:chExt cx="5592780" cy="810624"/>
          </a:xfrm>
        </p:grpSpPr>
        <p:sp>
          <p:nvSpPr>
            <p:cNvPr id="67" name="文本框 66"/>
            <p:cNvSpPr txBox="1"/>
            <p:nvPr/>
          </p:nvSpPr>
          <p:spPr>
            <a:xfrm>
              <a:off x="3999089" y="3886287"/>
              <a:ext cx="43007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353098" y="4296801"/>
              <a:ext cx="5592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PROGRAMMING</a:t>
              </a:r>
              <a:endParaRPr lang="en-US" altLang="zh-CN" sz="2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Text Box 39"/>
          <p:cNvSpPr txBox="1">
            <a:spLocks noChangeArrowheads="1"/>
          </p:cNvSpPr>
          <p:nvPr/>
        </p:nvSpPr>
        <p:spPr bwMode="auto">
          <a:xfrm>
            <a:off x="4546718" y="4250929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发展方向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6319343" y="4250928"/>
            <a:ext cx="194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3" name="KSO_Shape"/>
          <p:cNvSpPr/>
          <p:nvPr/>
        </p:nvSpPr>
        <p:spPr bwMode="auto">
          <a:xfrm>
            <a:off x="5765068" y="2122747"/>
            <a:ext cx="782247" cy="665148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7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7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7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xit" presetSubtype="54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6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1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4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9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3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1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2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699"/>
                            </p:stCondLst>
                            <p:childTnLst>
                              <p:par>
                                <p:cTn id="2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9" grpId="0"/>
      <p:bldP spid="70" grpId="0"/>
      <p:bldP spid="25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 2"/>
          <p:cNvSpPr>
            <a:spLocks noChangeArrowheads="1"/>
          </p:cNvSpPr>
          <p:nvPr/>
        </p:nvSpPr>
        <p:spPr bwMode="auto">
          <a:xfrm>
            <a:off x="-9066" y="325217"/>
            <a:ext cx="1423752" cy="505638"/>
          </a:xfrm>
          <a:prstGeom prst="rect">
            <a:avLst/>
          </a:prstGeom>
          <a:solidFill>
            <a:srgbClr val="5F5F5F"/>
          </a:solidFill>
          <a:ln w="25400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TextBox 6"/>
          <p:cNvSpPr txBox="1">
            <a:spLocks noChangeArrowheads="1"/>
          </p:cNvSpPr>
          <p:nvPr/>
        </p:nvSpPr>
        <p:spPr bwMode="auto">
          <a:xfrm>
            <a:off x="1846734" y="323364"/>
            <a:ext cx="222190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明确发展方向</a:t>
            </a:r>
            <a:endParaRPr lang="zh-CN" altLang="en-US" sz="240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6"/>
          <p:cNvSpPr txBox="1">
            <a:spLocks noChangeArrowheads="1"/>
          </p:cNvSpPr>
          <p:nvPr/>
        </p:nvSpPr>
        <p:spPr bwMode="auto">
          <a:xfrm>
            <a:off x="478631" y="344269"/>
            <a:ext cx="100806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ctr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燕尾形 2"/>
          <p:cNvSpPr>
            <a:spLocks noChangeArrowheads="1"/>
          </p:cNvSpPr>
          <p:nvPr/>
        </p:nvSpPr>
        <p:spPr bwMode="auto">
          <a:xfrm>
            <a:off x="1488953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燕尾形 2"/>
          <p:cNvSpPr>
            <a:spLocks noChangeArrowheads="1"/>
          </p:cNvSpPr>
          <p:nvPr/>
        </p:nvSpPr>
        <p:spPr bwMode="auto">
          <a:xfrm>
            <a:off x="1630710" y="320174"/>
            <a:ext cx="69749" cy="516558"/>
          </a:xfrm>
          <a:prstGeom prst="chevron">
            <a:avLst>
              <a:gd name="adj" fmla="val 0"/>
            </a:avLst>
          </a:prstGeom>
          <a:solidFill>
            <a:srgbClr val="5F5F5F"/>
          </a:solidFill>
          <a:ln w="3175" algn="ctr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5F5F5F"/>
              </a:solidFill>
              <a:latin typeface="Calibri" panose="020F0502020204030204" pitchFamily="34" charset="0"/>
            </a:endParaRPr>
          </a:p>
        </p:txBody>
      </p:sp>
      <p:sp>
        <p:nvSpPr>
          <p:cNvPr id="93" name="TextBox 6"/>
          <p:cNvSpPr txBox="1">
            <a:spLocks noChangeArrowheads="1"/>
          </p:cNvSpPr>
          <p:nvPr/>
        </p:nvSpPr>
        <p:spPr bwMode="auto">
          <a:xfrm>
            <a:off x="1846734" y="673158"/>
            <a:ext cx="2221906" cy="192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Tian</a:t>
            </a:r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</a:t>
            </a:r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biao</a:t>
            </a:r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</a:t>
            </a:r>
            <a:r>
              <a:rPr lang="en-US" altLang="zh-CN" sz="1250" b="1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50" b="1" dirty="0" err="1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neirong</a:t>
            </a:r>
            <a:endParaRPr lang="zh-CN" altLang="en-US" sz="1250" b="1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45941" y="1441500"/>
            <a:ext cx="1750679" cy="5746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创新务实</a:t>
            </a:r>
            <a:endParaRPr lang="zh-CN" altLang="en-US" sz="2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2323262" y="2111264"/>
            <a:ext cx="544432" cy="544629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96" name="同心圆 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911306" y="2063554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99" name="同心圆 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416196" y="2389887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02" name="同心圆 10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2662246" y="2058887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05" name="同心圆 10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2168916" y="2347125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08" name="同心圆 10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1799254" y="2383577"/>
            <a:ext cx="388992" cy="38913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11" name="同心圆 1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1766213" y="2735327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14" name="同心圆 1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1526248" y="2084164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17" name="同心圆 1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1976995" y="2094503"/>
            <a:ext cx="383842" cy="38398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20" name="同心圆 1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1080953" y="2093783"/>
            <a:ext cx="516226" cy="51641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23" name="同心圆 1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2967710" y="2434724"/>
            <a:ext cx="1750679" cy="5746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超越自我</a:t>
            </a:r>
            <a:endParaRPr lang="zh-CN" altLang="en-US" sz="2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4245031" y="3104489"/>
            <a:ext cx="544432" cy="544629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27" name="同心圆 1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2833074" y="3056779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30" name="同心圆 1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3337964" y="3383111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33" name="同心圆 1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584014" y="3052111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36" name="同心圆 1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4033302" y="3376802"/>
            <a:ext cx="388992" cy="38913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39" name="同心圆 1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3687982" y="3728552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42" name="同心圆 1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椭圆 14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3898764" y="3087727"/>
            <a:ext cx="383842" cy="38398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45" name="同心圆 1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3002721" y="3087008"/>
            <a:ext cx="516226" cy="51641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48" name="同心圆 1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椭圆 1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0" name="TextBox 149"/>
          <p:cNvSpPr txBox="1"/>
          <p:nvPr/>
        </p:nvSpPr>
        <p:spPr>
          <a:xfrm>
            <a:off x="5516911" y="2188157"/>
            <a:ext cx="1750679" cy="5746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追求卓越</a:t>
            </a:r>
            <a:endParaRPr lang="zh-CN" altLang="en-US" sz="2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1" name="组合 150"/>
          <p:cNvGrpSpPr/>
          <p:nvPr/>
        </p:nvGrpSpPr>
        <p:grpSpPr>
          <a:xfrm>
            <a:off x="6794232" y="2847489"/>
            <a:ext cx="544432" cy="544629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52" name="同心圆 1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椭圆 15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5382276" y="2799779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55" name="同心圆 1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7133216" y="2795112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58" name="同心圆 1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9" name="椭圆 1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6639886" y="3083350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61" name="同心圆 1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2" name="椭圆 1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6134775" y="3187551"/>
            <a:ext cx="388992" cy="38913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64" name="同心圆 1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椭圆 1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6446624" y="3196044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67" name="同心圆 16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5997218" y="2820389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70" name="同心圆 1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6447965" y="2830728"/>
            <a:ext cx="383842" cy="38398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73" name="同心圆 1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4" name="椭圆 17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5551923" y="2830008"/>
            <a:ext cx="516226" cy="51641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76" name="同心圆 1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8" name="TextBox 177"/>
          <p:cNvSpPr txBox="1"/>
          <p:nvPr/>
        </p:nvSpPr>
        <p:spPr>
          <a:xfrm>
            <a:off x="7272854" y="3047211"/>
            <a:ext cx="1750679" cy="5746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勇于创新</a:t>
            </a:r>
            <a:endParaRPr lang="zh-CN" altLang="en-US" sz="2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9" name="组合 178"/>
          <p:cNvGrpSpPr/>
          <p:nvPr/>
        </p:nvGrpSpPr>
        <p:grpSpPr>
          <a:xfrm>
            <a:off x="7138219" y="3669266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80" name="同心圆 17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7643109" y="3995598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83" name="同心圆 18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8889159" y="3664598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86" name="同心圆 18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8395829" y="3952837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89" name="同心圆 1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8026167" y="3989289"/>
            <a:ext cx="388992" cy="38913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92" name="同心圆 1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8203909" y="3700215"/>
            <a:ext cx="383842" cy="38398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95" name="同心圆 19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7307866" y="3699495"/>
            <a:ext cx="516226" cy="51641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198" name="同心圆 1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5901024" y="3255312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01" name="同心圆 2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3745304" y="3424789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04" name="同心圆 2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5" name="椭圆 20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3448016" y="3077388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07" name="同心圆 2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8550175" y="3716976"/>
            <a:ext cx="544432" cy="544629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10" name="同心圆 2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椭圆 2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8267520" y="4198058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13" name="同心圆 2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4" name="椭圆 21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5" name="组合 214"/>
          <p:cNvGrpSpPr/>
          <p:nvPr/>
        </p:nvGrpSpPr>
        <p:grpSpPr>
          <a:xfrm>
            <a:off x="7753161" y="3689876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16" name="同心圆 2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7" name="椭圆 2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8" name="TextBox 217"/>
          <p:cNvSpPr txBox="1"/>
          <p:nvPr/>
        </p:nvSpPr>
        <p:spPr>
          <a:xfrm>
            <a:off x="9288816" y="1844205"/>
            <a:ext cx="1750679" cy="57464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团结奋斗</a:t>
            </a:r>
            <a:endParaRPr lang="zh-CN" altLang="en-US" sz="2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9" name="组合 218"/>
          <p:cNvGrpSpPr/>
          <p:nvPr/>
        </p:nvGrpSpPr>
        <p:grpSpPr>
          <a:xfrm>
            <a:off x="9154181" y="2466260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20" name="同心圆 2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9659070" y="2792592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23" name="同心圆 2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4" name="椭圆 2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10905121" y="2461592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26" name="同心圆 2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10411790" y="2749831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29" name="同心圆 2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0" name="椭圆 22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10042129" y="2786282"/>
            <a:ext cx="388992" cy="38913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32" name="同心圆 2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3" name="椭圆 2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4" name="组合 233"/>
          <p:cNvGrpSpPr/>
          <p:nvPr/>
        </p:nvGrpSpPr>
        <p:grpSpPr>
          <a:xfrm>
            <a:off x="9758146" y="2469466"/>
            <a:ext cx="383842" cy="38398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35" name="同心圆 2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6" name="椭圆 23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7" name="组合 236"/>
          <p:cNvGrpSpPr/>
          <p:nvPr/>
        </p:nvGrpSpPr>
        <p:grpSpPr>
          <a:xfrm>
            <a:off x="9323828" y="2496489"/>
            <a:ext cx="516226" cy="516413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38" name="同心圆 2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9" name="椭圆 2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10566137" y="2513969"/>
            <a:ext cx="544432" cy="544629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41" name="同心圆 2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2" name="椭圆 24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3" name="组合 242"/>
          <p:cNvGrpSpPr/>
          <p:nvPr/>
        </p:nvGrpSpPr>
        <p:grpSpPr>
          <a:xfrm>
            <a:off x="10009088" y="3138032"/>
            <a:ext cx="292998" cy="293104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44" name="同心圆 2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5" name="椭圆 24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10154627" y="2486869"/>
            <a:ext cx="467502" cy="467671"/>
            <a:chOff x="304800" y="673100"/>
            <a:chExt cx="4000500" cy="4000500"/>
          </a:xfrm>
          <a:solidFill>
            <a:schemeClr val="bg1"/>
          </a:solidFill>
          <a:effectLst/>
        </p:grpSpPr>
        <p:sp>
          <p:nvSpPr>
            <p:cNvPr id="247" name="同心圆 2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8" name="椭圆 2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9" name="TextBox 248"/>
          <p:cNvSpPr txBox="1"/>
          <p:nvPr/>
        </p:nvSpPr>
        <p:spPr>
          <a:xfrm>
            <a:off x="1723057" y="4919462"/>
            <a:ext cx="9238955" cy="9235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latin typeface="微软雅黑 Light" pitchFamily="34" charset="-122"/>
                <a:ea typeface="微软雅黑 Light" pitchFamily="34" charset="-122"/>
              </a:rPr>
              <a:t>       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300" dirty="0">
                <a:latin typeface="微软雅黑 Light" pitchFamily="34" charset="-122"/>
                <a:ea typeface="微软雅黑 Light" pitchFamily="34" charset="-122"/>
              </a:rPr>
              <a:t>……</a:t>
            </a:r>
            <a:endParaRPr lang="en-US" altLang="zh-CN" sz="1300" dirty="0">
              <a:latin typeface="微软雅黑 Light" pitchFamily="34" charset="-122"/>
              <a:ea typeface="微软雅黑 Light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300" dirty="0">
                <a:latin typeface="微软雅黑 Light" pitchFamily="34" charset="-122"/>
                <a:ea typeface="微软雅黑 Light" pitchFamily="34" charset="-122"/>
              </a:rPr>
              <a:t>       点击输入简要文字内容，文字内容需概括精炼，不用多余的文字修饰，言简意赅的说明分项内容。</a:t>
            </a:r>
            <a:endParaRPr lang="en-US" altLang="zh-CN" sz="13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50" name="Freeform 5"/>
          <p:cNvSpPr/>
          <p:nvPr/>
        </p:nvSpPr>
        <p:spPr bwMode="auto">
          <a:xfrm>
            <a:off x="1250365" y="4925644"/>
            <a:ext cx="236929" cy="972717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1" name="Freeform 5"/>
          <p:cNvSpPr/>
          <p:nvPr/>
        </p:nvSpPr>
        <p:spPr bwMode="auto">
          <a:xfrm flipH="1">
            <a:off x="11234175" y="4870288"/>
            <a:ext cx="236929" cy="972717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81" dur="500" spd="-100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83" dur="500" spd="-100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85" dur="500" spd="-100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87" dur="500" spd="-100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89" dur="500" spd="-100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91" dur="500" spd="-100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93" dur="500" spd="-100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95" dur="500" spd="-100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97" dur="500" spd="-100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99" dur="500" spd="-100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50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158" dur="500" spd="-100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160" dur="500" spd="-100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162" dur="500" spd="-100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164" dur="500" spd="-100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166" dur="500" spd="-100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168" dur="500" spd="-100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170" dur="500" spd="-100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172" dur="500" spd="-100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174" dur="500" spd="-100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176" dur="500" spd="-100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7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1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2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6" dur="5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7" dur="5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8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5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5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5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6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8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1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5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8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1" dur="5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5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3" dur="5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6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235" dur="500" spd="-100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237" dur="500" spd="-100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239" dur="500" spd="-100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241" dur="500" spd="-100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243" dur="500" spd="-100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245" dur="500" spd="-100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247" dur="500" spd="-100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249" dur="500" spd="-100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251" dur="500" spd="-100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253" dur="500" spd="-100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7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8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9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6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3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4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5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8" dur="5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9" dur="5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0" dur="5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3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8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5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8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9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0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3" dur="5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4" dur="5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5" dur="5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8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9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0" dur="5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3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4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5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8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5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312" dur="500" spd="-100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314" dur="500" spd="-100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316" dur="500" spd="-100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318" dur="500" spd="-1000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320" dur="500" spd="-100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322" dur="500" spd="-100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324" dur="500" spd="-100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326" dur="500" spd="-100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328" dur="500" spd="-100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330" dur="500" spd="-100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5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6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0" dur="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1" dur="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2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5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6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7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0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5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7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0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1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2" dur="5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5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6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7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0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1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2" dur="50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5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6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0" dur="5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1" dur="5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2" dur="5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5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6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7" dur="5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389" dur="500" spd="-100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391" dur="500" spd="-1000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393" dur="500" spd="-100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395" dur="500" spd="-100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397" dur="500" spd="-1000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399" dur="500" spd="-100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401" dur="500" spd="-100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403" dur="500" spd="-100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405" dur="500" spd="-100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407" dur="500" spd="-100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0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1" dur="50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2" dur="5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3" dur="5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15" presetID="16" presetClass="entr" presetSubtype="2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417" dur="50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8" presetID="16" presetClass="entr" presetSubtype="2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420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4" dur="5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2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2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2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2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0" fill="hold">
                                <p:stCondLst>
                                  <p:cond delay="9194"/>
                                </p:stCondLst>
                                <p:childTnLst>
                                  <p:par>
                                    <p:cTn id="4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3" dur="50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 animBg="1"/>
          <p:bldP spid="89" grpId="0"/>
          <p:bldP spid="90" grpId="0"/>
          <p:bldP spid="91" grpId="0" animBg="1"/>
          <p:bldP spid="92" grpId="0" animBg="1"/>
          <p:bldP spid="93" grpId="0"/>
          <p:bldP spid="94" grpId="0"/>
          <p:bldP spid="125" grpId="0"/>
          <p:bldP spid="150" grpId="0"/>
          <p:bldP spid="178" grpId="0"/>
          <p:bldP spid="218" grpId="0"/>
          <p:bldP spid="249" grpId="0"/>
          <p:bldP spid="249" grpId="1"/>
          <p:bldP spid="250" grpId="0" animBg="1"/>
          <p:bldP spid="251" grpId="0" animBg="1"/>
          <p:bldP spid="25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81" dur="500" spd="-100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83" dur="500" spd="-100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85" dur="500" spd="-100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87" dur="500" spd="-100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89" dur="500" spd="-100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91" dur="500" spd="-100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93" dur="500" spd="-100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95" dur="500" spd="-100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97" dur="500" spd="-100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99" dur="500" spd="-100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500"/>
                                            <p:tgtEl>
                                              <p:spTgt spid="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158" dur="500" spd="-100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160" dur="500" spd="-100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162" dur="500" spd="-100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164" dur="500" spd="-100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166" dur="500" spd="-100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168" dur="500" spd="-100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170" dur="500" spd="-100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172" dur="500" spd="-100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174" dur="500" spd="-100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176" dur="500" spd="-100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7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0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1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2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6" dur="5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7" dur="5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8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5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5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5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6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8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1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5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8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1" dur="5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2" dur="5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3" dur="5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6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235" dur="500" spd="-100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237" dur="500" spd="-100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239" dur="500" spd="-100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241" dur="500" spd="-100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243" dur="500" spd="-100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245" dur="500" spd="-100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247" dur="500" spd="-100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249" dur="500" spd="-100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251" dur="500" spd="-100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253" dur="500" spd="-100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7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8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9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6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3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4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5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8" dur="5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9" dur="5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0" dur="5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3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8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5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8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9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0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3" dur="5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4" dur="5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5" dur="5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8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9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0" dur="5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3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4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5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8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5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312" dur="500" spd="-100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314" dur="500" spd="-100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316" dur="500" spd="-100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318" dur="500" spd="-1000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320" dur="500" spd="-100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322" dur="500" spd="-100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324" dur="500" spd="-100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326" dur="500" spd="-100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328" dur="500" spd="-100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330" dur="500" spd="-100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5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6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0" dur="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1" dur="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2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5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6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7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0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5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7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0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1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2" dur="5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5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6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7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0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1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2" dur="500"/>
                                            <p:tgtEl>
                                              <p:spTgt spid="2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5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6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0" dur="5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1" dur="5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2" dur="500"/>
                                            <p:tgtEl>
                                              <p:spTgt spid="2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5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6" dur="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7" dur="500"/>
                                            <p:tgtEl>
                                              <p:spTgt spid="2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389" dur="500" spd="-100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391" dur="500" spd="-1000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393" dur="500" spd="-100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395" dur="500" spd="-100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397" dur="500" spd="-1000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399" dur="500" spd="-100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401" dur="500" spd="-100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403" dur="500" spd="-100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405" dur="500" spd="-100000" fill="hold"/>
                                            <p:tgtEl>
                                              <p:spTgt spid="2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407" dur="500" spd="-1000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0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1" dur="500"/>
                                            <p:tgtEl>
                                              <p:spTgt spid="2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2" dur="5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3" dur="5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15" presetID="16" presetClass="entr" presetSubtype="2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417" dur="50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8" presetID="16" presetClass="entr" presetSubtype="2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420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4" dur="5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2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2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2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2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0" fill="hold">
                                <p:stCondLst>
                                  <p:cond delay="9194"/>
                                </p:stCondLst>
                                <p:childTnLst>
                                  <p:par>
                                    <p:cTn id="4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3" dur="50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 animBg="1"/>
          <p:bldP spid="89" grpId="0"/>
          <p:bldP spid="90" grpId="0"/>
          <p:bldP spid="91" grpId="0" animBg="1"/>
          <p:bldP spid="92" grpId="0" animBg="1"/>
          <p:bldP spid="93" grpId="0"/>
          <p:bldP spid="94" grpId="0"/>
          <p:bldP spid="125" grpId="0"/>
          <p:bldP spid="150" grpId="0"/>
          <p:bldP spid="178" grpId="0"/>
          <p:bldP spid="218" grpId="0"/>
          <p:bldP spid="249" grpId="0"/>
          <p:bldP spid="249" grpId="1"/>
          <p:bldP spid="250" grpId="0" animBg="1"/>
          <p:bldP spid="251" grpId="0" animBg="1"/>
          <p:bldP spid="252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608189" y="548680"/>
            <a:ext cx="2956247" cy="741362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5215338" y="572561"/>
            <a:ext cx="2347912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4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总    结</a:t>
            </a:r>
            <a:endParaRPr lang="zh-CN" altLang="en-US" sz="4000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燕尾形 9"/>
          <p:cNvSpPr>
            <a:spLocks noChangeArrowheads="1"/>
          </p:cNvSpPr>
          <p:nvPr/>
        </p:nvSpPr>
        <p:spPr bwMode="auto">
          <a:xfrm>
            <a:off x="3646934" y="569317"/>
            <a:ext cx="474662" cy="714375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燕尾形 9"/>
          <p:cNvSpPr>
            <a:spLocks noChangeArrowheads="1"/>
          </p:cNvSpPr>
          <p:nvPr/>
        </p:nvSpPr>
        <p:spPr bwMode="auto">
          <a:xfrm>
            <a:off x="4040634" y="569317"/>
            <a:ext cx="474662" cy="714375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燕尾形 9"/>
          <p:cNvSpPr>
            <a:spLocks noChangeArrowheads="1"/>
          </p:cNvSpPr>
          <p:nvPr/>
        </p:nvSpPr>
        <p:spPr bwMode="auto">
          <a:xfrm rot="10800000">
            <a:off x="7706651" y="569317"/>
            <a:ext cx="474662" cy="714375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</a:ln>
          <a:effectLst/>
        </p:spPr>
        <p:txBody>
          <a:bodyPr rot="1080000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燕尾形 9"/>
          <p:cNvSpPr>
            <a:spLocks noChangeArrowheads="1"/>
          </p:cNvSpPr>
          <p:nvPr/>
        </p:nvSpPr>
        <p:spPr bwMode="auto">
          <a:xfrm rot="10800000">
            <a:off x="8067013" y="569317"/>
            <a:ext cx="474663" cy="714375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</a:ln>
          <a:effectLst/>
        </p:spPr>
        <p:txBody>
          <a:bodyPr rot="1080000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14686" y="1556792"/>
            <a:ext cx="9433048" cy="44644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14686" y="1988840"/>
            <a:ext cx="9433048" cy="10862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5231110" y="2226930"/>
            <a:ext cx="230425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18742" y="3212976"/>
            <a:ext cx="8496943" cy="270843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本人性格开朗、为人诚恳、乐观向上、兴趣广泛、拥有较强的组织能力和适应能力、并具有较强的管理策划与组织管理协调能力。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忠实诚信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讲原则，说到做到，决不推卸责任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;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有自制力，做事情始终坚持有始有终，从不半途而废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;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肯学习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有问题不逃避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愿意虚心向他人学习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;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自信但不自负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不以自我为中心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;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愿意以谦虚态度赞扬接纳优越者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权威者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;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会用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100%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的热情和精力投入到工作中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;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平易近人。为人诚恳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性格开朗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积极进取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适应力强、勤奋好学、脚踏实地，有较强的团队精神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工作积极进取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态度认真。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345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0" grpId="1"/>
      <p:bldP spid="10" grpId="2"/>
      <p:bldP spid="11" grpId="0"/>
      <p:bldP spid="11" grpId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44813" y="8512089"/>
            <a:ext cx="938472" cy="401100"/>
          </a:xfrm>
          <a:prstGeom prst="rect">
            <a:avLst/>
          </a:prstGeom>
          <a:noFill/>
        </p:spPr>
        <p:txBody>
          <a:bodyPr wrap="none" lIns="121798" tIns="60899" rIns="121798" bIns="60899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pic>
        <p:nvPicPr>
          <p:cNvPr id="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577" y="1672010"/>
            <a:ext cx="9001125" cy="2035175"/>
          </a:xfrm>
          <a:prstGeom prst="rect">
            <a:avLst/>
          </a:prstGeom>
          <a:solidFill>
            <a:srgbClr val="FFD860"/>
          </a:solidFill>
          <a:ln w="88900" cap="sq"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9"/>
          <p:cNvSpPr txBox="1"/>
          <p:nvPr/>
        </p:nvSpPr>
        <p:spPr>
          <a:xfrm>
            <a:off x="3358902" y="3978563"/>
            <a:ext cx="6048672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谢谢观看！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29"/>
          <p:cNvSpPr>
            <a:spLocks noChangeArrowheads="1"/>
          </p:cNvSpPr>
          <p:nvPr/>
        </p:nvSpPr>
        <p:spPr bwMode="auto">
          <a:xfrm>
            <a:off x="5087888" y="5303961"/>
            <a:ext cx="22765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THE END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8629" y="7892388"/>
            <a:ext cx="856239" cy="358871"/>
          </a:xfrm>
          <a:prstGeom prst="rect">
            <a:avLst/>
          </a:prstGeom>
          <a:noFill/>
        </p:spPr>
        <p:txBody>
          <a:bodyPr wrap="none" lIns="81079" tIns="40540" rIns="81079" bIns="40540" rtlCol="0">
            <a:spAutoFit/>
          </a:bodyPr>
          <a:lstStyle/>
          <a:p>
            <a:r>
              <a:rPr lang="zh-CN" altLang="en-US" dirty="0"/>
              <a:t>延迟符</a:t>
            </a:r>
            <a:endParaRPr lang="zh-CN" altLang="en-US" dirty="0"/>
          </a:p>
        </p:txBody>
      </p:sp>
    </p:spTree>
  </p:cSld>
  <p:clrMapOvr>
    <a:masterClrMapping/>
  </p:clrMapOvr>
  <p:transition spd="slow" advTm="15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utoUpdateAnimBg="0"/>
      <p:bldP spid="7" grpId="0"/>
    </p:bldLst>
  </p:timing>
</p:sld>
</file>

<file path=ppt/tags/tag1.xml><?xml version="1.0" encoding="utf-8"?>
<p:tagLst xmlns:p="http://schemas.openxmlformats.org/presentationml/2006/main">
  <p:tag name="MH" val="20151222205109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51222205109"/>
  <p:tag name="MH_LIBRARY" val="GRAPHIC"/>
  <p:tag name="MH_TYPE" val="SubTitle"/>
  <p:tag name="MH_ORDER" val="1"/>
</p:tagLst>
</file>

<file path=ppt/tags/tag3.xml><?xml version="1.0" encoding="utf-8"?>
<p:tagLst xmlns:p="http://schemas.openxmlformats.org/presentationml/2006/main">
  <p:tag name="MH" val="20151222205109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3428</Words>
  <Application>WPS 演示</Application>
  <PresentationFormat>宽屏</PresentationFormat>
  <Paragraphs>521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56" baseType="lpstr">
      <vt:lpstr>Arial</vt:lpstr>
      <vt:lpstr>宋体</vt:lpstr>
      <vt:lpstr>Wingdings</vt:lpstr>
      <vt:lpstr>微软雅黑</vt:lpstr>
      <vt:lpstr>Segoe UI Black</vt:lpstr>
      <vt:lpstr>Segoe UI</vt:lpstr>
      <vt:lpstr>Segoe UI Black</vt:lpstr>
      <vt:lpstr>Calibri</vt:lpstr>
      <vt:lpstr>Impact</vt:lpstr>
      <vt:lpstr>方正兰亭大黑_GBK</vt:lpstr>
      <vt:lpstr>黑体</vt:lpstr>
      <vt:lpstr>Arial Unicode MS</vt:lpstr>
      <vt:lpstr>Calibri Light</vt:lpstr>
      <vt:lpstr>等线</vt:lpstr>
      <vt:lpstr>时尚中黑简体</vt:lpstr>
      <vt:lpstr>方正正中黑简体</vt:lpstr>
      <vt:lpstr>华文细黑</vt:lpstr>
      <vt:lpstr>Calibri</vt:lpstr>
      <vt:lpstr>Gill Sans</vt:lpstr>
      <vt:lpstr>Gill Sans MT</vt:lpstr>
      <vt:lpstr>Lato Light</vt:lpstr>
      <vt:lpstr>Times New Roman</vt:lpstr>
      <vt:lpstr>Arial Rounded MT Bold</vt:lpstr>
      <vt:lpstr>华文黑体</vt:lpstr>
      <vt:lpstr>微软雅黑 Light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DELL</cp:lastModifiedBy>
  <cp:revision>3</cp:revision>
  <dcterms:created xsi:type="dcterms:W3CDTF">2015-02-07T06:26:00Z</dcterms:created>
  <dcterms:modified xsi:type="dcterms:W3CDTF">2019-07-11T13:24:41Z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2052-11.1.0.8888</vt:lpwstr>
  </property>
</Properties>
</file>