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4314" r:id="rId1"/>
    <p:sldMasterId id="2147484351" r:id="rId2"/>
  </p:sldMasterIdLst>
  <p:notesMasterIdLst>
    <p:notesMasterId r:id="rId3"/>
  </p:notesMasterIdLst>
  <p:sldIdLst>
    <p:sldId id="546" r:id="rId4"/>
    <p:sldId id="551" r:id="rId5"/>
    <p:sldId id="555" r:id="rId6"/>
    <p:sldId id="558" r:id="rId7"/>
    <p:sldId id="564" r:id="rId9"/>
    <p:sldId id="567" r:id="rId10"/>
    <p:sldId id="570" r:id="rId11"/>
    <p:sldId id="573" r:id="rId12"/>
    <p:sldId id="579" r:id="rId14"/>
    <p:sldId id="582" r:id="rId15"/>
    <p:sldId id="585" r:id="rId16"/>
    <p:sldId id="588" r:id="rId17"/>
    <p:sldId id="594" r:id="rId19"/>
    <p:sldId id="597" r:id="rId20"/>
    <p:sldId id="600" r:id="rId21"/>
    <p:sldId id="603" r:id="rId22"/>
    <p:sldId id="606" r:id="rId23"/>
    <p:sldId id="612" r:id="rId25"/>
    <p:sldId id="615" r:id="rId26"/>
    <p:sldId id="618" r:id="rId27"/>
    <p:sldId id="621" r:id="rId28"/>
    <p:sldId id="624" r:id="rId29"/>
    <p:sldId id="630" r:id="rId31"/>
    <p:sldId id="633" r:id="rId32"/>
    <p:sldId id="636" r:id="rId33"/>
    <p:sldId id="639" r:id="rId34"/>
    <p:sldId id="645" r:id="rId36"/>
    <p:sldId id="648" r:id="rId37"/>
    <p:sldId id="652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image" Target="../media/image2.jpeg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image" Target="../media/image2.jpeg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image" Target="../media/image2.jpeg"/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tags" Target="../tags/tag36.xml"/><Relationship Id="rId8" Type="http://schemas.openxmlformats.org/officeDocument/2006/relationships/tags" Target="../tags/tag3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image" Target="../media/image2.jpeg"/><Relationship Id="rId3" Type="http://schemas.openxmlformats.org/officeDocument/2006/relationships/tags" Target="../tags/tag39.xml"/><Relationship Id="rId4" Type="http://schemas.openxmlformats.org/officeDocument/2006/relationships/tags" Target="../tags/tag40.xml"/><Relationship Id="rId5" Type="http://schemas.openxmlformats.org/officeDocument/2006/relationships/tags" Target="../tags/tag41.xml"/><Relationship Id="rId6" Type="http://schemas.openxmlformats.org/officeDocument/2006/relationships/tags" Target="../tags/tag42.xml"/><Relationship Id="rId7" Type="http://schemas.openxmlformats.org/officeDocument/2006/relationships/tags" Target="../tags/tag43.xml"/><Relationship Id="rId8" Type="http://schemas.openxmlformats.org/officeDocument/2006/relationships/tags" Target="../tags/tag44.xml"/><Relationship Id="rId9" Type="http://schemas.openxmlformats.org/officeDocument/2006/relationships/tags" Target="../tags/tag45.xml"/><Relationship Id="rId10" Type="http://schemas.openxmlformats.org/officeDocument/2006/relationships/tags" Target="../tags/tag46.xml"/><Relationship Id="rId1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47.xml"/><Relationship Id="rId2" Type="http://schemas.openxmlformats.org/officeDocument/2006/relationships/image" Target="../media/image2.jpeg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image" Target="../media/image2.jpeg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image" Target="../media/image2.jpeg"/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tags" Target="../tags/tag60.xml"/><Relationship Id="rId7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image" Target="../media/image2.jpeg"/><Relationship Id="rId3" Type="http://schemas.openxmlformats.org/officeDocument/2006/relationships/tags" Target="../tags/tag62.xml"/><Relationship Id="rId4" Type="http://schemas.openxmlformats.org/officeDocument/2006/relationships/tags" Target="../tags/tag63.xml"/><Relationship Id="rId5" Type="http://schemas.openxmlformats.org/officeDocument/2006/relationships/tags" Target="../tags/tag64.xml"/><Relationship Id="rId6" Type="http://schemas.openxmlformats.org/officeDocument/2006/relationships/tags" Target="../tags/tag65.xml"/><Relationship Id="rId7" Type="http://schemas.openxmlformats.org/officeDocument/2006/relationships/tags" Target="../tags/tag66.xml"/><Relationship Id="rId8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image" Target="../media/image1.png"/><Relationship Id="rId3" Type="http://schemas.openxmlformats.org/officeDocument/2006/relationships/tags" Target="../tags/tag68.xml"/><Relationship Id="rId4" Type="http://schemas.openxmlformats.org/officeDocument/2006/relationships/tags" Target="../tags/tag69.xml"/><Relationship Id="rId5" Type="http://schemas.openxmlformats.org/officeDocument/2006/relationships/tags" Target="../tags/tag70.xml"/><Relationship Id="rId6" Type="http://schemas.openxmlformats.org/officeDocument/2006/relationships/tags" Target="../tags/tag71.xml"/><Relationship Id="rId7" Type="http://schemas.openxmlformats.org/officeDocument/2006/relationships/tags" Target="../tags/tag72.xml"/><Relationship Id="rId8" Type="http://schemas.openxmlformats.org/officeDocument/2006/relationships/tags" Target="../tags/tag73.xml"/><Relationship Id="rId9" Type="http://schemas.openxmlformats.org/officeDocument/2006/relationships/tags" Target="../tags/tag74.xml"/><Relationship Id="rId10" Type="http://schemas.openxmlformats.org/officeDocument/2006/relationships/tags" Target="../tags/tag75.xml"/><Relationship Id="rId11" Type="http://schemas.openxmlformats.org/officeDocument/2006/relationships/tags" Target="../tags/tag76.xml"/><Relationship Id="rId12" Type="http://schemas.openxmlformats.org/officeDocument/2006/relationships/tags" Target="../tags/tag77.xml"/><Relationship Id="rId13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10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副标题"/>
          <p:cNvSpPr txBox="1">
            <a:spLocks noGrp="1"/>
          </p:cNvSpPr>
          <p:nvPr>
            <p:ph type="body" idx="9" hasCustomPrompt="1"/>
            <p:custDataLst>
              <p:tags r:id="rId3"/>
            </p:custDataLst>
          </p:nvPr>
        </p:nvSpPr>
        <p:spPr>
          <a:xfrm>
            <a:off x="649605" y="3589020"/>
            <a:ext cx="8394700" cy="1262380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baseline="0" b="0" cap="none" sz="1800" i="0" kern="1200" kumimoji="0" noProof="1" normalizeH="0" spc="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1048668" name="圆角矩形 8"/>
          <p:cNvSpPr/>
          <p:nvPr>
            <p:custDataLst>
              <p:tags r:id="rId4"/>
            </p:custDataLst>
          </p:nvPr>
        </p:nvSpPr>
        <p:spPr>
          <a:xfrm>
            <a:off x="64960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0" name="圆角矩形 15"/>
          <p:cNvSpPr/>
          <p:nvPr>
            <p:custDataLst>
              <p:tags r:id="rId5"/>
            </p:custDataLst>
          </p:nvPr>
        </p:nvSpPr>
        <p:spPr>
          <a:xfrm>
            <a:off x="64960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2" name="圆角矩形 16"/>
          <p:cNvSpPr/>
          <p:nvPr>
            <p:custDataLst>
              <p:tags r:id="rId6"/>
            </p:custDataLst>
          </p:nvPr>
        </p:nvSpPr>
        <p:spPr>
          <a:xfrm>
            <a:off x="64960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74" name="标题"/>
          <p:cNvSpPr txBox="1">
            <a:spLocks noGrp="1"/>
          </p:cNvSpPr>
          <p:nvPr>
            <p:ph type="title" idx="5" hasCustomPrompt="1"/>
            <p:custDataLst>
              <p:tags r:id="rId7"/>
            </p:custDataLst>
          </p:nvPr>
        </p:nvSpPr>
        <p:spPr>
          <a:xfrm>
            <a:off x="649605" y="1620520"/>
            <a:ext cx="8394065" cy="183896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fontAlgn="ctr" lvl="0">
              <a:lnSpc>
                <a:spcPct val="100000"/>
              </a:lnSpc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676" name="署名"/>
          <p:cNvSpPr>
            <a:spLocks noGrp="1"/>
          </p:cNvSpPr>
          <p:nvPr>
            <p:ph type="body" idx="4" hasCustomPrompt="1"/>
            <p:custDataLst>
              <p:tags r:id="rId8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78" name="任意多边形 39"/>
          <p:cNvSpPr/>
          <p:nvPr>
            <p:custDataLst>
              <p:tags r:id="rId9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0" name="任意多边形 40"/>
          <p:cNvSpPr/>
          <p:nvPr>
            <p:custDataLst>
              <p:tags r:id="rId10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2" name="任意多边形 41"/>
          <p:cNvSpPr/>
          <p:nvPr>
            <p:custDataLst>
              <p:tags r:id="rId11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684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88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0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3352800" y="213360"/>
            <a:ext cx="5486400" cy="161163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ct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6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fontAlgn="ctr" lvl="0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8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 flipH="1">
            <a:off x="0" y="0"/>
            <a:ext cx="12192000" cy="6858000"/>
          </a:xfrm>
          <a:prstGeom prst="rect"/>
        </p:spPr>
      </p:pic>
      <p:sp>
        <p:nvSpPr>
          <p:cNvPr id="1048698" name="节编号"/>
          <p:cNvSpPr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7912735" y="1858010"/>
            <a:ext cx="3754755" cy="80454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2800" i="0" kern="1200" kumimoji="0" lang="en-US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lvl="0">
              <a:buClrTx/>
              <a:buSzTx/>
              <a:buFontTx/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1048700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6304280" y="3044825"/>
            <a:ext cx="5397500" cy="2398395"/>
          </a:xfrm>
          <a:prstGeom prst="rect"/>
          <a:noFill/>
        </p:spPr>
        <p:txBody>
          <a:bodyPr anchor="t" anchorCtr="0" bIns="45720" lIns="91440" rIns="91440" rtlCol="0" tIns="45720" wrap="square">
            <a:noAutofit/>
          </a:bodyPr>
          <a:lstStyle>
            <a:lvl1pPr algn="r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48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r" fontAlgn="ctr" lvl="0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104870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8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8" name="标题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330" y="60960"/>
            <a:ext cx="10968990" cy="1252855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0" name="正文"/>
          <p:cNvSpPr txBox="1">
            <a:spLocks noGrp="1"/>
          </p:cNvSpPr>
          <p:nvPr>
            <p:ph idx="1" hasCustomPrompt="1"/>
            <p:custDataLst>
              <p:tags r:id="rId4"/>
            </p:custDataLst>
          </p:nvPr>
        </p:nvSpPr>
        <p:spPr>
          <a:xfrm>
            <a:off x="608330" y="1490345"/>
            <a:ext cx="10969625" cy="4759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12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1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标题和两栏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0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8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0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22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28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标题和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4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30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2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18405"/>
            <a:ext cx="5342400" cy="42037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4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36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40660"/>
            <a:ext cx="5342400" cy="398780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20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38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0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44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6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4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48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0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52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54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58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0" name="正文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/>
          <a:ln>
            <a:noFill/>
            <a:prstDash val="sysDash"/>
          </a:ln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80604020202020204" pitchFamily="34" charset="0"/>
              <a:buChar char="●"/>
              <a:defRPr altLang="en-US" baseline="0" b="0" cap="none" dirty="0" sz="1800" i="0" kern="1200" kumimoji="0" lang="zh-CN" noProof="1" normalizeH="0" spc="15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defRPr>
            </a:lvl1pPr>
            <a:lvl2pPr fontAlgn="auto" indent="-228600" lvl="1" marL="6858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tabLst>
                <a:tab algn="l" pos="1609725"/>
              </a:tabLst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2pPr>
            <a:lvl3pPr fontAlgn="auto" indent="-228600" lvl="2" marL="1143000" marR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80604020202020204" pitchFamily="34" charset="0"/>
              <a:buChar char="●"/>
              <a:defRPr baseline="0" b="0" cap="none" sz="16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3pPr>
            <a:lvl4pPr fontAlgn="auto" indent="-228600" lvl="3" marL="16002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4pPr>
            <a:lvl5pPr fontAlgn="auto" indent="-228600" lvl="4" marL="2057400" marR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80604020202020204" pitchFamily="34" charset="0"/>
              <a:buChar char="•"/>
              <a:defRPr baseline="0" b="0" cap="none" sz="1400" i="0" kumimoji="0" normalizeH="0" spc="150" strike="noStrike" u="none">
                <a:solidFill>
                  <a:schemeClr val="tx1"/>
                </a:solidFill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None/>
            </a:lvl6pPr>
            <a:lvl7pPr indent="-228600" marL="29718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indent="-228600" marL="34290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indent="-228600" marL="38862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pPr algn="l" lvl="0">
              <a:buClrTx/>
              <a:buSzTx/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algn="l" lvl="1">
              <a:buClrTx/>
              <a:buSzTx/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algn="l" lvl="2">
              <a:buClrTx/>
              <a:buSzTx/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algn="l" lvl="3">
              <a:buClrTx/>
              <a:buSzTx/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algn="l" lvl="4">
              <a:buClrTx/>
              <a:buSzTx/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62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6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D:/lky/主题模板/VCG2113794977894.jpgVCG211379497789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68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37185"/>
          </a:xfrm>
          <a:prstGeom prst="rect"/>
          <a:noFill/>
          <a:ln>
            <a:noFill/>
            <a:prstDash val="sysDash"/>
          </a:ln>
        </p:spPr>
        <p:txBody>
          <a:bodyPr rtlCol="0" wrap="square">
            <a:sp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0" cap="none" dirty="0" sz="1600" i="0" kern="1200" kumimoji="0" lang="zh-CN" noProof="1" normalizeH="0" spc="300" strike="noStrike" u="none">
                <a:solidFill>
                  <a:schemeClr val="tx1"/>
                </a:solidFill>
                <a:latin typeface="+mn-ea"/>
                <a:ea typeface="+mn-ea"/>
                <a:cs typeface="微软雅黑" panose="020B0503020204020204" pitchFamily="34" charset="-122"/>
              </a:defRPr>
            </a:lvl1pPr>
          </a:lstStyle>
          <a:p>
            <a:pPr algn="l"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048770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330" y="151765"/>
            <a:ext cx="10968990" cy="1162050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wrap="square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dirty="0" sz="3600" i="0" kern="1200" kumimoji="0" lang="zh-CN" noProof="1" normalizeH="0" spc="300" strike="noStrike" u="none">
                <a:ln>
                  <a:noFill/>
                  <a:prstDash val="sysDot"/>
                </a:ln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lvl="0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72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76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14" descr="VCG21137949778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l="24049" t="27156" r="21979" b="3381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78" name="标题"/>
          <p:cNvSpPr txBox="1">
            <a:spLocks noGrp="1"/>
          </p:cNvSpPr>
          <p:nvPr>
            <p:ph type="title" idx="8" hasCustomPrompt="1"/>
            <p:custDataLst>
              <p:tags r:id="rId3"/>
            </p:custDataLst>
          </p:nvPr>
        </p:nvSpPr>
        <p:spPr>
          <a:xfrm>
            <a:off x="620395" y="1293495"/>
            <a:ext cx="5520055" cy="2679700"/>
          </a:xfrm>
          <a:prstGeom prst="rect"/>
          <a:noFill/>
        </p:spPr>
        <p:txBody>
          <a:bodyPr anchor="b" anchorCtr="0" bIns="45720" lIns="91440" rIns="91440" rtlCol="0" tIns="45720" wrap="square">
            <a:noAutofit/>
          </a:bodyPr>
          <a:lstStyle>
            <a:lvl1pPr algn="l" defTabSz="914400" eaLnBrk="1" fontAlgn="ctr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en-US" baseline="0" b="1" cap="none" sz="7600" i="0" kern="1200" kumimoji="0" lang="zh-CN" noProof="1" normalizeH="0" spc="0" strike="noStrike" u="none">
                <a:solidFill>
                  <a:schemeClr val="tx1"/>
                </a:solidFill>
                <a:latin typeface="+mj-ea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l" fontAlgn="ctr" lvl="0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048780" name="圆角矩形 8"/>
          <p:cNvSpPr/>
          <p:nvPr>
            <p:custDataLst>
              <p:tags r:id="rId4"/>
            </p:custDataLst>
          </p:nvPr>
        </p:nvSpPr>
        <p:spPr>
          <a:xfrm>
            <a:off x="732155" y="495300"/>
            <a:ext cx="288290" cy="36195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2" name="圆角矩形 7"/>
          <p:cNvSpPr/>
          <p:nvPr>
            <p:custDataLst>
              <p:tags r:id="rId5"/>
            </p:custDataLst>
          </p:nvPr>
        </p:nvSpPr>
        <p:spPr>
          <a:xfrm>
            <a:off x="732155" y="64579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4" name="圆角矩形 9"/>
          <p:cNvSpPr/>
          <p:nvPr>
            <p:custDataLst>
              <p:tags r:id="rId6"/>
            </p:custDataLst>
          </p:nvPr>
        </p:nvSpPr>
        <p:spPr>
          <a:xfrm>
            <a:off x="732155" y="570865"/>
            <a:ext cx="288290" cy="35560"/>
          </a:xfrm>
          <a:prstGeom prst="round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86" name="署名"/>
          <p:cNvSpPr>
            <a:spLocks noGrp="1"/>
          </p:cNvSpPr>
          <p:nvPr>
            <p:ph type="body" idx="4" hasCustomPrompt="1"/>
            <p:custDataLst>
              <p:tags r:id="rId7"/>
            </p:custDataLst>
          </p:nvPr>
        </p:nvSpPr>
        <p:spPr>
          <a:xfrm flipH="1">
            <a:off x="918845" y="5165090"/>
            <a:ext cx="1934845" cy="490855"/>
          </a:xfrm>
          <a:prstGeom prst="rect"/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tlCol="0" spcCol="0" tIns="45720" vert="horz" vertOverflow="overflow" wrap="square">
            <a:no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ClrTx/>
              <a:buSzTx/>
              <a:buFontTx/>
              <a:buNone/>
              <a:defRPr altLang="zh-CN" baseline="0" b="1" cap="none" dirty="0" sz="1600" i="0" kern="1200" kumimoji="0" lang="en-US" noProof="1" normalizeH="0" spc="0" strike="noStrike" u="none">
                <a:solidFill>
                  <a:schemeClr val="tx1"/>
                </a:solidFill>
                <a:latin typeface="+mn-lt"/>
                <a:ea typeface="+mj-ea"/>
                <a:cs typeface="微软雅黑" panose="020B0503020204020204" pitchFamily="34" charset="-122"/>
                <a:sym typeface="+mn-ea"/>
              </a:defRPr>
            </a:lvl1pPr>
          </a:lstStyle>
          <a:p>
            <a:pPr algn="ctr" lvl="0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788" name="任意多边形 10"/>
          <p:cNvSpPr/>
          <p:nvPr>
            <p:custDataLst>
              <p:tags r:id="rId8"/>
            </p:custDataLst>
          </p:nvPr>
        </p:nvSpPr>
        <p:spPr>
          <a:xfrm flipV="1">
            <a:off x="789305" y="5151755"/>
            <a:ext cx="2292985" cy="608330"/>
          </a:xfrm>
          <a:custGeom>
            <a:avLst/>
            <a:gdLst>
              <a:gd name="adj" fmla="val 20740"/>
              <a:gd name="a" fmla="pin 0 adj 50000"/>
              <a:gd name="dx1" fmla="*/ ss a 100000"/>
              <a:gd name="x1" fmla="+- r 0 dx1"/>
              <a:gd name="it" fmla="*/ dx1 1 2"/>
              <a:gd name="ir" fmla="+/ x1 r 2"/>
            </a:gdLst>
            <a:ahLst/>
            <a:cxnLst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3">
                <a:pos x="hc" y="t"/>
              </a:cxn>
            </a:cxnLst>
            <a:rect l="l" t="t" r="r" b="b"/>
            <a:pathLst>
              <a:path w="3611" h="958">
                <a:moveTo>
                  <a:pt x="0" y="0"/>
                </a:moveTo>
                <a:lnTo>
                  <a:pt x="1085" y="0"/>
                </a:lnTo>
                <a:lnTo>
                  <a:pt x="1210" y="125"/>
                </a:lnTo>
                <a:lnTo>
                  <a:pt x="3611" y="125"/>
                </a:lnTo>
                <a:lnTo>
                  <a:pt x="3611" y="785"/>
                </a:lnTo>
                <a:lnTo>
                  <a:pt x="3438" y="958"/>
                </a:lnTo>
                <a:lnTo>
                  <a:pt x="1392" y="958"/>
                </a:lnTo>
                <a:lnTo>
                  <a:pt x="213" y="958"/>
                </a:lnTo>
                <a:lnTo>
                  <a:pt x="0" y="958"/>
                </a:lnTo>
                <a:lnTo>
                  <a:pt x="0" y="810"/>
                </a:lnTo>
                <a:lnTo>
                  <a:pt x="0" y="399"/>
                </a:lnTo>
                <a:lnTo>
                  <a:pt x="0" y="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75000"/>
                  </a:schemeClr>
                </a:gs>
                <a:gs pos="20000">
                  <a:schemeClr val="accent1">
                    <a:lumMod val="7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4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0" name="任意多边形 11"/>
          <p:cNvSpPr/>
          <p:nvPr>
            <p:custDataLst>
              <p:tags r:id="rId9"/>
            </p:custDataLst>
          </p:nvPr>
        </p:nvSpPr>
        <p:spPr>
          <a:xfrm flipH="1">
            <a:off x="2375535" y="5226050"/>
            <a:ext cx="619125" cy="381000"/>
          </a:xfrm>
          <a:custGeom>
            <a:avLst/>
            <a:gdLst>
              <a:gd name="connisteX0" fmla="*/ 70485 w 619125"/>
              <a:gd name="connsiteY0" fmla="*/ 0 h 381000"/>
              <a:gd name="connisteX1" fmla="*/ 0 w 619125"/>
              <a:gd name="connsiteY1" fmla="*/ 71120 h 381000"/>
              <a:gd name="connisteX2" fmla="*/ 0 w 619125"/>
              <a:gd name="connsiteY2" fmla="*/ 381000 h 381000"/>
              <a:gd name="connisteX3" fmla="*/ 619125 w 619125"/>
              <a:gd name="connsiteY3" fmla="*/ 381000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619125" h="381000">
                <a:moveTo>
                  <a:pt x="70485" y="0"/>
                </a:moveTo>
                <a:lnTo>
                  <a:pt x="0" y="71120"/>
                </a:lnTo>
                <a:lnTo>
                  <a:pt x="0" y="381000"/>
                </a:lnTo>
                <a:lnTo>
                  <a:pt x="619125" y="381000"/>
                </a:lnTo>
              </a:path>
            </a:pathLst>
          </a:custGeom>
          <a:noFill/>
          <a:ln>
            <a:gradFill>
              <a:gsLst>
                <a:gs pos="23000">
                  <a:schemeClr val="bg1">
                    <a:alpha val="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2" name="任意多边形 12"/>
          <p:cNvSpPr/>
          <p:nvPr>
            <p:custDataLst>
              <p:tags r:id="rId10"/>
            </p:custDataLst>
          </p:nvPr>
        </p:nvSpPr>
        <p:spPr>
          <a:xfrm flipH="1">
            <a:off x="715645" y="5322570"/>
            <a:ext cx="735965" cy="378460"/>
          </a:xfrm>
          <a:custGeom>
            <a:avLst/>
            <a:gdLst>
              <a:gd name="connisteX0" fmla="*/ 0 w 177800"/>
              <a:gd name="connsiteY0" fmla="*/ 378460 h 378460"/>
              <a:gd name="connisteX1" fmla="*/ 177800 w 177800"/>
              <a:gd name="connsiteY1" fmla="*/ 378460 h 378460"/>
              <a:gd name="connisteX2" fmla="*/ 177800 w 177800"/>
              <a:gd name="connsiteY2" fmla="*/ 0 h 3784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77800" h="378460">
                <a:moveTo>
                  <a:pt x="0" y="378460"/>
                </a:moveTo>
                <a:lnTo>
                  <a:pt x="177800" y="378460"/>
                </a:lnTo>
                <a:lnTo>
                  <a:pt x="177800" y="0"/>
                </a:lnTo>
              </a:path>
            </a:pathLst>
          </a:custGeom>
          <a:noFill/>
          <a:ln>
            <a:gradFill>
              <a:gsLst>
                <a:gs pos="23000">
                  <a:schemeClr val="accent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420000" scaled="1"/>
            </a:gradFill>
            <a:tailEnd type="diamon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cs typeface="微软雅黑" panose="020B0503020204020204" pitchFamily="34" charset="-122"/>
            </a:endParaRPr>
          </a:p>
        </p:txBody>
      </p:sp>
      <p:sp>
        <p:nvSpPr>
          <p:cNvPr id="104879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6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p>
            <a:endParaRPr altLang="en-US" dirty="0" lang="zh-CN"/>
          </a:p>
        </p:txBody>
      </p:sp>
      <p:sp>
        <p:nvSpPr>
          <p:cNvPr id="1048798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79.xml"/><Relationship Id="rId13" Type="http://schemas.openxmlformats.org/officeDocument/2006/relationships/image" Target="../media/image2.jpeg"/><Relationship Id="rId14" Type="http://schemas.openxmlformats.org/officeDocument/2006/relationships/tags" Target="../tags/tag80.xml"/><Relationship Id="rId15" Type="http://schemas.openxmlformats.org/officeDocument/2006/relationships/tags" Target="../tags/tag81.xml"/><Relationship Id="rId16" Type="http://schemas.openxmlformats.org/officeDocument/2006/relationships/tags" Target="../tags/tag82.xml"/><Relationship Id="rId17" Type="http://schemas.openxmlformats.org/officeDocument/2006/relationships/tags" Target="../tags/tag83.xml"/><Relationship Id="rId18" Type="http://schemas.openxmlformats.org/officeDocument/2006/relationships/tags" Target="../tags/tag84.xml"/><Relationship Id="rId19" Type="http://schemas.openxmlformats.org/officeDocument/2006/relationships/tags" Target="../tags/tag85.xml"/><Relationship Id="rId2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315" r:id="rId1"/>
    <p:sldLayoutId id="2147484316" r:id="rId2"/>
    <p:sldLayoutId id="2147484317" r:id="rId3"/>
    <p:sldLayoutId id="2147484318" r:id="rId4"/>
    <p:sldLayoutId id="2147484319" r:id="rId5"/>
    <p:sldLayoutId id="2147484320" r:id="rId6"/>
    <p:sldLayoutId id="2147484321" r:id="rId7"/>
    <p:sldLayoutId id="2147484322" r:id="rId8"/>
    <p:sldLayoutId id="2147484323" r:id="rId9"/>
    <p:sldLayoutId id="2147484324" r:id="rId10"/>
    <p:sldLayoutId id="2147484325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7" descr="D:/lky/主题模板/VCG2113794977894.jpgVCG211379497789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rcRect l="2924" t="15887" r="15912" b="25734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4" name="日期占位符 9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10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58" name="灯片编号占位符 11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60" name="文本占位符 1"/>
          <p:cNvSpPr>
            <a:spLocks noGrp="1"/>
          </p:cNvSpPr>
          <p:nvPr>
            <p:ph type="body" idx="21"/>
            <p:custDataLst>
              <p:tags r:id="rId17"/>
            </p:custDataLst>
          </p:nvPr>
        </p:nvSpPr>
        <p:spPr>
          <a:xfrm>
            <a:off x="608330" y="1465580"/>
            <a:ext cx="10968990" cy="471138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2" name="标题占位符 2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330" y="174171"/>
            <a:ext cx="10975340" cy="1219201"/>
          </a:xfrm>
          <a:prstGeom prst="rect"/>
          <a:noFill/>
          <a:ln>
            <a:noFill/>
            <a:prstDash val="sysDash"/>
          </a:ln>
        </p:spPr>
        <p:txBody>
          <a:bodyPr anchor="b" anchorCtr="0" bIns="45720" lIns="91440" rIns="91440" rtlCol="0" tIns="45720" vert="horz" wrap="square">
            <a:normAutofit/>
          </a:bodyPr>
          <a:p>
            <a:pPr lvl="0" marL="0" marR="0">
              <a:buClrTx/>
              <a:buSzTx/>
              <a:buFontTx/>
            </a:pPr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64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4352" r:id="rId1"/>
    <p:sldLayoutId id="2147484353" r:id="rId2"/>
    <p:sldLayoutId id="2147484354" r:id="rId3"/>
    <p:sldLayoutId id="2147484355" r:id="rId4"/>
    <p:sldLayoutId id="2147484356" r:id="rId5"/>
    <p:sldLayoutId id="2147484357" r:id="rId6"/>
    <p:sldLayoutId id="2147484358" r:id="rId7"/>
    <p:sldLayoutId id="2147484359" r:id="rId8"/>
    <p:sldLayoutId id="2147484360" r:id="rId9"/>
    <p:sldLayoutId id="2147484361" r:id="rId10"/>
    <p:sldLayoutId id="2147484362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altLang="en-US" baseline="0" b="1" cap="none" dirty="0" sz="3600" i="0" kern="1200" kumimoji="0" lang="zh-CN" normalizeH="0" spc="300" strike="noStrike" u="none" smtClean="0">
          <a:ln>
            <a:noFill/>
            <a:prstDash val="sysDot"/>
          </a:ln>
          <a:solidFill>
            <a:schemeClr val="tx1"/>
          </a:solidFill>
          <a:latin typeface="+mj-ea"/>
          <a:ea typeface="+mj-ea"/>
          <a:cs typeface="微软雅黑" panose="020B0503020204020204" pitchFamily="34" charset="-122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baseline="0" cap="none" sz="18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1pPr>
      <a:lvl2pPr algn="l" defTabSz="914400" eaLnBrk="1" fontAlgn="auto" hangingPunct="1" indent="-228600" latinLnBrk="0" marL="6858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algn="l" pos="1609725"/>
          <a:tab algn="l" pos="1609725"/>
          <a:tab algn="l" pos="1609725"/>
          <a:tab algn="l" pos="1609725"/>
        </a:tabLst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2pPr>
      <a:lvl3pPr algn="l" defTabSz="914400" eaLnBrk="1" fontAlgn="auto" hangingPunct="1" indent="-228600" latinLnBrk="0" marL="1143000" rtl="0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baseline="0" cap="none" sz="16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3pPr>
      <a:lvl4pPr algn="l" defTabSz="914400" eaLnBrk="1" fontAlgn="auto" hangingPunct="1" indent="-228600" latinLnBrk="0" marL="1600200" rtl="0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4pPr>
      <a:lvl5pPr algn="l" defTabSz="914400" eaLnBrk="1" fontAlgn="auto" hangingPunct="1" indent="-228600" latinLnBrk="0" marL="2057400" rtl="0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baseline="0" cap="none" sz="1400" kern="1200" normalizeH="0" spc="150" strike="noStrike" u="none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微软雅黑" panose="020B0503020204020204" pitchFamily="34" charset="-122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tags" Target="../tags/tag98.xml"/><Relationship Id="rId10" Type="http://schemas.openxmlformats.org/officeDocument/2006/relationships/tags" Target="../tags/tag99.xml"/><Relationship Id="rId11" Type="http://schemas.openxmlformats.org/officeDocument/2006/relationships/tags" Target="../tags/tag100.xml"/><Relationship Id="rId12" Type="http://schemas.openxmlformats.org/officeDocument/2006/relationships/tags" Target="../tags/tag101.xml"/><Relationship Id="rId13" Type="http://schemas.openxmlformats.org/officeDocument/2006/relationships/tags" Target="../tags/tag102.xml"/><Relationship Id="rId14" Type="http://schemas.openxmlformats.org/officeDocument/2006/relationships/tags" Target="../tags/tag103.xml"/><Relationship Id="rId15" Type="http://schemas.openxmlformats.org/officeDocument/2006/relationships/tags" Target="../tags/tag104.xml"/><Relationship Id="rId16" Type="http://schemas.openxmlformats.org/officeDocument/2006/relationships/tags" Target="../tags/tag105.xml"/><Relationship Id="rId17" Type="http://schemas.openxmlformats.org/officeDocument/2006/relationships/tags" Target="../tags/tag106.xml"/><Relationship Id="rId18" Type="http://schemas.openxmlformats.org/officeDocument/2006/relationships/tags" Target="../tags/tag107.xml"/><Relationship Id="rId19" Type="http://schemas.openxmlformats.org/officeDocument/2006/relationships/tags" Target="../tags/tag108.xml"/><Relationship Id="rId20" Type="http://schemas.openxmlformats.org/officeDocument/2006/relationships/tags" Target="../tags/tag109.xml"/><Relationship Id="rId21" Type="http://schemas.openxmlformats.org/officeDocument/2006/relationships/tags" Target="../tags/tag110.xml"/><Relationship Id="rId22" Type="http://schemas.openxmlformats.org/officeDocument/2006/relationships/tags" Target="../tags/tag111.xml"/><Relationship Id="rId23" Type="http://schemas.openxmlformats.org/officeDocument/2006/relationships/tags" Target="../tags/tag112.xml"/><Relationship Id="rId24" Type="http://schemas.openxmlformats.org/officeDocument/2006/relationships/slideLayout" Target="../slideLayouts/slideLayout13.xml"/><Relationship Id="rId2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tags" Target="../tags/tag114.xml"/><Relationship Id="rId3" Type="http://schemas.openxmlformats.org/officeDocument/2006/relationships/tags" Target="../tags/tag115.xml"/><Relationship Id="rId4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slideLayout" Target="../slideLayouts/slideLayout1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slideLayout" Target="../slideLayouts/slideLayout1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tags" Target="../tags/tag136.xml"/><Relationship Id="rId7" Type="http://schemas.openxmlformats.org/officeDocument/2006/relationships/tags" Target="../tags/tag137.xml"/><Relationship Id="rId8" Type="http://schemas.openxmlformats.org/officeDocument/2006/relationships/tags" Target="../tags/tag138.xml"/><Relationship Id="rId9" Type="http://schemas.openxmlformats.org/officeDocument/2006/relationships/tags" Target="../tags/tag139.xml"/><Relationship Id="rId10" Type="http://schemas.openxmlformats.org/officeDocument/2006/relationships/tags" Target="../tags/tag140.xml"/><Relationship Id="rId11" Type="http://schemas.openxmlformats.org/officeDocument/2006/relationships/tags" Target="../tags/tag141.xml"/><Relationship Id="rId12" Type="http://schemas.openxmlformats.org/officeDocument/2006/relationships/tags" Target="../tags/tag142.xml"/><Relationship Id="rId13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43.xml"/><Relationship Id="rId2" Type="http://schemas.openxmlformats.org/officeDocument/2006/relationships/tags" Target="../tags/tag144.xml"/><Relationship Id="rId3" Type="http://schemas.openxmlformats.org/officeDocument/2006/relationships/tags" Target="../tags/tag145.xml"/><Relationship Id="rId4" Type="http://schemas.openxmlformats.org/officeDocument/2006/relationships/tags" Target="../tags/tag146.xml"/><Relationship Id="rId5" Type="http://schemas.openxmlformats.org/officeDocument/2006/relationships/tags" Target="../tags/tag147.xml"/><Relationship Id="rId6" Type="http://schemas.openxmlformats.org/officeDocument/2006/relationships/tags" Target="../tags/tag148.xml"/><Relationship Id="rId7" Type="http://schemas.openxmlformats.org/officeDocument/2006/relationships/tags" Target="../tags/tag149.xml"/><Relationship Id="rId8" Type="http://schemas.openxmlformats.org/officeDocument/2006/relationships/tags" Target="../tags/tag150.xml"/><Relationship Id="rId9" Type="http://schemas.openxmlformats.org/officeDocument/2006/relationships/tags" Target="../tags/tag151.xml"/><Relationship Id="rId10" Type="http://schemas.openxmlformats.org/officeDocument/2006/relationships/tags" Target="../tags/tag152.xml"/><Relationship Id="rId11" Type="http://schemas.openxmlformats.org/officeDocument/2006/relationships/tags" Target="../tags/tag153.xml"/><Relationship Id="rId12" Type="http://schemas.openxmlformats.org/officeDocument/2006/relationships/tags" Target="../tags/tag154.xml"/><Relationship Id="rId13" Type="http://schemas.openxmlformats.org/officeDocument/2006/relationships/slideLayout" Target="../slideLayouts/slideLayout1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slideLayout" Target="../slideLayouts/slideLayout1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tags" Target="../tags/tag159.xml"/><Relationship Id="rId3" Type="http://schemas.openxmlformats.org/officeDocument/2006/relationships/tags" Target="../tags/tag160.xml"/><Relationship Id="rId4" Type="http://schemas.openxmlformats.org/officeDocument/2006/relationships/tags" Target="../tags/tag161.xml"/><Relationship Id="rId5" Type="http://schemas.openxmlformats.org/officeDocument/2006/relationships/tags" Target="../tags/tag162.xml"/><Relationship Id="rId6" Type="http://schemas.openxmlformats.org/officeDocument/2006/relationships/tags" Target="../tags/tag163.xml"/><Relationship Id="rId7" Type="http://schemas.openxmlformats.org/officeDocument/2006/relationships/tags" Target="../tags/tag164.xml"/><Relationship Id="rId8" Type="http://schemas.openxmlformats.org/officeDocument/2006/relationships/tags" Target="../tags/tag165.xml"/><Relationship Id="rId9" Type="http://schemas.openxmlformats.org/officeDocument/2006/relationships/tags" Target="../tags/tag166.xml"/><Relationship Id="rId10" Type="http://schemas.openxmlformats.org/officeDocument/2006/relationships/tags" Target="../tags/tag167.xml"/><Relationship Id="rId11" Type="http://schemas.openxmlformats.org/officeDocument/2006/relationships/tags" Target="../tags/tag168.xml"/><Relationship Id="rId12" Type="http://schemas.openxmlformats.org/officeDocument/2006/relationships/tags" Target="../tags/tag169.xml"/><Relationship Id="rId13" Type="http://schemas.openxmlformats.org/officeDocument/2006/relationships/tags" Target="../tags/tag170.xml"/><Relationship Id="rId14" Type="http://schemas.openxmlformats.org/officeDocument/2006/relationships/tags" Target="../tags/tag171.xml"/><Relationship Id="rId15" Type="http://schemas.openxmlformats.org/officeDocument/2006/relationships/tags" Target="../tags/tag172.xml"/><Relationship Id="rId16" Type="http://schemas.openxmlformats.org/officeDocument/2006/relationships/tags" Target="../tags/tag173.xml"/><Relationship Id="rId17" Type="http://schemas.openxmlformats.org/officeDocument/2006/relationships/slideLayout" Target="../slideLayouts/slideLayout1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tags" Target="../tags/tag174.xml"/><Relationship Id="rId2" Type="http://schemas.openxmlformats.org/officeDocument/2006/relationships/tags" Target="../tags/tag175.xml"/><Relationship Id="rId3" Type="http://schemas.openxmlformats.org/officeDocument/2006/relationships/tags" Target="../tags/tag176.xml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slideLayout" Target="../slideLayouts/slideLayout1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186.xml"/><Relationship Id="rId2" Type="http://schemas.openxmlformats.org/officeDocument/2006/relationships/tags" Target="../tags/tag187.xml"/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tags" Target="../tags/tag191.xml"/><Relationship Id="rId7" Type="http://schemas.openxmlformats.org/officeDocument/2006/relationships/tags" Target="../tags/tag192.xml"/><Relationship Id="rId8" Type="http://schemas.openxmlformats.org/officeDocument/2006/relationships/tags" Target="../tags/tag193.xml"/><Relationship Id="rId9" Type="http://schemas.openxmlformats.org/officeDocument/2006/relationships/tags" Target="../tags/tag194.xml"/><Relationship Id="rId10" Type="http://schemas.openxmlformats.org/officeDocument/2006/relationships/tags" Target="../tags/tag195.xml"/><Relationship Id="rId11" Type="http://schemas.openxmlformats.org/officeDocument/2006/relationships/tags" Target="../tags/tag196.xml"/><Relationship Id="rId12" Type="http://schemas.openxmlformats.org/officeDocument/2006/relationships/tags" Target="../tags/tag197.xml"/><Relationship Id="rId13" Type="http://schemas.openxmlformats.org/officeDocument/2006/relationships/slideLayout" Target="../slideLayouts/slideLayout1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198.xml"/><Relationship Id="rId2" Type="http://schemas.openxmlformats.org/officeDocument/2006/relationships/tags" Target="../tags/tag199.xml"/><Relationship Id="rId3" Type="http://schemas.openxmlformats.org/officeDocument/2006/relationships/tags" Target="../tags/tag200.xml"/><Relationship Id="rId4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tags" Target="../tags/tag201.xml"/><Relationship Id="rId2" Type="http://schemas.openxmlformats.org/officeDocument/2006/relationships/tags" Target="../tags/tag202.xml"/><Relationship Id="rId3" Type="http://schemas.openxmlformats.org/officeDocument/2006/relationships/tags" Target="../tags/tag203.xml"/><Relationship Id="rId4" Type="http://schemas.openxmlformats.org/officeDocument/2006/relationships/tags" Target="../tags/tag204.xml"/><Relationship Id="rId5" Type="http://schemas.openxmlformats.org/officeDocument/2006/relationships/tags" Target="../tags/tag205.xml"/><Relationship Id="rId6" Type="http://schemas.openxmlformats.org/officeDocument/2006/relationships/tags" Target="../tags/tag206.xml"/><Relationship Id="rId7" Type="http://schemas.openxmlformats.org/officeDocument/2006/relationships/tags" Target="../tags/tag207.xml"/><Relationship Id="rId8" Type="http://schemas.openxmlformats.org/officeDocument/2006/relationships/tags" Target="../tags/tag208.xml"/><Relationship Id="rId9" Type="http://schemas.openxmlformats.org/officeDocument/2006/relationships/tags" Target="../tags/tag209.xml"/><Relationship Id="rId10" Type="http://schemas.openxmlformats.org/officeDocument/2006/relationships/tags" Target="../tags/tag210.xml"/><Relationship Id="rId11" Type="http://schemas.openxmlformats.org/officeDocument/2006/relationships/tags" Target="../tags/tag211.xml"/><Relationship Id="rId12" Type="http://schemas.openxmlformats.org/officeDocument/2006/relationships/tags" Target="../tags/tag212.xml"/><Relationship Id="rId13" Type="http://schemas.openxmlformats.org/officeDocument/2006/relationships/slideLayout" Target="../slideLayouts/slideLayout1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tags" Target="../tags/tag213.xml"/><Relationship Id="rId2" Type="http://schemas.openxmlformats.org/officeDocument/2006/relationships/tags" Target="../tags/tag214.xml"/><Relationship Id="rId3" Type="http://schemas.openxmlformats.org/officeDocument/2006/relationships/tags" Target="../tags/tag215.xml"/><Relationship Id="rId4" Type="http://schemas.openxmlformats.org/officeDocument/2006/relationships/tags" Target="../tags/tag216.xml"/><Relationship Id="rId5" Type="http://schemas.openxmlformats.org/officeDocument/2006/relationships/tags" Target="../tags/tag217.xml"/><Relationship Id="rId6" Type="http://schemas.openxmlformats.org/officeDocument/2006/relationships/tags" Target="../tags/tag218.xml"/><Relationship Id="rId7" Type="http://schemas.openxmlformats.org/officeDocument/2006/relationships/tags" Target="../tags/tag219.xml"/><Relationship Id="rId8" Type="http://schemas.openxmlformats.org/officeDocument/2006/relationships/tags" Target="../tags/tag220.xml"/><Relationship Id="rId9" Type="http://schemas.openxmlformats.org/officeDocument/2006/relationships/tags" Target="../tags/tag221.xml"/><Relationship Id="rId10" Type="http://schemas.openxmlformats.org/officeDocument/2006/relationships/tags" Target="../tags/tag222.xml"/><Relationship Id="rId11" Type="http://schemas.openxmlformats.org/officeDocument/2006/relationships/tags" Target="../tags/tag223.xml"/><Relationship Id="rId12" Type="http://schemas.openxmlformats.org/officeDocument/2006/relationships/tags" Target="../tags/tag224.xml"/><Relationship Id="rId13" Type="http://schemas.openxmlformats.org/officeDocument/2006/relationships/slideLayout" Target="../slideLayouts/slideLayout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9" Type="http://schemas.openxmlformats.org/officeDocument/2006/relationships/tags" Target="../tags/tag237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slideLayout" Target="../slideLayouts/slideLayout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241.xml"/><Relationship Id="rId2" Type="http://schemas.openxmlformats.org/officeDocument/2006/relationships/tags" Target="../tags/tag242.xml"/><Relationship Id="rId3" Type="http://schemas.openxmlformats.org/officeDocument/2006/relationships/tags" Target="../tags/tag243.xml"/><Relationship Id="rId4" Type="http://schemas.openxmlformats.org/officeDocument/2006/relationships/slideLayout" Target="../slideLayouts/slideLayout1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tags" Target="../tags/tag244.xml"/><Relationship Id="rId2" Type="http://schemas.openxmlformats.org/officeDocument/2006/relationships/tags" Target="../tags/tag245.xml"/><Relationship Id="rId3" Type="http://schemas.openxmlformats.org/officeDocument/2006/relationships/tags" Target="../tags/tag246.xml"/><Relationship Id="rId4" Type="http://schemas.openxmlformats.org/officeDocument/2006/relationships/tags" Target="../tags/tag247.xml"/><Relationship Id="rId5" Type="http://schemas.openxmlformats.org/officeDocument/2006/relationships/slideLayout" Target="../slideLayouts/slideLayout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tags" Target="../tags/tag248.xml"/><Relationship Id="rId2" Type="http://schemas.openxmlformats.org/officeDocument/2006/relationships/tags" Target="../tags/tag249.xml"/><Relationship Id="rId3" Type="http://schemas.openxmlformats.org/officeDocument/2006/relationships/tags" Target="../tags/tag250.xml"/><Relationship Id="rId4" Type="http://schemas.openxmlformats.org/officeDocument/2006/relationships/tags" Target="../tags/tag251.xml"/><Relationship Id="rId5" Type="http://schemas.openxmlformats.org/officeDocument/2006/relationships/tags" Target="../tags/tag252.xml"/><Relationship Id="rId6" Type="http://schemas.openxmlformats.org/officeDocument/2006/relationships/tags" Target="../tags/tag253.xml"/><Relationship Id="rId7" Type="http://schemas.openxmlformats.org/officeDocument/2006/relationships/tags" Target="../tags/tag254.xml"/><Relationship Id="rId8" Type="http://schemas.openxmlformats.org/officeDocument/2006/relationships/tags" Target="../tags/tag255.xml"/><Relationship Id="rId9" Type="http://schemas.openxmlformats.org/officeDocument/2006/relationships/tags" Target="../tags/tag256.xml"/><Relationship Id="rId10" Type="http://schemas.openxmlformats.org/officeDocument/2006/relationships/tags" Target="../tags/tag257.xml"/><Relationship Id="rId11" Type="http://schemas.openxmlformats.org/officeDocument/2006/relationships/tags" Target="../tags/tag258.xml"/><Relationship Id="rId12" Type="http://schemas.openxmlformats.org/officeDocument/2006/relationships/tags" Target="../tags/tag259.xml"/><Relationship Id="rId13" Type="http://schemas.openxmlformats.org/officeDocument/2006/relationships/tags" Target="../tags/tag260.xml"/><Relationship Id="rId14" Type="http://schemas.openxmlformats.org/officeDocument/2006/relationships/tags" Target="../tags/tag261.xml"/><Relationship Id="rId15" Type="http://schemas.openxmlformats.org/officeDocument/2006/relationships/tags" Target="../tags/tag262.xml"/><Relationship Id="rId16" Type="http://schemas.openxmlformats.org/officeDocument/2006/relationships/tags" Target="../tags/tag263.xml"/><Relationship Id="rId17" Type="http://schemas.openxmlformats.org/officeDocument/2006/relationships/tags" Target="../tags/tag264.xml"/><Relationship Id="rId18" Type="http://schemas.openxmlformats.org/officeDocument/2006/relationships/tags" Target="../tags/tag265.xml"/><Relationship Id="rId19" Type="http://schemas.openxmlformats.org/officeDocument/2006/relationships/tags" Target="../tags/tag266.xml"/><Relationship Id="rId20" Type="http://schemas.openxmlformats.org/officeDocument/2006/relationships/tags" Target="../tags/tag267.xml"/><Relationship Id="rId21" Type="http://schemas.openxmlformats.org/officeDocument/2006/relationships/slideLayout" Target="../slideLayouts/slideLayout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tags" Target="../tags/tag269.xml"/><Relationship Id="rId3" Type="http://schemas.openxmlformats.org/officeDocument/2006/relationships/tags" Target="../tags/tag270.xml"/><Relationship Id="rId4" Type="http://schemas.openxmlformats.org/officeDocument/2006/relationships/tags" Target="../tags/tag271.xml"/><Relationship Id="rId5" Type="http://schemas.openxmlformats.org/officeDocument/2006/relationships/tags" Target="../tags/tag272.xml"/><Relationship Id="rId6" Type="http://schemas.openxmlformats.org/officeDocument/2006/relationships/tags" Target="../tags/tag273.xml"/><Relationship Id="rId7" Type="http://schemas.openxmlformats.org/officeDocument/2006/relationships/tags" Target="../tags/tag274.xml"/><Relationship Id="rId8" Type="http://schemas.openxmlformats.org/officeDocument/2006/relationships/tags" Target="../tags/tag275.xml"/><Relationship Id="rId9" Type="http://schemas.openxmlformats.org/officeDocument/2006/relationships/tags" Target="../tags/tag276.xml"/><Relationship Id="rId10" Type="http://schemas.openxmlformats.org/officeDocument/2006/relationships/tags" Target="../tags/tag277.xml"/><Relationship Id="rId11" Type="http://schemas.openxmlformats.org/officeDocument/2006/relationships/tags" Target="../tags/tag278.xml"/><Relationship Id="rId12" Type="http://schemas.openxmlformats.org/officeDocument/2006/relationships/tags" Target="../tags/tag279.xml"/><Relationship Id="rId13" Type="http://schemas.openxmlformats.org/officeDocument/2006/relationships/tags" Target="../tags/tag280.xml"/><Relationship Id="rId14" Type="http://schemas.openxmlformats.org/officeDocument/2006/relationships/tags" Target="../tags/tag281.xml"/><Relationship Id="rId15" Type="http://schemas.openxmlformats.org/officeDocument/2006/relationships/tags" Target="../tags/tag282.xml"/><Relationship Id="rId16" Type="http://schemas.openxmlformats.org/officeDocument/2006/relationships/tags" Target="../tags/tag283.xml"/><Relationship Id="rId17" Type="http://schemas.openxmlformats.org/officeDocument/2006/relationships/tags" Target="../tags/tag284.xml"/><Relationship Id="rId18" Type="http://schemas.openxmlformats.org/officeDocument/2006/relationships/tags" Target="../tags/tag285.xml"/><Relationship Id="rId19" Type="http://schemas.openxmlformats.org/officeDocument/2006/relationships/tags" Target="../tags/tag286.xml"/><Relationship Id="rId20" Type="http://schemas.openxmlformats.org/officeDocument/2006/relationships/tags" Target="../tags/tag287.xml"/><Relationship Id="rId21" Type="http://schemas.openxmlformats.org/officeDocument/2006/relationships/slideLayout" Target="../slideLayouts/slideLayout1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tags" Target="../tags/tag288.x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Relationship Id="rId9" Type="http://schemas.openxmlformats.org/officeDocument/2006/relationships/tags" Target="../tags/tag296.xml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slideLayout" Target="../slideLayouts/slideLayout1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tags" Target="../tags/tag300.xml"/><Relationship Id="rId2" Type="http://schemas.openxmlformats.org/officeDocument/2006/relationships/tags" Target="../tags/tag301.xml"/><Relationship Id="rId3" Type="http://schemas.openxmlformats.org/officeDocument/2006/relationships/tags" Target="../tags/tag302.xml"/><Relationship Id="rId4" Type="http://schemas.openxmlformats.org/officeDocument/2006/relationships/slideLayout" Target="../slideLayouts/slideLayout1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tags" Target="../tags/tag303.xml"/><Relationship Id="rId2" Type="http://schemas.openxmlformats.org/officeDocument/2006/relationships/tags" Target="../tags/tag304.xml"/><Relationship Id="rId3" Type="http://schemas.openxmlformats.org/officeDocument/2006/relationships/tags" Target="../tags/tag305.xml"/><Relationship Id="rId4" Type="http://schemas.openxmlformats.org/officeDocument/2006/relationships/tags" Target="../tags/tag306.xml"/><Relationship Id="rId5" Type="http://schemas.openxmlformats.org/officeDocument/2006/relationships/tags" Target="../tags/tag307.xml"/><Relationship Id="rId6" Type="http://schemas.openxmlformats.org/officeDocument/2006/relationships/tags" Target="../tags/tag308.xml"/><Relationship Id="rId7" Type="http://schemas.openxmlformats.org/officeDocument/2006/relationships/tags" Target="../tags/tag309.xml"/><Relationship Id="rId8" Type="http://schemas.openxmlformats.org/officeDocument/2006/relationships/tags" Target="../tags/tag310.xml"/><Relationship Id="rId9" Type="http://schemas.openxmlformats.org/officeDocument/2006/relationships/slideLayout" Target="../slideLayouts/slideLayout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tags" Target="../tags/tag311.xml"/><Relationship Id="rId2" Type="http://schemas.openxmlformats.org/officeDocument/2006/relationships/tags" Target="../tags/tag312.xml"/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tags" Target="../tags/tag317.xml"/><Relationship Id="rId8" Type="http://schemas.openxmlformats.org/officeDocument/2006/relationships/tags" Target="../tags/tag318.xml"/><Relationship Id="rId9" Type="http://schemas.openxmlformats.org/officeDocument/2006/relationships/tags" Target="../tags/tag319.xml"/><Relationship Id="rId10" Type="http://schemas.openxmlformats.org/officeDocument/2006/relationships/tags" Target="../tags/tag320.xml"/><Relationship Id="rId11" Type="http://schemas.openxmlformats.org/officeDocument/2006/relationships/tags" Target="../tags/tag321.xml"/><Relationship Id="rId12" Type="http://schemas.openxmlformats.org/officeDocument/2006/relationships/tags" Target="../tags/tag322.xml"/><Relationship Id="rId13" Type="http://schemas.openxmlformats.org/officeDocument/2006/relationships/tags" Target="../tags/tag323.xml"/><Relationship Id="rId14" Type="http://schemas.openxmlformats.org/officeDocument/2006/relationships/tags" Target="../tags/tag324.xml"/><Relationship Id="rId15" Type="http://schemas.openxmlformats.org/officeDocument/2006/relationships/tags" Target="../tags/tag325.xml"/><Relationship Id="rId16" Type="http://schemas.openxmlformats.org/officeDocument/2006/relationships/tags" Target="../tags/tag326.xml"/><Relationship Id="rId17" Type="http://schemas.openxmlformats.org/officeDocument/2006/relationships/tags" Target="../tags/tag327.xml"/><Relationship Id="rId18" Type="http://schemas.openxmlformats.org/officeDocument/2006/relationships/tags" Target="../tags/tag328.xml"/><Relationship Id="rId19" Type="http://schemas.openxmlformats.org/officeDocument/2006/relationships/tags" Target="../tags/tag329.xml"/><Relationship Id="rId20" Type="http://schemas.openxmlformats.org/officeDocument/2006/relationships/tags" Target="../tags/tag330.xml"/><Relationship Id="rId21" Type="http://schemas.openxmlformats.org/officeDocument/2006/relationships/slideLayout" Target="../slideLayouts/slideLayout1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tags" Target="../tags/tag331.xml"/><Relationship Id="rId2" Type="http://schemas.openxmlformats.org/officeDocument/2006/relationships/tags" Target="../tags/tag332.xml"/><Relationship Id="rId3" Type="http://schemas.openxmlformats.org/officeDocument/2006/relationships/tags" Target="../tags/tag333.xml"/><Relationship Id="rId4" Type="http://schemas.openxmlformats.org/officeDocument/2006/relationships/slideLayout" Target="../slideLayouts/slideLayout14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tags" Target="../tags/tag334.xml"/><Relationship Id="rId2" Type="http://schemas.openxmlformats.org/officeDocument/2006/relationships/tags" Target="../tags/tag335.xml"/><Relationship Id="rId3" Type="http://schemas.openxmlformats.org/officeDocument/2006/relationships/tags" Target="../tags/tag336.xml"/><Relationship Id="rId4" Type="http://schemas.openxmlformats.org/officeDocument/2006/relationships/tags" Target="../tags/tag337.xml"/><Relationship Id="rId5" Type="http://schemas.openxmlformats.org/officeDocument/2006/relationships/tags" Target="../tags/tag338.xml"/><Relationship Id="rId6" Type="http://schemas.openxmlformats.org/officeDocument/2006/relationships/tags" Target="../tags/tag339.xml"/><Relationship Id="rId7" Type="http://schemas.openxmlformats.org/officeDocument/2006/relationships/tags" Target="../tags/tag340.xml"/><Relationship Id="rId8" Type="http://schemas.openxmlformats.org/officeDocument/2006/relationships/tags" Target="../tags/tag341.xml"/><Relationship Id="rId9" Type="http://schemas.openxmlformats.org/officeDocument/2006/relationships/tags" Target="../tags/tag342.xml"/><Relationship Id="rId10" Type="http://schemas.openxmlformats.org/officeDocument/2006/relationships/tags" Target="../tags/tag343.xml"/><Relationship Id="rId11" Type="http://schemas.openxmlformats.org/officeDocument/2006/relationships/tags" Target="../tags/tag344.xml"/><Relationship Id="rId12" Type="http://schemas.openxmlformats.org/officeDocument/2006/relationships/tags" Target="../tags/tag345.xml"/><Relationship Id="rId13" Type="http://schemas.openxmlformats.org/officeDocument/2006/relationships/slideLayout" Target="../slideLayouts/slideLayout1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tags" Target="../tags/tag346.xml"/><Relationship Id="rId2" Type="http://schemas.openxmlformats.org/officeDocument/2006/relationships/tags" Target="../tags/tag347.xml"/><Relationship Id="rId3" Type="http://schemas.openxmlformats.org/officeDocument/2006/relationships/tags" Target="../tags/tag348.xml"/><Relationship Id="rId4" Type="http://schemas.openxmlformats.org/officeDocument/2006/relationships/tags" Target="../tags/tag349.xml"/><Relationship Id="rId5" Type="http://schemas.openxmlformats.org/officeDocument/2006/relationships/tags" Target="../tags/tag350.xml"/><Relationship Id="rId6" Type="http://schemas.openxmlformats.org/officeDocument/2006/relationships/tags" Target="../tags/tag351.xml"/><Relationship Id="rId7" Type="http://schemas.openxmlformats.org/officeDocument/2006/relationships/tags" Target="../tags/tag352.xml"/><Relationship Id="rId8" Type="http://schemas.openxmlformats.org/officeDocument/2006/relationships/tags" Target="../tags/tag353.xml"/><Relationship Id="rId9" Type="http://schemas.openxmlformats.org/officeDocument/2006/relationships/tags" Target="../tags/tag354.xml"/><Relationship Id="rId10" Type="http://schemas.openxmlformats.org/officeDocument/2006/relationships/tags" Target="../tags/tag355.xml"/><Relationship Id="rId11" Type="http://schemas.openxmlformats.org/officeDocument/2006/relationships/tags" Target="../tags/tag356.xml"/><Relationship Id="rId12" Type="http://schemas.openxmlformats.org/officeDocument/2006/relationships/tags" Target="../tags/tag357.xml"/><Relationship Id="rId13" Type="http://schemas.openxmlformats.org/officeDocument/2006/relationships/tags" Target="../tags/tag358.xml"/><Relationship Id="rId14" Type="http://schemas.openxmlformats.org/officeDocument/2006/relationships/tags" Target="../tags/tag359.xml"/><Relationship Id="rId15" Type="http://schemas.openxmlformats.org/officeDocument/2006/relationships/tags" Target="../tags/tag360.xml"/><Relationship Id="rId16" Type="http://schemas.openxmlformats.org/officeDocument/2006/relationships/tags" Target="../tags/tag361.xml"/><Relationship Id="rId17" Type="http://schemas.openxmlformats.org/officeDocument/2006/relationships/tags" Target="../tags/tag362.xml"/><Relationship Id="rId18" Type="http://schemas.openxmlformats.org/officeDocument/2006/relationships/tags" Target="../tags/tag363.xml"/><Relationship Id="rId19" Type="http://schemas.openxmlformats.org/officeDocument/2006/relationships/tags" Target="../tags/tag364.xml"/><Relationship Id="rId20" Type="http://schemas.openxmlformats.org/officeDocument/2006/relationships/tags" Target="../tags/tag365.xml"/><Relationship Id="rId21" Type="http://schemas.openxmlformats.org/officeDocument/2006/relationships/tags" Target="../tags/tag366.xml"/><Relationship Id="rId22" Type="http://schemas.openxmlformats.org/officeDocument/2006/relationships/tags" Target="../tags/tag367.xml"/><Relationship Id="rId23" Type="http://schemas.openxmlformats.org/officeDocument/2006/relationships/tags" Target="../tags/tag368.xml"/><Relationship Id="rId24" Type="http://schemas.openxmlformats.org/officeDocument/2006/relationships/tags" Target="../tags/tag369.xml"/><Relationship Id="rId25" Type="http://schemas.openxmlformats.org/officeDocument/2006/relationships/tags" Target="../tags/tag370.xml"/><Relationship Id="rId26" Type="http://schemas.openxmlformats.org/officeDocument/2006/relationships/tags" Target="../tags/tag371.xml"/><Relationship Id="rId27" Type="http://schemas.openxmlformats.org/officeDocument/2006/relationships/tags" Target="../tags/tag372.xml"/><Relationship Id="rId28" Type="http://schemas.openxmlformats.org/officeDocument/2006/relationships/tags" Target="../tags/tag373.xml"/><Relationship Id="rId29" Type="http://schemas.openxmlformats.org/officeDocument/2006/relationships/tags" Target="../tags/tag374.xml"/><Relationship Id="rId30" Type="http://schemas.openxmlformats.org/officeDocument/2006/relationships/slideLayout" Target="../slideLayouts/slideLayout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tags" Target="../tags/tag375.xml"/><Relationship Id="rId2" Type="http://schemas.openxmlformats.org/officeDocument/2006/relationships/tags" Target="../tags/tag376.xml"/><Relationship Id="rId3" Type="http://schemas.openxmlformats.org/officeDocument/2006/relationships/tags" Target="../tags/tag377.xml"/><Relationship Id="rId4" Type="http://schemas.openxmlformats.org/officeDocument/2006/relationships/slideLayout" Target="../slideLayouts/slideLayout22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占位符 3"/>
          <p:cNvSpPr>
            <a:spLocks noGrp="1"/>
          </p:cNvSpPr>
          <p:nvPr>
            <p:ph type="body" idx="9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,a click to unlimited possibilities</a:t>
            </a:r>
            <a:endParaRPr altLang="en-US" lang="zh-CN"/>
          </a:p>
        </p:txBody>
      </p:sp>
      <p:sp>
        <p:nvSpPr>
          <p:cNvPr id="1048650" name="标题 4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人工智能教育助力数字化校园建设</a:t>
            </a:r>
            <a:endParaRPr altLang="en-US" lang="zh-CN"/>
          </a:p>
        </p:txBody>
      </p:sp>
      <p:sp>
        <p:nvSpPr>
          <p:cNvPr id="1048652" name="文本占位符 7"/>
          <p:cNvSpPr>
            <a:spLocks noGrp="1"/>
          </p:cNvSpPr>
          <p:nvPr>
            <p:ph type="body" idx="4"/>
            <p:custDataLst>
              <p:tags r:id="rId3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标题 1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p>
            <a:r>
              <a:rPr altLang="en-US" lang="zh-CN">
                <a:solidFill>
                  <a:schemeClr val="tx1"/>
                </a:solidFill>
              </a:rPr>
              <a:t>目录</a:t>
            </a:r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26" name="标题"/>
          <p:cNvSpPr txBox="1"/>
          <p:nvPr>
            <p:custDataLst>
              <p:tags r:id="rId2"/>
            </p:custDataLst>
          </p:nvPr>
        </p:nvSpPr>
        <p:spPr>
          <a:xfrm>
            <a:off x="2675255" y="2459355"/>
            <a:ext cx="3320415" cy="5213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添加目录项标题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28" name="序号"/>
          <p:cNvSpPr txBox="1"/>
          <p:nvPr>
            <p:custDataLst>
              <p:tags r:id="rId3"/>
            </p:custDataLst>
          </p:nvPr>
        </p:nvSpPr>
        <p:spPr>
          <a:xfrm>
            <a:off x="152527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01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0" name="弧形 10"/>
          <p:cNvSpPr/>
          <p:nvPr>
            <p:custDataLst>
              <p:tags r:id="rId4"/>
            </p:custDataLst>
          </p:nvPr>
        </p:nvSpPr>
        <p:spPr>
          <a:xfrm rot="5040000">
            <a:off x="171005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2" name="标题"/>
          <p:cNvSpPr txBox="1"/>
          <p:nvPr>
            <p:custDataLst>
              <p:tags r:id="rId5"/>
            </p:custDataLst>
          </p:nvPr>
        </p:nvSpPr>
        <p:spPr>
          <a:xfrm>
            <a:off x="7397115" y="2459355"/>
            <a:ext cx="3270250" cy="55118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indent="-6985" marL="84455"/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人工智能教育的发展背景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34" name="序号"/>
          <p:cNvSpPr txBox="1"/>
          <p:nvPr>
            <p:custDataLst>
              <p:tags r:id="rId6"/>
            </p:custDataLst>
          </p:nvPr>
        </p:nvSpPr>
        <p:spPr>
          <a:xfrm>
            <a:off x="6247130" y="22860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02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36" name="弧形 34"/>
          <p:cNvSpPr/>
          <p:nvPr>
            <p:custDataLst>
              <p:tags r:id="rId7"/>
            </p:custDataLst>
          </p:nvPr>
        </p:nvSpPr>
        <p:spPr>
          <a:xfrm rot="5040000">
            <a:off x="6431915" y="22180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38" name="标题"/>
          <p:cNvSpPr txBox="1"/>
          <p:nvPr>
            <p:custDataLst>
              <p:tags r:id="rId8"/>
            </p:custDataLst>
          </p:nvPr>
        </p:nvSpPr>
        <p:spPr>
          <a:xfrm>
            <a:off x="2675255" y="3435985"/>
            <a:ext cx="3321050" cy="604520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数字化校园建设的现状与挑战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0" name="序号"/>
          <p:cNvSpPr txBox="1"/>
          <p:nvPr>
            <p:custDataLst>
              <p:tags r:id="rId9"/>
            </p:custDataLst>
          </p:nvPr>
        </p:nvSpPr>
        <p:spPr>
          <a:xfrm>
            <a:off x="152527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03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2" name="弧形 39"/>
          <p:cNvSpPr/>
          <p:nvPr>
            <p:custDataLst>
              <p:tags r:id="rId10"/>
            </p:custDataLst>
          </p:nvPr>
        </p:nvSpPr>
        <p:spPr>
          <a:xfrm rot="5040000">
            <a:off x="171005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44" name="标题"/>
          <p:cNvSpPr txBox="1"/>
          <p:nvPr>
            <p:custDataLst>
              <p:tags r:id="rId11"/>
            </p:custDataLst>
          </p:nvPr>
        </p:nvSpPr>
        <p:spPr>
          <a:xfrm>
            <a:off x="7397115" y="3435985"/>
            <a:ext cx="3270250" cy="59753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人工智能教育在数字化校园建设中的作用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6" name="序号"/>
          <p:cNvSpPr txBox="1"/>
          <p:nvPr>
            <p:custDataLst>
              <p:tags r:id="rId12"/>
            </p:custDataLst>
          </p:nvPr>
        </p:nvSpPr>
        <p:spPr>
          <a:xfrm>
            <a:off x="6247130" y="326263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04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48" name="弧形 44"/>
          <p:cNvSpPr/>
          <p:nvPr>
            <p:custDataLst>
              <p:tags r:id="rId13"/>
            </p:custDataLst>
          </p:nvPr>
        </p:nvSpPr>
        <p:spPr>
          <a:xfrm rot="5040000">
            <a:off x="6431915" y="319468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0" name="标题"/>
          <p:cNvSpPr txBox="1"/>
          <p:nvPr>
            <p:custDataLst>
              <p:tags r:id="rId14"/>
            </p:custDataLst>
          </p:nvPr>
        </p:nvSpPr>
        <p:spPr>
          <a:xfrm>
            <a:off x="2675255" y="4465955"/>
            <a:ext cx="3320415" cy="57340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人工智能教育在数字化校园建设中的应用案例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2" name="序号"/>
          <p:cNvSpPr txBox="1"/>
          <p:nvPr>
            <p:custDataLst>
              <p:tags r:id="rId15"/>
            </p:custDataLst>
          </p:nvPr>
        </p:nvSpPr>
        <p:spPr>
          <a:xfrm>
            <a:off x="152527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05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4" name="弧形 7"/>
          <p:cNvSpPr/>
          <p:nvPr>
            <p:custDataLst>
              <p:tags r:id="rId16"/>
            </p:custDataLst>
          </p:nvPr>
        </p:nvSpPr>
        <p:spPr>
          <a:xfrm rot="5040000">
            <a:off x="171005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56" name="标题"/>
          <p:cNvSpPr txBox="1"/>
          <p:nvPr>
            <p:custDataLst>
              <p:tags r:id="rId17"/>
            </p:custDataLst>
          </p:nvPr>
        </p:nvSpPr>
        <p:spPr>
          <a:xfrm>
            <a:off x="7397115" y="4465955"/>
            <a:ext cx="3269615" cy="581025"/>
          </a:xfrm>
          <a:prstGeom prst="rect"/>
          <a:noFill/>
        </p:spPr>
        <p:txBody>
          <a:bodyPr anchor="t" anchorCtr="0" bIns="0" lIns="0" rIns="0" rtlCol="0" tIns="0" wrap="square">
            <a:normAutofit fontScale="78333"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24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人工智能教育助力数字化校园建设的优势与前景</a:t>
            </a:r>
            <a:endParaRPr altLang="en-US" b="1" dirty="0" sz="24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58" name="序号"/>
          <p:cNvSpPr txBox="1"/>
          <p:nvPr>
            <p:custDataLst>
              <p:tags r:id="rId18"/>
            </p:custDataLst>
          </p:nvPr>
        </p:nvSpPr>
        <p:spPr>
          <a:xfrm>
            <a:off x="6247130" y="429260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06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0" name="弧形 18"/>
          <p:cNvSpPr/>
          <p:nvPr>
            <p:custDataLst>
              <p:tags r:id="rId19"/>
            </p:custDataLst>
          </p:nvPr>
        </p:nvSpPr>
        <p:spPr>
          <a:xfrm rot="5040000">
            <a:off x="6431915" y="422465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1048862" name="标题"/>
          <p:cNvSpPr txBox="1"/>
          <p:nvPr>
            <p:custDataLst>
              <p:tags r:id="rId20"/>
            </p:custDataLst>
          </p:nvPr>
        </p:nvSpPr>
        <p:spPr>
          <a:xfrm>
            <a:off x="2675255" y="5471795"/>
            <a:ext cx="3319145" cy="589915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indent="-6985" lvl="0" marL="84455">
              <a:buClrTx/>
              <a:buSzTx/>
              <a:buFontTx/>
            </a:pPr>
            <a:r>
              <a:rPr altLang="en-US" b="1" dirty="0" sz="1700" lang="zh-CN" spc="3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结论与建议</a:t>
            </a:r>
            <a:endParaRPr altLang="en-US" b="1" dirty="0" sz="1700" lang="zh-CN" spc="3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4" name="序号"/>
          <p:cNvSpPr txBox="1"/>
          <p:nvPr>
            <p:custDataLst>
              <p:tags r:id="rId21"/>
            </p:custDataLst>
          </p:nvPr>
        </p:nvSpPr>
        <p:spPr>
          <a:xfrm>
            <a:off x="1525270" y="5298440"/>
            <a:ext cx="1150620" cy="668020"/>
          </a:xfrm>
          <a:prstGeom prst="rect"/>
          <a:noFill/>
        </p:spPr>
        <p:txBody>
          <a:bodyPr anchor="ctr" bIns="0" lIns="0" rIns="0" rtlCol="0" tIns="0" wrap="square">
            <a:normAutofit/>
          </a:bodyPr>
          <a:p>
            <a:pPr algn="l" indent="148590" lvl="0" marL="172085">
              <a:buClrTx/>
              <a:buSzTx/>
              <a:buFontTx/>
            </a:pPr>
            <a:r>
              <a:rPr b="1" sz="3600" 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07</a:t>
            </a:r>
            <a:endParaRPr b="1" sz="3600"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48866" name="弧形 22"/>
          <p:cNvSpPr/>
          <p:nvPr>
            <p:custDataLst>
              <p:tags r:id="rId22"/>
            </p:custDataLst>
          </p:nvPr>
        </p:nvSpPr>
        <p:spPr>
          <a:xfrm rot="5040000">
            <a:off x="1710055" y="5230495"/>
            <a:ext cx="758190" cy="758190"/>
          </a:xfrm>
          <a:prstGeom prst="arc">
            <a:avLst>
              <a:gd name="adj1" fmla="val 8508529"/>
              <a:gd name="adj2" fmla="val 3706333"/>
            </a:avLst>
          </a:prstGeom>
          <a:ln>
            <a:gradFill>
              <a:gsLst>
                <a:gs pos="0">
                  <a:schemeClr val="accent1">
                    <a:lumMod val="75000"/>
                  </a:schemeClr>
                </a:gs>
                <a:gs pos="87000">
                  <a:schemeClr val="bg1">
                    <a:alpha val="0"/>
                  </a:schemeClr>
                </a:gs>
              </a:gsLst>
              <a:lin ang="10200000" scaled="1"/>
            </a:gradFill>
            <a:tailEnd type="oval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One</a:t>
            </a:r>
            <a:endParaRPr altLang="en-US" lang="zh-CN"/>
          </a:p>
        </p:txBody>
      </p:sp>
      <p:sp>
        <p:nvSpPr>
          <p:cNvPr id="10488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单击添加章节标题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Two</a:t>
            </a:r>
            <a:endParaRPr altLang="en-US" lang="zh-CN"/>
          </a:p>
        </p:txBody>
      </p:sp>
      <p:sp>
        <p:nvSpPr>
          <p:cNvPr id="10489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人工智能教育的发展背景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数字化校园建设的趋势</a:t>
            </a:r>
            <a:endParaRPr altLang="en-US" lang="zh-CN"/>
          </a:p>
        </p:txBody>
      </p:sp>
      <p:sp>
        <p:nvSpPr>
          <p:cNvPr id="1048998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0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2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数字化校园建设的发展历程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04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6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08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数字化校园建设的现状和问题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0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2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4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数字化校园建设的未来趋势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16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18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20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人工智能教育在数字化校园建设中的应用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人工智能技术在教育领域的应用</a:t>
            </a:r>
            <a:endParaRPr altLang="en-US" lang="zh-CN"/>
          </a:p>
        </p:txBody>
      </p:sp>
      <p:sp>
        <p:nvSpPr>
          <p:cNvPr id="1049056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58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0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人工智能技术为教育领域带来创新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2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4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66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人工智能技术在教育领域的应用场景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68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0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2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人工智能技术对数字化校园建设的影响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074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6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078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未来人工智能技术在教育领域的展望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人工智能教育的发展历程</a:t>
            </a:r>
            <a:endParaRPr altLang="en-US" lang="zh-CN"/>
          </a:p>
        </p:txBody>
      </p:sp>
      <p:sp>
        <p:nvSpPr>
          <p:cNvPr id="1049114" name="矩形 5"/>
          <p:cNvSpPr/>
          <p:nvPr>
            <p:custDataLst>
              <p:tags r:id="rId1"/>
            </p:custDataLst>
          </p:nvPr>
        </p:nvSpPr>
        <p:spPr>
          <a:xfrm>
            <a:off x="608330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6" name="矩形 10"/>
          <p:cNvSpPr/>
          <p:nvPr>
            <p:custDataLst>
              <p:tags r:id="rId2"/>
            </p:custDataLst>
          </p:nvPr>
        </p:nvSpPr>
        <p:spPr>
          <a:xfrm>
            <a:off x="962950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18" name="TextBox 2"/>
          <p:cNvSpPr txBox="1"/>
          <p:nvPr>
            <p:custDataLst>
              <p:tags r:id="rId3"/>
            </p:custDataLst>
          </p:nvPr>
        </p:nvSpPr>
        <p:spPr>
          <a:xfrm>
            <a:off x="76331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人工智能技术的兴起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0" name="矩形 6"/>
          <p:cNvSpPr/>
          <p:nvPr>
            <p:custDataLst>
              <p:tags r:id="rId4"/>
            </p:custDataLst>
          </p:nvPr>
        </p:nvSpPr>
        <p:spPr>
          <a:xfrm>
            <a:off x="3407023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2" name="矩形 11"/>
          <p:cNvSpPr/>
          <p:nvPr>
            <p:custDataLst>
              <p:tags r:id="rId5"/>
            </p:custDataLst>
          </p:nvPr>
        </p:nvSpPr>
        <p:spPr>
          <a:xfrm>
            <a:off x="3780777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4" name="TextBox 2"/>
          <p:cNvSpPr txBox="1"/>
          <p:nvPr>
            <p:custDataLst>
              <p:tags r:id="rId6"/>
            </p:custDataLst>
          </p:nvPr>
        </p:nvSpPr>
        <p:spPr>
          <a:xfrm>
            <a:off x="3561372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人工智能技术在教育领域的应用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26" name="矩形 33"/>
          <p:cNvSpPr/>
          <p:nvPr>
            <p:custDataLst>
              <p:tags r:id="rId7"/>
            </p:custDataLst>
          </p:nvPr>
        </p:nvSpPr>
        <p:spPr>
          <a:xfrm>
            <a:off x="6201251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28" name="矩形 37"/>
          <p:cNvSpPr/>
          <p:nvPr>
            <p:custDataLst>
              <p:tags r:id="rId8"/>
            </p:custDataLst>
          </p:nvPr>
        </p:nvSpPr>
        <p:spPr>
          <a:xfrm>
            <a:off x="6555871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0" name="TextBox 2"/>
          <p:cNvSpPr txBox="1"/>
          <p:nvPr>
            <p:custDataLst>
              <p:tags r:id="rId9"/>
            </p:custDataLst>
          </p:nvPr>
        </p:nvSpPr>
        <p:spPr>
          <a:xfrm>
            <a:off x="6356237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人工智能教育的发展阶段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049132" name="矩形 34"/>
          <p:cNvSpPr/>
          <p:nvPr>
            <p:custDataLst>
              <p:tags r:id="rId10"/>
            </p:custDataLst>
          </p:nvPr>
        </p:nvSpPr>
        <p:spPr>
          <a:xfrm>
            <a:off x="8989738" y="2564100"/>
            <a:ext cx="2588775" cy="2618304"/>
          </a:xfrm>
          <a:prstGeom prst="rect"/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4" name="矩形 38"/>
          <p:cNvSpPr/>
          <p:nvPr>
            <p:custDataLst>
              <p:tags r:id="rId11"/>
            </p:custDataLst>
          </p:nvPr>
        </p:nvSpPr>
        <p:spPr>
          <a:xfrm>
            <a:off x="9363493" y="2558359"/>
            <a:ext cx="531535" cy="275611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60000"/>
          </a:bodyPr>
          <a:p>
            <a:pPr algn="ctr"/>
            <a:endParaRPr altLang="en-US" lang="zh-CN"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136" name="TextBox 2"/>
          <p:cNvSpPr txBox="1"/>
          <p:nvPr>
            <p:custDataLst>
              <p:tags r:id="rId12"/>
            </p:custDataLst>
          </p:nvPr>
        </p:nvSpPr>
        <p:spPr>
          <a:xfrm>
            <a:off x="9144725" y="3137487"/>
            <a:ext cx="2279040" cy="1840306"/>
          </a:xfrm>
          <a:prstGeom prst="rect"/>
          <a:noFill/>
        </p:spPr>
        <p:txBody>
          <a:bodyPr rtlCol="0" wrap="square">
            <a:norm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altLang="en-US" dirty="0" sz="2000" lang="zh-CN" spc="15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pitchFamily="34" charset="-122"/>
                <a:sym typeface="Arial" panose="02080604020202020204" pitchFamily="34" charset="0"/>
              </a:rPr>
              <a:t>人工智能教育的发展前景</a:t>
            </a:r>
            <a:endParaRPr altLang="en-US" dirty="0" sz="2000" lang="zh-CN" spc="15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pitchFamily="34" charset="-122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Three</a:t>
            </a:r>
            <a:endParaRPr altLang="en-US" lang="zh-CN"/>
          </a:p>
        </p:txBody>
      </p:sp>
      <p:sp>
        <p:nvSpPr>
          <p:cNvPr id="1049172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数字化校园建设的现状与挑战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数字化校园建设的现状</a:t>
            </a:r>
            <a:endParaRPr altLang="en-US" lang="zh-CN"/>
          </a:p>
        </p:txBody>
      </p:sp>
      <p:sp>
        <p:nvSpPr>
          <p:cNvPr id="1049236" name="对角圆角矩形 15"/>
          <p:cNvSpPr/>
          <p:nvPr>
            <p:custDataLst>
              <p:tags r:id="rId1"/>
            </p:custDataLst>
          </p:nvPr>
        </p:nvSpPr>
        <p:spPr>
          <a:xfrm>
            <a:off x="1499600" y="4193833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38" name="对角圆角矩形 16"/>
          <p:cNvSpPr/>
          <p:nvPr>
            <p:custDataLst>
              <p:tags r:id="rId2"/>
            </p:custDataLst>
          </p:nvPr>
        </p:nvSpPr>
        <p:spPr>
          <a:xfrm>
            <a:off x="1499600" y="4053207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algn="tl" blurRad="165100" dir="2700000" dist="25400" rotWithShape="0" sx="102000" sy="10200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0" name="直角三角形 17"/>
          <p:cNvSpPr/>
          <p:nvPr>
            <p:custDataLst>
              <p:tags r:id="rId3"/>
            </p:custDataLst>
          </p:nvPr>
        </p:nvSpPr>
        <p:spPr>
          <a:xfrm>
            <a:off x="2058876" y="4053852"/>
            <a:ext cx="84245" cy="140408"/>
          </a:xfrm>
          <a:prstGeom prst="rtTriangle"/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2" name="文本框 27"/>
          <p:cNvSpPr txBox="1"/>
          <p:nvPr>
            <p:custDataLst>
              <p:tags r:id="rId4"/>
            </p:custDataLst>
          </p:nvPr>
        </p:nvSpPr>
        <p:spPr>
          <a:xfrm>
            <a:off x="2095000" y="4204799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数字化校园建设的现状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44" name="对角圆角矩形 52"/>
          <p:cNvSpPr/>
          <p:nvPr>
            <p:custDataLst>
              <p:tags r:id="rId5"/>
            </p:custDataLst>
          </p:nvPr>
        </p:nvSpPr>
        <p:spPr>
          <a:xfrm>
            <a:off x="1499600" y="1631615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6" name="对角圆角矩形 53"/>
          <p:cNvSpPr/>
          <p:nvPr>
            <p:custDataLst>
              <p:tags r:id="rId6"/>
            </p:custDataLst>
          </p:nvPr>
        </p:nvSpPr>
        <p:spPr>
          <a:xfrm>
            <a:off x="1499600" y="1490345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algn="tl" blurRad="165100" dir="2700000" dist="25400" rotWithShape="0" sx="102000" sy="10200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48" name="直角三角形 54"/>
          <p:cNvSpPr/>
          <p:nvPr>
            <p:custDataLst>
              <p:tags r:id="rId7"/>
            </p:custDataLst>
          </p:nvPr>
        </p:nvSpPr>
        <p:spPr>
          <a:xfrm>
            <a:off x="2058876" y="1490990"/>
            <a:ext cx="84245" cy="140408"/>
          </a:xfrm>
          <a:prstGeom prst="rtTriangle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0" name="文本框 56"/>
          <p:cNvSpPr txBox="1"/>
          <p:nvPr>
            <p:custDataLst>
              <p:tags r:id="rId8"/>
            </p:custDataLst>
          </p:nvPr>
        </p:nvSpPr>
        <p:spPr>
          <a:xfrm>
            <a:off x="2095000" y="1634841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数字化校园建设的背景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52" name="对角圆角矩形 5"/>
          <p:cNvSpPr/>
          <p:nvPr>
            <p:custDataLst>
              <p:tags r:id="rId9"/>
            </p:custDataLst>
          </p:nvPr>
        </p:nvSpPr>
        <p:spPr>
          <a:xfrm>
            <a:off x="1499600" y="2912724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4" name="对角圆角矩形 6"/>
          <p:cNvSpPr/>
          <p:nvPr>
            <p:custDataLst>
              <p:tags r:id="rId10"/>
            </p:custDataLst>
          </p:nvPr>
        </p:nvSpPr>
        <p:spPr>
          <a:xfrm>
            <a:off x="1499600" y="2771454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algn="tl" blurRad="165100" dir="2700000" dist="25400" rotWithShape="0" sx="102000" sy="10200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6" name="直角三角形 7"/>
          <p:cNvSpPr/>
          <p:nvPr>
            <p:custDataLst>
              <p:tags r:id="rId11"/>
            </p:custDataLst>
          </p:nvPr>
        </p:nvSpPr>
        <p:spPr>
          <a:xfrm>
            <a:off x="2058876" y="2772744"/>
            <a:ext cx="84245" cy="140408"/>
          </a:xfrm>
          <a:prstGeom prst="rtTriangle"/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58" name="文本框 8"/>
          <p:cNvSpPr txBox="1"/>
          <p:nvPr>
            <p:custDataLst>
              <p:tags r:id="rId12"/>
            </p:custDataLst>
          </p:nvPr>
        </p:nvSpPr>
        <p:spPr>
          <a:xfrm>
            <a:off x="2095000" y="2923690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en-US" dirty="0" lang="zh-CN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数字化校园建设的意义</a:t>
            </a:r>
            <a:endParaRPr altLang="en-US" dirty="0" lang="zh-CN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260" name="对角圆角矩形 9"/>
          <p:cNvSpPr/>
          <p:nvPr>
            <p:custDataLst>
              <p:tags r:id="rId13"/>
            </p:custDataLst>
          </p:nvPr>
        </p:nvSpPr>
        <p:spPr>
          <a:xfrm>
            <a:off x="1499600" y="5475586"/>
            <a:ext cx="9187233" cy="77435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algn="l" blurRad="254000" dir="6420000" dist="38100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2" name="对角圆角矩形 10"/>
          <p:cNvSpPr/>
          <p:nvPr>
            <p:custDataLst>
              <p:tags r:id="rId14"/>
            </p:custDataLst>
          </p:nvPr>
        </p:nvSpPr>
        <p:spPr>
          <a:xfrm>
            <a:off x="1499600" y="5334316"/>
            <a:ext cx="559151" cy="533551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algn="tl" blurRad="165100" dir="2700000" dist="25400" rotWithShape="0" sx="102000" sy="10200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4" name="直角三角形 11"/>
          <p:cNvSpPr/>
          <p:nvPr>
            <p:custDataLst>
              <p:tags r:id="rId15"/>
            </p:custDataLst>
          </p:nvPr>
        </p:nvSpPr>
        <p:spPr>
          <a:xfrm>
            <a:off x="2058876" y="5334961"/>
            <a:ext cx="84245" cy="140408"/>
          </a:xfrm>
          <a:prstGeom prst="rtTriangle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/>
          </a:bodyPr>
          <a:p>
            <a:pPr algn="ctr"/>
            <a:endParaRPr altLang="en-US" lang="zh-CN">
              <a:latin typeface="+mn-ea"/>
            </a:endParaRPr>
          </a:p>
        </p:txBody>
      </p:sp>
      <p:sp>
        <p:nvSpPr>
          <p:cNvPr id="1049266" name="文本框 12"/>
          <p:cNvSpPr txBox="1"/>
          <p:nvPr>
            <p:custDataLst>
              <p:tags r:id="rId16"/>
            </p:custDataLst>
          </p:nvPr>
        </p:nvSpPr>
        <p:spPr>
          <a:xfrm>
            <a:off x="2095000" y="5485907"/>
            <a:ext cx="8300931" cy="761013"/>
          </a:xfrm>
          <a:prstGeom prst="rect"/>
          <a:noFill/>
        </p:spPr>
        <p:txBody>
          <a:bodyPr anchor="ctr" anchorCtr="0" bIns="107950" rtlCol="0" tIns="0" wrap="square">
            <a:normAutofit/>
          </a:bodyPr>
          <a:p>
            <a:pPr>
              <a:lnSpc>
                <a:spcPct val="150000"/>
              </a:lnSpc>
            </a:pPr>
            <a:r>
              <a:rPr altLang="zh-CN" dirty="0" lang="en-US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数字化校园建设的发展趋势</a:t>
            </a:r>
            <a:endParaRPr altLang="zh-CN" dirty="0" lang="en-US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数字化校园建设面临的挑战</a:t>
            </a:r>
            <a:endParaRPr altLang="en-US" lang="zh-CN"/>
          </a:p>
        </p:txBody>
      </p:sp>
      <p:sp>
        <p:nvSpPr>
          <p:cNvPr id="1049302" name="圆角矩形 26"/>
          <p:cNvSpPr/>
          <p:nvPr>
            <p:custDataLst>
              <p:tags r:id="rId1"/>
            </p:custDataLst>
          </p:nvPr>
        </p:nvSpPr>
        <p:spPr>
          <a:xfrm>
            <a:off x="608330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04" name="圆角矩形 28"/>
          <p:cNvSpPr/>
          <p:nvPr>
            <p:custDataLst>
              <p:tags r:id="rId2"/>
            </p:custDataLst>
          </p:nvPr>
        </p:nvSpPr>
        <p:spPr>
          <a:xfrm>
            <a:off x="610871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40000"/>
          </a:bodyPr>
          <a:p>
            <a:pPr algn="ctr" lvl="0">
              <a:buClrTx/>
              <a:buSzTx/>
              <a:buFontTx/>
            </a:pPr>
            <a:endParaRPr altLang="en-US" lang="zh-CN">
              <a:effectLst/>
              <a:latin typeface="+mn-ea"/>
              <a:sym typeface="+mn-ea"/>
            </a:endParaRPr>
          </a:p>
        </p:txBody>
      </p:sp>
      <p:sp>
        <p:nvSpPr>
          <p:cNvPr id="1049306" name="文本框 31"/>
          <p:cNvSpPr txBox="1"/>
          <p:nvPr>
            <p:custDataLst>
              <p:tags r:id="rId3"/>
            </p:custDataLst>
          </p:nvPr>
        </p:nvSpPr>
        <p:spPr>
          <a:xfrm>
            <a:off x="763315" y="2290305"/>
            <a:ext cx="2282989" cy="3405308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fontAlgn="auto">
              <a:lnSpc>
                <a:spcPct val="120000"/>
              </a:lnSpc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技术难题：如何实现数字化校园的全面覆盖和稳定运行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08" name="圆角矩形 29"/>
          <p:cNvSpPr/>
          <p:nvPr>
            <p:custDataLst>
              <p:tags r:id="rId4"/>
            </p:custDataLst>
          </p:nvPr>
        </p:nvSpPr>
        <p:spPr>
          <a:xfrm>
            <a:off x="3400598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0" name="圆角矩形 32"/>
          <p:cNvSpPr/>
          <p:nvPr>
            <p:custDataLst>
              <p:tags r:id="rId5"/>
            </p:custDataLst>
          </p:nvPr>
        </p:nvSpPr>
        <p:spPr>
          <a:xfrm>
            <a:off x="3403139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2" name="文本框 34"/>
          <p:cNvSpPr txBox="1"/>
          <p:nvPr>
            <p:custDataLst>
              <p:tags r:id="rId6"/>
            </p:custDataLst>
          </p:nvPr>
        </p:nvSpPr>
        <p:spPr>
          <a:xfrm>
            <a:off x="3558124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资源整合：如何整合各类教育资源，提高资源利用效率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14" name="圆角矩形 3"/>
          <p:cNvSpPr/>
          <p:nvPr>
            <p:custDataLst>
              <p:tags r:id="rId7"/>
            </p:custDataLst>
          </p:nvPr>
        </p:nvSpPr>
        <p:spPr>
          <a:xfrm>
            <a:off x="6192866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16" name="圆角矩形 4"/>
          <p:cNvSpPr/>
          <p:nvPr>
            <p:custDataLst>
              <p:tags r:id="rId8"/>
            </p:custDataLst>
          </p:nvPr>
        </p:nvSpPr>
        <p:spPr>
          <a:xfrm>
            <a:off x="6195407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18" name="文本框 5"/>
          <p:cNvSpPr txBox="1"/>
          <p:nvPr>
            <p:custDataLst>
              <p:tags r:id="rId9"/>
            </p:custDataLst>
          </p:nvPr>
        </p:nvSpPr>
        <p:spPr>
          <a:xfrm>
            <a:off x="6349757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信息安全：如何保障数字化校园的信息安全，防止数据泄露和攻击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20" name="圆角矩形 8"/>
          <p:cNvSpPr/>
          <p:nvPr>
            <p:custDataLst>
              <p:tags r:id="rId10"/>
            </p:custDataLst>
          </p:nvPr>
        </p:nvSpPr>
        <p:spPr>
          <a:xfrm>
            <a:off x="8985135" y="1869178"/>
            <a:ext cx="2592842" cy="4001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6360000" dist="114300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buClrTx/>
              <a:buSzTx/>
              <a:buFontTx/>
            </a:pPr>
            <a:endParaRPr altLang="en-US" lang="zh-CN">
              <a:latin typeface="+mn-ea"/>
              <a:sym typeface="+mn-ea"/>
            </a:endParaRPr>
          </a:p>
        </p:txBody>
      </p:sp>
      <p:sp>
        <p:nvSpPr>
          <p:cNvPr id="1049322" name="圆角矩形 9"/>
          <p:cNvSpPr/>
          <p:nvPr>
            <p:custDataLst>
              <p:tags r:id="rId11"/>
            </p:custDataLst>
          </p:nvPr>
        </p:nvSpPr>
        <p:spPr>
          <a:xfrm>
            <a:off x="8987675" y="1869178"/>
            <a:ext cx="2587946" cy="21263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40000"/>
          </a:bodyPr>
          <a:p>
            <a:pPr algn="ctr"/>
            <a:endParaRPr altLang="en-US" lang="zh-CN">
              <a:effectLst/>
              <a:latin typeface="+mn-ea"/>
            </a:endParaRPr>
          </a:p>
        </p:txBody>
      </p:sp>
      <p:sp>
        <p:nvSpPr>
          <p:cNvPr id="1049324" name="文本框 10"/>
          <p:cNvSpPr txBox="1"/>
          <p:nvPr>
            <p:custDataLst>
              <p:tags r:id="rId12"/>
            </p:custDataLst>
          </p:nvPr>
        </p:nvSpPr>
        <p:spPr>
          <a:xfrm>
            <a:off x="9142025" y="2290305"/>
            <a:ext cx="2280191" cy="3406651"/>
          </a:xfrm>
          <a:prstGeom prst="rect"/>
          <a:noFill/>
        </p:spPr>
        <p:txBody>
          <a:bodyPr anchor="t" anchorCtr="0" rtlCol="0" wrap="square">
            <a:normAutofit/>
          </a:bodyPr>
          <a:p>
            <a:pPr algn="just" lvl="0">
              <a:lnSpc>
                <a:spcPct val="120000"/>
              </a:lnSpc>
              <a:buClrTx/>
              <a:buSzTx/>
              <a:buFontTx/>
            </a:pPr>
            <a:r>
              <a:rPr altLang="en-US" dirty="0" sz="2000" lang="zh-CN" spc="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师生培训：如何提高师生数字化素养，适应数字化校园建设的需求</a:t>
            </a:r>
            <a:endParaRPr altLang="en-US" dirty="0" sz="2000" lang="zh-CN" spc="20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数字化校园建设的需求与期望</a:t>
            </a:r>
            <a:endParaRPr altLang="en-US" lang="zh-CN"/>
          </a:p>
        </p:txBody>
      </p:sp>
      <p:sp>
        <p:nvSpPr>
          <p:cNvPr id="1049360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2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364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提升教育质量：通过人工智能技术，提高教学质量和效果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66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68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0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优化管理效率：实现数字化管理，提高管理效率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2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4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76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增强学生体验：提供更加便捷、个性化的学习体验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378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0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382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促进教育公平：缩小城乡、区域之间的教育差距，实现教育公平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Four</a:t>
            </a:r>
            <a:endParaRPr altLang="en-US" lang="zh-CN"/>
          </a:p>
        </p:txBody>
      </p:sp>
      <p:sp>
        <p:nvSpPr>
          <p:cNvPr id="104941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人工智能教育在数字化校园建设中的作用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提高教学效率与质量</a:t>
            </a:r>
            <a:endParaRPr altLang="en-US" lang="zh-CN"/>
          </a:p>
        </p:txBody>
      </p:sp>
      <p:sp>
        <p:nvSpPr>
          <p:cNvPr id="1049482" name="任意多边形 20"/>
          <p:cNvSpPr/>
          <p:nvPr>
            <p:custDataLst>
              <p:tags r:id="rId1"/>
            </p:custDataLst>
          </p:nvPr>
        </p:nvSpPr>
        <p:spPr>
          <a:xfrm rot="2700000">
            <a:off x="1722598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4" name="文本框 24"/>
          <p:cNvSpPr txBox="1"/>
          <p:nvPr>
            <p:custDataLst>
              <p:tags r:id="rId2"/>
            </p:custDataLst>
          </p:nvPr>
        </p:nvSpPr>
        <p:spPr bwMode="auto">
          <a:xfrm>
            <a:off x="1368160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人工智能教育能够自动化批改作业和考试，减少教师工作量，提高教学效率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86" name="矩形 42"/>
          <p:cNvSpPr/>
          <p:nvPr>
            <p:custDataLst>
              <p:tags r:id="rId3"/>
            </p:custDataLst>
          </p:nvPr>
        </p:nvSpPr>
        <p:spPr>
          <a:xfrm>
            <a:off x="1499697" y="2843950"/>
            <a:ext cx="1723074" cy="122020"/>
          </a:xfrm>
          <a:prstGeom prst="rect"/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88" name="任意多边形 18"/>
          <p:cNvSpPr/>
          <p:nvPr>
            <p:custDataLst>
              <p:tags r:id="rId4"/>
            </p:custDataLst>
          </p:nvPr>
        </p:nvSpPr>
        <p:spPr>
          <a:xfrm rot="5400000">
            <a:off x="421079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0" name="文本框 27"/>
          <p:cNvSpPr txBox="1"/>
          <p:nvPr>
            <p:custDataLst>
              <p:tags r:id="rId5"/>
            </p:custDataLst>
          </p:nvPr>
        </p:nvSpPr>
        <p:spPr bwMode="auto">
          <a:xfrm>
            <a:off x="3855709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人工智能教育能够根据学生个性化需求，提供定制化学习资源和教学方案，提高教学质量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2" name="矩形 43"/>
          <p:cNvSpPr/>
          <p:nvPr>
            <p:custDataLst>
              <p:tags r:id="rId6"/>
            </p:custDataLst>
          </p:nvPr>
        </p:nvSpPr>
        <p:spPr>
          <a:xfrm>
            <a:off x="3987894" y="2843950"/>
            <a:ext cx="1723074" cy="122020"/>
          </a:xfrm>
          <a:prstGeom prst="rect"/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4" name="任意多边形 21"/>
          <p:cNvSpPr/>
          <p:nvPr>
            <p:custDataLst>
              <p:tags r:id="rId7"/>
            </p:custDataLst>
          </p:nvPr>
        </p:nvSpPr>
        <p:spPr>
          <a:xfrm rot="18900000" flipH="1">
            <a:off x="6698345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496" name="文本框 30"/>
          <p:cNvSpPr txBox="1"/>
          <p:nvPr>
            <p:custDataLst>
              <p:tags r:id="rId8"/>
            </p:custDataLst>
          </p:nvPr>
        </p:nvSpPr>
        <p:spPr bwMode="auto">
          <a:xfrm>
            <a:off x="6343906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 lnSpcReduction="10000"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人工智能教育能够实时跟踪学生学习进度，及时反馈学习成果，帮助学生更好地掌握知识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498" name="矩形 44"/>
          <p:cNvSpPr/>
          <p:nvPr>
            <p:custDataLst>
              <p:tags r:id="rId9"/>
            </p:custDataLst>
          </p:nvPr>
        </p:nvSpPr>
        <p:spPr>
          <a:xfrm>
            <a:off x="6474796" y="2843950"/>
            <a:ext cx="1723074" cy="122020"/>
          </a:xfrm>
          <a:prstGeom prst="rect"/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0" name="任意多边形 22"/>
          <p:cNvSpPr/>
          <p:nvPr>
            <p:custDataLst>
              <p:tags r:id="rId10"/>
            </p:custDataLst>
          </p:nvPr>
        </p:nvSpPr>
        <p:spPr>
          <a:xfrm rot="2700000" flipH="1" flipV="1">
            <a:off x="9185894" y="1490345"/>
            <a:ext cx="1277146" cy="1279364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  <p:sp>
        <p:nvSpPr>
          <p:cNvPr id="1049502" name="文本框 33"/>
          <p:cNvSpPr txBox="1"/>
          <p:nvPr>
            <p:custDataLst>
              <p:tags r:id="rId11"/>
            </p:custDataLst>
          </p:nvPr>
        </p:nvSpPr>
        <p:spPr bwMode="auto">
          <a:xfrm>
            <a:off x="8831455" y="3219772"/>
            <a:ext cx="1986490" cy="3029800"/>
          </a:xfrm>
          <a:prstGeom prst="rect"/>
          <a:noFill/>
        </p:spPr>
        <p:txBody>
          <a:bodyPr anchor="t" anchorCtr="0" bIns="45720" lIns="91440" rIns="91440" rtlCol="0" tIns="45720" vert="horz" wrap="square">
            <a:normAutofit/>
          </a:bodyPr>
          <a:p>
            <a:pPr algn="ctr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人工智能教育能够辅助教师进行教学管理，减轻工作负担，提高教学效率和质量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04" name="矩形 45"/>
          <p:cNvSpPr/>
          <p:nvPr>
            <p:custDataLst>
              <p:tags r:id="rId12"/>
            </p:custDataLst>
          </p:nvPr>
        </p:nvSpPr>
        <p:spPr>
          <a:xfrm>
            <a:off x="8962993" y="2843950"/>
            <a:ext cx="1723074" cy="122020"/>
          </a:xfrm>
          <a:prstGeom prst="rect"/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45720" lIns="91440" rIns="91440" tIns="45720" wrap="square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促进个性化教育与自主学习</a:t>
            </a:r>
            <a:endParaRPr altLang="en-US" lang="zh-CN"/>
          </a:p>
        </p:txBody>
      </p:sp>
      <p:sp>
        <p:nvSpPr>
          <p:cNvPr id="1049540" name="圆角矩形 3"/>
          <p:cNvSpPr/>
          <p:nvPr>
            <p:custDataLst>
              <p:tags r:id="rId1"/>
            </p:custDataLst>
          </p:nvPr>
        </p:nvSpPr>
        <p:spPr>
          <a:xfrm rot="16200000">
            <a:off x="5609500" y="-3507297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2" name="圆角矩形 4"/>
          <p:cNvSpPr/>
          <p:nvPr>
            <p:custDataLst>
              <p:tags r:id="rId2"/>
            </p:custDataLst>
          </p:nvPr>
        </p:nvSpPr>
        <p:spPr>
          <a:xfrm rot="16200000">
            <a:off x="201495" y="1900709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44" name="圆角矩形 5"/>
          <p:cNvSpPr/>
          <p:nvPr>
            <p:custDataLst>
              <p:tags r:id="rId3"/>
            </p:custDataLst>
          </p:nvPr>
        </p:nvSpPr>
        <p:spPr>
          <a:xfrm rot="16200000">
            <a:off x="5610774" y="-2234787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46" name="圆角矩形 6"/>
          <p:cNvSpPr/>
          <p:nvPr>
            <p:custDataLst>
              <p:tags r:id="rId4"/>
            </p:custDataLst>
          </p:nvPr>
        </p:nvSpPr>
        <p:spPr>
          <a:xfrm rot="16200000">
            <a:off x="202769" y="3173855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48" name="圆角矩形 9"/>
          <p:cNvSpPr/>
          <p:nvPr>
            <p:custDataLst>
              <p:tags r:id="rId5"/>
            </p:custDataLst>
          </p:nvPr>
        </p:nvSpPr>
        <p:spPr>
          <a:xfrm rot="16200000">
            <a:off x="5609500" y="-986492"/>
            <a:ext cx="965869" cy="10961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0" name="圆角矩形 10"/>
          <p:cNvSpPr/>
          <p:nvPr>
            <p:custDataLst>
              <p:tags r:id="rId6"/>
            </p:custDataLst>
          </p:nvPr>
        </p:nvSpPr>
        <p:spPr>
          <a:xfrm rot="16200000">
            <a:off x="201495" y="4421513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>
            <a:normAutofit fontScale="25000"/>
          </a:bodyPr>
          <a:p>
            <a:pPr algn="ctr" fontAlgn="auto">
              <a:lnSpc>
                <a:spcPct val="120000"/>
              </a:lnSpc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049552" name="圆角矩形 11"/>
          <p:cNvSpPr/>
          <p:nvPr>
            <p:custDataLst>
              <p:tags r:id="rId7"/>
            </p:custDataLst>
          </p:nvPr>
        </p:nvSpPr>
        <p:spPr>
          <a:xfrm rot="16200000">
            <a:off x="5610774" y="285380"/>
            <a:ext cx="965869" cy="109624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algn="bl" blurRad="279400" dir="1020000" dist="114300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554" name="圆角矩形 12"/>
          <p:cNvSpPr/>
          <p:nvPr>
            <p:custDataLst>
              <p:tags r:id="rId8"/>
            </p:custDataLst>
          </p:nvPr>
        </p:nvSpPr>
        <p:spPr>
          <a:xfrm rot="16200000">
            <a:off x="202769" y="5694022"/>
            <a:ext cx="964278" cy="144682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algn="bl" blurRad="381000" dir="18900000" dist="63500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rmAutofit fontScale="25000"/>
          </a:bodyPr>
          <a:p>
            <a:pPr algn="ctr" lvl="0">
              <a:lnSpc>
                <a:spcPct val="120000"/>
              </a:lnSpc>
              <a:buClrTx/>
              <a:buSzTx/>
              <a:buFontTx/>
            </a:pPr>
            <a:endParaRPr altLang="en-US" lang="zh-CN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49556" name="文本框 7"/>
          <p:cNvSpPr txBox="1"/>
          <p:nvPr>
            <p:custDataLst>
              <p:tags r:id="rId9"/>
            </p:custDataLst>
          </p:nvPr>
        </p:nvSpPr>
        <p:spPr>
          <a:xfrm>
            <a:off x="1071924" y="4011150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智能推荐：利用人工智能技术，根据学生的学习进度和表现，推荐合适的学习资源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58" name="文本框 8"/>
          <p:cNvSpPr txBox="1"/>
          <p:nvPr>
            <p:custDataLst>
              <p:tags r:id="rId10"/>
            </p:custDataLst>
          </p:nvPr>
        </p:nvSpPr>
        <p:spPr>
          <a:xfrm>
            <a:off x="1071924" y="528429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智能评估：通过人工智能技术，对学生的学习成果进行评估和反馈，帮助学生改进学习方法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0" name="文本框 13"/>
          <p:cNvSpPr txBox="1"/>
          <p:nvPr>
            <p:custDataLst>
              <p:tags r:id="rId11"/>
            </p:custDataLst>
          </p:nvPr>
        </p:nvSpPr>
        <p:spPr>
          <a:xfrm>
            <a:off x="1071924" y="1490345"/>
            <a:ext cx="10501331" cy="965869"/>
          </a:xfrm>
          <a:prstGeom prst="rect"/>
        </p:spPr>
        <p:txBody>
          <a:bodyPr anchor="ctr" anchorCtr="0" bIns="46800" lIns="90000" rIns="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个性化教学：根据学生的兴趣、能力和需求，提供定制化的学习体验</a:t>
            </a:r>
            <a:endParaRPr altLang="en-US" dirty="0" sz="2400" lang="zh-CN">
              <a:latin typeface="+mn-ea"/>
              <a:ea typeface="+mn-ea"/>
            </a:endParaRPr>
          </a:p>
        </p:txBody>
      </p:sp>
      <p:sp>
        <p:nvSpPr>
          <p:cNvPr id="1049562" name="文本框 14"/>
          <p:cNvSpPr txBox="1"/>
          <p:nvPr>
            <p:custDataLst>
              <p:tags r:id="rId12"/>
            </p:custDataLst>
          </p:nvPr>
        </p:nvSpPr>
        <p:spPr>
          <a:xfrm>
            <a:off x="1071924" y="2764766"/>
            <a:ext cx="10501331" cy="965073"/>
          </a:xfrm>
          <a:prstGeom prst="rect"/>
        </p:spPr>
        <p:txBody>
          <a:bodyPr anchor="ctr" anchorCtr="0" bIns="46800" lIns="90000" rIns="90000" rtlCol="0" tIns="46800" vert="horz" wrap="square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baseline="0" b="0" cap="none" sz="1600" normalizeH="0" spc="200" strike="noStrike" u="none">
                <a:latin typeface="Arial" panose="0208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altLang="en-US" dirty="0" sz="2400" lang="zh-CN">
                <a:latin typeface="+mn-ea"/>
                <a:ea typeface="+mn-ea"/>
              </a:rPr>
              <a:t>自主学习：学生可以自主选择学习内容、时间和地点，提高学习效率</a:t>
            </a:r>
            <a:endParaRPr altLang="en-US" dirty="0" sz="2400" lang="zh-CN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加强校园安全管理</a:t>
            </a:r>
            <a:endParaRPr altLang="en-US" lang="zh-CN"/>
          </a:p>
        </p:txBody>
      </p:sp>
      <p:sp>
        <p:nvSpPr>
          <p:cNvPr id="1049598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实时监控与预警系统：利用人工智能技术，实现校园安全监控和预警，提高校园安全防范能力。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0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智能门禁与身份识别：通过人脸识别、指纹识别等技术，实现校园门禁的智能化管理，确保学生和教职工的安全。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2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智能巡查与异常检测：利用无人机、巡查机器人等技术，实现校园巡查的智能化，及时发现并处理安全隐患。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04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智能安全教育：通过虚拟现实、增强现实等技术，开展安全教育体验活动，提高学生的安全意识和自救能力。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提升学校管理效率与决策水平</a:t>
            </a:r>
            <a:endParaRPr altLang="en-US" lang="zh-CN"/>
          </a:p>
        </p:txBody>
      </p:sp>
      <p:sp>
        <p:nvSpPr>
          <p:cNvPr id="1049640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2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644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人工智能教育能够自动化处理大量数据，提高学校管理效率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6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48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0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人工智能教育能够通过数据分析和预测，为学校决策提供更准确的信息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2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4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56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人工智能教育能够优化学校资源分配，提高资源利用效率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58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0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662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人工智能教育能够通过智能推荐和个性化教学，提高教学效果和学习体验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6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Five</a:t>
            </a:r>
            <a:endParaRPr altLang="en-US" lang="zh-CN"/>
          </a:p>
        </p:txBody>
      </p:sp>
      <p:sp>
        <p:nvSpPr>
          <p:cNvPr id="1049698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人工智能教育在数字化校园建设中的应用案例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智能教学系统</a:t>
            </a:r>
            <a:endParaRPr altLang="en-US" lang="zh-CN"/>
          </a:p>
        </p:txBody>
      </p:sp>
      <p:sp>
        <p:nvSpPr>
          <p:cNvPr id="1049762" name="矩形 31"/>
          <p:cNvSpPr/>
          <p:nvPr>
            <p:custDataLst>
              <p:tags r:id="rId1"/>
            </p:custDataLst>
          </p:nvPr>
        </p:nvSpPr>
        <p:spPr>
          <a:xfrm>
            <a:off x="2677426" y="1490345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智能教学系统介绍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4" name="矩形 4"/>
          <p:cNvSpPr/>
          <p:nvPr>
            <p:custDataLst>
              <p:tags r:id="rId2"/>
            </p:custDataLst>
          </p:nvPr>
        </p:nvSpPr>
        <p:spPr>
          <a:xfrm>
            <a:off x="2677426" y="2725582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智能教学系统在数字化校园中的应用案例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6" name="矩形 5"/>
          <p:cNvSpPr/>
          <p:nvPr>
            <p:custDataLst>
              <p:tags r:id="rId3"/>
            </p:custDataLst>
          </p:nvPr>
        </p:nvSpPr>
        <p:spPr>
          <a:xfrm>
            <a:off x="2677426" y="3960819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智能教学系统的优势与挑战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768" name="矩形 7"/>
          <p:cNvSpPr/>
          <p:nvPr>
            <p:custDataLst>
              <p:tags r:id="rId4"/>
            </p:custDataLst>
          </p:nvPr>
        </p:nvSpPr>
        <p:spPr>
          <a:xfrm>
            <a:off x="2677426" y="5196056"/>
            <a:ext cx="6832436" cy="1053614"/>
          </a:xfrm>
          <a:prstGeom prst="rect"/>
        </p:spPr>
        <p:txBody>
          <a:bodyPr lIns="0" rIns="0" wrap="square">
            <a:normAutofit/>
          </a:bodyPr>
          <a:p>
            <a:pPr algn="l" fontAlgn="auto" indent="-171450" marL="171450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未来智能教学系统的发展趋势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智能学生管理系统</a:t>
            </a:r>
            <a:endParaRPr altLang="en-US" lang="zh-CN"/>
          </a:p>
        </p:txBody>
      </p:sp>
      <p:sp>
        <p:nvSpPr>
          <p:cNvPr id="1049804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6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08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0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2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4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6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18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实现学生信息数字化管理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方便学生查询个人信息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24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6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28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0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2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4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6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38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4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促进数字化校园建设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42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提高学生管理效率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智能安防系统</a:t>
            </a:r>
            <a:endParaRPr altLang="en-US" lang="zh-CN"/>
          </a:p>
        </p:txBody>
      </p:sp>
      <p:sp>
        <p:nvSpPr>
          <p:cNvPr id="1049878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0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2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4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6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88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0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2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89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智能安防系统在数字化校园中的应用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智能安防系统在数字化校园中的优势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898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0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2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4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6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08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0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2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499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智能安防系统的未来发展趋势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4991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智能安防系统的功能与特点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0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智能校园服务平台</a:t>
            </a:r>
            <a:endParaRPr altLang="en-US" lang="zh-CN"/>
          </a:p>
        </p:txBody>
      </p:sp>
      <p:sp>
        <p:nvSpPr>
          <p:cNvPr id="1049952" name="任意多边形: 形状 64"/>
          <p:cNvSpPr/>
          <p:nvPr>
            <p:custDataLst>
              <p:tags r:id="rId1"/>
            </p:custDataLst>
          </p:nvPr>
        </p:nvSpPr>
        <p:spPr>
          <a:xfrm rot="10800000">
            <a:off x="135699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54" name="矩形 65"/>
          <p:cNvSpPr/>
          <p:nvPr>
            <p:custDataLst>
              <p:tags r:id="rId2"/>
            </p:custDataLst>
          </p:nvPr>
        </p:nvSpPr>
        <p:spPr>
          <a:xfrm>
            <a:off x="1243965" y="1850390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56" name="文本框 66"/>
          <p:cNvSpPr txBox="1"/>
          <p:nvPr>
            <p:custDataLst>
              <p:tags r:id="rId3"/>
            </p:custDataLst>
          </p:nvPr>
        </p:nvSpPr>
        <p:spPr>
          <a:xfrm>
            <a:off x="162179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智能校园服务平台介绍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58" name="任意多边形: 形状 68"/>
          <p:cNvSpPr/>
          <p:nvPr>
            <p:custDataLst>
              <p:tags r:id="rId4"/>
            </p:custDataLst>
          </p:nvPr>
        </p:nvSpPr>
        <p:spPr>
          <a:xfrm rot="10800000">
            <a:off x="6505575" y="1490345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60" name="矩形 69"/>
          <p:cNvSpPr/>
          <p:nvPr>
            <p:custDataLst>
              <p:tags r:id="rId5"/>
            </p:custDataLst>
          </p:nvPr>
        </p:nvSpPr>
        <p:spPr>
          <a:xfrm>
            <a:off x="6391910" y="1850390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62" name="文本框 70"/>
          <p:cNvSpPr txBox="1"/>
          <p:nvPr>
            <p:custDataLst>
              <p:tags r:id="rId6"/>
            </p:custDataLst>
          </p:nvPr>
        </p:nvSpPr>
        <p:spPr>
          <a:xfrm>
            <a:off x="6770370" y="17519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智能校园服务平台功能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64" name="任意多边形: 形状 72"/>
          <p:cNvSpPr/>
          <p:nvPr>
            <p:custDataLst>
              <p:tags r:id="rId7"/>
            </p:custDataLst>
          </p:nvPr>
        </p:nvSpPr>
        <p:spPr>
          <a:xfrm rot="10800000">
            <a:off x="1356995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00000"/>
                  <a:alpha val="70000"/>
                </a:schemeClr>
              </a:gs>
              <a:gs pos="50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/>
            <a:endParaRPr altLang="en-US" b="1" dirty="0" sz="4000" lang="zh-CN"/>
          </a:p>
        </p:txBody>
      </p:sp>
      <p:sp>
        <p:nvSpPr>
          <p:cNvPr id="1049966" name="文本框 74"/>
          <p:cNvSpPr txBox="1"/>
          <p:nvPr>
            <p:custDataLst>
              <p:tags r:id="rId8"/>
            </p:custDataLst>
          </p:nvPr>
        </p:nvSpPr>
        <p:spPr>
          <a:xfrm>
            <a:off x="1621790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>
              <a:lnSpc>
                <a:spcPct val="140000"/>
              </a:lnSpc>
            </a:pPr>
            <a:r>
              <a:rPr altLang="en-US" dirty="0" sz="2000" lang="zh-CN" spc="150">
                <a:solidFill>
                  <a:schemeClr val="lt1">
                    <a:lumMod val="10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智能校园服务平台应用案例</a:t>
            </a:r>
            <a:endParaRPr altLang="en-US" dirty="0" sz="2000" lang="zh-CN" spc="150">
              <a:solidFill>
                <a:schemeClr val="lt1">
                  <a:lumMod val="10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9968" name="矩形 73"/>
          <p:cNvSpPr/>
          <p:nvPr>
            <p:custDataLst>
              <p:tags r:id="rId9"/>
            </p:custDataLst>
          </p:nvPr>
        </p:nvSpPr>
        <p:spPr>
          <a:xfrm>
            <a:off x="1243965" y="4378325"/>
            <a:ext cx="216000" cy="216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0" name="任意多边形: 形状 83"/>
          <p:cNvSpPr/>
          <p:nvPr>
            <p:custDataLst>
              <p:tags r:id="rId10"/>
            </p:custDataLst>
          </p:nvPr>
        </p:nvSpPr>
        <p:spPr>
          <a:xfrm rot="10800000">
            <a:off x="6563360" y="4018280"/>
            <a:ext cx="4379432" cy="2231572"/>
          </a:xfrm>
          <a:custGeom>
            <a:avLst/>
            <a:gdLst>
              <a:gd name="connsiteX0" fmla="*/ 2584395 w 2695478"/>
              <a:gd name="connsiteY0" fmla="*/ 1854489 h 1854489"/>
              <a:gd name="connsiteX1" fmla="*/ 111083 w 2695478"/>
              <a:gd name="connsiteY1" fmla="*/ 1854489 h 1854489"/>
              <a:gd name="connsiteX2" fmla="*/ 0 w 2695478"/>
              <a:gd name="connsiteY2" fmla="*/ 1743406 h 1854489"/>
              <a:gd name="connsiteX3" fmla="*/ 0 w 2695478"/>
              <a:gd name="connsiteY3" fmla="*/ 362180 h 1854489"/>
              <a:gd name="connsiteX4" fmla="*/ 111083 w 2695478"/>
              <a:gd name="connsiteY4" fmla="*/ 251097 h 1854489"/>
              <a:gd name="connsiteX5" fmla="*/ 1139340 w 2695478"/>
              <a:gd name="connsiteY5" fmla="*/ 251097 h 1854489"/>
              <a:gd name="connsiteX6" fmla="*/ 1347740 w 2695478"/>
              <a:gd name="connsiteY6" fmla="*/ 0 h 1854489"/>
              <a:gd name="connsiteX7" fmla="*/ 1556139 w 2695478"/>
              <a:gd name="connsiteY7" fmla="*/ 251097 h 1854489"/>
              <a:gd name="connsiteX8" fmla="*/ 2584395 w 2695478"/>
              <a:gd name="connsiteY8" fmla="*/ 251097 h 1854489"/>
              <a:gd name="connsiteX9" fmla="*/ 2695478 w 2695478"/>
              <a:gd name="connsiteY9" fmla="*/ 362180 h 1854489"/>
              <a:gd name="connsiteX10" fmla="*/ 2695478 w 2695478"/>
              <a:gd name="connsiteY10" fmla="*/ 1743406 h 1854489"/>
              <a:gd name="connsiteX11" fmla="*/ 2584395 w 2695478"/>
              <a:gd name="connsiteY11" fmla="*/ 1854489 h 185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95478" h="1854489">
                <a:moveTo>
                  <a:pt x="2584395" y="1854489"/>
                </a:moveTo>
                <a:lnTo>
                  <a:pt x="111083" y="1854489"/>
                </a:lnTo>
                <a:cubicBezTo>
                  <a:pt x="49734" y="1854489"/>
                  <a:pt x="0" y="1804755"/>
                  <a:pt x="0" y="1743406"/>
                </a:cubicBezTo>
                <a:lnTo>
                  <a:pt x="0" y="362180"/>
                </a:lnTo>
                <a:cubicBezTo>
                  <a:pt x="0" y="300831"/>
                  <a:pt x="49734" y="251097"/>
                  <a:pt x="111083" y="251097"/>
                </a:cubicBezTo>
                <a:lnTo>
                  <a:pt x="1139340" y="251097"/>
                </a:lnTo>
                <a:lnTo>
                  <a:pt x="1347740" y="0"/>
                </a:lnTo>
                <a:lnTo>
                  <a:pt x="1556139" y="251097"/>
                </a:lnTo>
                <a:lnTo>
                  <a:pt x="2584395" y="251097"/>
                </a:lnTo>
                <a:cubicBezTo>
                  <a:pt x="2645744" y="251097"/>
                  <a:pt x="2695478" y="300831"/>
                  <a:pt x="2695478" y="362180"/>
                </a:cubicBezTo>
                <a:lnTo>
                  <a:pt x="2695478" y="1743406"/>
                </a:lnTo>
                <a:cubicBezTo>
                  <a:pt x="2695478" y="1804755"/>
                  <a:pt x="2645744" y="1854489"/>
                  <a:pt x="2584395" y="18544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dirty="0" lang="zh-CN"/>
          </a:p>
        </p:txBody>
      </p:sp>
      <p:sp>
        <p:nvSpPr>
          <p:cNvPr id="1049972" name="矩形 84"/>
          <p:cNvSpPr/>
          <p:nvPr>
            <p:custDataLst>
              <p:tags r:id="rId11"/>
            </p:custDataLst>
          </p:nvPr>
        </p:nvSpPr>
        <p:spPr>
          <a:xfrm>
            <a:off x="6450330" y="4378325"/>
            <a:ext cx="216000" cy="216000"/>
          </a:xfrm>
          <a:prstGeom prst="rect"/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49974" name="文本框 85"/>
          <p:cNvSpPr txBox="1"/>
          <p:nvPr>
            <p:custDataLst>
              <p:tags r:id="rId12"/>
            </p:custDataLst>
          </p:nvPr>
        </p:nvSpPr>
        <p:spPr>
          <a:xfrm>
            <a:off x="6828155" y="4279265"/>
            <a:ext cx="3849852" cy="1261991"/>
          </a:xfrm>
          <a:prstGeom prst="rect"/>
          <a:noFill/>
        </p:spPr>
        <p:txBody>
          <a:bodyPr anchor="t" anchorCtr="0" bIns="46800" lIns="90000" rIns="90000" rtlCol="0" tIns="46800" vert="horz" wrap="square">
            <a:normAutofit/>
          </a:bodyPr>
          <a:p>
            <a:pPr algn="l" lvl="0">
              <a:lnSpc>
                <a:spcPct val="130000"/>
              </a:lnSpc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智能校园服务平台未来发展</a:t>
            </a:r>
            <a:endParaRPr altLang="en-US" dirty="0" sz="2000" lang="zh-CN" spc="150">
              <a:solidFill>
                <a:schemeClr val="tx1">
                  <a:lumMod val="75000"/>
                  <a:lumOff val="25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8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Six</a:t>
            </a:r>
            <a:endParaRPr altLang="en-US" lang="zh-CN"/>
          </a:p>
        </p:txBody>
      </p:sp>
      <p:sp>
        <p:nvSpPr>
          <p:cNvPr id="1050010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人工智能教育助力数字化校园建设的优势与前景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人工智能教育助力数字化校园建设的优势</a:t>
            </a:r>
            <a:endParaRPr altLang="en-US" lang="zh-CN"/>
          </a:p>
        </p:txBody>
      </p:sp>
      <p:sp>
        <p:nvSpPr>
          <p:cNvPr id="105007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altLang="en-US" lang="zh-CN"/>
              <a:t>提高教学效率：通过智能化的教学系统，减轻教师负担，提高教学效率。</a:t>
            </a:r>
            <a:endParaRPr altLang="en-US" lang="zh-CN"/>
          </a:p>
          <a:p>
            <a:r>
              <a:rPr altLang="en-US" lang="zh-CN"/>
              <a:t>个性化教学：根据学生的学习进度和能力，提供个性化的教学方案。</a:t>
            </a:r>
            <a:endParaRPr altLang="en-US" lang="zh-CN"/>
          </a:p>
          <a:p>
            <a:r>
              <a:rPr altLang="en-US" lang="zh-CN"/>
              <a:t>增强互动性：利用人工智能技术，增强学生与教师、学生与学生之间的互动。</a:t>
            </a:r>
            <a:endParaRPr altLang="en-US" lang="zh-CN"/>
          </a:p>
          <a:p>
            <a:r>
              <a:rPr altLang="en-US" lang="zh-CN"/>
              <a:t>降低成本：通过数字化校园建设，降低教学成本，提高教育资源利用效率。  人工智能教育助力数字化校园建设的前景</a:t>
            </a:r>
            <a:endParaRPr altLang="en-US" lang="zh-CN"/>
          </a:p>
          <a:p>
            <a:pPr lvl="1"/>
            <a:r>
              <a:rPr altLang="en-US" lang="zh-CN"/>
              <a:t>人工智能教育助力数字化校园建设的前景</a:t>
            </a:r>
            <a:endParaRPr altLang="en-US" lang="zh-CN"/>
          </a:p>
          <a:p>
            <a:r>
              <a:rPr altLang="en-US" lang="zh-CN"/>
              <a:t>拓展教育资源：通过人工智能技术，拓展教育资源，打破地域限制，实现教育公平。</a:t>
            </a:r>
            <a:endParaRPr altLang="en-US" lang="zh-CN"/>
          </a:p>
          <a:p>
            <a:r>
              <a:rPr altLang="en-US" lang="zh-CN"/>
              <a:t>创新教学模式：利用人工智能技术，创新教学模式，提高教学质量和效果。</a:t>
            </a:r>
            <a:endParaRPr altLang="en-US" lang="zh-CN"/>
          </a:p>
          <a:p>
            <a:r>
              <a:rPr altLang="en-US" lang="zh-CN"/>
              <a:t>增强学生自主学习能力：通过智能化的学习系统，增强学生自主学习能力，提高学习效果。</a:t>
            </a:r>
            <a:endParaRPr altLang="en-US" lang="zh-CN"/>
          </a:p>
          <a:p>
            <a:r>
              <a:rPr altLang="en-US" lang="zh-CN"/>
              <a:t>推动教育信息化发展：人工智能教育助力数字化校园建设是教育信息化发展的重要方向，将推动教育信息化向更高水平发展。</a:t>
            </a:r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数字化校园建设的发展前景</a:t>
            </a:r>
            <a:endParaRPr altLang="en-US" lang="zh-CN"/>
          </a:p>
        </p:txBody>
      </p:sp>
      <p:sp>
        <p:nvSpPr>
          <p:cNvPr id="1050110" name="五边形 30"/>
          <p:cNvSpPr/>
          <p:nvPr>
            <p:custDataLst>
              <p:tags r:id="rId1"/>
            </p:custDataLst>
          </p:nvPr>
        </p:nvSpPr>
        <p:spPr>
          <a:xfrm>
            <a:off x="608330" y="3293192"/>
            <a:ext cx="2907431" cy="1181832"/>
          </a:xfrm>
          <a:prstGeom prst="homePlate"/>
          <a:ln>
            <a:noFill/>
          </a:ln>
          <a:effectLst>
            <a:outerShdw algn="l" blurRad="50800" dist="38100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2" name="燕尾形 36"/>
          <p:cNvSpPr/>
          <p:nvPr>
            <p:custDataLst>
              <p:tags r:id="rId2"/>
            </p:custDataLst>
          </p:nvPr>
        </p:nvSpPr>
        <p:spPr>
          <a:xfrm>
            <a:off x="3220523" y="3293192"/>
            <a:ext cx="2907431" cy="1181832"/>
          </a:xfrm>
          <a:prstGeom prst="chevron"/>
          <a:solidFill>
            <a:schemeClr val="accent2"/>
          </a:solidFill>
          <a:ln>
            <a:noFill/>
          </a:ln>
          <a:effectLst>
            <a:outerShdw algn="l" blurRad="50800" dist="38100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4" name="燕尾形 37"/>
          <p:cNvSpPr/>
          <p:nvPr>
            <p:custDataLst>
              <p:tags r:id="rId3"/>
            </p:custDataLst>
          </p:nvPr>
        </p:nvSpPr>
        <p:spPr>
          <a:xfrm>
            <a:off x="8444910" y="3293192"/>
            <a:ext cx="2907431" cy="1181832"/>
          </a:xfrm>
          <a:prstGeom prst="chevron"/>
          <a:solidFill>
            <a:schemeClr val="accent4"/>
          </a:solidFill>
          <a:ln>
            <a:noFill/>
          </a:ln>
          <a:effectLst>
            <a:outerShdw algn="l" blurRad="50800" dist="38100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6" name="燕尾形 38"/>
          <p:cNvSpPr/>
          <p:nvPr>
            <p:custDataLst>
              <p:tags r:id="rId4"/>
            </p:custDataLst>
          </p:nvPr>
        </p:nvSpPr>
        <p:spPr>
          <a:xfrm>
            <a:off x="5832716" y="3293192"/>
            <a:ext cx="2907431" cy="1181832"/>
          </a:xfrm>
          <a:prstGeom prst="chevron"/>
          <a:solidFill>
            <a:schemeClr val="accent6"/>
          </a:solidFill>
          <a:ln>
            <a:noFill/>
          </a:ln>
          <a:effectLst>
            <a:outerShdw algn="l" blurRad="50800" dist="38100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215900" rIns="0" rtlCol="0" wrap="square">
            <a:normAutofit/>
          </a:bodyPr>
          <a:p>
            <a:pPr algn="ctr"/>
            <a:r>
              <a:rPr altLang="en-US" b="1" sz="2000" lang="zh-CN">
                <a:latin typeface="+mj-ea"/>
                <a:ea typeface="+mj-ea"/>
                <a:sym typeface="+mn-ea"/>
              </a:rPr>
              <a:t>添加标题</a:t>
            </a:r>
            <a:endParaRPr altLang="en-US" b="1" sz="2000" lang="zh-CN">
              <a:latin typeface="+mj-ea"/>
              <a:ea typeface="+mj-ea"/>
              <a:sym typeface="+mn-ea"/>
            </a:endParaRPr>
          </a:p>
        </p:txBody>
      </p:sp>
      <p:sp>
        <p:nvSpPr>
          <p:cNvPr id="1050118" name="文本框 3"/>
          <p:cNvSpPr txBox="1"/>
          <p:nvPr>
            <p:custDataLst>
              <p:tags r:id="rId5"/>
            </p:custDataLst>
          </p:nvPr>
        </p:nvSpPr>
        <p:spPr>
          <a:xfrm>
            <a:off x="3159713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人工智能教育在数字化校园建设中的应用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0" name="文本框 6"/>
          <p:cNvSpPr txBox="1"/>
          <p:nvPr>
            <p:custDataLst>
              <p:tags r:id="rId6"/>
            </p:custDataLst>
          </p:nvPr>
        </p:nvSpPr>
        <p:spPr>
          <a:xfrm>
            <a:off x="608330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dirty="0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数字化校园建设的现状与挑战</a:t>
            </a:r>
            <a:endParaRPr altLang="en-US" dirty="0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2" name="文本框 7"/>
          <p:cNvSpPr txBox="1"/>
          <p:nvPr>
            <p:custDataLst>
              <p:tags r:id="rId7"/>
            </p:custDataLst>
          </p:nvPr>
        </p:nvSpPr>
        <p:spPr>
          <a:xfrm>
            <a:off x="5830954" y="1639861"/>
            <a:ext cx="3135689" cy="141449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数字化校园建设的未来发展趋势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50124" name="文本框 8"/>
          <p:cNvSpPr txBox="1"/>
          <p:nvPr>
            <p:custDataLst>
              <p:tags r:id="rId8"/>
            </p:custDataLst>
          </p:nvPr>
        </p:nvSpPr>
        <p:spPr>
          <a:xfrm>
            <a:off x="8442266" y="4727078"/>
            <a:ext cx="3135689" cy="1373957"/>
          </a:xfrm>
          <a:prstGeom prst="rect"/>
          <a:noFill/>
        </p:spPr>
        <p:txBody>
          <a:bodyPr lIns="0" rtlCol="0" wrap="square">
            <a:normAutofit/>
            <a:scene3d>
              <a:camera prst="orthographicFront"/>
              <a:lightRig dir="t" rig="threeP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altLang="en-US" sz="1400" lang="zh-CN" spc="150">
                <a:solidFill>
                  <a:schemeClr val="tx1"/>
                </a:solidFill>
                <a:effectLst/>
                <a:latin typeface="+mn-ea"/>
                <a:sym typeface="+mn-ea"/>
              </a:rPr>
              <a:t>人工智能教育助力数字化校园建设的优势与前景展望</a:t>
            </a:r>
            <a:endParaRPr altLang="en-US" sz="1400" lang="zh-CN" spc="150">
              <a:solidFill>
                <a:schemeClr val="tx1"/>
              </a:solidFill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人工智能教育未来的发展方向与趋势</a:t>
            </a:r>
            <a:endParaRPr altLang="en-US" lang="zh-CN"/>
          </a:p>
        </p:txBody>
      </p:sp>
      <p:sp>
        <p:nvSpPr>
          <p:cNvPr id="1050160" name="五边形 16"/>
          <p:cNvSpPr/>
          <p:nvPr>
            <p:custDataLst>
              <p:tags r:id="rId1"/>
            </p:custDataLst>
          </p:nvPr>
        </p:nvSpPr>
        <p:spPr>
          <a:xfrm rot="16200000" flipH="1">
            <a:off x="7129095" y="1615777"/>
            <a:ext cx="855651" cy="2489761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2" name="五边形 17"/>
          <p:cNvSpPr/>
          <p:nvPr>
            <p:custDataLst>
              <p:tags r:id="rId2"/>
            </p:custDataLst>
          </p:nvPr>
        </p:nvSpPr>
        <p:spPr>
          <a:xfrm rot="16200000" flipH="1">
            <a:off x="7150243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4" name="任意多边形 18"/>
          <p:cNvSpPr/>
          <p:nvPr>
            <p:custDataLst>
              <p:tags r:id="rId3"/>
            </p:custDataLst>
          </p:nvPr>
        </p:nvSpPr>
        <p:spPr>
          <a:xfrm>
            <a:off x="6439528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6" name="任意多边形 19"/>
          <p:cNvSpPr/>
          <p:nvPr>
            <p:custDataLst>
              <p:tags r:id="rId4"/>
            </p:custDataLst>
          </p:nvPr>
        </p:nvSpPr>
        <p:spPr>
          <a:xfrm flipV="1">
            <a:off x="6311997" y="1790092"/>
            <a:ext cx="2489761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68" name="五边形 2"/>
          <p:cNvSpPr/>
          <p:nvPr>
            <p:custDataLst>
              <p:tags r:id="rId5"/>
            </p:custDataLst>
          </p:nvPr>
        </p:nvSpPr>
        <p:spPr>
          <a:xfrm rot="16200000" flipH="1">
            <a:off x="1424787" y="1616418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0" name="五边形 3"/>
          <p:cNvSpPr/>
          <p:nvPr>
            <p:custDataLst>
              <p:tags r:id="rId6"/>
            </p:custDataLst>
          </p:nvPr>
        </p:nvSpPr>
        <p:spPr>
          <a:xfrm rot="16200000" flipH="1">
            <a:off x="1447218" y="4389426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2" name="任意多边形 4"/>
          <p:cNvSpPr/>
          <p:nvPr>
            <p:custDataLst>
              <p:tags r:id="rId7"/>
            </p:custDataLst>
          </p:nvPr>
        </p:nvSpPr>
        <p:spPr>
          <a:xfrm>
            <a:off x="736502" y="2429671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4" name="任意多边形 5"/>
          <p:cNvSpPr/>
          <p:nvPr>
            <p:custDataLst>
              <p:tags r:id="rId8"/>
            </p:custDataLst>
          </p:nvPr>
        </p:nvSpPr>
        <p:spPr>
          <a:xfrm flipV="1">
            <a:off x="608330" y="1790092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7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6502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eaLnBrk="1" fontAlgn="auto" hangingPunct="1" indent="0" latinLnBrk="0" lvl="0" marR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None/>
            </a:pP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人工智能技术不断升级，推动教育行业变革</a:t>
            </a:r>
            <a:endParaRPr altLang="en-US" baseline="0" b="0" cap="none" dirty="0" sz="2000" i="0" kern="1200" kumimoji="0" lang="zh-CN" noProof="0" normalizeH="0" spc="0" strike="noStrike" u="none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7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39528" y="313910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跨界融合成为趋势，推动教育与其他领域的深度融合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80" name="五边形 9"/>
          <p:cNvSpPr/>
          <p:nvPr>
            <p:custDataLst>
              <p:tags r:id="rId11"/>
            </p:custDataLst>
          </p:nvPr>
        </p:nvSpPr>
        <p:spPr>
          <a:xfrm rot="16200000" flipH="1">
            <a:off x="4350320" y="1629236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2" name="五边形 10"/>
          <p:cNvSpPr/>
          <p:nvPr>
            <p:custDataLst>
              <p:tags r:id="rId12"/>
            </p:custDataLst>
          </p:nvPr>
        </p:nvSpPr>
        <p:spPr>
          <a:xfrm rot="16200000" flipH="1">
            <a:off x="4372109" y="4402243"/>
            <a:ext cx="813415" cy="2234158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4" name="任意多边形 11"/>
          <p:cNvSpPr/>
          <p:nvPr>
            <p:custDataLst>
              <p:tags r:id="rId13"/>
            </p:custDataLst>
          </p:nvPr>
        </p:nvSpPr>
        <p:spPr>
          <a:xfrm>
            <a:off x="3661394" y="2441848"/>
            <a:ext cx="2234158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1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6" name="任意多边形 12"/>
          <p:cNvSpPr/>
          <p:nvPr>
            <p:custDataLst>
              <p:tags r:id="rId14"/>
            </p:custDataLst>
          </p:nvPr>
        </p:nvSpPr>
        <p:spPr>
          <a:xfrm flipV="1">
            <a:off x="3533862" y="1803550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88" name="五边形 23"/>
          <p:cNvSpPr/>
          <p:nvPr>
            <p:custDataLst>
              <p:tags r:id="rId15"/>
            </p:custDataLst>
          </p:nvPr>
        </p:nvSpPr>
        <p:spPr>
          <a:xfrm rot="16200000" flipH="1">
            <a:off x="9906588" y="1654229"/>
            <a:ext cx="855651" cy="2488304"/>
          </a:xfrm>
          <a:prstGeom prst="homePlate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0" name="五边形 24"/>
          <p:cNvSpPr/>
          <p:nvPr>
            <p:custDataLst>
              <p:tags r:id="rId16"/>
            </p:custDataLst>
          </p:nvPr>
        </p:nvSpPr>
        <p:spPr>
          <a:xfrm rot="16200000" flipH="1">
            <a:off x="9928378" y="4425955"/>
            <a:ext cx="813415" cy="2235614"/>
          </a:xfrm>
          <a:prstGeom prst="homePlate"/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2" name="任意多边形 25"/>
          <p:cNvSpPr/>
          <p:nvPr>
            <p:custDataLst>
              <p:tags r:id="rId17"/>
            </p:custDataLst>
          </p:nvPr>
        </p:nvSpPr>
        <p:spPr>
          <a:xfrm>
            <a:off x="9217022" y="2466841"/>
            <a:ext cx="2235614" cy="337162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4" name="任意多边形 26"/>
          <p:cNvSpPr/>
          <p:nvPr>
            <p:custDataLst>
              <p:tags r:id="rId18"/>
            </p:custDataLst>
          </p:nvPr>
        </p:nvSpPr>
        <p:spPr>
          <a:xfrm flipV="1">
            <a:off x="9090131" y="1828543"/>
            <a:ext cx="2488304" cy="1196454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 defTabSz="1219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65" i="0" kern="1200" kumimoji="0" lang="zh-CN" noProof="1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50196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217662" y="3176275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dirty="0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人工智能教育将助力数字化校园建设，推动教育现代化进程</a:t>
            </a:r>
            <a:endParaRPr dirty="0" sz="200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050198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61394" y="3151281"/>
            <a:ext cx="2234158" cy="2012943"/>
          </a:xfrm>
          <a:prstGeom prst="rect"/>
          <a:noFill/>
          <a:ln>
            <a:noFill/>
          </a:ln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1pPr>
            <a:lvl2pPr indent="-285750" marL="74295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indent="-228600" marL="11430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indent="-228600" marL="16002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indent="-228600" marL="2057400"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defTabSz="1219200" indent="0" lvl="0">
              <a:lnSpc>
                <a:spcPct val="130000"/>
              </a:lnSpc>
              <a:buFont typeface="Arial" panose="02080604020202020204" pitchFamily="34" charset="0"/>
              <a:buNone/>
            </a:pPr>
            <a:r>
              <a:rPr altLang="en-US" dirty="0" sz="2000" lang="zh-CN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个性化教育成为未来发展的重要方向</a:t>
            </a:r>
            <a:endParaRPr altLang="en-US" dirty="0" sz="2000" lang="zh-CN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文本占位符 1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Part Seven</a:t>
            </a:r>
            <a:endParaRPr altLang="en-US" lang="zh-CN"/>
          </a:p>
        </p:txBody>
      </p:sp>
      <p:sp>
        <p:nvSpPr>
          <p:cNvPr id="105023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结论与建议</a:t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结论总结</a:t>
            </a:r>
            <a:endParaRPr altLang="en-US" lang="zh-CN"/>
          </a:p>
        </p:txBody>
      </p:sp>
      <p:sp>
        <p:nvSpPr>
          <p:cNvPr id="1050298" name="矩形 3"/>
          <p:cNvSpPr/>
          <p:nvPr>
            <p:custDataLst>
              <p:tags r:id="rId1"/>
            </p:custDataLst>
          </p:nvPr>
        </p:nvSpPr>
        <p:spPr>
          <a:xfrm>
            <a:off x="1611910" y="1490345"/>
            <a:ext cx="9490774" cy="1043484"/>
          </a:xfrm>
          <a:prstGeom prst="rect"/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0" name="矩形 13"/>
          <p:cNvSpPr/>
          <p:nvPr>
            <p:custDataLst>
              <p:tags r:id="rId2"/>
            </p:custDataLst>
          </p:nvPr>
        </p:nvSpPr>
        <p:spPr>
          <a:xfrm>
            <a:off x="1083661" y="1490345"/>
            <a:ext cx="257387" cy="1043484"/>
          </a:xfrm>
          <a:prstGeom prst="rect"/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50302" name="文本框 4"/>
          <p:cNvSpPr txBox="1"/>
          <p:nvPr>
            <p:custDataLst>
              <p:tags r:id="rId3"/>
            </p:custDataLst>
          </p:nvPr>
        </p:nvSpPr>
        <p:spPr>
          <a:xfrm>
            <a:off x="1883654" y="158050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人工智能教育在数字化校园建设中具有重要作用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04" name="矩形 39"/>
          <p:cNvSpPr/>
          <p:nvPr>
            <p:custDataLst>
              <p:tags r:id="rId4"/>
            </p:custDataLst>
          </p:nvPr>
        </p:nvSpPr>
        <p:spPr>
          <a:xfrm>
            <a:off x="1611910" y="2729065"/>
            <a:ext cx="9490774" cy="1043484"/>
          </a:xfrm>
          <a:prstGeom prst="rect"/>
          <a:solidFill>
            <a:schemeClr val="accent2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6" name="矩形 5"/>
          <p:cNvSpPr/>
          <p:nvPr>
            <p:custDataLst>
              <p:tags r:id="rId5"/>
            </p:custDataLst>
          </p:nvPr>
        </p:nvSpPr>
        <p:spPr>
          <a:xfrm>
            <a:off x="1083661" y="2729065"/>
            <a:ext cx="257387" cy="1043484"/>
          </a:xfrm>
          <a:prstGeom prst="rect"/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08" name="文本框 41"/>
          <p:cNvSpPr txBox="1"/>
          <p:nvPr>
            <p:custDataLst>
              <p:tags r:id="rId6"/>
            </p:custDataLst>
          </p:nvPr>
        </p:nvSpPr>
        <p:spPr>
          <a:xfrm>
            <a:off x="1883654" y="2819223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未来数字化校园建设需要更加注重人工智能技术的应用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0" name="矩形 12"/>
          <p:cNvSpPr/>
          <p:nvPr>
            <p:custDataLst>
              <p:tags r:id="rId7"/>
            </p:custDataLst>
          </p:nvPr>
        </p:nvSpPr>
        <p:spPr>
          <a:xfrm>
            <a:off x="1611910" y="3967784"/>
            <a:ext cx="9490774" cy="1043484"/>
          </a:xfrm>
          <a:prstGeom prst="rect"/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2" name="矩形 17"/>
          <p:cNvSpPr/>
          <p:nvPr>
            <p:custDataLst>
              <p:tags r:id="rId8"/>
            </p:custDataLst>
          </p:nvPr>
        </p:nvSpPr>
        <p:spPr>
          <a:xfrm>
            <a:off x="1083661" y="3967784"/>
            <a:ext cx="257387" cy="1043484"/>
          </a:xfrm>
          <a:prstGeom prst="rect"/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4" name="文本框 19"/>
          <p:cNvSpPr txBox="1"/>
          <p:nvPr>
            <p:custDataLst>
              <p:tags r:id="rId9"/>
            </p:custDataLst>
          </p:nvPr>
        </p:nvSpPr>
        <p:spPr>
          <a:xfrm>
            <a:off x="1883654" y="4057942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政府和企业应加大对人工智能教育领域的投入和支持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16" name="矩形 49"/>
          <p:cNvSpPr/>
          <p:nvPr>
            <p:custDataLst>
              <p:tags r:id="rId10"/>
            </p:custDataLst>
          </p:nvPr>
        </p:nvSpPr>
        <p:spPr>
          <a:xfrm>
            <a:off x="1611910" y="5205869"/>
            <a:ext cx="9490774" cy="1043484"/>
          </a:xfrm>
          <a:prstGeom prst="rect"/>
          <a:solidFill>
            <a:schemeClr val="accent4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18" name="矩形 26"/>
          <p:cNvSpPr/>
          <p:nvPr>
            <p:custDataLst>
              <p:tags r:id="rId11"/>
            </p:custDataLst>
          </p:nvPr>
        </p:nvSpPr>
        <p:spPr>
          <a:xfrm>
            <a:off x="1083661" y="5205869"/>
            <a:ext cx="257387" cy="1043484"/>
          </a:xfrm>
          <a:prstGeom prst="rect"/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dirty="0" lang="zh-CN"/>
          </a:p>
        </p:txBody>
      </p:sp>
      <p:sp>
        <p:nvSpPr>
          <p:cNvPr id="1050320" name="文本框 27"/>
          <p:cNvSpPr txBox="1"/>
          <p:nvPr>
            <p:custDataLst>
              <p:tags r:id="rId12"/>
            </p:custDataLst>
          </p:nvPr>
        </p:nvSpPr>
        <p:spPr>
          <a:xfrm>
            <a:off x="1883654" y="5296027"/>
            <a:ext cx="9081000" cy="863220"/>
          </a:xfrm>
          <a:prstGeom prst="rect"/>
          <a:noFill/>
        </p:spPr>
        <p:txBody>
          <a:bodyPr anchor="ctr" anchorCtr="0" bIns="45720" lIns="91440" rIns="91440" rtlCol="0" tIns="45720" vert="horz" wrap="square">
            <a:normAutofit/>
          </a:bodyPr>
          <a:p>
            <a:pPr algn="l"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altLang="en-US" dirty="0" sz="2000" lang="zh-CN" spc="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培养人工智能人才是数字化校园建设的重要任务</a:t>
            </a:r>
            <a:endParaRPr altLang="en-US" dirty="0" sz="2000" lang="zh-CN" spc="15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标题 1"/>
          <p:cNvSpPr>
            <a:spLocks noGrp="1"/>
          </p:cNvSpPr>
          <p:nvPr>
            <p:ph type="title" idx="2"/>
          </p:nvPr>
        </p:nvSpPr>
        <p:spPr/>
        <p:txBody>
          <a:bodyPr/>
          <a:p>
            <a:r>
              <a:rPr altLang="en-US" lang="zh-CN"/>
              <a:t>对未来数字化校园建设的建议</a:t>
            </a:r>
            <a:endParaRPr altLang="en-US" lang="zh-CN"/>
          </a:p>
        </p:txBody>
      </p:sp>
      <p:sp>
        <p:nvSpPr>
          <p:cNvPr id="1050356" name="椭圆 262"/>
          <p:cNvSpPr/>
          <p:nvPr>
            <p:custDataLst>
              <p:tags r:id="rId1"/>
            </p:custDataLst>
          </p:nvPr>
        </p:nvSpPr>
        <p:spPr>
          <a:xfrm>
            <a:off x="2414161" y="4122288"/>
            <a:ext cx="7357453" cy="192487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58" name="椭圆 263"/>
          <p:cNvSpPr/>
          <p:nvPr>
            <p:custDataLst>
              <p:tags r:id="rId2"/>
            </p:custDataLst>
          </p:nvPr>
        </p:nvSpPr>
        <p:spPr>
          <a:xfrm>
            <a:off x="3266425" y="4202678"/>
            <a:ext cx="5578309" cy="1653017"/>
          </a:xfrm>
          <a:prstGeom prst="ellipse"/>
          <a:gradFill flip="none" rotWithShape="1"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0" name="椭圆 264"/>
          <p:cNvSpPr/>
          <p:nvPr>
            <p:custDataLst>
              <p:tags r:id="rId3"/>
            </p:custDataLst>
          </p:nvPr>
        </p:nvSpPr>
        <p:spPr>
          <a:xfrm>
            <a:off x="4064442" y="4439272"/>
            <a:ext cx="3981376" cy="1179799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2" name="椭圆 265"/>
          <p:cNvSpPr/>
          <p:nvPr>
            <p:custDataLst>
              <p:tags r:id="rId4"/>
            </p:custDataLst>
          </p:nvPr>
        </p:nvSpPr>
        <p:spPr>
          <a:xfrm>
            <a:off x="4738932" y="4639267"/>
            <a:ext cx="2632144" cy="779982"/>
          </a:xfrm>
          <a:prstGeom prst="ellipse"/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l="50000" t="50000" r="50000" b="50000"/>
            </a:path>
          </a:gradFill>
          <a:ln w="12700" cap="flat" cmpd="sng" algn="ctr">
            <a:solidFill>
              <a:schemeClr val="accent1">
                <a:alpha val="15000"/>
              </a:schemeClr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4" name="椭圆 266"/>
          <p:cNvSpPr/>
          <p:nvPr>
            <p:custDataLst>
              <p:tags r:id="rId5"/>
            </p:custDataLst>
          </p:nvPr>
        </p:nvSpPr>
        <p:spPr>
          <a:xfrm>
            <a:off x="5430416" y="4843836"/>
            <a:ext cx="1514022" cy="448650"/>
          </a:xfrm>
          <a:prstGeom prst="ellipse"/>
          <a:solidFill>
            <a:schemeClr val="accent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softEdge rad="114300"/>
          </a:effectLst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29" name="直接连接符 26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2869704" y="4769329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66" name="椭圆 268"/>
          <p:cNvSpPr/>
          <p:nvPr>
            <p:custDataLst>
              <p:tags r:id="rId7"/>
            </p:custDataLst>
          </p:nvPr>
        </p:nvSpPr>
        <p:spPr>
          <a:xfrm flipV="1">
            <a:off x="2778203" y="4583059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68" name="椭圆 269"/>
          <p:cNvSpPr/>
          <p:nvPr>
            <p:custDataLst>
              <p:tags r:id="rId8"/>
            </p:custDataLst>
          </p:nvPr>
        </p:nvSpPr>
        <p:spPr>
          <a:xfrm flipV="1">
            <a:off x="2820032" y="4625542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0" name="椭圆 270"/>
          <p:cNvSpPr/>
          <p:nvPr>
            <p:custDataLst>
              <p:tags r:id="rId9"/>
            </p:custDataLst>
          </p:nvPr>
        </p:nvSpPr>
        <p:spPr>
          <a:xfrm flipV="1">
            <a:off x="7787212" y="3768703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1" name="直接连接符 271"/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7840152" y="3883733"/>
            <a:ext cx="0" cy="192487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2" name="椭圆 272"/>
          <p:cNvSpPr/>
          <p:nvPr>
            <p:custDataLst>
              <p:tags r:id="rId11"/>
            </p:custDataLst>
          </p:nvPr>
        </p:nvSpPr>
        <p:spPr>
          <a:xfrm flipV="1">
            <a:off x="4010195" y="3643216"/>
            <a:ext cx="387643" cy="387631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3" name="直接连接符 273"/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203000" y="4062812"/>
            <a:ext cx="0" cy="1017101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cxnSp>
        <p:nvCxnSpPr>
          <p:cNvPr id="3145735" name="直接连接符 274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7131022" y="3750403"/>
            <a:ext cx="0" cy="84749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74" name="椭圆 275"/>
          <p:cNvSpPr/>
          <p:nvPr>
            <p:custDataLst>
              <p:tags r:id="rId14"/>
            </p:custDataLst>
          </p:nvPr>
        </p:nvSpPr>
        <p:spPr>
          <a:xfrm flipV="1">
            <a:off x="7039521" y="3564134"/>
            <a:ext cx="174883" cy="174875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6" name="椭圆 276"/>
          <p:cNvSpPr/>
          <p:nvPr>
            <p:custDataLst>
              <p:tags r:id="rId15"/>
            </p:custDataLst>
          </p:nvPr>
        </p:nvSpPr>
        <p:spPr>
          <a:xfrm flipV="1">
            <a:off x="7081350" y="3606616"/>
            <a:ext cx="90612" cy="90608"/>
          </a:xfrm>
          <a:prstGeom prst="ellipse"/>
          <a:solidFill>
            <a:schemeClr val="accent1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0378" name="椭圆 277"/>
          <p:cNvSpPr/>
          <p:nvPr>
            <p:custDataLst>
              <p:tags r:id="rId16"/>
            </p:custDataLst>
          </p:nvPr>
        </p:nvSpPr>
        <p:spPr>
          <a:xfrm flipV="1">
            <a:off x="3758568" y="4424894"/>
            <a:ext cx="105277" cy="105274"/>
          </a:xfrm>
          <a:prstGeom prst="ellipse"/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7" name="直接连接符 278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3811508" y="4539923"/>
            <a:ext cx="0" cy="1113007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0" name="椭圆 279"/>
          <p:cNvSpPr/>
          <p:nvPr>
            <p:custDataLst>
              <p:tags r:id="rId18"/>
            </p:custDataLst>
          </p:nvPr>
        </p:nvSpPr>
        <p:spPr>
          <a:xfrm flipV="1">
            <a:off x="8529675" y="4660835"/>
            <a:ext cx="264050" cy="264042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39" name="直接连接符 280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660390" y="4953637"/>
            <a:ext cx="0" cy="412918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2" name="椭圆 281"/>
          <p:cNvSpPr/>
          <p:nvPr>
            <p:custDataLst>
              <p:tags r:id="rId20"/>
            </p:custDataLst>
          </p:nvPr>
        </p:nvSpPr>
        <p:spPr>
          <a:xfrm flipV="1">
            <a:off x="4949384" y="4972591"/>
            <a:ext cx="327074" cy="327063"/>
          </a:xfrm>
          <a:prstGeom prst="ellipse"/>
          <a:solidFill>
            <a:schemeClr val="accent1">
              <a:alpha val="15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 rtlCol="0"/>
          <a:p>
            <a:pPr algn="ctr" defTabSz="914400" eaLnBrk="1" fontAlgn="auto" hangingPunct="1" indent="0" latinLnBrk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45741" name="直接连接符 282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110164" y="5351665"/>
            <a:ext cx="0" cy="722530"/>
          </a:xfrm>
          <a:prstGeom prst="line"/>
          <a:noFill/>
          <a:ln w="6350" cap="flat" cmpd="sng" algn="ctr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prstDash val="sysDash"/>
            <a:miter lim="800000"/>
          </a:ln>
          <a:effectLst/>
        </p:spPr>
      </p:cxnSp>
      <p:sp>
        <p:nvSpPr>
          <p:cNvPr id="1050384" name="图形 15"/>
          <p:cNvSpPr/>
          <p:nvPr>
            <p:custDataLst>
              <p:tags r:id="rId22"/>
            </p:custDataLst>
          </p:nvPr>
        </p:nvSpPr>
        <p:spPr>
          <a:xfrm>
            <a:off x="5016702" y="5042523"/>
            <a:ext cx="187022" cy="182234"/>
          </a:xfrm>
          <a:custGeom>
            <a:avLst/>
            <a:gdLst>
              <a:gd name="connsiteX0" fmla="*/ 754063 w 1547773"/>
              <a:gd name="connsiteY0" fmla="*/ 19 h 1508143"/>
              <a:gd name="connsiteX1" fmla="*/ 1066998 w 1547773"/>
              <a:gd name="connsiteY1" fmla="*/ 67805 h 1508143"/>
              <a:gd name="connsiteX2" fmla="*/ 947341 w 1547773"/>
              <a:gd name="connsiteY2" fmla="*/ 181430 h 1508143"/>
              <a:gd name="connsiteX3" fmla="*/ 916583 w 1547773"/>
              <a:gd name="connsiteY3" fmla="*/ 293944 h 1508143"/>
              <a:gd name="connsiteX4" fmla="*/ 918766 w 1547773"/>
              <a:gd name="connsiteY4" fmla="*/ 301406 h 1508143"/>
              <a:gd name="connsiteX5" fmla="*/ 936784 w 1547773"/>
              <a:gd name="connsiteY5" fmla="*/ 357484 h 1508143"/>
              <a:gd name="connsiteX6" fmla="*/ 754063 w 1547773"/>
              <a:gd name="connsiteY6" fmla="*/ 317519 h 1508143"/>
              <a:gd name="connsiteX7" fmla="*/ 317500 w 1547773"/>
              <a:gd name="connsiteY7" fmla="*/ 754081 h 1508143"/>
              <a:gd name="connsiteX8" fmla="*/ 754063 w 1547773"/>
              <a:gd name="connsiteY8" fmla="*/ 1190644 h 1508143"/>
              <a:gd name="connsiteX9" fmla="*/ 1190625 w 1547773"/>
              <a:gd name="connsiteY9" fmla="*/ 754081 h 1508143"/>
              <a:gd name="connsiteX10" fmla="*/ 1163280 w 1547773"/>
              <a:gd name="connsiteY10" fmla="*/ 601681 h 1508143"/>
              <a:gd name="connsiteX11" fmla="*/ 1264722 w 1547773"/>
              <a:gd name="connsiteY11" fmla="*/ 630455 h 1508143"/>
              <a:gd name="connsiteX12" fmla="*/ 1373148 w 1547773"/>
              <a:gd name="connsiteY12" fmla="*/ 586640 h 1508143"/>
              <a:gd name="connsiteX13" fmla="*/ 1378188 w 1547773"/>
              <a:gd name="connsiteY13" fmla="*/ 581639 h 1508143"/>
              <a:gd name="connsiteX14" fmla="*/ 1462326 w 1547773"/>
              <a:gd name="connsiteY14" fmla="*/ 494604 h 1508143"/>
              <a:gd name="connsiteX15" fmla="*/ 1508125 w 1547773"/>
              <a:gd name="connsiteY15" fmla="*/ 754081 h 1508143"/>
              <a:gd name="connsiteX16" fmla="*/ 754063 w 1547773"/>
              <a:gd name="connsiteY16" fmla="*/ 1508144 h 1508143"/>
              <a:gd name="connsiteX17" fmla="*/ 0 w 1547773"/>
              <a:gd name="connsiteY17" fmla="*/ 754081 h 1508143"/>
              <a:gd name="connsiteX18" fmla="*/ 754063 w 1547773"/>
              <a:gd name="connsiteY18" fmla="*/ 19 h 1508143"/>
              <a:gd name="connsiteX19" fmla="*/ 754063 w 1547773"/>
              <a:gd name="connsiteY19" fmla="*/ 436581 h 1508143"/>
              <a:gd name="connsiteX20" fmla="*/ 895429 w 1547773"/>
              <a:gd name="connsiteY20" fmla="*/ 469720 h 1508143"/>
              <a:gd name="connsiteX21" fmla="*/ 700842 w 1547773"/>
              <a:gd name="connsiteY21" fmla="*/ 673952 h 1508143"/>
              <a:gd name="connsiteX22" fmla="*/ 720765 w 1547773"/>
              <a:gd name="connsiteY22" fmla="*/ 828138 h 1508143"/>
              <a:gd name="connsiteX23" fmla="*/ 887889 w 1547773"/>
              <a:gd name="connsiteY23" fmla="*/ 833139 h 1508143"/>
              <a:gd name="connsiteX24" fmla="*/ 892294 w 1547773"/>
              <a:gd name="connsiteY24" fmla="*/ 829170 h 1508143"/>
              <a:gd name="connsiteX25" fmla="*/ 1059299 w 1547773"/>
              <a:gd name="connsiteY25" fmla="*/ 666372 h 1508143"/>
              <a:gd name="connsiteX26" fmla="*/ 841864 w 1547773"/>
              <a:gd name="connsiteY26" fmla="*/ 1059226 h 1508143"/>
              <a:gd name="connsiteX27" fmla="*/ 449010 w 1547773"/>
              <a:gd name="connsiteY27" fmla="*/ 841791 h 1508143"/>
              <a:gd name="connsiteX28" fmla="*/ 666445 w 1547773"/>
              <a:gd name="connsiteY28" fmla="*/ 448936 h 1508143"/>
              <a:gd name="connsiteX29" fmla="*/ 754063 w 1547773"/>
              <a:gd name="connsiteY29" fmla="*/ 436581 h 1508143"/>
              <a:gd name="connsiteX30" fmla="*/ 1290876 w 1547773"/>
              <a:gd name="connsiteY30" fmla="*/ 11330 h 1508143"/>
              <a:gd name="connsiteX31" fmla="*/ 1300202 w 1547773"/>
              <a:gd name="connsiteY31" fmla="*/ 26451 h 1508143"/>
              <a:gd name="connsiteX32" fmla="*/ 1355368 w 1547773"/>
              <a:gd name="connsiteY32" fmla="*/ 192543 h 1508143"/>
              <a:gd name="connsiteX33" fmla="*/ 1521341 w 1547773"/>
              <a:gd name="connsiteY33" fmla="*/ 247629 h 1508143"/>
              <a:gd name="connsiteX34" fmla="*/ 1545787 w 1547773"/>
              <a:gd name="connsiteY34" fmla="*/ 296463 h 1508143"/>
              <a:gd name="connsiteX35" fmla="*/ 1536502 w 1547773"/>
              <a:gd name="connsiteY35" fmla="*/ 311526 h 1508143"/>
              <a:gd name="connsiteX36" fmla="*/ 1313259 w 1547773"/>
              <a:gd name="connsiteY36" fmla="*/ 534808 h 1508143"/>
              <a:gd name="connsiteX37" fmla="*/ 1234202 w 1547773"/>
              <a:gd name="connsiteY37" fmla="*/ 553461 h 1508143"/>
              <a:gd name="connsiteX38" fmla="*/ 1115854 w 1547773"/>
              <a:gd name="connsiteY38" fmla="*/ 513853 h 1508143"/>
              <a:gd name="connsiteX39" fmla="*/ 852884 w 1547773"/>
              <a:gd name="connsiteY39" fmla="*/ 776822 h 1508143"/>
              <a:gd name="connsiteX40" fmla="*/ 771009 w 1547773"/>
              <a:gd name="connsiteY40" fmla="*/ 778303 h 1508143"/>
              <a:gd name="connsiteX41" fmla="*/ 769528 w 1547773"/>
              <a:gd name="connsiteY41" fmla="*/ 696428 h 1508143"/>
              <a:gd name="connsiteX42" fmla="*/ 771009 w 1547773"/>
              <a:gd name="connsiteY42" fmla="*/ 694947 h 1508143"/>
              <a:gd name="connsiteX43" fmla="*/ 1033423 w 1547773"/>
              <a:gd name="connsiteY43" fmla="*/ 432533 h 1508143"/>
              <a:gd name="connsiteX44" fmla="*/ 994132 w 1547773"/>
              <a:gd name="connsiteY44" fmla="*/ 313471 h 1508143"/>
              <a:gd name="connsiteX45" fmla="*/ 1012904 w 1547773"/>
              <a:gd name="connsiteY45" fmla="*/ 234731 h 1508143"/>
              <a:gd name="connsiteX46" fmla="*/ 1236305 w 1547773"/>
              <a:gd name="connsiteY46" fmla="*/ 11290 h 1508143"/>
              <a:gd name="connsiteX47" fmla="*/ 1290876 w 1547773"/>
              <a:gd name="connsiteY47" fmla="*/ 11290 h 150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47773" h="1508143">
                <a:moveTo>
                  <a:pt x="754063" y="19"/>
                </a:moveTo>
                <a:cubicBezTo>
                  <a:pt x="865704" y="19"/>
                  <a:pt x="971669" y="24268"/>
                  <a:pt x="1066998" y="67805"/>
                </a:cubicBezTo>
                <a:lnTo>
                  <a:pt x="947341" y="181430"/>
                </a:lnTo>
                <a:cubicBezTo>
                  <a:pt x="917906" y="210853"/>
                  <a:pt x="906210" y="253639"/>
                  <a:pt x="916583" y="293944"/>
                </a:cubicBezTo>
                <a:lnTo>
                  <a:pt x="918766" y="301406"/>
                </a:lnTo>
                <a:lnTo>
                  <a:pt x="936784" y="357484"/>
                </a:lnTo>
                <a:cubicBezTo>
                  <a:pt x="879496" y="331069"/>
                  <a:pt x="817147" y="317432"/>
                  <a:pt x="754063" y="317519"/>
                </a:cubicBezTo>
                <a:cubicBezTo>
                  <a:pt x="512961" y="317519"/>
                  <a:pt x="317500" y="512980"/>
                  <a:pt x="317500" y="754081"/>
                </a:cubicBezTo>
                <a:cubicBezTo>
                  <a:pt x="317500" y="995183"/>
                  <a:pt x="512961" y="1190644"/>
                  <a:pt x="754063" y="1190644"/>
                </a:cubicBezTo>
                <a:cubicBezTo>
                  <a:pt x="995164" y="1190644"/>
                  <a:pt x="1190625" y="995183"/>
                  <a:pt x="1190625" y="754081"/>
                </a:cubicBezTo>
                <a:cubicBezTo>
                  <a:pt x="1190625" y="700503"/>
                  <a:pt x="1180981" y="649147"/>
                  <a:pt x="1163280" y="601681"/>
                </a:cubicBezTo>
                <a:lnTo>
                  <a:pt x="1264722" y="630455"/>
                </a:lnTo>
                <a:cubicBezTo>
                  <a:pt x="1304766" y="643829"/>
                  <a:pt x="1342509" y="616366"/>
                  <a:pt x="1373148" y="586640"/>
                </a:cubicBezTo>
                <a:lnTo>
                  <a:pt x="1378188" y="581639"/>
                </a:lnTo>
                <a:lnTo>
                  <a:pt x="1462326" y="494604"/>
                </a:lnTo>
                <a:cubicBezTo>
                  <a:pt x="1492732" y="577730"/>
                  <a:pt x="1508236" y="665569"/>
                  <a:pt x="1508125" y="754081"/>
                </a:cubicBezTo>
                <a:cubicBezTo>
                  <a:pt x="1508125" y="1170522"/>
                  <a:pt x="1170503" y="1508144"/>
                  <a:pt x="754063" y="1508144"/>
                </a:cubicBezTo>
                <a:cubicBezTo>
                  <a:pt x="337622" y="1508144"/>
                  <a:pt x="0" y="1170522"/>
                  <a:pt x="0" y="754081"/>
                </a:cubicBezTo>
                <a:cubicBezTo>
                  <a:pt x="0" y="337640"/>
                  <a:pt x="337622" y="19"/>
                  <a:pt x="754063" y="19"/>
                </a:cubicBezTo>
                <a:close/>
                <a:moveTo>
                  <a:pt x="754063" y="436581"/>
                </a:moveTo>
                <a:cubicBezTo>
                  <a:pt x="804862" y="436581"/>
                  <a:pt x="852845" y="448487"/>
                  <a:pt x="895429" y="469720"/>
                </a:cubicBezTo>
                <a:lnTo>
                  <a:pt x="700842" y="673952"/>
                </a:lnTo>
                <a:cubicBezTo>
                  <a:pt x="666393" y="708401"/>
                  <a:pt x="677188" y="786784"/>
                  <a:pt x="720765" y="828138"/>
                </a:cubicBezTo>
                <a:cubicBezTo>
                  <a:pt x="762595" y="867826"/>
                  <a:pt x="850463" y="864016"/>
                  <a:pt x="887889" y="833139"/>
                </a:cubicBezTo>
                <a:lnTo>
                  <a:pt x="892294" y="829170"/>
                </a:lnTo>
                <a:lnTo>
                  <a:pt x="1059299" y="666372"/>
                </a:lnTo>
                <a:cubicBezTo>
                  <a:pt x="1107740" y="834899"/>
                  <a:pt x="1010390" y="1010785"/>
                  <a:pt x="841864" y="1059226"/>
                </a:cubicBezTo>
                <a:cubicBezTo>
                  <a:pt x="673337" y="1107667"/>
                  <a:pt x="497450" y="1010317"/>
                  <a:pt x="449010" y="841791"/>
                </a:cubicBezTo>
                <a:cubicBezTo>
                  <a:pt x="400569" y="673264"/>
                  <a:pt x="497918" y="497377"/>
                  <a:pt x="666445" y="448936"/>
                </a:cubicBezTo>
                <a:cubicBezTo>
                  <a:pt x="694931" y="440749"/>
                  <a:pt x="724423" y="436590"/>
                  <a:pt x="754063" y="436581"/>
                </a:cubicBezTo>
                <a:close/>
                <a:moveTo>
                  <a:pt x="1290876" y="11330"/>
                </a:moveTo>
                <a:cubicBezTo>
                  <a:pt x="1295118" y="15577"/>
                  <a:pt x="1298311" y="20754"/>
                  <a:pt x="1300202" y="26451"/>
                </a:cubicBezTo>
                <a:lnTo>
                  <a:pt x="1355368" y="192543"/>
                </a:lnTo>
                <a:lnTo>
                  <a:pt x="1521341" y="247629"/>
                </a:lnTo>
                <a:cubicBezTo>
                  <a:pt x="1541577" y="254363"/>
                  <a:pt x="1552522" y="276227"/>
                  <a:pt x="1545787" y="296463"/>
                </a:cubicBezTo>
                <a:cubicBezTo>
                  <a:pt x="1543900" y="302135"/>
                  <a:pt x="1540721" y="307291"/>
                  <a:pt x="1536502" y="311526"/>
                </a:cubicBezTo>
                <a:lnTo>
                  <a:pt x="1313259" y="534808"/>
                </a:lnTo>
                <a:cubicBezTo>
                  <a:pt x="1292573" y="555509"/>
                  <a:pt x="1261960" y="562732"/>
                  <a:pt x="1234202" y="553461"/>
                </a:cubicBezTo>
                <a:lnTo>
                  <a:pt x="1115854" y="513853"/>
                </a:lnTo>
                <a:lnTo>
                  <a:pt x="852884" y="776822"/>
                </a:lnTo>
                <a:cubicBezTo>
                  <a:pt x="830684" y="799840"/>
                  <a:pt x="794027" y="800504"/>
                  <a:pt x="771009" y="778303"/>
                </a:cubicBezTo>
                <a:cubicBezTo>
                  <a:pt x="747991" y="756103"/>
                  <a:pt x="747328" y="719446"/>
                  <a:pt x="769528" y="696428"/>
                </a:cubicBezTo>
                <a:cubicBezTo>
                  <a:pt x="770013" y="695925"/>
                  <a:pt x="770506" y="695432"/>
                  <a:pt x="771009" y="694947"/>
                </a:cubicBezTo>
                <a:lnTo>
                  <a:pt x="1033423" y="432533"/>
                </a:lnTo>
                <a:lnTo>
                  <a:pt x="994132" y="313471"/>
                </a:lnTo>
                <a:cubicBezTo>
                  <a:pt x="985023" y="285785"/>
                  <a:pt x="992284" y="255328"/>
                  <a:pt x="1012904" y="234731"/>
                </a:cubicBezTo>
                <a:lnTo>
                  <a:pt x="1236305" y="11290"/>
                </a:lnTo>
                <a:cubicBezTo>
                  <a:pt x="1251381" y="-3763"/>
                  <a:pt x="1275800" y="-3763"/>
                  <a:pt x="1290876" y="1129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86" name="图形 19"/>
          <p:cNvSpPr/>
          <p:nvPr>
            <p:custDataLst>
              <p:tags r:id="rId23"/>
            </p:custDataLst>
          </p:nvPr>
        </p:nvSpPr>
        <p:spPr>
          <a:xfrm>
            <a:off x="8597647" y="4734689"/>
            <a:ext cx="128082" cy="115339"/>
          </a:xfrm>
          <a:custGeom>
            <a:avLst/>
            <a:gdLst>
              <a:gd name="connsiteX0" fmla="*/ 1043984 w 1521932"/>
              <a:gd name="connsiteY0" fmla="*/ 0 h 1370507"/>
              <a:gd name="connsiteX1" fmla="*/ 1273457 w 1521932"/>
              <a:gd name="connsiteY1" fmla="*/ 132834 h 1370507"/>
              <a:gd name="connsiteX2" fmla="*/ 1504359 w 1521932"/>
              <a:gd name="connsiteY2" fmla="*/ 534988 h 1370507"/>
              <a:gd name="connsiteX3" fmla="*/ 1483920 w 1521932"/>
              <a:gd name="connsiteY3" fmla="*/ 693658 h 1370507"/>
              <a:gd name="connsiteX4" fmla="*/ 856858 w 1521932"/>
              <a:gd name="connsiteY4" fmla="*/ 1330960 h 1370507"/>
              <a:gd name="connsiteX5" fmla="*/ 669795 w 1521932"/>
              <a:gd name="connsiteY5" fmla="*/ 1332561 h 1370507"/>
              <a:gd name="connsiteX6" fmla="*/ 666358 w 1521932"/>
              <a:gd name="connsiteY6" fmla="*/ 1329055 h 1370507"/>
              <a:gd name="connsiteX7" fmla="*/ 36160 w 1521932"/>
              <a:gd name="connsiteY7" fmla="*/ 662384 h 1370507"/>
              <a:gd name="connsiteX8" fmla="*/ 19174 w 1521932"/>
              <a:gd name="connsiteY8" fmla="*/ 502920 h 1370507"/>
              <a:gd name="connsiteX9" fmla="*/ 246861 w 1521932"/>
              <a:gd name="connsiteY9" fmla="*/ 127476 h 1370507"/>
              <a:gd name="connsiteX10" fmla="*/ 473040 w 1521932"/>
              <a:gd name="connsiteY10" fmla="*/ 0 h 1370507"/>
              <a:gd name="connsiteX11" fmla="*/ 1043984 w 1521932"/>
              <a:gd name="connsiteY11" fmla="*/ 0 h 1370507"/>
              <a:gd name="connsiteX12" fmla="*/ 1107405 w 1521932"/>
              <a:gd name="connsiteY12" fmla="*/ 549235 h 1370507"/>
              <a:gd name="connsiteX13" fmla="*/ 1023228 w 1521932"/>
              <a:gd name="connsiteY13" fmla="*/ 549235 h 1370507"/>
              <a:gd name="connsiteX14" fmla="*/ 756607 w 1521932"/>
              <a:gd name="connsiteY14" fmla="*/ 815816 h 1370507"/>
              <a:gd name="connsiteX15" fmla="*/ 490026 w 1521932"/>
              <a:gd name="connsiteY15" fmla="*/ 549235 h 1370507"/>
              <a:gd name="connsiteX16" fmla="*/ 405849 w 1521932"/>
              <a:gd name="connsiteY16" fmla="*/ 547772 h 1370507"/>
              <a:gd name="connsiteX17" fmla="*/ 404386 w 1521932"/>
              <a:gd name="connsiteY17" fmla="*/ 631949 h 1370507"/>
              <a:gd name="connsiteX18" fmla="*/ 405849 w 1521932"/>
              <a:gd name="connsiteY18" fmla="*/ 633413 h 1370507"/>
              <a:gd name="connsiteX19" fmla="*/ 714538 w 1521932"/>
              <a:gd name="connsiteY19" fmla="*/ 942102 h 1370507"/>
              <a:gd name="connsiteX20" fmla="*/ 798715 w 1521932"/>
              <a:gd name="connsiteY20" fmla="*/ 942102 h 1370507"/>
              <a:gd name="connsiteX21" fmla="*/ 1107405 w 1521932"/>
              <a:gd name="connsiteY21" fmla="*/ 633413 h 1370507"/>
              <a:gd name="connsiteX22" fmla="*/ 1107405 w 1521932"/>
              <a:gd name="connsiteY22" fmla="*/ 549235 h 1370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1932" h="1370507">
                <a:moveTo>
                  <a:pt x="1043984" y="0"/>
                </a:moveTo>
                <a:cubicBezTo>
                  <a:pt x="1138743" y="-6"/>
                  <a:pt x="1226270" y="50660"/>
                  <a:pt x="1273457" y="132834"/>
                </a:cubicBezTo>
                <a:lnTo>
                  <a:pt x="1504359" y="534988"/>
                </a:lnTo>
                <a:cubicBezTo>
                  <a:pt x="1533926" y="586471"/>
                  <a:pt x="1525569" y="651348"/>
                  <a:pt x="1483920" y="693658"/>
                </a:cubicBezTo>
                <a:lnTo>
                  <a:pt x="856858" y="1330960"/>
                </a:lnTo>
                <a:cubicBezTo>
                  <a:pt x="805644" y="1383058"/>
                  <a:pt x="721893" y="1383775"/>
                  <a:pt x="669795" y="1332561"/>
                </a:cubicBezTo>
                <a:cubicBezTo>
                  <a:pt x="668627" y="1331414"/>
                  <a:pt x="667481" y="1330245"/>
                  <a:pt x="666358" y="1329055"/>
                </a:cubicBezTo>
                <a:lnTo>
                  <a:pt x="36160" y="662384"/>
                </a:lnTo>
                <a:cubicBezTo>
                  <a:pt x="-4751" y="619113"/>
                  <a:pt x="-11704" y="553839"/>
                  <a:pt x="19174" y="502920"/>
                </a:cubicBezTo>
                <a:lnTo>
                  <a:pt x="246861" y="127476"/>
                </a:lnTo>
                <a:cubicBezTo>
                  <a:pt x="294792" y="48374"/>
                  <a:pt x="380549" y="41"/>
                  <a:pt x="473040" y="0"/>
                </a:cubicBezTo>
                <a:lnTo>
                  <a:pt x="1043984" y="0"/>
                </a:lnTo>
                <a:close/>
                <a:moveTo>
                  <a:pt x="1107405" y="549235"/>
                </a:moveTo>
                <a:cubicBezTo>
                  <a:pt x="1084158" y="525995"/>
                  <a:pt x="1046475" y="525995"/>
                  <a:pt x="1023228" y="549235"/>
                </a:cubicBezTo>
                <a:lnTo>
                  <a:pt x="756607" y="815816"/>
                </a:lnTo>
                <a:lnTo>
                  <a:pt x="490026" y="549235"/>
                </a:lnTo>
                <a:cubicBezTo>
                  <a:pt x="467185" y="525586"/>
                  <a:pt x="429498" y="524931"/>
                  <a:pt x="405849" y="547772"/>
                </a:cubicBezTo>
                <a:cubicBezTo>
                  <a:pt x="382200" y="570613"/>
                  <a:pt x="381545" y="608301"/>
                  <a:pt x="404386" y="631949"/>
                </a:cubicBezTo>
                <a:cubicBezTo>
                  <a:pt x="404865" y="632446"/>
                  <a:pt x="405353" y="632933"/>
                  <a:pt x="405849" y="633413"/>
                </a:cubicBezTo>
                <a:lnTo>
                  <a:pt x="714538" y="942102"/>
                </a:lnTo>
                <a:cubicBezTo>
                  <a:pt x="737785" y="965342"/>
                  <a:pt x="775469" y="965342"/>
                  <a:pt x="798715" y="942102"/>
                </a:cubicBezTo>
                <a:lnTo>
                  <a:pt x="1107405" y="633413"/>
                </a:lnTo>
                <a:cubicBezTo>
                  <a:pt x="1130645" y="610166"/>
                  <a:pt x="1130645" y="572482"/>
                  <a:pt x="1107405" y="54923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88" name="图形 27"/>
          <p:cNvSpPr/>
          <p:nvPr>
            <p:custDataLst>
              <p:tags r:id="rId24"/>
            </p:custDataLst>
          </p:nvPr>
        </p:nvSpPr>
        <p:spPr>
          <a:xfrm>
            <a:off x="4113460" y="3767396"/>
            <a:ext cx="181128" cy="139307"/>
          </a:xfrm>
          <a:custGeom>
            <a:avLst/>
            <a:gdLst>
              <a:gd name="connsiteX0" fmla="*/ 2390182 w 2476872"/>
              <a:gd name="connsiteY0" fmla="*/ 282512 h 1905000"/>
              <a:gd name="connsiteX1" fmla="*/ 2476872 w 2476872"/>
              <a:gd name="connsiteY1" fmla="*/ 363284 h 1905000"/>
              <a:gd name="connsiteX2" fmla="*/ 2476872 w 2476872"/>
              <a:gd name="connsiteY2" fmla="*/ 1541717 h 1905000"/>
              <a:gd name="connsiteX3" fmla="*/ 2435909 w 2476872"/>
              <a:gd name="connsiteY3" fmla="*/ 1610297 h 1905000"/>
              <a:gd name="connsiteX4" fmla="*/ 2349218 w 2476872"/>
              <a:gd name="connsiteY4" fmla="*/ 1614392 h 1905000"/>
              <a:gd name="connsiteX5" fmla="*/ 1938819 w 2476872"/>
              <a:gd name="connsiteY5" fmla="*/ 1444847 h 1905000"/>
              <a:gd name="connsiteX6" fmla="*/ 1938819 w 2476872"/>
              <a:gd name="connsiteY6" fmla="*/ 1747552 h 1905000"/>
              <a:gd name="connsiteX7" fmla="*/ 1761056 w 2476872"/>
              <a:gd name="connsiteY7" fmla="*/ 1905000 h 1905000"/>
              <a:gd name="connsiteX8" fmla="*/ 177763 w 2476872"/>
              <a:gd name="connsiteY8" fmla="*/ 1905000 h 1905000"/>
              <a:gd name="connsiteX9" fmla="*/ 0 w 2476872"/>
              <a:gd name="connsiteY9" fmla="*/ 1747552 h 1905000"/>
              <a:gd name="connsiteX10" fmla="*/ 0 w 2476872"/>
              <a:gd name="connsiteY10" fmla="*/ 157448 h 1905000"/>
              <a:gd name="connsiteX11" fmla="*/ 177858 w 2476872"/>
              <a:gd name="connsiteY11" fmla="*/ 0 h 1905000"/>
              <a:gd name="connsiteX12" fmla="*/ 1765629 w 2476872"/>
              <a:gd name="connsiteY12" fmla="*/ 0 h 1905000"/>
              <a:gd name="connsiteX13" fmla="*/ 1943392 w 2476872"/>
              <a:gd name="connsiteY13" fmla="*/ 157448 h 1905000"/>
              <a:gd name="connsiteX14" fmla="*/ 1943392 w 2476872"/>
              <a:gd name="connsiteY14" fmla="*/ 460058 h 1905000"/>
              <a:gd name="connsiteX15" fmla="*/ 2353791 w 2476872"/>
              <a:gd name="connsiteY15" fmla="*/ 290513 h 1905000"/>
              <a:gd name="connsiteX16" fmla="*/ 2390277 w 2476872"/>
              <a:gd name="connsiteY16" fmla="*/ 282416 h 1905000"/>
              <a:gd name="connsiteX17" fmla="*/ 1292737 w 2476872"/>
              <a:gd name="connsiteY17" fmla="*/ 986600 h 1905000"/>
              <a:gd name="connsiteX18" fmla="*/ 1325541 w 2476872"/>
              <a:gd name="connsiteY18" fmla="*/ 855950 h 1905000"/>
              <a:gd name="connsiteX19" fmla="*/ 1292737 w 2476872"/>
              <a:gd name="connsiteY19" fmla="*/ 823151 h 1905000"/>
              <a:gd name="connsiteX20" fmla="*/ 811080 w 2476872"/>
              <a:gd name="connsiteY20" fmla="*/ 534543 h 1905000"/>
              <a:gd name="connsiteX21" fmla="*/ 680398 w 2476872"/>
              <a:gd name="connsiteY21" fmla="*/ 567289 h 1905000"/>
              <a:gd name="connsiteX22" fmla="*/ 666850 w 2476872"/>
              <a:gd name="connsiteY22" fmla="*/ 616077 h 1905000"/>
              <a:gd name="connsiteX23" fmla="*/ 666850 w 2476872"/>
              <a:gd name="connsiteY23" fmla="*/ 1193483 h 1905000"/>
              <a:gd name="connsiteX24" fmla="*/ 762190 w 2476872"/>
              <a:gd name="connsiteY24" fmla="*/ 1288657 h 1905000"/>
              <a:gd name="connsiteX25" fmla="*/ 811080 w 2476872"/>
              <a:gd name="connsiteY25" fmla="*/ 1275112 h 1905000"/>
              <a:gd name="connsiteX26" fmla="*/ 1292641 w 2476872"/>
              <a:gd name="connsiteY26" fmla="*/ 986504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76872" h="1905000">
                <a:moveTo>
                  <a:pt x="2390182" y="282512"/>
                </a:moveTo>
                <a:cubicBezTo>
                  <a:pt x="2440386" y="282512"/>
                  <a:pt x="2476872" y="318802"/>
                  <a:pt x="2476872" y="363284"/>
                </a:cubicBezTo>
                <a:lnTo>
                  <a:pt x="2476872" y="1541717"/>
                </a:lnTo>
                <a:cubicBezTo>
                  <a:pt x="2476872" y="1570006"/>
                  <a:pt x="2463154" y="1594199"/>
                  <a:pt x="2435909" y="1610297"/>
                </a:cubicBezTo>
                <a:cubicBezTo>
                  <a:pt x="2408472" y="1622489"/>
                  <a:pt x="2376559" y="1626489"/>
                  <a:pt x="2349218" y="1614392"/>
                </a:cubicBezTo>
                <a:lnTo>
                  <a:pt x="1938819" y="1444847"/>
                </a:lnTo>
                <a:lnTo>
                  <a:pt x="1938819" y="1747552"/>
                </a:lnTo>
                <a:cubicBezTo>
                  <a:pt x="1938819" y="1832324"/>
                  <a:pt x="1861369" y="1905000"/>
                  <a:pt x="1761056" y="1905000"/>
                </a:cubicBezTo>
                <a:lnTo>
                  <a:pt x="177763" y="1905000"/>
                </a:lnTo>
                <a:cubicBezTo>
                  <a:pt x="82213" y="1905000"/>
                  <a:pt x="0" y="1836420"/>
                  <a:pt x="0" y="1747552"/>
                </a:cubicBezTo>
                <a:lnTo>
                  <a:pt x="0" y="157448"/>
                </a:lnTo>
                <a:cubicBezTo>
                  <a:pt x="0" y="72676"/>
                  <a:pt x="77545" y="0"/>
                  <a:pt x="177858" y="0"/>
                </a:cubicBezTo>
                <a:lnTo>
                  <a:pt x="1765629" y="0"/>
                </a:lnTo>
                <a:cubicBezTo>
                  <a:pt x="1861369" y="0"/>
                  <a:pt x="1943392" y="68580"/>
                  <a:pt x="1943392" y="157448"/>
                </a:cubicBezTo>
                <a:lnTo>
                  <a:pt x="1943392" y="460058"/>
                </a:lnTo>
                <a:lnTo>
                  <a:pt x="2353791" y="290513"/>
                </a:lnTo>
                <a:cubicBezTo>
                  <a:pt x="2365296" y="285422"/>
                  <a:pt x="2377698" y="282670"/>
                  <a:pt x="2390277" y="282416"/>
                </a:cubicBezTo>
                <a:close/>
                <a:moveTo>
                  <a:pt x="1292737" y="986600"/>
                </a:moveTo>
                <a:cubicBezTo>
                  <a:pt x="1337879" y="959579"/>
                  <a:pt x="1352566" y="901085"/>
                  <a:pt x="1325541" y="855950"/>
                </a:cubicBezTo>
                <a:cubicBezTo>
                  <a:pt x="1317477" y="842481"/>
                  <a:pt x="1306208" y="831214"/>
                  <a:pt x="1292737" y="823151"/>
                </a:cubicBezTo>
                <a:lnTo>
                  <a:pt x="811080" y="534543"/>
                </a:lnTo>
                <a:cubicBezTo>
                  <a:pt x="765950" y="507504"/>
                  <a:pt x="707441" y="522165"/>
                  <a:pt x="680398" y="567289"/>
                </a:cubicBezTo>
                <a:cubicBezTo>
                  <a:pt x="671562" y="582032"/>
                  <a:pt x="666881" y="598890"/>
                  <a:pt x="666850" y="616077"/>
                </a:cubicBezTo>
                <a:lnTo>
                  <a:pt x="666850" y="1193483"/>
                </a:lnTo>
                <a:cubicBezTo>
                  <a:pt x="666892" y="1246088"/>
                  <a:pt x="709577" y="1288699"/>
                  <a:pt x="762190" y="1288657"/>
                </a:cubicBezTo>
                <a:cubicBezTo>
                  <a:pt x="779412" y="1288644"/>
                  <a:pt x="796308" y="1283963"/>
                  <a:pt x="811080" y="1275112"/>
                </a:cubicBezTo>
                <a:lnTo>
                  <a:pt x="1292641" y="986504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99999">
                <a:srgbClr val="FFFFFF">
                  <a:alpha val="80000"/>
                </a:srgbClr>
              </a:gs>
            </a:gsLst>
            <a:lin ang="5400000" scaled="1"/>
          </a:gradFill>
          <a:ln w="819" cap="flat">
            <a:noFill/>
            <a:prstDash val="solid"/>
            <a:miter/>
          </a:ln>
          <a:effectLst>
            <a:outerShdw algn="tr" blurRad="76200" dir="8100000" dist="38100" rotWithShape="0">
              <a:schemeClr val="accent1">
                <a:lumMod val="75000"/>
                <a:alpha val="40000"/>
              </a:schemeClr>
            </a:outerShdw>
          </a:effectLst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0" name="任意多边形: 形状 286"/>
          <p:cNvSpPr/>
          <p:nvPr>
            <p:custDataLst>
              <p:tags r:id="rId25"/>
            </p:custDataLst>
          </p:nvPr>
        </p:nvSpPr>
        <p:spPr>
          <a:xfrm>
            <a:off x="5421266" y="3716417"/>
            <a:ext cx="1343206" cy="1343213"/>
          </a:xfrm>
          <a:custGeom>
            <a:avLst/>
            <a:gdLst>
              <a:gd name="connsiteX0" fmla="*/ 216236 w 216800"/>
              <a:gd name="connsiteY0" fmla="*/ 137858 h 216801"/>
              <a:gd name="connsiteX1" fmla="*/ 216004 w 216800"/>
              <a:gd name="connsiteY1" fmla="*/ 144612 h 216801"/>
              <a:gd name="connsiteX2" fmla="*/ 213679 w 216800"/>
              <a:gd name="connsiteY2" fmla="*/ 152646 h 216801"/>
              <a:gd name="connsiteX3" fmla="*/ 209726 w 216800"/>
              <a:gd name="connsiteY3" fmla="*/ 159981 h 216801"/>
              <a:gd name="connsiteX4" fmla="*/ 204611 w 216800"/>
              <a:gd name="connsiteY4" fmla="*/ 164638 h 216801"/>
              <a:gd name="connsiteX5" fmla="*/ 199728 w 216800"/>
              <a:gd name="connsiteY5" fmla="*/ 166036 h 216801"/>
              <a:gd name="connsiteX6" fmla="*/ 195078 w 216800"/>
              <a:gd name="connsiteY6" fmla="*/ 165104 h 216801"/>
              <a:gd name="connsiteX7" fmla="*/ 189265 w 216800"/>
              <a:gd name="connsiteY7" fmla="*/ 163823 h 216801"/>
              <a:gd name="connsiteX8" fmla="*/ 182173 w 216800"/>
              <a:gd name="connsiteY8" fmla="*/ 163590 h 216801"/>
              <a:gd name="connsiteX9" fmla="*/ 174966 w 216800"/>
              <a:gd name="connsiteY9" fmla="*/ 165104 h 216801"/>
              <a:gd name="connsiteX10" fmla="*/ 168804 w 216800"/>
              <a:gd name="connsiteY10" fmla="*/ 169063 h 216801"/>
              <a:gd name="connsiteX11" fmla="*/ 162293 w 216800"/>
              <a:gd name="connsiteY11" fmla="*/ 182336 h 216801"/>
              <a:gd name="connsiteX12" fmla="*/ 164386 w 216800"/>
              <a:gd name="connsiteY12" fmla="*/ 196542 h 216801"/>
              <a:gd name="connsiteX13" fmla="*/ 163688 w 216800"/>
              <a:gd name="connsiteY13" fmla="*/ 205856 h 216801"/>
              <a:gd name="connsiteX14" fmla="*/ 159271 w 216800"/>
              <a:gd name="connsiteY14" fmla="*/ 209698 h 216801"/>
              <a:gd name="connsiteX15" fmla="*/ 152644 w 216800"/>
              <a:gd name="connsiteY15" fmla="*/ 213307 h 216801"/>
              <a:gd name="connsiteX16" fmla="*/ 145087 w 216800"/>
              <a:gd name="connsiteY16" fmla="*/ 215870 h 216801"/>
              <a:gd name="connsiteX17" fmla="*/ 138112 w 216800"/>
              <a:gd name="connsiteY17" fmla="*/ 216802 h 216801"/>
              <a:gd name="connsiteX18" fmla="*/ 134159 w 216800"/>
              <a:gd name="connsiteY18" fmla="*/ 215171 h 216801"/>
              <a:gd name="connsiteX19" fmla="*/ 131602 w 216800"/>
              <a:gd name="connsiteY19" fmla="*/ 211679 h 216801"/>
              <a:gd name="connsiteX20" fmla="*/ 131369 w 216800"/>
              <a:gd name="connsiteY20" fmla="*/ 211679 h 216801"/>
              <a:gd name="connsiteX21" fmla="*/ 122650 w 216800"/>
              <a:gd name="connsiteY21" fmla="*/ 199219 h 216801"/>
              <a:gd name="connsiteX22" fmla="*/ 108350 w 216800"/>
              <a:gd name="connsiteY22" fmla="*/ 193979 h 216801"/>
              <a:gd name="connsiteX23" fmla="*/ 94051 w 216800"/>
              <a:gd name="connsiteY23" fmla="*/ 199219 h 216801"/>
              <a:gd name="connsiteX24" fmla="*/ 85099 w 216800"/>
              <a:gd name="connsiteY24" fmla="*/ 211444 h 216801"/>
              <a:gd name="connsiteX25" fmla="*/ 81611 w 216800"/>
              <a:gd name="connsiteY25" fmla="*/ 215520 h 216801"/>
              <a:gd name="connsiteX26" fmla="*/ 76496 w 216800"/>
              <a:gd name="connsiteY26" fmla="*/ 216802 h 216801"/>
              <a:gd name="connsiteX27" fmla="*/ 69172 w 216800"/>
              <a:gd name="connsiteY27" fmla="*/ 215636 h 216801"/>
              <a:gd name="connsiteX28" fmla="*/ 61034 w 216800"/>
              <a:gd name="connsiteY28" fmla="*/ 212725 h 216801"/>
              <a:gd name="connsiteX29" fmla="*/ 53710 w 216800"/>
              <a:gd name="connsiteY29" fmla="*/ 208651 h 216801"/>
              <a:gd name="connsiteX30" fmla="*/ 48827 w 216800"/>
              <a:gd name="connsiteY30" fmla="*/ 203993 h 216801"/>
              <a:gd name="connsiteX31" fmla="*/ 47548 w 216800"/>
              <a:gd name="connsiteY31" fmla="*/ 200151 h 216801"/>
              <a:gd name="connsiteX32" fmla="*/ 49292 w 216800"/>
              <a:gd name="connsiteY32" fmla="*/ 193979 h 216801"/>
              <a:gd name="connsiteX33" fmla="*/ 51268 w 216800"/>
              <a:gd name="connsiteY33" fmla="*/ 181754 h 216801"/>
              <a:gd name="connsiteX34" fmla="*/ 45339 w 216800"/>
              <a:gd name="connsiteY34" fmla="*/ 169063 h 216801"/>
              <a:gd name="connsiteX35" fmla="*/ 37434 w 216800"/>
              <a:gd name="connsiteY35" fmla="*/ 164522 h 216801"/>
              <a:gd name="connsiteX36" fmla="*/ 28598 w 216800"/>
              <a:gd name="connsiteY36" fmla="*/ 163707 h 216801"/>
              <a:gd name="connsiteX37" fmla="*/ 18600 w 216800"/>
              <a:gd name="connsiteY37" fmla="*/ 165570 h 216801"/>
              <a:gd name="connsiteX38" fmla="*/ 12090 w 216800"/>
              <a:gd name="connsiteY38" fmla="*/ 165104 h 216801"/>
              <a:gd name="connsiteX39" fmla="*/ 7323 w 216800"/>
              <a:gd name="connsiteY39" fmla="*/ 160796 h 216801"/>
              <a:gd name="connsiteX40" fmla="*/ 3371 w 216800"/>
              <a:gd name="connsiteY40" fmla="*/ 153344 h 216801"/>
              <a:gd name="connsiteX41" fmla="*/ 696 w 216800"/>
              <a:gd name="connsiteY41" fmla="*/ 144961 h 216801"/>
              <a:gd name="connsiteX42" fmla="*/ 231 w 216800"/>
              <a:gd name="connsiteY42" fmla="*/ 137858 h 216801"/>
              <a:gd name="connsiteX43" fmla="*/ 4882 w 216800"/>
              <a:gd name="connsiteY43" fmla="*/ 131338 h 216801"/>
              <a:gd name="connsiteX44" fmla="*/ 17437 w 216800"/>
              <a:gd name="connsiteY44" fmla="*/ 122140 h 216801"/>
              <a:gd name="connsiteX45" fmla="*/ 23018 w 216800"/>
              <a:gd name="connsiteY45" fmla="*/ 107818 h 216801"/>
              <a:gd name="connsiteX46" fmla="*/ 17437 w 216800"/>
              <a:gd name="connsiteY46" fmla="*/ 93613 h 216801"/>
              <a:gd name="connsiteX47" fmla="*/ 4882 w 216800"/>
              <a:gd name="connsiteY47" fmla="*/ 84764 h 216801"/>
              <a:gd name="connsiteX48" fmla="*/ 1394 w 216800"/>
              <a:gd name="connsiteY48" fmla="*/ 81388 h 216801"/>
              <a:gd name="connsiteX49" fmla="*/ -1 w 216800"/>
              <a:gd name="connsiteY49" fmla="*/ 75915 h 216801"/>
              <a:gd name="connsiteX50" fmla="*/ 929 w 216800"/>
              <a:gd name="connsiteY50" fmla="*/ 69162 h 216801"/>
              <a:gd name="connsiteX51" fmla="*/ 3371 w 216800"/>
              <a:gd name="connsiteY51" fmla="*/ 61943 h 216801"/>
              <a:gd name="connsiteX52" fmla="*/ 6858 w 216800"/>
              <a:gd name="connsiteY52" fmla="*/ 55539 h 216801"/>
              <a:gd name="connsiteX53" fmla="*/ 11160 w 216800"/>
              <a:gd name="connsiteY53" fmla="*/ 51231 h 216801"/>
              <a:gd name="connsiteX54" fmla="*/ 14764 w 216800"/>
              <a:gd name="connsiteY54" fmla="*/ 50300 h 216801"/>
              <a:gd name="connsiteX55" fmla="*/ 18600 w 216800"/>
              <a:gd name="connsiteY55" fmla="*/ 51231 h 216801"/>
              <a:gd name="connsiteX56" fmla="*/ 33132 w 216800"/>
              <a:gd name="connsiteY56" fmla="*/ 52978 h 216801"/>
              <a:gd name="connsiteX57" fmla="*/ 46502 w 216800"/>
              <a:gd name="connsiteY57" fmla="*/ 46341 h 216801"/>
              <a:gd name="connsiteX58" fmla="*/ 50571 w 216800"/>
              <a:gd name="connsiteY58" fmla="*/ 39471 h 216801"/>
              <a:gd name="connsiteX59" fmla="*/ 52198 w 216800"/>
              <a:gd name="connsiteY59" fmla="*/ 31437 h 216801"/>
              <a:gd name="connsiteX60" fmla="*/ 52198 w 216800"/>
              <a:gd name="connsiteY60" fmla="*/ 24218 h 216801"/>
              <a:gd name="connsiteX61" fmla="*/ 51617 w 216800"/>
              <a:gd name="connsiteY61" fmla="*/ 19561 h 216801"/>
              <a:gd name="connsiteX62" fmla="*/ 50803 w 216800"/>
              <a:gd name="connsiteY62" fmla="*/ 16301 h 216801"/>
              <a:gd name="connsiteX63" fmla="*/ 51152 w 216800"/>
              <a:gd name="connsiteY63" fmla="*/ 13041 h 216801"/>
              <a:gd name="connsiteX64" fmla="*/ 56151 w 216800"/>
              <a:gd name="connsiteY64" fmla="*/ 7335 h 216801"/>
              <a:gd name="connsiteX65" fmla="*/ 63940 w 216800"/>
              <a:gd name="connsiteY65" fmla="*/ 3260 h 216801"/>
              <a:gd name="connsiteX66" fmla="*/ 72078 w 216800"/>
              <a:gd name="connsiteY66" fmla="*/ 815 h 216801"/>
              <a:gd name="connsiteX67" fmla="*/ 78356 w 216800"/>
              <a:gd name="connsiteY67" fmla="*/ 0 h 216801"/>
              <a:gd name="connsiteX68" fmla="*/ 83123 w 216800"/>
              <a:gd name="connsiteY68" fmla="*/ 1980 h 216801"/>
              <a:gd name="connsiteX69" fmla="*/ 85564 w 216800"/>
              <a:gd name="connsiteY69" fmla="*/ 6055 h 216801"/>
              <a:gd name="connsiteX70" fmla="*/ 93934 w 216800"/>
              <a:gd name="connsiteY70" fmla="*/ 17116 h 216801"/>
              <a:gd name="connsiteX71" fmla="*/ 107653 w 216800"/>
              <a:gd name="connsiteY71" fmla="*/ 21890 h 216801"/>
              <a:gd name="connsiteX72" fmla="*/ 122069 w 216800"/>
              <a:gd name="connsiteY72" fmla="*/ 17349 h 216801"/>
              <a:gd name="connsiteX73" fmla="*/ 130904 w 216800"/>
              <a:gd name="connsiteY73" fmla="*/ 5822 h 216801"/>
              <a:gd name="connsiteX74" fmla="*/ 133811 w 216800"/>
              <a:gd name="connsiteY74" fmla="*/ 1980 h 216801"/>
              <a:gd name="connsiteX75" fmla="*/ 137879 w 216800"/>
              <a:gd name="connsiteY75" fmla="*/ 0 h 216801"/>
              <a:gd name="connsiteX76" fmla="*/ 144971 w 216800"/>
              <a:gd name="connsiteY76" fmla="*/ 931 h 216801"/>
              <a:gd name="connsiteX77" fmla="*/ 152528 w 216800"/>
              <a:gd name="connsiteY77" fmla="*/ 3493 h 216801"/>
              <a:gd name="connsiteX78" fmla="*/ 159387 w 216800"/>
              <a:gd name="connsiteY78" fmla="*/ 7685 h 216801"/>
              <a:gd name="connsiteX79" fmla="*/ 164386 w 216800"/>
              <a:gd name="connsiteY79" fmla="*/ 13273 h 216801"/>
              <a:gd name="connsiteX80" fmla="*/ 165083 w 216800"/>
              <a:gd name="connsiteY80" fmla="*/ 17349 h 216801"/>
              <a:gd name="connsiteX81" fmla="*/ 164153 w 216800"/>
              <a:gd name="connsiteY81" fmla="*/ 20493 h 216801"/>
              <a:gd name="connsiteX82" fmla="*/ 162293 w 216800"/>
              <a:gd name="connsiteY82" fmla="*/ 34697 h 216801"/>
              <a:gd name="connsiteX83" fmla="*/ 169036 w 216800"/>
              <a:gd name="connsiteY83" fmla="*/ 47738 h 216801"/>
              <a:gd name="connsiteX84" fmla="*/ 182755 w 216800"/>
              <a:gd name="connsiteY84" fmla="*/ 53909 h 216801"/>
              <a:gd name="connsiteX85" fmla="*/ 197869 w 216800"/>
              <a:gd name="connsiteY85" fmla="*/ 51231 h 216801"/>
              <a:gd name="connsiteX86" fmla="*/ 202402 w 216800"/>
              <a:gd name="connsiteY86" fmla="*/ 50300 h 216801"/>
              <a:gd name="connsiteX87" fmla="*/ 206935 w 216800"/>
              <a:gd name="connsiteY87" fmla="*/ 52395 h 216801"/>
              <a:gd name="connsiteX88" fmla="*/ 213097 w 216800"/>
              <a:gd name="connsiteY88" fmla="*/ 62292 h 216801"/>
              <a:gd name="connsiteX89" fmla="*/ 216701 w 216800"/>
              <a:gd name="connsiteY89" fmla="*/ 75682 h 216801"/>
              <a:gd name="connsiteX90" fmla="*/ 215424 w 216800"/>
              <a:gd name="connsiteY90" fmla="*/ 81853 h 216801"/>
              <a:gd name="connsiteX91" fmla="*/ 211818 w 216800"/>
              <a:gd name="connsiteY91" fmla="*/ 84764 h 216801"/>
              <a:gd name="connsiteX92" fmla="*/ 199496 w 216800"/>
              <a:gd name="connsiteY92" fmla="*/ 93730 h 216801"/>
              <a:gd name="connsiteX93" fmla="*/ 194380 w 216800"/>
              <a:gd name="connsiteY93" fmla="*/ 108284 h 216801"/>
              <a:gd name="connsiteX94" fmla="*/ 198681 w 216800"/>
              <a:gd name="connsiteY94" fmla="*/ 122140 h 216801"/>
              <a:gd name="connsiteX95" fmla="*/ 209959 w 216800"/>
              <a:gd name="connsiteY95" fmla="*/ 130639 h 216801"/>
              <a:gd name="connsiteX96" fmla="*/ 212748 w 216800"/>
              <a:gd name="connsiteY96" fmla="*/ 132502 h 216801"/>
              <a:gd name="connsiteX97" fmla="*/ 216236 w 216800"/>
              <a:gd name="connsiteY97" fmla="*/ 137858 h 216801"/>
              <a:gd name="connsiteX98" fmla="*/ 108118 w 216800"/>
              <a:gd name="connsiteY98" fmla="*/ 158816 h 216801"/>
              <a:gd name="connsiteX99" fmla="*/ 127881 w 216800"/>
              <a:gd name="connsiteY99" fmla="*/ 154858 h 216801"/>
              <a:gd name="connsiteX100" fmla="*/ 144041 w 216800"/>
              <a:gd name="connsiteY100" fmla="*/ 143913 h 216801"/>
              <a:gd name="connsiteX101" fmla="*/ 154853 w 216800"/>
              <a:gd name="connsiteY101" fmla="*/ 127729 h 216801"/>
              <a:gd name="connsiteX102" fmla="*/ 158805 w 216800"/>
              <a:gd name="connsiteY102" fmla="*/ 108051 h 216801"/>
              <a:gd name="connsiteX103" fmla="*/ 154853 w 216800"/>
              <a:gd name="connsiteY103" fmla="*/ 88374 h 216801"/>
              <a:gd name="connsiteX104" fmla="*/ 144041 w 216800"/>
              <a:gd name="connsiteY104" fmla="*/ 72306 h 216801"/>
              <a:gd name="connsiteX105" fmla="*/ 127881 w 216800"/>
              <a:gd name="connsiteY105" fmla="*/ 61477 h 216801"/>
              <a:gd name="connsiteX106" fmla="*/ 108118 w 216800"/>
              <a:gd name="connsiteY106" fmla="*/ 57519 h 216801"/>
              <a:gd name="connsiteX107" fmla="*/ 88470 w 216800"/>
              <a:gd name="connsiteY107" fmla="*/ 61477 h 216801"/>
              <a:gd name="connsiteX108" fmla="*/ 72427 w 216800"/>
              <a:gd name="connsiteY108" fmla="*/ 72306 h 216801"/>
              <a:gd name="connsiteX109" fmla="*/ 61615 w 216800"/>
              <a:gd name="connsiteY109" fmla="*/ 88374 h 216801"/>
              <a:gd name="connsiteX110" fmla="*/ 57662 w 216800"/>
              <a:gd name="connsiteY110" fmla="*/ 108051 h 216801"/>
              <a:gd name="connsiteX111" fmla="*/ 61615 w 216800"/>
              <a:gd name="connsiteY111" fmla="*/ 127729 h 216801"/>
              <a:gd name="connsiteX112" fmla="*/ 72427 w 216800"/>
              <a:gd name="connsiteY112" fmla="*/ 143913 h 216801"/>
              <a:gd name="connsiteX113" fmla="*/ 88470 w 216800"/>
              <a:gd name="connsiteY113" fmla="*/ 154858 h 216801"/>
              <a:gd name="connsiteX114" fmla="*/ 108118 w 216800"/>
              <a:gd name="connsiteY114" fmla="*/ 158816 h 21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16800" h="216801">
                <a:moveTo>
                  <a:pt x="216236" y="137858"/>
                </a:moveTo>
                <a:cubicBezTo>
                  <a:pt x="216547" y="139721"/>
                  <a:pt x="216471" y="141972"/>
                  <a:pt x="216004" y="144612"/>
                </a:cubicBezTo>
                <a:cubicBezTo>
                  <a:pt x="215539" y="147251"/>
                  <a:pt x="214765" y="149929"/>
                  <a:pt x="213679" y="152646"/>
                </a:cubicBezTo>
                <a:cubicBezTo>
                  <a:pt x="212594" y="155362"/>
                  <a:pt x="211277" y="157808"/>
                  <a:pt x="209726" y="159981"/>
                </a:cubicBezTo>
                <a:cubicBezTo>
                  <a:pt x="208175" y="162154"/>
                  <a:pt x="206470" y="163707"/>
                  <a:pt x="204611" y="164638"/>
                </a:cubicBezTo>
                <a:cubicBezTo>
                  <a:pt x="202750" y="165570"/>
                  <a:pt x="201123" y="166036"/>
                  <a:pt x="199728" y="166036"/>
                </a:cubicBezTo>
                <a:cubicBezTo>
                  <a:pt x="198334" y="166036"/>
                  <a:pt x="196783" y="165725"/>
                  <a:pt x="195078" y="165104"/>
                </a:cubicBezTo>
                <a:cubicBezTo>
                  <a:pt x="193527" y="164638"/>
                  <a:pt x="191589" y="164211"/>
                  <a:pt x="189265" y="163823"/>
                </a:cubicBezTo>
                <a:cubicBezTo>
                  <a:pt x="186939" y="163435"/>
                  <a:pt x="184575" y="163358"/>
                  <a:pt x="182173" y="163590"/>
                </a:cubicBezTo>
                <a:cubicBezTo>
                  <a:pt x="179771" y="163823"/>
                  <a:pt x="177368" y="164328"/>
                  <a:pt x="174966" y="165104"/>
                </a:cubicBezTo>
                <a:cubicBezTo>
                  <a:pt x="172563" y="165880"/>
                  <a:pt x="170509" y="167200"/>
                  <a:pt x="168804" y="169063"/>
                </a:cubicBezTo>
                <a:cubicBezTo>
                  <a:pt x="165083" y="172944"/>
                  <a:pt x="162913" y="177369"/>
                  <a:pt x="162293" y="182336"/>
                </a:cubicBezTo>
                <a:cubicBezTo>
                  <a:pt x="161673" y="187303"/>
                  <a:pt x="162371" y="192039"/>
                  <a:pt x="164386" y="196542"/>
                </a:cubicBezTo>
                <a:cubicBezTo>
                  <a:pt x="165936" y="199645"/>
                  <a:pt x="165704" y="202751"/>
                  <a:pt x="163688" y="205856"/>
                </a:cubicBezTo>
                <a:cubicBezTo>
                  <a:pt x="162758" y="207098"/>
                  <a:pt x="161286" y="208380"/>
                  <a:pt x="159271" y="209698"/>
                </a:cubicBezTo>
                <a:cubicBezTo>
                  <a:pt x="157255" y="211018"/>
                  <a:pt x="155046" y="212221"/>
                  <a:pt x="152644" y="213307"/>
                </a:cubicBezTo>
                <a:cubicBezTo>
                  <a:pt x="150241" y="214395"/>
                  <a:pt x="147722" y="215249"/>
                  <a:pt x="145087" y="215870"/>
                </a:cubicBezTo>
                <a:cubicBezTo>
                  <a:pt x="142452" y="216491"/>
                  <a:pt x="140127" y="216802"/>
                  <a:pt x="138112" y="216802"/>
                </a:cubicBezTo>
                <a:cubicBezTo>
                  <a:pt x="136717" y="216802"/>
                  <a:pt x="135399" y="216257"/>
                  <a:pt x="134159" y="215171"/>
                </a:cubicBezTo>
                <a:cubicBezTo>
                  <a:pt x="132919" y="214085"/>
                  <a:pt x="132067" y="212919"/>
                  <a:pt x="131602" y="211679"/>
                </a:cubicBezTo>
                <a:lnTo>
                  <a:pt x="131369" y="211679"/>
                </a:lnTo>
                <a:cubicBezTo>
                  <a:pt x="129664" y="206866"/>
                  <a:pt x="126757" y="202712"/>
                  <a:pt x="122650" y="199219"/>
                </a:cubicBezTo>
                <a:cubicBezTo>
                  <a:pt x="118542" y="195727"/>
                  <a:pt x="113775" y="193979"/>
                  <a:pt x="108350" y="193979"/>
                </a:cubicBezTo>
                <a:cubicBezTo>
                  <a:pt x="103080" y="193979"/>
                  <a:pt x="98313" y="195727"/>
                  <a:pt x="94051" y="199219"/>
                </a:cubicBezTo>
                <a:cubicBezTo>
                  <a:pt x="89788" y="202712"/>
                  <a:pt x="86804" y="206788"/>
                  <a:pt x="85099" y="211444"/>
                </a:cubicBezTo>
                <a:cubicBezTo>
                  <a:pt x="84324" y="213307"/>
                  <a:pt x="83161" y="214667"/>
                  <a:pt x="81611" y="215520"/>
                </a:cubicBezTo>
                <a:cubicBezTo>
                  <a:pt x="80061" y="216374"/>
                  <a:pt x="78356" y="216802"/>
                  <a:pt x="76496" y="216802"/>
                </a:cubicBezTo>
                <a:cubicBezTo>
                  <a:pt x="74326" y="216802"/>
                  <a:pt x="71884" y="216413"/>
                  <a:pt x="69172" y="215636"/>
                </a:cubicBezTo>
                <a:cubicBezTo>
                  <a:pt x="66459" y="214860"/>
                  <a:pt x="63746" y="213889"/>
                  <a:pt x="61034" y="212725"/>
                </a:cubicBezTo>
                <a:cubicBezTo>
                  <a:pt x="58321" y="211561"/>
                  <a:pt x="55879" y="210204"/>
                  <a:pt x="53710" y="208651"/>
                </a:cubicBezTo>
                <a:cubicBezTo>
                  <a:pt x="51540" y="207098"/>
                  <a:pt x="49912" y="205546"/>
                  <a:pt x="48827" y="203993"/>
                </a:cubicBezTo>
                <a:cubicBezTo>
                  <a:pt x="48052" y="202907"/>
                  <a:pt x="47625" y="201626"/>
                  <a:pt x="47548" y="200151"/>
                </a:cubicBezTo>
                <a:cubicBezTo>
                  <a:pt x="47471" y="198676"/>
                  <a:pt x="48052" y="196620"/>
                  <a:pt x="49292" y="193979"/>
                </a:cubicBezTo>
                <a:cubicBezTo>
                  <a:pt x="50997" y="190409"/>
                  <a:pt x="51656" y="186334"/>
                  <a:pt x="51268" y="181754"/>
                </a:cubicBezTo>
                <a:cubicBezTo>
                  <a:pt x="50881" y="177174"/>
                  <a:pt x="48904" y="172944"/>
                  <a:pt x="45339" y="169063"/>
                </a:cubicBezTo>
                <a:cubicBezTo>
                  <a:pt x="43169" y="166734"/>
                  <a:pt x="40534" y="165220"/>
                  <a:pt x="37434" y="164522"/>
                </a:cubicBezTo>
                <a:cubicBezTo>
                  <a:pt x="34334" y="163823"/>
                  <a:pt x="31388" y="163551"/>
                  <a:pt x="28598" y="163707"/>
                </a:cubicBezTo>
                <a:cubicBezTo>
                  <a:pt x="25343" y="163862"/>
                  <a:pt x="22010" y="164483"/>
                  <a:pt x="18600" y="165570"/>
                </a:cubicBezTo>
                <a:cubicBezTo>
                  <a:pt x="16430" y="166191"/>
                  <a:pt x="14260" y="166036"/>
                  <a:pt x="12090" y="165104"/>
                </a:cubicBezTo>
                <a:cubicBezTo>
                  <a:pt x="10385" y="164483"/>
                  <a:pt x="8796" y="163047"/>
                  <a:pt x="7323" y="160796"/>
                </a:cubicBezTo>
                <a:cubicBezTo>
                  <a:pt x="5851" y="158545"/>
                  <a:pt x="4533" y="156061"/>
                  <a:pt x="3371" y="153344"/>
                </a:cubicBezTo>
                <a:cubicBezTo>
                  <a:pt x="2208" y="150627"/>
                  <a:pt x="1317" y="147833"/>
                  <a:pt x="696" y="144961"/>
                </a:cubicBezTo>
                <a:cubicBezTo>
                  <a:pt x="77" y="142089"/>
                  <a:pt x="-79" y="139721"/>
                  <a:pt x="231" y="137858"/>
                </a:cubicBezTo>
                <a:cubicBezTo>
                  <a:pt x="696" y="134443"/>
                  <a:pt x="2246" y="132270"/>
                  <a:pt x="4882" y="131338"/>
                </a:cubicBezTo>
                <a:cubicBezTo>
                  <a:pt x="9532" y="129475"/>
                  <a:pt x="13717" y="126409"/>
                  <a:pt x="17437" y="122140"/>
                </a:cubicBezTo>
                <a:cubicBezTo>
                  <a:pt x="21158" y="117870"/>
                  <a:pt x="23018" y="113097"/>
                  <a:pt x="23018" y="107818"/>
                </a:cubicBezTo>
                <a:cubicBezTo>
                  <a:pt x="23018" y="102385"/>
                  <a:pt x="21158" y="97650"/>
                  <a:pt x="17437" y="93613"/>
                </a:cubicBezTo>
                <a:cubicBezTo>
                  <a:pt x="13717" y="89577"/>
                  <a:pt x="9532" y="86627"/>
                  <a:pt x="4882" y="84764"/>
                </a:cubicBezTo>
                <a:cubicBezTo>
                  <a:pt x="3487" y="84299"/>
                  <a:pt x="2324" y="83173"/>
                  <a:pt x="1394" y="81388"/>
                </a:cubicBezTo>
                <a:cubicBezTo>
                  <a:pt x="464" y="79602"/>
                  <a:pt x="-1" y="77778"/>
                  <a:pt x="-1" y="75915"/>
                </a:cubicBezTo>
                <a:cubicBezTo>
                  <a:pt x="-1" y="73897"/>
                  <a:pt x="309" y="71646"/>
                  <a:pt x="929" y="69162"/>
                </a:cubicBezTo>
                <a:cubicBezTo>
                  <a:pt x="1549" y="66678"/>
                  <a:pt x="2363" y="64272"/>
                  <a:pt x="3371" y="61943"/>
                </a:cubicBezTo>
                <a:cubicBezTo>
                  <a:pt x="4378" y="59615"/>
                  <a:pt x="5541" y="57480"/>
                  <a:pt x="6858" y="55539"/>
                </a:cubicBezTo>
                <a:cubicBezTo>
                  <a:pt x="8176" y="53599"/>
                  <a:pt x="9609" y="52163"/>
                  <a:pt x="11160" y="51231"/>
                </a:cubicBezTo>
                <a:cubicBezTo>
                  <a:pt x="12400" y="50455"/>
                  <a:pt x="13601" y="50144"/>
                  <a:pt x="14764" y="50300"/>
                </a:cubicBezTo>
                <a:cubicBezTo>
                  <a:pt x="15926" y="50455"/>
                  <a:pt x="17205" y="50765"/>
                  <a:pt x="18600" y="51231"/>
                </a:cubicBezTo>
                <a:cubicBezTo>
                  <a:pt x="23250" y="53094"/>
                  <a:pt x="28094" y="53676"/>
                  <a:pt x="33132" y="52978"/>
                </a:cubicBezTo>
                <a:cubicBezTo>
                  <a:pt x="38170" y="52279"/>
                  <a:pt x="42626" y="50067"/>
                  <a:pt x="46502" y="46341"/>
                </a:cubicBezTo>
                <a:cubicBezTo>
                  <a:pt x="48362" y="44478"/>
                  <a:pt x="49718" y="42188"/>
                  <a:pt x="50571" y="39471"/>
                </a:cubicBezTo>
                <a:cubicBezTo>
                  <a:pt x="51423" y="36754"/>
                  <a:pt x="51966" y="34076"/>
                  <a:pt x="52198" y="31437"/>
                </a:cubicBezTo>
                <a:cubicBezTo>
                  <a:pt x="52431" y="28798"/>
                  <a:pt x="52431" y="26392"/>
                  <a:pt x="52198" y="24218"/>
                </a:cubicBezTo>
                <a:cubicBezTo>
                  <a:pt x="51966" y="22045"/>
                  <a:pt x="51772" y="20493"/>
                  <a:pt x="51617" y="19561"/>
                </a:cubicBezTo>
                <a:cubicBezTo>
                  <a:pt x="51307" y="18630"/>
                  <a:pt x="51036" y="17543"/>
                  <a:pt x="50803" y="16301"/>
                </a:cubicBezTo>
                <a:cubicBezTo>
                  <a:pt x="50571" y="15059"/>
                  <a:pt x="50687" y="13972"/>
                  <a:pt x="51152" y="13041"/>
                </a:cubicBezTo>
                <a:cubicBezTo>
                  <a:pt x="52082" y="10867"/>
                  <a:pt x="53748" y="8966"/>
                  <a:pt x="56151" y="7335"/>
                </a:cubicBezTo>
                <a:cubicBezTo>
                  <a:pt x="58554" y="5705"/>
                  <a:pt x="61150" y="4347"/>
                  <a:pt x="63940" y="3260"/>
                </a:cubicBezTo>
                <a:cubicBezTo>
                  <a:pt x="66730" y="2173"/>
                  <a:pt x="69443" y="1358"/>
                  <a:pt x="72078" y="815"/>
                </a:cubicBezTo>
                <a:cubicBezTo>
                  <a:pt x="74713" y="272"/>
                  <a:pt x="76806" y="0"/>
                  <a:pt x="78356" y="0"/>
                </a:cubicBezTo>
                <a:cubicBezTo>
                  <a:pt x="80371" y="0"/>
                  <a:pt x="81960" y="660"/>
                  <a:pt x="83123" y="1980"/>
                </a:cubicBezTo>
                <a:cubicBezTo>
                  <a:pt x="84285" y="3299"/>
                  <a:pt x="85099" y="4658"/>
                  <a:pt x="85564" y="6055"/>
                </a:cubicBezTo>
                <a:cubicBezTo>
                  <a:pt x="87269" y="10246"/>
                  <a:pt x="90059" y="13933"/>
                  <a:pt x="93934" y="17116"/>
                </a:cubicBezTo>
                <a:cubicBezTo>
                  <a:pt x="97810" y="20298"/>
                  <a:pt x="102382" y="21890"/>
                  <a:pt x="107653" y="21890"/>
                </a:cubicBezTo>
                <a:cubicBezTo>
                  <a:pt x="113078" y="21890"/>
                  <a:pt x="117883" y="20376"/>
                  <a:pt x="122069" y="17349"/>
                </a:cubicBezTo>
                <a:cubicBezTo>
                  <a:pt x="126254" y="14322"/>
                  <a:pt x="129199" y="10479"/>
                  <a:pt x="130904" y="5822"/>
                </a:cubicBezTo>
                <a:cubicBezTo>
                  <a:pt x="131524" y="4580"/>
                  <a:pt x="132493" y="3299"/>
                  <a:pt x="133811" y="1980"/>
                </a:cubicBezTo>
                <a:cubicBezTo>
                  <a:pt x="135128" y="660"/>
                  <a:pt x="136484" y="0"/>
                  <a:pt x="137879" y="0"/>
                </a:cubicBezTo>
                <a:cubicBezTo>
                  <a:pt x="140049" y="0"/>
                  <a:pt x="142413" y="311"/>
                  <a:pt x="144971" y="931"/>
                </a:cubicBezTo>
                <a:cubicBezTo>
                  <a:pt x="147529" y="1553"/>
                  <a:pt x="150047" y="2406"/>
                  <a:pt x="152528" y="3493"/>
                </a:cubicBezTo>
                <a:cubicBezTo>
                  <a:pt x="155008" y="4580"/>
                  <a:pt x="157294" y="5977"/>
                  <a:pt x="159387" y="7685"/>
                </a:cubicBezTo>
                <a:cubicBezTo>
                  <a:pt x="161480" y="9392"/>
                  <a:pt x="163146" y="11255"/>
                  <a:pt x="164386" y="13273"/>
                </a:cubicBezTo>
                <a:cubicBezTo>
                  <a:pt x="165161" y="14515"/>
                  <a:pt x="165393" y="15874"/>
                  <a:pt x="165083" y="17349"/>
                </a:cubicBezTo>
                <a:cubicBezTo>
                  <a:pt x="164774" y="18824"/>
                  <a:pt x="164463" y="19871"/>
                  <a:pt x="164153" y="20493"/>
                </a:cubicBezTo>
                <a:cubicBezTo>
                  <a:pt x="162138" y="24995"/>
                  <a:pt x="161518" y="29730"/>
                  <a:pt x="162293" y="34697"/>
                </a:cubicBezTo>
                <a:cubicBezTo>
                  <a:pt x="163068" y="39665"/>
                  <a:pt x="165316" y="44012"/>
                  <a:pt x="169036" y="47738"/>
                </a:cubicBezTo>
                <a:cubicBezTo>
                  <a:pt x="172756" y="51464"/>
                  <a:pt x="177329" y="53521"/>
                  <a:pt x="182755" y="53909"/>
                </a:cubicBezTo>
                <a:cubicBezTo>
                  <a:pt x="188179" y="54297"/>
                  <a:pt x="193218" y="53404"/>
                  <a:pt x="197869" y="51231"/>
                </a:cubicBezTo>
                <a:cubicBezTo>
                  <a:pt x="199107" y="50455"/>
                  <a:pt x="200619" y="50144"/>
                  <a:pt x="202402" y="50300"/>
                </a:cubicBezTo>
                <a:cubicBezTo>
                  <a:pt x="204185" y="50455"/>
                  <a:pt x="205695" y="51154"/>
                  <a:pt x="206935" y="52395"/>
                </a:cubicBezTo>
                <a:cubicBezTo>
                  <a:pt x="209261" y="54569"/>
                  <a:pt x="211314" y="57868"/>
                  <a:pt x="213097" y="62292"/>
                </a:cubicBezTo>
                <a:cubicBezTo>
                  <a:pt x="214881" y="66717"/>
                  <a:pt x="216082" y="71180"/>
                  <a:pt x="216701" y="75682"/>
                </a:cubicBezTo>
                <a:cubicBezTo>
                  <a:pt x="217012" y="78321"/>
                  <a:pt x="216586" y="80379"/>
                  <a:pt x="215424" y="81853"/>
                </a:cubicBezTo>
                <a:cubicBezTo>
                  <a:pt x="214260" y="83328"/>
                  <a:pt x="213058" y="84299"/>
                  <a:pt x="211818" y="84764"/>
                </a:cubicBezTo>
                <a:cubicBezTo>
                  <a:pt x="207013" y="86472"/>
                  <a:pt x="202906" y="89461"/>
                  <a:pt x="199496" y="93730"/>
                </a:cubicBezTo>
                <a:cubicBezTo>
                  <a:pt x="196085" y="97999"/>
                  <a:pt x="194380" y="102850"/>
                  <a:pt x="194380" y="108284"/>
                </a:cubicBezTo>
                <a:cubicBezTo>
                  <a:pt x="194380" y="113563"/>
                  <a:pt x="195814" y="118181"/>
                  <a:pt x="198681" y="122140"/>
                </a:cubicBezTo>
                <a:cubicBezTo>
                  <a:pt x="201548" y="126098"/>
                  <a:pt x="205308" y="128932"/>
                  <a:pt x="209959" y="130639"/>
                </a:cubicBezTo>
                <a:cubicBezTo>
                  <a:pt x="211043" y="131261"/>
                  <a:pt x="211974" y="131881"/>
                  <a:pt x="212748" y="132502"/>
                </a:cubicBezTo>
                <a:cubicBezTo>
                  <a:pt x="214453" y="133900"/>
                  <a:pt x="215617" y="135685"/>
                  <a:pt x="216236" y="137858"/>
                </a:cubicBezTo>
                <a:close/>
                <a:moveTo>
                  <a:pt x="108118" y="158816"/>
                </a:moveTo>
                <a:cubicBezTo>
                  <a:pt x="115093" y="158816"/>
                  <a:pt x="121681" y="157497"/>
                  <a:pt x="127881" y="154858"/>
                </a:cubicBezTo>
                <a:cubicBezTo>
                  <a:pt x="134082" y="152219"/>
                  <a:pt x="139468" y="148570"/>
                  <a:pt x="144041" y="143913"/>
                </a:cubicBezTo>
                <a:cubicBezTo>
                  <a:pt x="148614" y="139256"/>
                  <a:pt x="152218" y="133861"/>
                  <a:pt x="154853" y="127729"/>
                </a:cubicBezTo>
                <a:cubicBezTo>
                  <a:pt x="157488" y="121596"/>
                  <a:pt x="158805" y="115037"/>
                  <a:pt x="158805" y="108051"/>
                </a:cubicBezTo>
                <a:cubicBezTo>
                  <a:pt x="158805" y="101065"/>
                  <a:pt x="157488" y="94506"/>
                  <a:pt x="154853" y="88374"/>
                </a:cubicBezTo>
                <a:cubicBezTo>
                  <a:pt x="152218" y="82242"/>
                  <a:pt x="148614" y="76886"/>
                  <a:pt x="144041" y="72306"/>
                </a:cubicBezTo>
                <a:cubicBezTo>
                  <a:pt x="139468" y="67726"/>
                  <a:pt x="134082" y="64116"/>
                  <a:pt x="127881" y="61477"/>
                </a:cubicBezTo>
                <a:cubicBezTo>
                  <a:pt x="121681" y="58838"/>
                  <a:pt x="115093" y="57519"/>
                  <a:pt x="108118" y="57519"/>
                </a:cubicBezTo>
                <a:cubicBezTo>
                  <a:pt x="101142" y="57519"/>
                  <a:pt x="94593" y="58838"/>
                  <a:pt x="88470" y="61477"/>
                </a:cubicBezTo>
                <a:cubicBezTo>
                  <a:pt x="82348" y="64116"/>
                  <a:pt x="77000" y="67726"/>
                  <a:pt x="72427" y="72306"/>
                </a:cubicBezTo>
                <a:cubicBezTo>
                  <a:pt x="67854" y="76886"/>
                  <a:pt x="64250" y="82242"/>
                  <a:pt x="61615" y="88374"/>
                </a:cubicBezTo>
                <a:cubicBezTo>
                  <a:pt x="58980" y="94506"/>
                  <a:pt x="57662" y="101065"/>
                  <a:pt x="57662" y="108051"/>
                </a:cubicBezTo>
                <a:cubicBezTo>
                  <a:pt x="57662" y="115037"/>
                  <a:pt x="58980" y="121596"/>
                  <a:pt x="61615" y="127729"/>
                </a:cubicBezTo>
                <a:cubicBezTo>
                  <a:pt x="64250" y="133861"/>
                  <a:pt x="67854" y="139256"/>
                  <a:pt x="72427" y="143913"/>
                </a:cubicBezTo>
                <a:cubicBezTo>
                  <a:pt x="77000" y="148570"/>
                  <a:pt x="82348" y="152219"/>
                  <a:pt x="88470" y="154858"/>
                </a:cubicBezTo>
                <a:cubicBezTo>
                  <a:pt x="94593" y="157497"/>
                  <a:pt x="101142" y="158816"/>
                  <a:pt x="108118" y="1588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64000">
                <a:schemeClr val="accent1"/>
              </a:gs>
              <a:gs pos="92000">
                <a:schemeClr val="accent1">
                  <a:lumMod val="75000"/>
                </a:schemeClr>
              </a:gs>
            </a:gsLst>
            <a:lin ang="2700000" scaled="1"/>
          </a:gradFill>
          <a:ln w="7495" cap="flat">
            <a:noFill/>
            <a:prstDash val="solid"/>
            <a:miter/>
          </a:ln>
          <a:effectLst>
            <a:outerShdw algn="ctr" blurRad="215900" rotWithShape="0" sx="102000" sy="102000">
              <a:schemeClr val="accent1">
                <a:alpha val="40000"/>
              </a:schemeClr>
            </a:outerShdw>
          </a:effectLst>
          <a:scene3d>
            <a:camera prst="isometricOffAxis2Left"/>
            <a:lightRig dir="t" rig="threePt">
              <a:rot lat="0" lon="0" rev="10800000"/>
            </a:lightRig>
          </a:scene3d>
          <a:sp3d extrusionH="203200"/>
        </p:spPr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endParaRPr altLang="en-US" lang="zh-CN"/>
          </a:p>
        </p:txBody>
      </p:sp>
      <p:sp>
        <p:nvSpPr>
          <p:cNvPr id="1050392" name="正文"/>
          <p:cNvSpPr txBox="1"/>
          <p:nvPr>
            <p:custDataLst>
              <p:tags r:id="rId26"/>
            </p:custDataLst>
          </p:nvPr>
        </p:nvSpPr>
        <p:spPr>
          <a:xfrm>
            <a:off x="608330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加强人工智能技术在教育领域的研发和应用，提高教育质量和效率。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4" name="正文"/>
          <p:cNvSpPr txBox="1"/>
          <p:nvPr>
            <p:custDataLst>
              <p:tags r:id="rId27"/>
            </p:custDataLst>
          </p:nvPr>
        </p:nvSpPr>
        <p:spPr>
          <a:xfrm>
            <a:off x="9419846" y="3788964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建立健全数字化校园建设标准和规范，确保数字化校园建设的科学性和可持续性。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6" name="正文"/>
          <p:cNvSpPr txBox="1"/>
          <p:nvPr>
            <p:custDataLst>
              <p:tags r:id="rId28"/>
            </p:custDataLst>
          </p:nvPr>
        </p:nvSpPr>
        <p:spPr>
          <a:xfrm>
            <a:off x="706370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r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加强教师培训，提高教师数字化素养和技能水平，以适应数字化校园建设的需要。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50398" name="正文"/>
          <p:cNvSpPr txBox="1"/>
          <p:nvPr>
            <p:custDataLst>
              <p:tags r:id="rId29"/>
            </p:custDataLst>
          </p:nvPr>
        </p:nvSpPr>
        <p:spPr>
          <a:xfrm>
            <a:off x="2964473" y="1665495"/>
            <a:ext cx="2158181" cy="808908"/>
          </a:xfrm>
          <a:prstGeom prst="rect"/>
          <a:noFill/>
        </p:spPr>
        <p:txBody>
          <a:bodyPr anchor="t" anchorCtr="0" bIns="0" lIns="0" rIns="0" rtlCol="0" tIns="0" wrap="square">
            <a:normAutofit/>
          </a:bodyPr>
          <a:p>
            <a:pPr algn="l" fontAlgn="auto" indent="0">
              <a:lnSpc>
                <a:spcPct val="130000"/>
              </a:lnSpc>
            </a:pPr>
            <a:r>
              <a:rPr altLang="en-US" dirty="0" sz="1200" 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推进数字化校园建设，实现教育资源的共享和优化配置。</a:t>
            </a:r>
            <a:endParaRPr altLang="en-US" dirty="0" sz="1200" lang="zh-CN" spc="15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2" name="标题 2"/>
          <p:cNvSpPr>
            <a:spLocks noGrp="1"/>
          </p:cNvSpPr>
          <p:nvPr>
            <p:ph type="title" idx="8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THANKS</a:t>
            </a:r>
            <a:endParaRPr altLang="en-US" lang="zh-CN"/>
          </a:p>
        </p:txBody>
      </p:sp>
      <p:sp>
        <p:nvSpPr>
          <p:cNvPr id="1050434" name="文本占位符 3"/>
          <p:cNvSpPr>
            <a:spLocks noGrp="1"/>
          </p:cNvSpPr>
          <p:nvPr>
            <p:ph type="body" idx="4"/>
            <p:custDataLst>
              <p:tags r:id="rId2"/>
            </p:custDataLst>
          </p:nvPr>
        </p:nvSpPr>
        <p:spPr/>
        <p:txBody>
          <a:bodyPr/>
          <a:p>
            <a:r>
              <a:rPr altLang="en-US" lang="zh-CN"/>
              <a:t>汇报人：</a:t>
            </a:r>
            <a:r>
              <a:rPr altLang="zh-CN" lang="en-US"/>
              <a:t/>
            </a:r>
            <a:endParaRPr altLang="en-US" lang="zh-CN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rando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CONTENT_GROUP_TYPE" val="contentchip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7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*i*5"/>
  <p:tag name="KSO_WM_UNIT_LAYERLEVEL" val="1"/>
  <p:tag name="KSO_WM_TAG_VERSION" val="1.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*i*7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5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3*e*1"/>
  <p:tag name="KSO_WM_UNIT_LAYERLEVEL" val="1"/>
  <p:tag name="KSO_WM_TAG_VERSION" val="1.0"/>
  <p:tag name="KSO_WM_BEAUTIFY_FLAG" val="#wm#"/>
  <p:tag name="KSO_WM_UNIT_CONTENT_GROUP_TYPE" val="contentchip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  <p:tag name="KSO_WM_UNIT_CONTENT_GROUP_TYPE" val="contentchip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1.0"/>
  <p:tag name="KSO_WM_BEAUTIFY_FLAG" val="#wm#"/>
  <p:tag name="KSO_WM_UNIT_PRESET_TEXT" val="单击此处编辑文本样式 第二级 第三级 第四级 第五级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 第二级 第三级 第四级 第五级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 第二级 第三级 第四级 第五级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S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6"/>
  <p:tag name="KSO_WM_UNIT_ID" val="_11*i*6"/>
  <p:tag name="KSO_WM_UNIT_LAYERLEVEL" val="1"/>
  <p:tag name="KSO_WM_TAG_VERSION" val="1.0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7"/>
  <p:tag name="KSO_WM_UNIT_ID" val="_11*i*7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17"/>
</p:tagLst>
</file>

<file path=ppt/tags/tag8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17"/>
  <p:tag name="KSO_WM_SPECIAL_SOURCE" val="bdnull"/>
  <p:tag name="KSO_WM_TEMPLATE_THUMBS_INDEX" val="1、1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17_1*b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WPS,a click to unlimited possibilities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添加文档标题"/>
</p:tagLst>
</file>

<file path=ppt/tags/tag8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89.xml><?xml version="1.0" encoding="utf-8"?>
<p:tagLst xmlns:p="http://schemas.openxmlformats.org/presentationml/2006/main">
  <p:tag name="KSO_WM_SLIDE_ID" val="custom2023091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17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11"/>
  <p:tag name="KSO_WM_SLIDE_CONTENT_AREA" val="{&quot;left&quot;:&quot;32.2&quot;,&quot;top&quot;:&quot;127.65&quot;,&quot;width&quot;:&quot;698.95&quot;,&quot;height&quot;:&quot;343.45&quot;}"/>
</p:tagLst>
</file>

<file path=ppt/tags/tag90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7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DIAGRAM_GROUP_CODE" val="l1-1"/>
  <p:tag name="KSO_WM_UNIT_PRESET_TEXT" val="目录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1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917_7*l_h_i*1_1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1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2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0917_7*l_h_i*1_2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2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3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0917_7*l_h_i*1_3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3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4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917_7*l_h_i*1_4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4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5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0917_7*l_h_i*1_5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5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5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6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917_7*l_h_i*1_6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6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6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917_7*l_h_a*1_7_1"/>
  <p:tag name="KSO_WM_DIAGRAM_VERSION" val="3"/>
  <p:tag name="KSO_WM_UNIT_PRESET_TEXT" val="添加目录项标题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7_1"/>
  <p:tag name="KSO_WM_UNIT_ID" val="custom20230917_7*l_h_i*1_7_1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7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17_7*l_h_i*1_7_2"/>
  <p:tag name="KSO_WM_TEMPLATE_CATEGORY" val="custom"/>
  <p:tag name="KSO_WM_TEMPLATE_INDEX" val="20230917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7_2"/>
  <p:tag name="KSO_WM_DIAGRAM_VERSION" val="3"/>
  <p:tag name="KSO_WM_DIAGRAM_MAX_ITEMCNT" val="8"/>
  <p:tag name="KSO_WM_DIAGRAM_MIN_ITEMCNT" val="2"/>
  <p:tag name="KSO_WM_DIAGRAM_VIRTUALLY_FRAME" val="{&quot;height&quot;:302.65,&quot;width&quot;:719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14,&quot;pos&quot;:0.8700000047683716,&quot;transparency&quot;:1},{&quot;brightness&quot;:-0.2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SLIDE_ID" val="custom20230917_7"/>
  <p:tag name="KSO_WM_TEMPLATE_SUBCATEGORY" val="29"/>
  <p:tag name="KSO_WM_TEMPLATE_MASTER_TYPE" val="0"/>
  <p:tag name="KSO_WM_TEMPLATE_COLOR_TYPE" val="0"/>
  <p:tag name="KSO_WM_SLIDE_ITEM_CNT" val="7"/>
  <p:tag name="KSO_WM_SLIDE_INDEX" val="7"/>
  <p:tag name="KSO_WM_TAG_VERSION" val="1.0"/>
  <p:tag name="KSO_WM_BEAUTIFY_FLAG" val="#wm#"/>
  <p:tag name="KSO_WM_TEMPLATE_CATEGORY" val="custom"/>
  <p:tag name="KSO_WM_TEMPLATE_INDEX" val="20230917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3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One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5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6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wo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18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Three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157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8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our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00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04.8944488188977,&quot;width&quot;:850.851377952755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1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4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7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0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Five"/>
</p:tagLst>
</file>

<file path=ppt/tags/tag2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24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24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7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6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7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70_3*l_h_i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70_3*l_h_i*1_1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0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70_3*l_h_f*1_1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70_3*l_h_i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70_3*l_h_i*1_2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70_3*l_h_f*1_2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70_3*l_h_i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gradient&quot;:[{&quot;brightness&quot;:0,&quot;colorType&quot;:1,&quot;foreColorIndex&quot;:5,&quot;pos&quot;:0,&quot;transparency&quot;:0.30000001192092896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70_3*l_h_f*1_3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70_3*l_h_i*1_3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70_3*l_h_i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UNIT_LINE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70_3*l_h_i*1_4_2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UNIT_BLOCK" val="0"/>
  <p:tag name="KSO_WM_UNIT_DEC_AREA_ID" val="c37347cbc0a24348939d931e37367649"/>
  <p:tag name="KSO_WM_UNIT_DEFAULT_FONT" val="12;18;2"/>
  <p:tag name="KSO_WM_UNIT_SUBTYPE" val="a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70_3*l_h_f*1_4_1"/>
  <p:tag name="KSO_WM_TEMPLATE_CATEGORY" val="diagram"/>
  <p:tag name="KSO_WM_TEMPLATE_INDEX" val="2023137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2.8570078740157,&quot;width&quot;:864.84771653543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ix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02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1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2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3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29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0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1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917_9*e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Part Seven"/>
</p:tagLst>
</file>

<file path=ppt/tags/tag3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9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单击添加章节标题"/>
</p:tagLst>
</file>

<file path=ppt/tags/tag333.xml><?xml version="1.0" encoding="utf-8"?>
<p:tagLst xmlns:p="http://schemas.openxmlformats.org/presentationml/2006/main">
  <p:tag name="KSO_WM_SLIDE_ID" val="custom2023091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1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484.9&quot;,&quot;top&quot;:&quot;137.15&quot;,&quot;width&quot;:&quot;454.75&quot;,&quot;height&quot;:&quot;291.5&quot;}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20_3*l_h_i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20_3*l_h_i*1_1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20_3*l_h_f*1_1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20_3*l_h_i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6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20_3*l_h_i*1_2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6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20_3*l_h_f*1_2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20_3*l_h_i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7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20_3*l_h_i*1_3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7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2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20_3*l_h_f*1_3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20_3*l_h_i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.80000001192092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20_3*l_h_i*1_4_2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solid&quot;:{&quot;brightness&quot;:0,&quot;colorType&quot;:1,&quot;foreColorIndex&quot;:8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5.xml><?xml version="1.0" encoding="utf-8"?>
<p:tagLst xmlns:p="http://schemas.openxmlformats.org/presentationml/2006/main">
  <p:tag name="KSO_WM_UNIT_SUBTYPE" val="a"/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20_3*l_h_f*1_4_1"/>
  <p:tag name="KSO_WM_TEMPLATE_CATEGORY" val="diagram"/>
  <p:tag name="KSO_WM_TEMPLATE_INDEX" val="20231320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26.56047244094486,&quot;width&quot;:855.052834645669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1444_3*l_i*1_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"/>
  <p:tag name="KSO_WM_UNIT_ID" val="diagram20231444_3*l_i*1_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999999761581421},{&quot;brightness&quot;:0,&quot;colorType&quot;:1,&quot;foreColorIndex&quot;:5,&quot;pos&quot;:0.25,&quot;transparency&quot;:1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3"/>
  <p:tag name="KSO_WM_UNIT_ID" val="diagram20231444_3*l_i*1_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4"/>
  <p:tag name="KSO_WM_UNIT_ID" val="diagram20231444_3*l_i*1_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1,&quot;foreColorIndex&quot;:5,&quot;pos&quot;:1,&quot;transparency&quot;:0.800000011920929},{&quot;brightness&quot;:0,&quot;colorType&quot;:1,&quot;foreColorIndex&quot;:5,&quot;pos&quot;:0,&quot;transparency&quot;:1}],&quot;type&quot;:3},&quot;glow&quot;:{&quot;colorType&quot;:0},&quot;line&quot;:{&quot;solidLine&quot;:{&quot;brightness&quot;:0,&quot;colorType&quot;:1,&quot;foreColorIndex&quot;:5,&quot;transparency&quot;:0.85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5"/>
  <p:tag name="KSO_WM_UNIT_ID" val="diagram20231444_3*l_i*1_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60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6"/>
  <p:tag name="KSO_WM_UNIT_ID" val="diagram20231444_3*l_i*1_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7"/>
  <p:tag name="KSO_WM_UNIT_ID" val="diagram20231444_3*l_i*1_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8"/>
  <p:tag name="KSO_WM_UNIT_ID" val="diagram20231444_3*l_i*1_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9"/>
  <p:tag name="KSO_WM_UNIT_ID" val="diagram20231444_3*l_i*1_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0"/>
  <p:tag name="KSO_WM_UNIT_ID" val="diagram20231444_3*l_i*1_1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1"/>
  <p:tag name="KSO_WM_UNIT_ID" val="diagram20231444_3*l_i*1_1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2"/>
  <p:tag name="KSO_WM_UNIT_ID" val="diagram20231444_3*l_i*1_1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3"/>
  <p:tag name="KSO_WM_UNIT_ID" val="diagram20231444_3*l_i*1_1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4"/>
  <p:tag name="KSO_WM_UNIT_ID" val="diagram20231444_3*l_i*1_1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5"/>
  <p:tag name="KSO_WM_UNIT_ID" val="diagram20231444_3*l_i*1_1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6"/>
  <p:tag name="KSO_WM_UNIT_ID" val="diagram20231444_3*l_i*1_16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7"/>
  <p:tag name="KSO_WM_UNIT_ID" val="diagram20231444_3*l_i*1_17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8"/>
  <p:tag name="KSO_WM_UNIT_ID" val="diagram20231444_3*l_i*1_18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9"/>
  <p:tag name="KSO_WM_UNIT_ID" val="diagram20231444_3*l_i*1_19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0"/>
  <p:tag name="KSO_WM_UNIT_ID" val="diagram20231444_3*l_i*1_20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1"/>
  <p:tag name="KSO_WM_UNIT_ID" val="diagram20231444_3*l_i*1_21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2"/>
  <p:tag name="KSO_WM_UNIT_ID" val="diagram20231444_3*l_i*1_22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3"/>
  <p:tag name="KSO_WM_UNIT_ID" val="diagram20231444_3*l_i*1_23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4"/>
  <p:tag name="KSO_WM_UNIT_ID" val="diagram20231444_3*l_i*1_24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0,&quot;colorType&quot;:2,&quot;pos&quot;:0,&quot;rgb&quot;:&quot;#ffffff&quot;,&quot;transparency&quot;:0},{&quot;brightness&quot;:0,&quot;colorType&quot;:2,&quot;pos&quot;:0.9999899864196777,&quot;rgb&quot;:&quot;#ffffff&quot;,&quot;transparency&quot;:0.20000000298023224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25"/>
  <p:tag name="KSO_WM_UNIT_ID" val="diagram20231444_3*l_i*1_25"/>
  <p:tag name="KSO_WM_TEMPLATE_CATEGORY" val="diagram"/>
  <p:tag name="KSO_WM_TEMPLATE_INDEX" val="20231444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gradient&quot;:[{&quot;brightness&quot;:-0.25,&quot;colorType&quot;:1,&quot;foreColorIndex&quot;:5,&quot;pos&quot;:0.9200000166893005,&quot;transparency&quot;:0},{&quot;brightness&quot;:0.800000011920929,&quot;colorType&quot;:1,&quot;foreColorIndex&quot;:5,&quot;pos&quot;:0,&quot;transparency&quot;:0},{&quot;brightness&quot;:0.4000000059604645,&quot;colorType&quot;:1,&quot;foreColorIndex&quot;:5,&quot;pos&quot;:0.4000000059604645,&quot;transparency&quot;:0},{&quot;brightness&quot;:0,&quot;colorType&quot;:1,&quot;foreColorIndex&quot;:5,&quot;pos&quot;:0.6399999856948853,&quot;transparency&quot;:0}],&quot;type&quot;:3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4_3*l_h_f*1_1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4_3*l_h_f*1_4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4_3*l_h_f*1_3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4_3*l_h_f*1_2_1"/>
  <p:tag name="KSO_WM_TEMPLATE_CATEGORY" val="diagram"/>
  <p:tag name="KSO_WM_TEMPLATE_INDEX" val="20231444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项正文，文字是您思想的提炼"/>
  <p:tag name="KSO_WM_DIAGRAM_MAX_ITEMCNT" val="6"/>
  <p:tag name="KSO_WM_DIAGRAM_MIN_ITEMCNT" val="2"/>
  <p:tag name="KSO_WM_DIAGRAM_VIRTUALLY_FRAME" val="{&quot;height&quot;:337.2492913385827,&quot;width&quot;:839.23393700787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3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17_11*a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THANKS"/>
</p:tagLst>
</file>

<file path=ppt/tags/tag37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17_11*f*1"/>
  <p:tag name="KSO_WM_TEMPLATE_CATEGORY" val="custom"/>
  <p:tag name="KSO_WM_TEMPLATE_INDEX" val="20230917"/>
  <p:tag name="KSO_WM_UNIT_LAYERLEVEL" val="1"/>
  <p:tag name="KSO_WM_TAG_VERSION" val="1.0"/>
  <p:tag name="KSO_WM_BEAUTIFY_FLAG" val="#wm#"/>
  <p:tag name="KSO_WM_UNIT_CONTENT_GROUP_TYPE" val="contentchip"/>
  <p:tag name="KSO_WM_UNIT_PRESET_TEXT" val="汇报人：WPS"/>
</p:tagLst>
</file>

<file path=ppt/tags/tag377.xml><?xml version="1.0" encoding="utf-8"?>
<p:tagLst xmlns:p="http://schemas.openxmlformats.org/presentationml/2006/main">
  <p:tag name="KSO_WM_SLIDE_ID" val="custom20230917_11"/>
  <p:tag name="KSO_WM_TEMPLATE_SUBCATEGORY" val="29"/>
  <p:tag name="KSO_WM_TEMPLATE_MASTER_TYPE" val="0"/>
  <p:tag name="KSO_WM_TEMPLATE_COLOR_TYPE" val="0"/>
  <p:tag name="KSO_WM_SLIDE_ITEM_CNT" val="0"/>
  <p:tag name="KSO_WM_SLIDE_INDEX" val="11"/>
  <p:tag name="KSO_WM_TAG_VERSION" val="1.0"/>
  <p:tag name="KSO_WM_BEAUTIFY_FLAG" val="#wm#"/>
  <p:tag name="KSO_WM_TEMPLATE_CATEGORY" val="custom"/>
  <p:tag name="KSO_WM_TEMPLATE_INDEX" val="2023091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34&quot;,&quot;top&quot;:&quot;101.9&quot;,&quot;width&quot;:&quot;498.95&quot;,&quot;height&quot;:&quot;364.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自定义 63">
      <a:dk1>
        <a:srgbClr val="000000"/>
      </a:dk1>
      <a:lt1>
        <a:srgbClr val="FFFFFF"/>
      </a:lt1>
      <a:dk2>
        <a:srgbClr val="161D32"/>
      </a:dk2>
      <a:lt2>
        <a:srgbClr val="FFFAEF"/>
      </a:lt2>
      <a:accent1>
        <a:srgbClr val="FFC955"/>
      </a:accent1>
      <a:accent2>
        <a:srgbClr val="CFB058"/>
      </a:accent2>
      <a:accent3>
        <a:srgbClr val="9F975B"/>
      </a:accent3>
      <a:accent4>
        <a:srgbClr val="707D5E"/>
      </a:accent4>
      <a:accent5>
        <a:srgbClr val="707D5E"/>
      </a:accent5>
      <a:accent6>
        <a:srgbClr val="104B6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V1923A</dc:creator>
  <dcterms:created xsi:type="dcterms:W3CDTF">2023-12-15T20:23:40Z</dcterms:created>
  <dcterms:modified xsi:type="dcterms:W3CDTF">2023-12-15T20:23:40Z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c6904b4837dc41f480d2b705862ccb72_21</vt:lpwstr>
  </property>
</Properties>
</file>