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9861" r:id="rId1"/>
    <p:sldMasterId id="2147489898" r:id="rId2"/>
  </p:sldMasterIdLst>
  <p:notesMasterIdLst>
    <p:notesMasterId r:id="rId3"/>
  </p:notesMasterIdLst>
  <p:sldIdLst>
    <p:sldId id="3040" r:id="rId4"/>
    <p:sldId id="3043" r:id="rId5"/>
    <p:sldId id="3046" r:id="rId6"/>
    <p:sldId id="3049" r:id="rId7"/>
    <p:sldId id="3052" r:id="rId8"/>
    <p:sldId id="3055" r:id="rId9"/>
    <p:sldId id="3058" r:id="rId10"/>
    <p:sldId id="3061" r:id="rId11"/>
    <p:sldId id="3064" r:id="rId12"/>
    <p:sldId id="3067" r:id="rId13"/>
    <p:sldId id="3070" r:id="rId14"/>
    <p:sldId id="3073" r:id="rId15"/>
    <p:sldId id="3076" r:id="rId16"/>
    <p:sldId id="3079" r:id="rId17"/>
    <p:sldId id="3082" r:id="rId18"/>
    <p:sldId id="3085" r:id="rId19"/>
    <p:sldId id="3088" r:id="rId20"/>
    <p:sldId id="3091" r:id="rId21"/>
    <p:sldId id="3094" r:id="rId22"/>
    <p:sldId id="3097" r:id="rId23"/>
    <p:sldId id="3100" r:id="rId24"/>
    <p:sldId id="3103" r:id="rId25"/>
    <p:sldId id="3106" r:id="rId26"/>
    <p:sldId id="3109" r:id="rId27"/>
    <p:sldId id="3112" r:id="rId28"/>
    <p:sldId id="3115" r:id="rId29"/>
    <p:sldId id="3119"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1" name="幻灯片图像占位符 1"/>
          <p:cNvSpPr>
            <a:spLocks noChangeAspect="1" noRot="1" noGrp="1"/>
          </p:cNvSpPr>
          <p:nvPr>
            <p:ph type="sldImg"/>
          </p:nvPr>
        </p:nvSpPr>
        <p:spPr/>
      </p:sp>
      <p:sp>
        <p:nvSpPr>
          <p:cNvPr id="1048613" name="备注占位符 2"/>
          <p:cNvSpPr>
            <a:spLocks noGrp="1"/>
          </p:cNvSpPr>
          <p:nvPr>
            <p:ph type="body" idx="1"/>
          </p:nvPr>
        </p:nvSpPr>
        <p:spPr/>
        <p:txBody>
          <a:bodyPr/>
          <a:p>
            <a:endParaRPr altLang="en-US" dirty="0" lang="zh-CN"/>
          </a:p>
        </p:txBody>
      </p:sp>
      <p:sp>
        <p:nvSpPr>
          <p:cNvPr id="1048615" name="灯片编号占位符 3"/>
          <p:cNvSpPr>
            <a:spLocks noGrp="1"/>
          </p:cNvSpPr>
          <p:nvPr>
            <p:ph type="sldNum" sz="quarter" idx="5"/>
          </p:nvPr>
        </p:nvSpPr>
        <p:spPr/>
        <p:txBody>
          <a:bodyPr/>
          <a:p>
            <a:fld id="{39A5F825-9C29-43CC-BB96-80A60E9689F0}"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tags" Target="../tags/tag16.xml"/><Relationship Id="rId18" Type="http://schemas.openxmlformats.org/officeDocument/2006/relationships/tags" Target="../tags/tag17.xml"/><Relationship Id="rId1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tags" Target="../tags/tag19.xml"/><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image" Target="../media/image2.png"/><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3.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4.png"/><Relationship Id="rId8" Type="http://schemas.openxmlformats.org/officeDocument/2006/relationships/tags" Target="../tags/tag34.xml"/><Relationship Id="rId9" Type="http://schemas.openxmlformats.org/officeDocument/2006/relationships/tags" Target="../tags/tag35.xml"/><Relationship Id="rId10" Type="http://schemas.openxmlformats.org/officeDocument/2006/relationships/tags" Target="../tags/tag36.xml"/><Relationship Id="rId11" Type="http://schemas.openxmlformats.org/officeDocument/2006/relationships/tags" Target="../tags/tag37.xml"/><Relationship Id="rId12" Type="http://schemas.openxmlformats.org/officeDocument/2006/relationships/tags" Target="../tags/tag38.xml"/><Relationship Id="rId13" Type="http://schemas.openxmlformats.org/officeDocument/2006/relationships/tags" Target="../tags/tag39.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tags" Target="../tags/tag71.xml"/><Relationship Id="rId3" Type="http://schemas.openxmlformats.org/officeDocument/2006/relationships/tags" Target="../tags/tag72.xml"/><Relationship Id="rId4" Type="http://schemas.openxmlformats.org/officeDocument/2006/relationships/image" Target="../media/image1.png"/><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tags" Target="../tags/tag78.xml"/><Relationship Id="rId11" Type="http://schemas.openxmlformats.org/officeDocument/2006/relationships/tags" Target="../tags/tag79.xml"/><Relationship Id="rId12" Type="http://schemas.openxmlformats.org/officeDocument/2006/relationships/tags" Target="../tags/tag80.xml"/><Relationship Id="rId13" Type="http://schemas.openxmlformats.org/officeDocument/2006/relationships/tags" Target="../tags/tag81.xml"/><Relationship Id="rId14" Type="http://schemas.openxmlformats.org/officeDocument/2006/relationships/tags" Target="../tags/tag82.xml"/><Relationship Id="rId15" Type="http://schemas.openxmlformats.org/officeDocument/2006/relationships/tags" Target="../tags/tag83.xml"/><Relationship Id="rId16" Type="http://schemas.openxmlformats.org/officeDocument/2006/relationships/tags" Target="../tags/tag84.xml"/><Relationship Id="rId17" Type="http://schemas.openxmlformats.org/officeDocument/2006/relationships/tags" Target="../tags/tag85.xml"/><Relationship Id="rId18"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70" name="任意多边形: 形状 6"/>
          <p:cNvSpPr/>
          <p:nvPr userDrawn="1">
            <p:custDataLst>
              <p:tags r:id="rId1"/>
            </p:custDataLst>
          </p:nvPr>
        </p:nvSpPr>
        <p:spPr>
          <a:xfrm flipH="1">
            <a:off x="1" y="0"/>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
        <p:nvSpPr>
          <p:cNvPr id="1048672" name="任意多边形 13"/>
          <p:cNvSpPr/>
          <p:nvPr userDrawn="1">
            <p:custDataLst>
              <p:tags r:id="rId2"/>
            </p:custDataLst>
          </p:nvPr>
        </p:nvSpPr>
        <p:spPr>
          <a:xfrm>
            <a:off x="4511040" y="2021840"/>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10"/>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0" y="2849880"/>
            <a:ext cx="9394825" cy="4008120"/>
          </a:xfrm>
          <a:prstGeom prst="rect"/>
        </p:spPr>
      </p:pic>
      <p:cxnSp>
        <p:nvCxnSpPr>
          <p:cNvPr id="3145729" name="直接连接符 12"/>
          <p:cNvCxnSpPr>
            <a:cxnSpLocks/>
          </p:cNvCxnSpPr>
          <p:nvPr userDrawn="1">
            <p:custDataLst>
              <p:tags r:id="rId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4"/>
          <p:cNvCxnSpPr>
            <a:cxnSpLocks/>
          </p:cNvCxnSpPr>
          <p:nvPr userDrawn="1">
            <p:custDataLst>
              <p:tags r:id="rId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5"/>
          <p:cNvCxnSpPr>
            <a:cxnSpLocks/>
          </p:cNvCxnSpPr>
          <p:nvPr userDrawn="1">
            <p:custDataLst>
              <p:tags r:id="rId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74" name="标题 1"/>
          <p:cNvSpPr>
            <a:spLocks noGrp="1"/>
          </p:cNvSpPr>
          <p:nvPr>
            <p:ph type="ctrTitle" hasCustomPrompt="1"/>
            <p:custDataLst>
              <p:tags r:id="rId8"/>
            </p:custDataLst>
          </p:nvPr>
        </p:nvSpPr>
        <p:spPr>
          <a:xfrm>
            <a:off x="5856514" y="754533"/>
            <a:ext cx="5375326" cy="1859048"/>
          </a:xfrm>
        </p:spPr>
        <p:txBody>
          <a:bodyPr anchor="b">
            <a:normAutofit/>
          </a:bodyPr>
          <a:lstStyle>
            <a:lvl1pPr algn="l">
              <a:lnSpc>
                <a:spcPct val="100000"/>
              </a:lnSpc>
              <a:defRPr sz="4800"/>
            </a:lvl1pPr>
          </a:lstStyle>
          <a:p>
            <a:r>
              <a:rPr altLang="en-US" dirty="0" lang="zh-CN"/>
              <a:t>编辑母版标题</a:t>
            </a:r>
            <a:endParaRPr altLang="en-US" dirty="0" lang="zh-CN"/>
          </a:p>
        </p:txBody>
      </p:sp>
      <p:sp>
        <p:nvSpPr>
          <p:cNvPr id="1048676" name="副标题 2"/>
          <p:cNvSpPr>
            <a:spLocks noGrp="1"/>
          </p:cNvSpPr>
          <p:nvPr>
            <p:ph type="subTitle" idx="1"/>
            <p:custDataLst>
              <p:tags r:id="rId9"/>
            </p:custDataLst>
          </p:nvPr>
        </p:nvSpPr>
        <p:spPr>
          <a:xfrm>
            <a:off x="5856513" y="2773054"/>
            <a:ext cx="5375325" cy="370742"/>
          </a:xfrm>
        </p:spPr>
        <p:txBody>
          <a:bodyPr>
            <a:normAutofit/>
          </a:bodyPr>
          <a:lstStyle>
            <a:lvl1pPr algn="l" indent="0" marL="0">
              <a:lnSpc>
                <a:spcPct val="100000"/>
              </a:lnSpc>
              <a:buNone/>
              <a:defRPr sz="1800">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8" name="日期占位符 3"/>
          <p:cNvSpPr>
            <a:spLocks noGrp="1"/>
          </p:cNvSpPr>
          <p:nvPr>
            <p:ph type="dt" sz="half" idx="10"/>
            <p:custDataLst>
              <p:tags r:id="rId10"/>
            </p:custDataLst>
          </p:nvPr>
        </p:nvSpPr>
        <p:spPr/>
        <p:txBody>
          <a:bodyPr>
            <a:normAutofit/>
          </a:bodyPr>
          <a:p>
            <a:fld id="{5592522B-0F24-4480-B9DD-A9474A6880D6}" type="datetimeFigureOut">
              <a:rPr altLang="en-US" lang="zh-CN" smtClean="0"/>
            </a:fld>
            <a:endParaRPr altLang="en-US" lang="zh-CN"/>
          </a:p>
        </p:txBody>
      </p:sp>
      <p:sp>
        <p:nvSpPr>
          <p:cNvPr id="1048680" name="页脚占位符 4"/>
          <p:cNvSpPr>
            <a:spLocks noGrp="1"/>
          </p:cNvSpPr>
          <p:nvPr>
            <p:ph type="ftr" sz="quarter" idx="11"/>
            <p:custDataLst>
              <p:tags r:id="rId11"/>
            </p:custDataLst>
          </p:nvPr>
        </p:nvSpPr>
        <p:spPr/>
        <p:txBody>
          <a:bodyPr>
            <a:normAutofit/>
          </a:bodyPr>
          <a:p>
            <a:endParaRPr altLang="en-US" dirty="0" lang="zh-CN"/>
          </a:p>
        </p:txBody>
      </p:sp>
      <p:sp>
        <p:nvSpPr>
          <p:cNvPr id="1048682" name="灯片编号占位符 5"/>
          <p:cNvSpPr>
            <a:spLocks noGrp="1"/>
          </p:cNvSpPr>
          <p:nvPr>
            <p:ph type="sldNum" sz="quarter" idx="12"/>
            <p:custDataLst>
              <p:tags r:id="rId12"/>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4" name="文本占位符 9"/>
          <p:cNvSpPr>
            <a:spLocks noGrp="1"/>
          </p:cNvSpPr>
          <p:nvPr>
            <p:ph type="body" sz="quarter" idx="13" hasCustomPrompt="1"/>
            <p:custDataLst>
              <p:tags r:id="rId13"/>
            </p:custDataLst>
          </p:nvPr>
        </p:nvSpPr>
        <p:spPr>
          <a:xfrm>
            <a:off x="838199" y="504000"/>
            <a:ext cx="274319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686" name="文本占位符 13"/>
          <p:cNvSpPr>
            <a:spLocks noGrp="1"/>
          </p:cNvSpPr>
          <p:nvPr>
            <p:ph type="body" sz="quarter" idx="14" hasCustomPrompt="1"/>
            <p:custDataLst>
              <p:tags r:id="rId14"/>
            </p:custDataLst>
          </p:nvPr>
        </p:nvSpPr>
        <p:spPr>
          <a:xfrm>
            <a:off x="8488638" y="3597814"/>
            <a:ext cx="2743200"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日期时间占位符</a:t>
            </a:r>
            <a:endParaRPr altLang="en-US" dirty="0" lang="zh-CN"/>
          </a:p>
        </p:txBody>
      </p:sp>
      <p:sp>
        <p:nvSpPr>
          <p:cNvPr id="1048688" name="文本占位符 23"/>
          <p:cNvSpPr>
            <a:spLocks noGrp="1"/>
          </p:cNvSpPr>
          <p:nvPr>
            <p:ph type="body" sz="quarter" idx="17" hasCustomPrompt="1"/>
            <p:custDataLst>
              <p:tags r:id="rId15"/>
            </p:custDataLst>
          </p:nvPr>
        </p:nvSpPr>
        <p:spPr>
          <a:xfrm>
            <a:off x="5856514" y="3597814"/>
            <a:ext cx="2533699" cy="1322534"/>
          </a:xfrm>
        </p:spPr>
        <p:txBody>
          <a:bodyPr anchor="t">
            <a:normAutofit/>
          </a:bodyPr>
          <a:lstStyle>
            <a:lvl1pPr algn="l" indent="0" marL="0">
              <a:lnSpc>
                <a:spcPct val="100000"/>
              </a:lnSpc>
              <a:buNone/>
              <a:defRPr sz="1800">
                <a:solidFill>
                  <a:schemeClr val="accent1"/>
                </a:solidFill>
              </a:defRPr>
            </a:lvl1pPr>
          </a:lstStyle>
          <a:p>
            <a:pPr lvl="0"/>
            <a:r>
              <a:rPr altLang="en-US" dirty="0" lang="zh-CN"/>
              <a:t>署名占位符</a:t>
            </a:r>
            <a:endParaRPr altLang="en-US" dirty="0" lang="zh-CN"/>
          </a:p>
        </p:txBody>
      </p:sp>
      <p:cxnSp>
        <p:nvCxnSpPr>
          <p:cNvPr id="3145735" name="直接箭头连接符 18"/>
          <p:cNvCxnSpPr>
            <a:cxnSpLocks/>
          </p:cNvCxnSpPr>
          <p:nvPr userDrawn="1">
            <p:custDataLst>
              <p:tags r:id="rId16"/>
            </p:custDataLst>
          </p:nvPr>
        </p:nvCxnSpPr>
        <p:spPr>
          <a:xfrm>
            <a:off x="5831840" y="3316790"/>
            <a:ext cx="5400000" cy="0"/>
          </a:xfrm>
          <a:prstGeom prst="straightConnector1"/>
          <a:ln>
            <a:solidFill>
              <a:schemeClr val="accent3">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690" name="任意多边形: 形状 28"/>
          <p:cNvSpPr/>
          <p:nvPr userDrawn="1">
            <p:custDataLst>
              <p:tags r:id="rId17"/>
            </p:custDataLst>
          </p:nvPr>
        </p:nvSpPr>
        <p:spPr>
          <a:xfrm>
            <a:off x="1" y="-19685"/>
            <a:ext cx="5213351" cy="4836161"/>
          </a:xfrm>
          <a:custGeom>
            <a:avLst/>
            <a:gdLst>
              <a:gd name="connsiteX0" fmla="*/ 3621057 w 5213351"/>
              <a:gd name="connsiteY0" fmla="*/ 0 h 4836161"/>
              <a:gd name="connsiteX1" fmla="*/ 4926428 w 5213351"/>
              <a:gd name="connsiteY1" fmla="*/ 0 h 4836161"/>
              <a:gd name="connsiteX2" fmla="*/ 4941563 w 5213351"/>
              <a:gd name="connsiteY2" fmla="*/ 31418 h 4836161"/>
              <a:gd name="connsiteX3" fmla="*/ 5213351 w 5213351"/>
              <a:gd name="connsiteY3" fmla="*/ 1377633 h 4836161"/>
              <a:gd name="connsiteX4" fmla="*/ 1754823 w 5213351"/>
              <a:gd name="connsiteY4" fmla="*/ 4836161 h 4836161"/>
              <a:gd name="connsiteX5" fmla="*/ 106283 w 5213351"/>
              <a:gd name="connsiteY5" fmla="*/ 4418735 h 4836161"/>
              <a:gd name="connsiteX6" fmla="*/ 0 w 5213351"/>
              <a:gd name="connsiteY6" fmla="*/ 4354167 h 4836161"/>
              <a:gd name="connsiteX7" fmla="*/ 0 w 5213351"/>
              <a:gd name="connsiteY7" fmla="*/ 2895476 h 4836161"/>
              <a:gd name="connsiteX8" fmla="*/ 112833 w 5213351"/>
              <a:gd name="connsiteY8" fmla="*/ 3019623 h 4836161"/>
              <a:gd name="connsiteX9" fmla="*/ 1754823 w 5213351"/>
              <a:gd name="connsiteY9" fmla="*/ 3699758 h 4836161"/>
              <a:gd name="connsiteX10" fmla="*/ 4076948 w 5213351"/>
              <a:gd name="connsiteY10" fmla="*/ 1377633 h 4836161"/>
              <a:gd name="connsiteX11" fmla="*/ 3680365 w 5213351"/>
              <a:gd name="connsiteY11" fmla="*/ 79311 h 4836161"/>
              <a:gd name="connsiteX12" fmla="*/ 3621057 w 5213351"/>
              <a:gd name="connsiteY12" fmla="*/ 0 h 483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13351" h="4836161">
                <a:moveTo>
                  <a:pt x="3621057" y="0"/>
                </a:moveTo>
                <a:lnTo>
                  <a:pt x="4926428" y="0"/>
                </a:lnTo>
                <a:lnTo>
                  <a:pt x="4941563" y="31418"/>
                </a:lnTo>
                <a:cubicBezTo>
                  <a:pt x="5116574" y="445191"/>
                  <a:pt x="5213351" y="900110"/>
                  <a:pt x="5213351" y="1377633"/>
                </a:cubicBezTo>
                <a:cubicBezTo>
                  <a:pt x="5213351" y="3287725"/>
                  <a:pt x="3664915" y="4836161"/>
                  <a:pt x="1754823" y="4836161"/>
                </a:cubicBezTo>
                <a:cubicBezTo>
                  <a:pt x="1157919" y="4836161"/>
                  <a:pt x="596334" y="4684947"/>
                  <a:pt x="106283" y="4418735"/>
                </a:cubicBezTo>
                <a:lnTo>
                  <a:pt x="0" y="4354167"/>
                </a:lnTo>
                <a:lnTo>
                  <a:pt x="0" y="2895476"/>
                </a:lnTo>
                <a:lnTo>
                  <a:pt x="112833" y="3019623"/>
                </a:lnTo>
                <a:cubicBezTo>
                  <a:pt x="533055" y="3439845"/>
                  <a:pt x="1113586" y="3699758"/>
                  <a:pt x="1754823" y="3699758"/>
                </a:cubicBezTo>
                <a:cubicBezTo>
                  <a:pt x="3037297" y="3699758"/>
                  <a:pt x="4076948" y="2660107"/>
                  <a:pt x="4076948" y="1377633"/>
                </a:cubicBezTo>
                <a:cubicBezTo>
                  <a:pt x="4076948" y="896705"/>
                  <a:pt x="3930747" y="449925"/>
                  <a:pt x="3680365" y="79311"/>
                </a:cubicBezTo>
                <a:lnTo>
                  <a:pt x="3621057"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692" name="任意多边形: 形状 38"/>
          <p:cNvSpPr/>
          <p:nvPr userDrawn="1">
            <p:custDataLst>
              <p:tags r:id="rId18"/>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00" name="页脚占位符 4"/>
          <p:cNvSpPr>
            <a:spLocks noGrp="1"/>
          </p:cNvSpPr>
          <p:nvPr>
            <p:ph type="ftr" sz="quarter" idx="11"/>
            <p:custDataLst>
              <p:tags r:id="rId4"/>
            </p:custDataLst>
          </p:nvPr>
        </p:nvSpPr>
        <p:spPr/>
        <p:txBody>
          <a:bodyPr/>
          <a:p>
            <a:endParaRPr altLang="en-US" lang="zh-CN"/>
          </a:p>
        </p:txBody>
      </p:sp>
      <p:sp>
        <p:nvSpPr>
          <p:cNvPr id="104870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4" name="矩形 10"/>
          <p:cNvSpPr/>
          <p:nvPr userDrawn="1">
            <p:custDataLst>
              <p:tags r:id="rId1"/>
            </p:custDataLst>
          </p:nvPr>
        </p:nvSpPr>
        <p:spPr>
          <a:xfrm flipH="1">
            <a:off x="-251" y="26726"/>
            <a:ext cx="12192000" cy="3486150"/>
          </a:xfrm>
          <a:prstGeom prst="rect"/>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7" name="图片 11"/>
          <p:cNvPicPr>
            <a:picLocks noChangeAspect="1"/>
          </p:cNvPicPr>
          <p:nvPr userDrawn="1">
            <p:custDataLst>
              <p:tags r:id="rId2"/>
            </p:custDataLst>
          </p:nvPr>
        </p:nvPicPr>
        <p:blipFill>
          <a:blip xmlns:r="http://schemas.openxmlformats.org/officeDocument/2006/relationships" r:embed="rId3"/>
          <a:stretch>
            <a:fillRect/>
          </a:stretch>
        </p:blipFill>
        <p:spPr>
          <a:xfrm>
            <a:off x="4559398" y="422380"/>
            <a:ext cx="7632854" cy="5456393"/>
          </a:xfrm>
          <a:prstGeom prst="rect"/>
        </p:spPr>
      </p:pic>
      <p:sp>
        <p:nvSpPr>
          <p:cNvPr id="1048706" name="标题 1"/>
          <p:cNvSpPr>
            <a:spLocks noGrp="1"/>
          </p:cNvSpPr>
          <p:nvPr>
            <p:ph type="title" hasCustomPrompt="1"/>
            <p:custDataLst>
              <p:tags r:id="rId4"/>
            </p:custDataLst>
          </p:nvPr>
        </p:nvSpPr>
        <p:spPr>
          <a:xfrm>
            <a:off x="839788" y="1136700"/>
            <a:ext cx="2880000" cy="1081088"/>
          </a:xfrm>
        </p:spPr>
        <p:txBody>
          <a:bodyPr anchor="b">
            <a:normAutofit/>
          </a:bodyPr>
          <a:lstStyle>
            <a:lvl1pPr>
              <a:defRPr sz="6000">
                <a:solidFill>
                  <a:schemeClr val="lt1">
                    <a:lumMod val="100000"/>
                  </a:schemeClr>
                </a:solidFill>
              </a:defRPr>
            </a:lvl1pPr>
          </a:lstStyle>
          <a:p>
            <a:r>
              <a:rPr altLang="en-US" dirty="0" lang="zh-CN"/>
              <a:t>标题</a:t>
            </a:r>
            <a:endParaRPr altLang="en-US" dirty="0" lang="zh-CN"/>
          </a:p>
        </p:txBody>
      </p:sp>
      <p:sp>
        <p:nvSpPr>
          <p:cNvPr id="1048708" name="日期占位符 6"/>
          <p:cNvSpPr>
            <a:spLocks noGrp="1"/>
          </p:cNvSpPr>
          <p:nvPr>
            <p:ph type="dt" sz="half" idx="10"/>
            <p:custDataLst>
              <p:tags r:id="rId5"/>
            </p:custDataLst>
          </p:nvPr>
        </p:nvSpPr>
        <p:spPr/>
        <p:txBody>
          <a:bodyPr/>
          <a:p>
            <a:fld id="{5592522B-0F24-4480-B9DD-A9474A6880D6}" type="datetimeFigureOut">
              <a:rPr altLang="en-US" lang="zh-CN" smtClean="0"/>
            </a:fld>
            <a:endParaRPr altLang="en-US" lang="zh-CN"/>
          </a:p>
        </p:txBody>
      </p:sp>
      <p:sp>
        <p:nvSpPr>
          <p:cNvPr id="1048710" name="页脚占位符 7"/>
          <p:cNvSpPr>
            <a:spLocks noGrp="1"/>
          </p:cNvSpPr>
          <p:nvPr>
            <p:ph type="ftr" sz="quarter" idx="11"/>
            <p:custDataLst>
              <p:tags r:id="rId6"/>
            </p:custDataLst>
          </p:nvPr>
        </p:nvSpPr>
        <p:spPr/>
        <p:txBody>
          <a:bodyPr/>
          <a:p>
            <a:endParaRPr altLang="en-US" lang="zh-CN"/>
          </a:p>
        </p:txBody>
      </p:sp>
      <p:sp>
        <p:nvSpPr>
          <p:cNvPr id="1048712" name="灯片编号占位符 8"/>
          <p:cNvSpPr>
            <a:spLocks noGrp="1"/>
          </p:cNvSpPr>
          <p:nvPr>
            <p:ph type="sldNum" sz="quarter" idx="12"/>
            <p:custDataLst>
              <p:tags r:id="rId7"/>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4" name="任意多边形: 形状 20"/>
          <p:cNvSpPr/>
          <p:nvPr userDrawn="1">
            <p:custDataLst>
              <p:tags r:id="rId1"/>
            </p:custDataLst>
          </p:nvPr>
        </p:nvSpPr>
        <p:spPr>
          <a:xfrm>
            <a:off x="6744970" y="-24650"/>
            <a:ext cx="5447030" cy="5344045"/>
          </a:xfrm>
          <a:custGeom>
            <a:avLst/>
            <a:gdLst>
              <a:gd name="connsiteX0" fmla="*/ 886420 w 5447030"/>
              <a:gd name="connsiteY0" fmla="*/ 0 h 5344045"/>
              <a:gd name="connsiteX1" fmla="*/ 5422940 w 5447030"/>
              <a:gd name="connsiteY1" fmla="*/ 0 h 5344045"/>
              <a:gd name="connsiteX2" fmla="*/ 5447030 w 5447030"/>
              <a:gd name="connsiteY2" fmla="*/ 26506 h 5344045"/>
              <a:gd name="connsiteX3" fmla="*/ 5447030 w 5447030"/>
              <a:gd name="connsiteY3" fmla="*/ 4352225 h 5344045"/>
              <a:gd name="connsiteX4" fmla="*/ 5385376 w 5447030"/>
              <a:gd name="connsiteY4" fmla="*/ 4420061 h 5344045"/>
              <a:gd name="connsiteX5" fmla="*/ 3154680 w 5447030"/>
              <a:gd name="connsiteY5" fmla="*/ 5344045 h 5344045"/>
              <a:gd name="connsiteX6" fmla="*/ 0 w 5447030"/>
              <a:gd name="connsiteY6" fmla="*/ 2189365 h 5344045"/>
              <a:gd name="connsiteX7" fmla="*/ 720375 w 5447030"/>
              <a:gd name="connsiteY7" fmla="*/ 182695 h 5344045"/>
              <a:gd name="connsiteX8" fmla="*/ 886420 w 5447030"/>
              <a:gd name="connsiteY8" fmla="*/ 0 h 5344045"/>
              <a:gd name="connsiteX9" fmla="*/ 3154680 w 5447030"/>
              <a:gd name="connsiteY9" fmla="*/ 474670 h 5344045"/>
              <a:gd name="connsiteX10" fmla="*/ 1439985 w 5447030"/>
              <a:gd name="connsiteY10" fmla="*/ 2189365 h 5344045"/>
              <a:gd name="connsiteX11" fmla="*/ 3154680 w 5447030"/>
              <a:gd name="connsiteY11" fmla="*/ 3904060 h 5344045"/>
              <a:gd name="connsiteX12" fmla="*/ 4869375 w 5447030"/>
              <a:gd name="connsiteY12" fmla="*/ 2189365 h 5344045"/>
              <a:gd name="connsiteX13" fmla="*/ 3154680 w 5447030"/>
              <a:gd name="connsiteY13" fmla="*/ 474670 h 534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47030" h="5344045">
                <a:moveTo>
                  <a:pt x="886420" y="0"/>
                </a:moveTo>
                <a:lnTo>
                  <a:pt x="5422940" y="0"/>
                </a:lnTo>
                <a:lnTo>
                  <a:pt x="5447030" y="26506"/>
                </a:lnTo>
                <a:lnTo>
                  <a:pt x="5447030" y="4352225"/>
                </a:lnTo>
                <a:lnTo>
                  <a:pt x="5385376" y="4420061"/>
                </a:lnTo>
                <a:cubicBezTo>
                  <a:pt x="4814491" y="4990946"/>
                  <a:pt x="4025821" y="5344045"/>
                  <a:pt x="3154680" y="5344045"/>
                </a:cubicBezTo>
                <a:cubicBezTo>
                  <a:pt x="1412398" y="5344045"/>
                  <a:pt x="0" y="3931647"/>
                  <a:pt x="0" y="2189365"/>
                </a:cubicBezTo>
                <a:cubicBezTo>
                  <a:pt x="0" y="1427117"/>
                  <a:pt x="270342" y="728010"/>
                  <a:pt x="720375" y="182695"/>
                </a:cubicBezTo>
                <a:lnTo>
                  <a:pt x="886420" y="0"/>
                </a:lnTo>
                <a:close/>
                <a:moveTo>
                  <a:pt x="3154680" y="474670"/>
                </a:moveTo>
                <a:cubicBezTo>
                  <a:pt x="2207680" y="474670"/>
                  <a:pt x="1439985" y="1242365"/>
                  <a:pt x="1439985" y="2189365"/>
                </a:cubicBezTo>
                <a:cubicBezTo>
                  <a:pt x="1439985" y="3136365"/>
                  <a:pt x="2207680" y="3904060"/>
                  <a:pt x="3154680" y="3904060"/>
                </a:cubicBezTo>
                <a:cubicBezTo>
                  <a:pt x="4101680" y="3904060"/>
                  <a:pt x="4869375" y="3136365"/>
                  <a:pt x="4869375" y="2189365"/>
                </a:cubicBezTo>
                <a:cubicBezTo>
                  <a:pt x="4869375" y="1242365"/>
                  <a:pt x="4101680" y="474670"/>
                  <a:pt x="3154680" y="474670"/>
                </a:cubicBezTo>
                <a:close/>
              </a:path>
            </a:pathLst>
          </a:custGeom>
          <a:gradFill>
            <a:gsLst>
              <a:gs pos="0">
                <a:schemeClr val="bg1"/>
              </a:gs>
              <a:gs pos="100000">
                <a:schemeClr val="accent1">
                  <a:lumMod val="20000"/>
                  <a:lumOff val="80000"/>
                  <a:alpha val="70000"/>
                </a:schemeClr>
              </a:gs>
            </a:gsLst>
            <a:lin ang="135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16" name="任意多边形: 形状 8"/>
          <p:cNvSpPr/>
          <p:nvPr userDrawn="1">
            <p:custDataLst>
              <p:tags r:id="rId2"/>
            </p:custDataLst>
          </p:nvPr>
        </p:nvSpPr>
        <p:spPr>
          <a:xfrm>
            <a:off x="-1270" y="4457739"/>
            <a:ext cx="12192000" cy="2401531"/>
          </a:xfrm>
          <a:custGeom>
            <a:avLst/>
            <a:gdLst>
              <a:gd name="connsiteX0" fmla="*/ 0 w 12192000"/>
              <a:gd name="connsiteY0" fmla="*/ 0 h 1888180"/>
              <a:gd name="connsiteX1" fmla="*/ 12192000 w 12192000"/>
              <a:gd name="connsiteY1" fmla="*/ 0 h 1888180"/>
              <a:gd name="connsiteX2" fmla="*/ 12192000 w 12192000"/>
              <a:gd name="connsiteY2" fmla="*/ 1888180 h 1888180"/>
              <a:gd name="connsiteX3" fmla="*/ 0 w 12192000"/>
              <a:gd name="connsiteY3" fmla="*/ 1888180 h 1888180"/>
            </a:gdLst>
            <a:ahLst/>
            <a:cxnLst>
              <a:cxn ang="0">
                <a:pos x="connsiteX0" y="connsiteY0"/>
              </a:cxn>
              <a:cxn ang="0">
                <a:pos x="connsiteX1" y="connsiteY1"/>
              </a:cxn>
              <a:cxn ang="0">
                <a:pos x="connsiteX2" y="connsiteY2"/>
              </a:cxn>
              <a:cxn ang="0">
                <a:pos x="connsiteX3" y="connsiteY3"/>
              </a:cxn>
            </a:cxnLst>
            <a:rect l="l" t="t" r="r" b="b"/>
            <a:pathLst>
              <a:path w="12192000" h="1888180">
                <a:moveTo>
                  <a:pt x="0" y="0"/>
                </a:moveTo>
                <a:lnTo>
                  <a:pt x="12192000" y="0"/>
                </a:lnTo>
                <a:lnTo>
                  <a:pt x="12192000" y="1888180"/>
                </a:lnTo>
                <a:lnTo>
                  <a:pt x="0" y="1888180"/>
                </a:lnTo>
                <a:close/>
              </a:path>
            </a:pathLst>
          </a:custGeom>
          <a:gradFill flip="none" rotWithShape="1">
            <a:gsLst>
              <a:gs pos="0">
                <a:schemeClr val="accent1">
                  <a:alpha val="0"/>
                </a:schemeClr>
              </a:gs>
              <a:gs pos="100000">
                <a:schemeClr val="accent1"/>
              </a:gs>
            </a:gsLst>
            <a:lin ang="54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59" name="图片 9"/>
          <p:cNvPicPr>
            <a:picLocks noChangeAspect="1"/>
          </p:cNvPicPr>
          <p:nvPr userDrawn="1">
            <p:custDataLst>
              <p:tags r:id="rId3"/>
            </p:custDataLst>
          </p:nvPr>
        </p:nvPicPr>
        <p:blipFill>
          <a:blip xmlns:r="http://schemas.openxmlformats.org/officeDocument/2006/relationships" r:embed="rId4"/>
          <a:srcRect b="6302"/>
          <a:stretch>
            <a:fillRect/>
          </a:stretch>
        </p:blipFill>
        <p:spPr>
          <a:xfrm>
            <a:off x="4735830" y="711835"/>
            <a:ext cx="7456170" cy="6146165"/>
          </a:xfrm>
          <a:prstGeom prst="rect"/>
        </p:spPr>
      </p:pic>
      <p:sp>
        <p:nvSpPr>
          <p:cNvPr id="1048718" name="矩形 12"/>
          <p:cNvSpPr/>
          <p:nvPr userDrawn="1">
            <p:custDataLst>
              <p:tags r:id="rId5"/>
            </p:custDataLst>
          </p:nvPr>
        </p:nvSpPr>
        <p:spPr>
          <a:xfrm>
            <a:off x="797560" y="4177665"/>
            <a:ext cx="2743200" cy="1494155"/>
          </a:xfrm>
          <a:prstGeom prst="rect"/>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1" name="图片 13" descr="窗户外的景色  中度可信度描述已自动生成"/>
          <p:cNvPicPr>
            <a:picLocks noChangeAspect="1"/>
          </p:cNvPicPr>
          <p:nvPr userDrawn="1">
            <p:custDataLst>
              <p:tags r:id="rId6"/>
            </p:custDataLst>
          </p:nvPr>
        </p:nvPicPr>
        <p:blipFill rotWithShape="1">
          <a:blip xmlns:r="http://schemas.openxmlformats.org/officeDocument/2006/relationships" r:embed="rId7" cstate="print"/>
          <a:srcRect t="2459" b="7771"/>
          <a:stretch>
            <a:fillRect/>
          </a:stretch>
        </p:blipFill>
        <p:spPr>
          <a:xfrm>
            <a:off x="876300" y="4272280"/>
            <a:ext cx="2585085" cy="1305560"/>
          </a:xfrm>
          <a:prstGeom prst="rect"/>
        </p:spPr>
      </p:pic>
      <p:cxnSp>
        <p:nvCxnSpPr>
          <p:cNvPr id="3145737" name="直接连接符 11"/>
          <p:cNvCxnSpPr>
            <a:cxnSpLocks/>
          </p:cNvCxnSpPr>
          <p:nvPr userDrawn="1">
            <p:custDataLst>
              <p:tags r:id="rId8"/>
            </p:custDataLst>
          </p:nvPr>
        </p:nvCxnSpPr>
        <p:spPr>
          <a:xfrm>
            <a:off x="822114" y="3665894"/>
            <a:ext cx="828000" cy="10388"/>
          </a:xfrm>
          <a:prstGeom prst="line"/>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20" name="标题 1"/>
          <p:cNvSpPr>
            <a:spLocks noGrp="1"/>
          </p:cNvSpPr>
          <p:nvPr>
            <p:ph type="title" hasCustomPrompt="1"/>
            <p:custDataLst>
              <p:tags r:id="rId9"/>
            </p:custDataLst>
          </p:nvPr>
        </p:nvSpPr>
        <p:spPr>
          <a:xfrm>
            <a:off x="833988" y="2314650"/>
            <a:ext cx="7557025" cy="787008"/>
          </a:xfrm>
        </p:spPr>
        <p:txBody>
          <a:bodyPr anchor="b">
            <a:normAutofit/>
          </a:bodyPr>
          <a:lstStyle>
            <a:lvl1pPr algn="l">
              <a:defRPr sz="5000">
                <a:solidFill>
                  <a:schemeClr val="tx1">
                    <a:lumMod val="75000"/>
                    <a:lumOff val="25000"/>
                  </a:schemeClr>
                </a:solidFill>
              </a:defRPr>
            </a:lvl1pPr>
          </a:lstStyle>
          <a:p>
            <a:r>
              <a:rPr altLang="en-US" dirty="0" lang="zh-CN"/>
              <a:t>单击此处编辑母版</a:t>
            </a:r>
            <a:endParaRPr altLang="en-US" dirty="0" lang="zh-CN"/>
          </a:p>
        </p:txBody>
      </p:sp>
      <p:sp>
        <p:nvSpPr>
          <p:cNvPr id="1048722" name="日期占位符 3"/>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4" name="页脚占位符 4"/>
          <p:cNvSpPr>
            <a:spLocks noGrp="1"/>
          </p:cNvSpPr>
          <p:nvPr>
            <p:ph type="ftr" sz="quarter" idx="11"/>
            <p:custDataLst>
              <p:tags r:id="rId11"/>
            </p:custDataLst>
          </p:nvPr>
        </p:nvSpPr>
        <p:spPr/>
        <p:txBody>
          <a:bodyPr/>
          <a:p>
            <a:endParaRPr altLang="en-US" lang="zh-CN"/>
          </a:p>
        </p:txBody>
      </p:sp>
      <p:sp>
        <p:nvSpPr>
          <p:cNvPr id="1048726" name="灯片编号占位符 5"/>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
        <p:nvSpPr>
          <p:cNvPr id="1048728" name="文本占位符 7"/>
          <p:cNvSpPr>
            <a:spLocks noGrp="1"/>
          </p:cNvSpPr>
          <p:nvPr>
            <p:ph type="body" sz="quarter" idx="13" hasCustomPrompt="1"/>
            <p:custDataLst>
              <p:tags r:id="rId13"/>
            </p:custDataLst>
          </p:nvPr>
        </p:nvSpPr>
        <p:spPr>
          <a:xfrm>
            <a:off x="831588" y="1029450"/>
            <a:ext cx="7557025" cy="1224000"/>
          </a:xfrm>
        </p:spPr>
        <p:txBody>
          <a:bodyPr anchor="ctr">
            <a:normAutofit/>
          </a:bodyPr>
          <a:lstStyle>
            <a:lvl1pPr algn="l" indent="0" marL="0">
              <a:buNone/>
              <a:defRPr b="1" sz="6000">
                <a:solidFill>
                  <a:schemeClr val="accent1"/>
                </a:solidFill>
              </a:defRPr>
            </a:lvl1pPr>
          </a:lstStyle>
          <a:p>
            <a:pPr lvl="0"/>
            <a:r>
              <a:rPr altLang="en-US" dirty="0" lang="zh-CN"/>
              <a:t>节编号</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3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38" name="页脚占位符 5"/>
          <p:cNvSpPr>
            <a:spLocks noGrp="1"/>
          </p:cNvSpPr>
          <p:nvPr>
            <p:ph type="ftr" sz="quarter" idx="11"/>
            <p:custDataLst>
              <p:tags r:id="rId5"/>
            </p:custDataLst>
          </p:nvPr>
        </p:nvSpPr>
        <p:spPr/>
        <p:txBody>
          <a:bodyPr/>
          <a:p>
            <a:endParaRPr altLang="en-US" lang="zh-CN"/>
          </a:p>
        </p:txBody>
      </p:sp>
      <p:sp>
        <p:nvSpPr>
          <p:cNvPr id="104874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4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54" name="页脚占位符 7"/>
          <p:cNvSpPr>
            <a:spLocks noGrp="1"/>
          </p:cNvSpPr>
          <p:nvPr>
            <p:ph type="ftr" sz="quarter" idx="11"/>
            <p:custDataLst>
              <p:tags r:id="rId7"/>
            </p:custDataLst>
          </p:nvPr>
        </p:nvSpPr>
        <p:spPr/>
        <p:txBody>
          <a:bodyPr/>
          <a:p>
            <a:endParaRPr altLang="en-US" lang="zh-CN"/>
          </a:p>
        </p:txBody>
      </p:sp>
      <p:sp>
        <p:nvSpPr>
          <p:cNvPr id="104875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5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2" name="页脚占位符 3"/>
          <p:cNvSpPr>
            <a:spLocks noGrp="1"/>
          </p:cNvSpPr>
          <p:nvPr>
            <p:ph type="ftr" sz="quarter" idx="11"/>
            <p:custDataLst>
              <p:tags r:id="rId3"/>
            </p:custDataLst>
          </p:nvPr>
        </p:nvSpPr>
        <p:spPr/>
        <p:txBody>
          <a:bodyPr/>
          <a:p>
            <a:endParaRPr altLang="en-US" lang="zh-CN"/>
          </a:p>
        </p:txBody>
      </p:sp>
      <p:sp>
        <p:nvSpPr>
          <p:cNvPr id="104876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6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68" name="页脚占位符 2"/>
          <p:cNvSpPr>
            <a:spLocks noGrp="1"/>
          </p:cNvSpPr>
          <p:nvPr>
            <p:ph type="ftr" sz="quarter" idx="11"/>
            <p:custDataLst>
              <p:tags r:id="rId2"/>
            </p:custDataLst>
          </p:nvPr>
        </p:nvSpPr>
        <p:spPr/>
        <p:txBody>
          <a:bodyPr/>
          <a:p>
            <a:endParaRPr altLang="en-US" lang="zh-CN"/>
          </a:p>
        </p:txBody>
      </p:sp>
      <p:sp>
        <p:nvSpPr>
          <p:cNvPr id="104877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7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7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6" name="页脚占位符 4"/>
          <p:cNvSpPr>
            <a:spLocks noGrp="1"/>
          </p:cNvSpPr>
          <p:nvPr>
            <p:ph type="ftr" sz="quarter" idx="11"/>
            <p:custDataLst>
              <p:tags r:id="rId3"/>
            </p:custDataLst>
          </p:nvPr>
        </p:nvSpPr>
        <p:spPr/>
        <p:txBody>
          <a:bodyPr/>
          <a:p>
            <a:endParaRPr altLang="en-US" lang="zh-CN"/>
          </a:p>
        </p:txBody>
      </p:sp>
      <p:sp>
        <p:nvSpPr>
          <p:cNvPr id="104877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8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8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8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6" name="页脚占位符 7"/>
          <p:cNvSpPr>
            <a:spLocks noGrp="1"/>
          </p:cNvSpPr>
          <p:nvPr>
            <p:ph type="ftr" sz="quarter" idx="11"/>
            <p:custDataLst>
              <p:tags r:id="rId4"/>
            </p:custDataLst>
          </p:nvPr>
        </p:nvSpPr>
        <p:spPr/>
        <p:txBody>
          <a:bodyPr/>
          <a:p>
            <a:endParaRPr altLang="en-US" lang="zh-CN"/>
          </a:p>
        </p:txBody>
      </p:sp>
      <p:sp>
        <p:nvSpPr>
          <p:cNvPr id="104878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sp>
        <p:nvSpPr>
          <p:cNvPr id="1048790" name="任意多边形: 形状 49"/>
          <p:cNvSpPr/>
          <p:nvPr userDrawn="1">
            <p:custDataLst>
              <p:tags r:id="rId1"/>
            </p:custDataLst>
          </p:nvPr>
        </p:nvSpPr>
        <p:spPr>
          <a:xfrm>
            <a:off x="9551700" y="5010785"/>
            <a:ext cx="2640300" cy="1865630"/>
          </a:xfrm>
          <a:custGeom>
            <a:avLst/>
            <a:gdLst>
              <a:gd name="connsiteX0" fmla="*/ 2045305 w 2640300"/>
              <a:gd name="connsiteY0" fmla="*/ 0 h 1865630"/>
              <a:gd name="connsiteX1" fmla="*/ 2620022 w 2640300"/>
              <a:gd name="connsiteY1" fmla="*/ 81451 h 1865630"/>
              <a:gd name="connsiteX2" fmla="*/ 2640300 w 2640300"/>
              <a:gd name="connsiteY2" fmla="*/ 88381 h 1865630"/>
              <a:gd name="connsiteX3" fmla="*/ 2640300 w 2640300"/>
              <a:gd name="connsiteY3" fmla="*/ 1040500 h 1865630"/>
              <a:gd name="connsiteX4" fmla="*/ 2631013 w 2640300"/>
              <a:gd name="connsiteY4" fmla="*/ 1034064 h 1865630"/>
              <a:gd name="connsiteX5" fmla="*/ 2045305 w 2640300"/>
              <a:gd name="connsiteY5" fmla="*/ 878165 h 1865630"/>
              <a:gd name="connsiteX6" fmla="*/ 892516 w 2640300"/>
              <a:gd name="connsiteY6" fmla="*/ 1817715 h 1865630"/>
              <a:gd name="connsiteX7" fmla="*/ 885203 w 2640300"/>
              <a:gd name="connsiteY7" fmla="*/ 1865630 h 1865630"/>
              <a:gd name="connsiteX8" fmla="*/ 0 w 2640300"/>
              <a:gd name="connsiteY8" fmla="*/ 1865630 h 1865630"/>
              <a:gd name="connsiteX9" fmla="*/ 1054 w 2640300"/>
              <a:gd name="connsiteY9" fmla="*/ 1844762 h 1865630"/>
              <a:gd name="connsiteX10" fmla="*/ 2045305 w 2640300"/>
              <a:gd name="connsiteY10" fmla="*/ 0 h 186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300" h="1865630">
                <a:moveTo>
                  <a:pt x="2045305" y="0"/>
                </a:moveTo>
                <a:cubicBezTo>
                  <a:pt x="2244794" y="0"/>
                  <a:pt x="2437643" y="28427"/>
                  <a:pt x="2620022" y="81451"/>
                </a:cubicBezTo>
                <a:lnTo>
                  <a:pt x="2640300" y="88381"/>
                </a:lnTo>
                <a:lnTo>
                  <a:pt x="2640300" y="1040500"/>
                </a:lnTo>
                <a:lnTo>
                  <a:pt x="2631013" y="1034064"/>
                </a:lnTo>
                <a:cubicBezTo>
                  <a:pt x="2458535" y="934886"/>
                  <a:pt x="2258544" y="878165"/>
                  <a:pt x="2045305" y="878165"/>
                </a:cubicBezTo>
                <a:cubicBezTo>
                  <a:pt x="1476668" y="878165"/>
                  <a:pt x="1002239" y="1281515"/>
                  <a:pt x="892516" y="1817715"/>
                </a:cubicBezTo>
                <a:lnTo>
                  <a:pt x="885203" y="1865630"/>
                </a:lnTo>
                <a:lnTo>
                  <a:pt x="0" y="1865630"/>
                </a:lnTo>
                <a:lnTo>
                  <a:pt x="1054" y="1844762"/>
                </a:lnTo>
                <a:cubicBezTo>
                  <a:pt x="106283" y="808587"/>
                  <a:pt x="981366" y="0"/>
                  <a:pt x="2045305" y="0"/>
                </a:cubicBezTo>
                <a:close/>
              </a:path>
            </a:pathLst>
          </a:custGeom>
          <a:gradFill>
            <a:gsLst>
              <a:gs pos="0">
                <a:schemeClr val="bg1"/>
              </a:gs>
              <a:gs pos="100000">
                <a:schemeClr val="accent1">
                  <a:lumMod val="20000"/>
                  <a:lumOff val="80000"/>
                  <a:alpha val="44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2" name="任意多边形: 形状 20"/>
          <p:cNvSpPr/>
          <p:nvPr userDrawn="1">
            <p:custDataLst>
              <p:tags r:id="rId2"/>
            </p:custDataLst>
          </p:nvPr>
        </p:nvSpPr>
        <p:spPr>
          <a:xfrm flipH="1">
            <a:off x="26218" y="-23812"/>
            <a:ext cx="4922187" cy="6858000"/>
          </a:xfrm>
          <a:custGeom>
            <a:avLst/>
            <a:gdLst>
              <a:gd name="connsiteX0" fmla="*/ 4922187 w 4922187"/>
              <a:gd name="connsiteY0" fmla="*/ 0 h 6858000"/>
              <a:gd name="connsiteX1" fmla="*/ 0 w 4922187"/>
              <a:gd name="connsiteY1" fmla="*/ 0 h 6858000"/>
              <a:gd name="connsiteX2" fmla="*/ 0 w 4922187"/>
              <a:gd name="connsiteY2" fmla="*/ 6858000 h 6858000"/>
              <a:gd name="connsiteX3" fmla="*/ 4922187 w 49221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22187" h="6858000">
                <a:moveTo>
                  <a:pt x="4922187" y="0"/>
                </a:moveTo>
                <a:lnTo>
                  <a:pt x="0" y="0"/>
                </a:lnTo>
                <a:lnTo>
                  <a:pt x="0" y="6858000"/>
                </a:lnTo>
                <a:lnTo>
                  <a:pt x="4922187" y="6858000"/>
                </a:lnTo>
                <a:close/>
              </a:path>
            </a:pathLst>
          </a:custGeom>
          <a:gradFill flip="none" rotWithShape="1">
            <a:gsLst>
              <a:gs pos="0">
                <a:schemeClr val="accent1">
                  <a:alpha val="0"/>
                </a:schemeClr>
              </a:gs>
              <a:gs pos="95000">
                <a:schemeClr val="accent1"/>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cs typeface="微软雅黑" panose="020B0503020204020204" charset="-122"/>
            </a:endParaRPr>
          </a:p>
        </p:txBody>
      </p:sp>
      <p:pic>
        <p:nvPicPr>
          <p:cNvPr id="2097163" name="图片 24"/>
          <p:cNvPicPr>
            <a:picLocks noChangeAspect="1"/>
          </p:cNvPicPr>
          <p:nvPr userDrawn="1">
            <p:custDataLst>
              <p:tags r:id="rId3"/>
            </p:custDataLst>
          </p:nvPr>
        </p:nvPicPr>
        <p:blipFill>
          <a:blip xmlns:r="http://schemas.openxmlformats.org/officeDocument/2006/relationships" r:embed="rId4"/>
          <a:srcRect b="10671"/>
          <a:stretch>
            <a:fillRect/>
          </a:stretch>
        </p:blipFill>
        <p:spPr>
          <a:xfrm>
            <a:off x="26217" y="2826068"/>
            <a:ext cx="9394825" cy="4008120"/>
          </a:xfrm>
          <a:prstGeom prst="rect"/>
        </p:spPr>
      </p:pic>
      <p:cxnSp>
        <p:nvCxnSpPr>
          <p:cNvPr id="3145739" name="直接箭头连接符 25"/>
          <p:cNvCxnSpPr>
            <a:cxnSpLocks/>
          </p:cNvCxnSpPr>
          <p:nvPr userDrawn="1">
            <p:custDataLst>
              <p:tags r:id="rId5"/>
            </p:custDataLst>
          </p:nvPr>
        </p:nvCxnSpPr>
        <p:spPr>
          <a:xfrm>
            <a:off x="5998392" y="3009583"/>
            <a:ext cx="5400000" cy="0"/>
          </a:xfrm>
          <a:prstGeom prst="straightConnector1"/>
          <a:ln>
            <a:solidFill>
              <a:schemeClr val="accent4">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8794" name="任意多边形: 形状 38"/>
          <p:cNvSpPr/>
          <p:nvPr userDrawn="1">
            <p:custDataLst>
              <p:tags r:id="rId6"/>
            </p:custDataLst>
          </p:nvPr>
        </p:nvSpPr>
        <p:spPr>
          <a:xfrm>
            <a:off x="1" y="-23812"/>
            <a:ext cx="5240473" cy="4816476"/>
          </a:xfrm>
          <a:custGeom>
            <a:avLst/>
            <a:gdLst>
              <a:gd name="connsiteX0" fmla="*/ 3662900 w 5240473"/>
              <a:gd name="connsiteY0" fmla="*/ 0 h 4816476"/>
              <a:gd name="connsiteX1" fmla="*/ 4963033 w 5240473"/>
              <a:gd name="connsiteY1" fmla="*/ 0 h 4816476"/>
              <a:gd name="connsiteX2" fmla="*/ 4968685 w 5240473"/>
              <a:gd name="connsiteY2" fmla="*/ 11733 h 4816476"/>
              <a:gd name="connsiteX3" fmla="*/ 5240473 w 5240473"/>
              <a:gd name="connsiteY3" fmla="*/ 1357948 h 4816476"/>
              <a:gd name="connsiteX4" fmla="*/ 1781945 w 5240473"/>
              <a:gd name="connsiteY4" fmla="*/ 4816476 h 4816476"/>
              <a:gd name="connsiteX5" fmla="*/ 133405 w 5240473"/>
              <a:gd name="connsiteY5" fmla="*/ 4399050 h 4816476"/>
              <a:gd name="connsiteX6" fmla="*/ 0 w 5240473"/>
              <a:gd name="connsiteY6" fmla="*/ 4318005 h 4816476"/>
              <a:gd name="connsiteX7" fmla="*/ 0 w 5240473"/>
              <a:gd name="connsiteY7" fmla="*/ 2845949 h 4816476"/>
              <a:gd name="connsiteX8" fmla="*/ 139955 w 5240473"/>
              <a:gd name="connsiteY8" fmla="*/ 2999938 h 4816476"/>
              <a:gd name="connsiteX9" fmla="*/ 1781945 w 5240473"/>
              <a:gd name="connsiteY9" fmla="*/ 3680073 h 4816476"/>
              <a:gd name="connsiteX10" fmla="*/ 4104070 w 5240473"/>
              <a:gd name="connsiteY10" fmla="*/ 1357948 h 4816476"/>
              <a:gd name="connsiteX11" fmla="*/ 3707487 w 5240473"/>
              <a:gd name="connsiteY11" fmla="*/ 59626 h 4816476"/>
              <a:gd name="connsiteX12" fmla="*/ 3662900 w 5240473"/>
              <a:gd name="connsiteY12" fmla="*/ 0 h 48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0473" h="4816476">
                <a:moveTo>
                  <a:pt x="3662900" y="0"/>
                </a:moveTo>
                <a:lnTo>
                  <a:pt x="4963033" y="0"/>
                </a:lnTo>
                <a:lnTo>
                  <a:pt x="4968685" y="11733"/>
                </a:lnTo>
                <a:cubicBezTo>
                  <a:pt x="5143696" y="425506"/>
                  <a:pt x="5240473" y="880425"/>
                  <a:pt x="5240473" y="1357948"/>
                </a:cubicBezTo>
                <a:cubicBezTo>
                  <a:pt x="5240473" y="3268040"/>
                  <a:pt x="3692037" y="4816476"/>
                  <a:pt x="1781945" y="4816476"/>
                </a:cubicBezTo>
                <a:cubicBezTo>
                  <a:pt x="1185041" y="4816476"/>
                  <a:pt x="623456" y="4665262"/>
                  <a:pt x="133405" y="4399050"/>
                </a:cubicBezTo>
                <a:lnTo>
                  <a:pt x="0" y="4318005"/>
                </a:lnTo>
                <a:lnTo>
                  <a:pt x="0" y="2845949"/>
                </a:lnTo>
                <a:lnTo>
                  <a:pt x="139955" y="2999938"/>
                </a:lnTo>
                <a:cubicBezTo>
                  <a:pt x="560177" y="3420160"/>
                  <a:pt x="1140708" y="3680073"/>
                  <a:pt x="1781945" y="3680073"/>
                </a:cubicBezTo>
                <a:cubicBezTo>
                  <a:pt x="3064419" y="3680073"/>
                  <a:pt x="4104070" y="2640422"/>
                  <a:pt x="4104070" y="1357948"/>
                </a:cubicBezTo>
                <a:cubicBezTo>
                  <a:pt x="4104070" y="877020"/>
                  <a:pt x="3957869" y="430240"/>
                  <a:pt x="3707487" y="59626"/>
                </a:cubicBezTo>
                <a:lnTo>
                  <a:pt x="3662900" y="0"/>
                </a:lnTo>
                <a:close/>
              </a:path>
            </a:pathLst>
          </a:custGeom>
          <a:gradFill>
            <a:gsLst>
              <a:gs pos="0">
                <a:schemeClr val="bg1"/>
              </a:gs>
              <a:gs pos="100000">
                <a:schemeClr val="accent1">
                  <a:lumMod val="20000"/>
                  <a:lumOff val="8000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en-US" lang="zh-CN">
              <a:solidFill>
                <a:schemeClr val="tx1"/>
              </a:solidFill>
            </a:endParaRPr>
          </a:p>
        </p:txBody>
      </p:sp>
      <p:sp>
        <p:nvSpPr>
          <p:cNvPr id="1048796" name="任意多边形 12"/>
          <p:cNvSpPr/>
          <p:nvPr userDrawn="1">
            <p:custDataLst>
              <p:tags r:id="rId7"/>
            </p:custDataLst>
          </p:nvPr>
        </p:nvSpPr>
        <p:spPr>
          <a:xfrm>
            <a:off x="4537257" y="1998028"/>
            <a:ext cx="800735" cy="1527175"/>
          </a:xfrm>
          <a:custGeom>
            <a:avLst/>
            <a:gdLst>
              <a:gd name="connsiteX0" fmla="*/ 19 w 195"/>
              <a:gd name="connsiteY0" fmla="*/ 323 h 371"/>
              <a:gd name="connsiteX1" fmla="*/ 87 w 195"/>
              <a:gd name="connsiteY1" fmla="*/ 255 h 371"/>
              <a:gd name="connsiteX2" fmla="*/ 105 w 195"/>
              <a:gd name="connsiteY2" fmla="*/ 348 h 371"/>
              <a:gd name="connsiteX3" fmla="*/ 180 w 195"/>
              <a:gd name="connsiteY3" fmla="*/ 371 h 371"/>
              <a:gd name="connsiteX4" fmla="*/ 195 w 195"/>
              <a:gd name="connsiteY4" fmla="*/ 0 h 371"/>
              <a:gd name="connsiteX5" fmla="*/ 57 w 195"/>
              <a:gd name="connsiteY5" fmla="*/ 7 h 371"/>
              <a:gd name="connsiteX6" fmla="*/ 0 w 195"/>
              <a:gd name="connsiteY6" fmla="*/ 262 h 371"/>
              <a:gd name="connsiteX7" fmla="*/ 19 w 195"/>
              <a:gd name="connsiteY7" fmla="*/ 323 h 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 h="371">
                <a:moveTo>
                  <a:pt x="19" y="323"/>
                </a:moveTo>
                <a:cubicBezTo>
                  <a:pt x="27" y="308"/>
                  <a:pt x="57" y="236"/>
                  <a:pt x="87" y="255"/>
                </a:cubicBezTo>
                <a:cubicBezTo>
                  <a:pt x="117" y="274"/>
                  <a:pt x="99" y="329"/>
                  <a:pt x="105" y="348"/>
                </a:cubicBezTo>
                <a:lnTo>
                  <a:pt x="180" y="371"/>
                </a:lnTo>
                <a:lnTo>
                  <a:pt x="195" y="0"/>
                </a:lnTo>
                <a:lnTo>
                  <a:pt x="57" y="7"/>
                </a:lnTo>
                <a:lnTo>
                  <a:pt x="0" y="262"/>
                </a:lnTo>
                <a:lnTo>
                  <a:pt x="19" y="323"/>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p>
        </p:txBody>
      </p:sp>
      <p:sp>
        <p:nvSpPr>
          <p:cNvPr id="1048798" name="标题 1"/>
          <p:cNvSpPr>
            <a:spLocks noGrp="1"/>
          </p:cNvSpPr>
          <p:nvPr>
            <p:ph type="ctrTitle"/>
            <p:custDataLst>
              <p:tags r:id="rId8"/>
            </p:custDataLst>
          </p:nvPr>
        </p:nvSpPr>
        <p:spPr>
          <a:xfrm>
            <a:off x="5867400" y="786765"/>
            <a:ext cx="5768142" cy="1977391"/>
          </a:xfrm>
        </p:spPr>
        <p:txBody>
          <a:bodyPr anchor="b">
            <a:normAutofit/>
          </a:bodyPr>
          <a:lstStyle>
            <a:lvl1pPr algn="l">
              <a:lnSpc>
                <a:spcPct val="100000"/>
              </a:lnSpc>
              <a:defRPr sz="5400"/>
            </a:lvl1pPr>
          </a:lstStyle>
          <a:p>
            <a:r>
              <a:rPr altLang="en-US" dirty="0" lang="zh-CN"/>
              <a:t>单击此处编辑母版标题样式</a:t>
            </a:r>
            <a:endParaRPr altLang="en-US" dirty="0" lang="zh-CN"/>
          </a:p>
        </p:txBody>
      </p:sp>
      <p:sp>
        <p:nvSpPr>
          <p:cNvPr id="1048800" name="日期占位符 3"/>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802" name="页脚占位符 4"/>
          <p:cNvSpPr>
            <a:spLocks noGrp="1"/>
          </p:cNvSpPr>
          <p:nvPr>
            <p:ph type="ftr" sz="quarter" idx="11"/>
            <p:custDataLst>
              <p:tags r:id="rId10"/>
            </p:custDataLst>
          </p:nvPr>
        </p:nvSpPr>
        <p:spPr/>
        <p:txBody>
          <a:bodyPr/>
          <a:p>
            <a:endParaRPr altLang="en-US" lang="zh-CN"/>
          </a:p>
        </p:txBody>
      </p:sp>
      <p:sp>
        <p:nvSpPr>
          <p:cNvPr id="1048804" name="灯片编号占位符 5"/>
          <p:cNvSpPr>
            <a:spLocks noGrp="1"/>
          </p:cNvSpPr>
          <p:nvPr>
            <p:ph type="sldNum" sz="quarter" idx="12"/>
            <p:custDataLst>
              <p:tags r:id="rId11"/>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06" name="文本占位符 9"/>
          <p:cNvSpPr>
            <a:spLocks noGrp="1"/>
          </p:cNvSpPr>
          <p:nvPr>
            <p:ph type="body" sz="quarter" idx="13" hasCustomPrompt="1"/>
            <p:custDataLst>
              <p:tags r:id="rId12"/>
            </p:custDataLst>
          </p:nvPr>
        </p:nvSpPr>
        <p:spPr>
          <a:xfrm>
            <a:off x="838799" y="504000"/>
            <a:ext cx="2657069" cy="504000"/>
          </a:xfrm>
        </p:spPr>
        <p:txBody>
          <a:bodyPr anchor="ctr">
            <a:normAutofit/>
          </a:bodyPr>
          <a:lstStyle>
            <a:lvl1pPr indent="0" marL="0">
              <a:lnSpc>
                <a:spcPct val="100000"/>
              </a:lnSpc>
              <a:buNone/>
              <a:defRPr b="1" sz="1800">
                <a:solidFill>
                  <a:schemeClr val="lt1">
                    <a:lumMod val="100000"/>
                  </a:schemeClr>
                </a:solidFill>
              </a:defRPr>
            </a:lvl1pPr>
          </a:lstStyle>
          <a:p>
            <a:pPr lvl="0"/>
            <a:r>
              <a:rPr altLang="en-US" dirty="0" lang="zh-CN"/>
              <a:t>公司名占位符</a:t>
            </a:r>
            <a:endParaRPr altLang="en-US" dirty="0" lang="zh-CN"/>
          </a:p>
        </p:txBody>
      </p:sp>
      <p:sp>
        <p:nvSpPr>
          <p:cNvPr id="1048808" name="文本占位符 13"/>
          <p:cNvSpPr>
            <a:spLocks noGrp="1"/>
          </p:cNvSpPr>
          <p:nvPr>
            <p:ph type="body" sz="quarter" idx="14" hasCustomPrompt="1"/>
            <p:custDataLst>
              <p:tags r:id="rId13"/>
            </p:custDataLst>
          </p:nvPr>
        </p:nvSpPr>
        <p:spPr>
          <a:xfrm>
            <a:off x="8774592" y="3353879"/>
            <a:ext cx="2880000" cy="1527175"/>
          </a:xfrm>
        </p:spPr>
        <p:txBody>
          <a:bodyPr anchor="t">
            <a:normAutofit/>
          </a:bodyPr>
          <a:lstStyle>
            <a:lvl1pPr algn="l" indent="0" marL="0">
              <a:lnSpc>
                <a:spcPct val="100000"/>
              </a:lnSpc>
              <a:buNone/>
              <a:defRPr b="1" sz="1600">
                <a:solidFill>
                  <a:schemeClr val="accent1"/>
                </a:solidFill>
              </a:defRPr>
            </a:lvl1pPr>
          </a:lstStyle>
          <a:p>
            <a:pPr lvl="0"/>
            <a:r>
              <a:rPr altLang="en-US" dirty="0" lang="zh-CN"/>
              <a:t>日期时间占位符</a:t>
            </a:r>
            <a:endParaRPr altLang="en-US" dirty="0" lang="zh-CN"/>
          </a:p>
        </p:txBody>
      </p:sp>
      <p:sp>
        <p:nvSpPr>
          <p:cNvPr id="1048810" name="文本占位符 23"/>
          <p:cNvSpPr>
            <a:spLocks noGrp="1"/>
          </p:cNvSpPr>
          <p:nvPr>
            <p:ph type="body" sz="quarter" idx="17" hasCustomPrompt="1"/>
            <p:custDataLst>
              <p:tags r:id="rId14"/>
            </p:custDataLst>
          </p:nvPr>
        </p:nvSpPr>
        <p:spPr>
          <a:xfrm>
            <a:off x="5943600" y="3353880"/>
            <a:ext cx="2743200" cy="1527154"/>
          </a:xfrm>
        </p:spPr>
        <p:txBody>
          <a:bodyPr anchor="t">
            <a:normAutofit/>
          </a:bodyPr>
          <a:lstStyle>
            <a:lvl1pPr algn="l" indent="0" marL="0">
              <a:lnSpc>
                <a:spcPct val="100000"/>
              </a:lnSpc>
              <a:buNone/>
              <a:defRPr b="1" sz="1600">
                <a:solidFill>
                  <a:schemeClr val="accent1"/>
                </a:solidFill>
              </a:defRPr>
            </a:lvl1pPr>
          </a:lstStyle>
          <a:p>
            <a:pPr lvl="0"/>
            <a:r>
              <a:rPr altLang="en-US" dirty="0" lang="zh-CN"/>
              <a:t>署名占位符</a:t>
            </a:r>
            <a:endParaRPr altLang="en-US" dirty="0" lang="zh-CN"/>
          </a:p>
        </p:txBody>
      </p:sp>
      <p:cxnSp>
        <p:nvCxnSpPr>
          <p:cNvPr id="3145741" name="直接连接符 46"/>
          <p:cNvCxnSpPr>
            <a:cxnSpLocks/>
          </p:cNvCxnSpPr>
          <p:nvPr userDrawn="1">
            <p:custDataLst>
              <p:tags r:id="rId15"/>
            </p:custDataLst>
          </p:nvPr>
        </p:nvCxnSpPr>
        <p:spPr>
          <a:xfrm>
            <a:off x="11360150" y="49339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3" name="直接连接符 47"/>
          <p:cNvCxnSpPr>
            <a:cxnSpLocks/>
          </p:cNvCxnSpPr>
          <p:nvPr userDrawn="1">
            <p:custDataLst>
              <p:tags r:id="rId16"/>
            </p:custDataLst>
          </p:nvPr>
        </p:nvCxnSpPr>
        <p:spPr>
          <a:xfrm>
            <a:off x="11360150" y="55181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45" name="直接连接符 48"/>
          <p:cNvCxnSpPr>
            <a:cxnSpLocks/>
          </p:cNvCxnSpPr>
          <p:nvPr userDrawn="1">
            <p:custDataLst>
              <p:tags r:id="rId17"/>
            </p:custDataLst>
          </p:nvPr>
        </p:nvCxnSpPr>
        <p:spPr>
          <a:xfrm>
            <a:off x="11360150" y="610235"/>
            <a:ext cx="182880" cy="0"/>
          </a:xfrm>
          <a:prstGeom prst="line"/>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6.xml"/><Relationship Id="rId13" Type="http://schemas.openxmlformats.org/officeDocument/2006/relationships/image" Target="../media/image1.png"/><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9862" r:id="rId1"/>
    <p:sldLayoutId id="2147489863" r:id="rId2"/>
    <p:sldLayoutId id="2147489864" r:id="rId3"/>
    <p:sldLayoutId id="2147489865" r:id="rId4"/>
    <p:sldLayoutId id="2147489866" r:id="rId5"/>
    <p:sldLayoutId id="2147489867" r:id="rId6"/>
    <p:sldLayoutId id="2147489868" r:id="rId7"/>
    <p:sldLayoutId id="2147489869" r:id="rId8"/>
    <p:sldLayoutId id="2147489870" r:id="rId9"/>
    <p:sldLayoutId id="2147489871" r:id="rId10"/>
    <p:sldLayoutId id="214748987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p:cNvPicPr>
            <a:picLocks noChangeAspect="1"/>
          </p:cNvPicPr>
          <p:nvPr userDrawn="1">
            <p:custDataLst>
              <p:tags r:id="rId12"/>
            </p:custDataLst>
          </p:nvPr>
        </p:nvPicPr>
        <p:blipFill>
          <a:blip xmlns:r="http://schemas.openxmlformats.org/officeDocument/2006/relationships" r:embed="rId13">
            <a:alphaModFix amt="8000"/>
          </a:blip>
          <a:srcRect b="7246"/>
          <a:stretch>
            <a:fillRect/>
          </a:stretch>
        </p:blipFill>
        <p:spPr>
          <a:xfrm>
            <a:off x="-1270" y="2696210"/>
            <a:ext cx="9394825" cy="416179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gradFill flip="none" rotWithShape="1">
            <a:gsLst>
              <a:gs pos="0">
                <a:schemeClr val="accent1">
                  <a:alpha val="33000"/>
                </a:schemeClr>
              </a:gs>
              <a:gs pos="95000">
                <a:schemeClr val="accent1"/>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ea typeface="微软雅黑" panose="020B0503020204020204" charset="-122"/>
              <a:cs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9899" r:id="rId1"/>
    <p:sldLayoutId id="2147489900" r:id="rId2"/>
    <p:sldLayoutId id="2147489901" r:id="rId3"/>
    <p:sldLayoutId id="2147489902" r:id="rId4"/>
    <p:sldLayoutId id="2147489903" r:id="rId5"/>
    <p:sldLayoutId id="2147489904" r:id="rId6"/>
    <p:sldLayoutId id="2147489905" r:id="rId7"/>
    <p:sldLayoutId id="2147489906" r:id="rId8"/>
    <p:sldLayoutId id="2147489907" r:id="rId9"/>
    <p:sldLayoutId id="2147489908" r:id="rId10"/>
    <p:sldLayoutId id="2147489909" r:id="rId11"/>
  </p:sldLayoutIdLst>
  <p:txStyles>
    <p:titleStyle>
      <a:lvl1pPr algn="l" defTabSz="914400" eaLnBrk="1" hangingPunct="1" latinLnBrk="0" rtl="0">
        <a:lnSpc>
          <a:spcPct val="100000"/>
        </a:lnSpc>
        <a:spcBef>
          <a:spcPct val="0"/>
        </a:spcBef>
        <a:buNone/>
        <a:defRPr b="1" sz="40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tags" Target="../tags/tag97.xml"/><Relationship Id="rId6" Type="http://schemas.openxmlformats.org/officeDocument/2006/relationships/tags" Target="../tags/tag98.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tags" Target="../tags/tag109.xml"/><Relationship Id="rId12" Type="http://schemas.openxmlformats.org/officeDocument/2006/relationships/tags" Target="../tags/tag110.xml"/><Relationship Id="rId13" Type="http://schemas.openxmlformats.org/officeDocument/2006/relationships/tags" Target="../tags/tag111.xml"/><Relationship Id="rId14" Type="http://schemas.openxmlformats.org/officeDocument/2006/relationships/tags" Target="../tags/tag112.xml"/><Relationship Id="rId15" Type="http://schemas.openxmlformats.org/officeDocument/2006/relationships/tags" Target="../tags/tag113.xml"/><Relationship Id="rId16" Type="http://schemas.openxmlformats.org/officeDocument/2006/relationships/tags" Target="../tags/tag114.xml"/><Relationship Id="rId17" Type="http://schemas.openxmlformats.org/officeDocument/2006/relationships/tags" Target="../tags/tag115.xml"/><Relationship Id="rId18" Type="http://schemas.openxmlformats.org/officeDocument/2006/relationships/tags" Target="../tags/tag116.xml"/><Relationship Id="rId19" Type="http://schemas.openxmlformats.org/officeDocument/2006/relationships/tags" Target="../tags/tag117.xml"/><Relationship Id="rId20" Type="http://schemas.openxmlformats.org/officeDocument/2006/relationships/tags" Target="../tags/tag11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tags" Target="../tags/tag123.xml"/><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tags" Target="../tags/tag127.xml"/><Relationship Id="rId7" Type="http://schemas.openxmlformats.org/officeDocument/2006/relationships/tags" Target="../tags/tag128.xml"/><Relationship Id="rId8" Type="http://schemas.openxmlformats.org/officeDocument/2006/relationships/tags" Target="../tags/tag129.xml"/><Relationship Id="rId9" Type="http://schemas.openxmlformats.org/officeDocument/2006/relationships/tags" Target="../tags/tag130.xml"/><Relationship Id="rId10" Type="http://schemas.openxmlformats.org/officeDocument/2006/relationships/tags" Target="../tags/tag131.xml"/><Relationship Id="rId11" Type="http://schemas.openxmlformats.org/officeDocument/2006/relationships/tags" Target="../tags/tag132.xml"/><Relationship Id="rId12" Type="http://schemas.openxmlformats.org/officeDocument/2006/relationships/tags" Target="../tags/tag133.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tags" Target="../tags/tag137.xml"/><Relationship Id="rId5" Type="http://schemas.openxmlformats.org/officeDocument/2006/relationships/tags" Target="../tags/tag138.xml"/><Relationship Id="rId6" Type="http://schemas.openxmlformats.org/officeDocument/2006/relationships/tags" Target="../tags/tag139.xml"/><Relationship Id="rId7" Type="http://schemas.openxmlformats.org/officeDocument/2006/relationships/tags" Target="../tags/tag140.xml"/><Relationship Id="rId8" Type="http://schemas.openxmlformats.org/officeDocument/2006/relationships/tags" Target="../tags/tag141.xml"/><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tags" Target="../tags/tag147.xml"/><Relationship Id="rId7" Type="http://schemas.openxmlformats.org/officeDocument/2006/relationships/tags" Target="../tags/tag148.xml"/><Relationship Id="rId8" Type="http://schemas.openxmlformats.org/officeDocument/2006/relationships/tags" Target="../tags/tag149.xml"/><Relationship Id="rId9" Type="http://schemas.openxmlformats.org/officeDocument/2006/relationships/tags" Target="../tags/tag150.xml"/><Relationship Id="rId10" Type="http://schemas.openxmlformats.org/officeDocument/2006/relationships/tags" Target="../tags/tag151.xml"/><Relationship Id="rId11" Type="http://schemas.openxmlformats.org/officeDocument/2006/relationships/tags" Target="../tags/tag152.xml"/><Relationship Id="rId12" Type="http://schemas.openxmlformats.org/officeDocument/2006/relationships/tags" Target="../tags/tag153.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4.xml"/><Relationship Id="rId2" Type="http://schemas.openxmlformats.org/officeDocument/2006/relationships/tags" Target="../tags/tag155.xml"/><Relationship Id="rId3" Type="http://schemas.openxmlformats.org/officeDocument/2006/relationships/tags" Target="../tags/tag156.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tags" Target="../tags/tag161.xml"/><Relationship Id="rId6" Type="http://schemas.openxmlformats.org/officeDocument/2006/relationships/tags" Target="../tags/tag162.xml"/><Relationship Id="rId7"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tags" Target="../tags/tag175.xml"/><Relationship Id="rId14" Type="http://schemas.openxmlformats.org/officeDocument/2006/relationships/tags" Target="../tags/tag176.xml"/><Relationship Id="rId15" Type="http://schemas.openxmlformats.org/officeDocument/2006/relationships/tags" Target="../tags/tag177.xml"/><Relationship Id="rId16" Type="http://schemas.openxmlformats.org/officeDocument/2006/relationships/tags" Target="../tags/tag178.xml"/><Relationship Id="rId17" Type="http://schemas.openxmlformats.org/officeDocument/2006/relationships/tags" Target="../tags/tag179.xml"/><Relationship Id="rId18" Type="http://schemas.openxmlformats.org/officeDocument/2006/relationships/tags" Target="../tags/tag180.xml"/><Relationship Id="rId19" Type="http://schemas.openxmlformats.org/officeDocument/2006/relationships/tags" Target="../tags/tag181.xml"/><Relationship Id="rId20" Type="http://schemas.openxmlformats.org/officeDocument/2006/relationships/tags" Target="../tags/tag182.xml"/><Relationship Id="rId2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83.xml"/><Relationship Id="rId2" Type="http://schemas.openxmlformats.org/officeDocument/2006/relationships/tags" Target="../tags/tag184.xml"/><Relationship Id="rId3" Type="http://schemas.openxmlformats.org/officeDocument/2006/relationships/tags" Target="../tags/tag185.xml"/><Relationship Id="rId4" Type="http://schemas.openxmlformats.org/officeDocument/2006/relationships/tags" Target="../tags/tag186.xml"/><Relationship Id="rId5" Type="http://schemas.openxmlformats.org/officeDocument/2006/relationships/tags" Target="../tags/tag187.xml"/><Relationship Id="rId6" Type="http://schemas.openxmlformats.org/officeDocument/2006/relationships/tags" Target="../tags/tag188.xml"/><Relationship Id="rId7" Type="http://schemas.openxmlformats.org/officeDocument/2006/relationships/tags" Target="../tags/tag189.xml"/><Relationship Id="rId8" Type="http://schemas.openxmlformats.org/officeDocument/2006/relationships/tags" Target="../tags/tag190.xml"/><Relationship Id="rId9" Type="http://schemas.openxmlformats.org/officeDocument/2006/relationships/tags" Target="../tags/tag191.xml"/><Relationship Id="rId10" Type="http://schemas.openxmlformats.org/officeDocument/2006/relationships/tags" Target="../tags/tag192.xml"/><Relationship Id="rId11" Type="http://schemas.openxmlformats.org/officeDocument/2006/relationships/tags" Target="../tags/tag193.xml"/><Relationship Id="rId12" Type="http://schemas.openxmlformats.org/officeDocument/2006/relationships/tags" Target="../tags/tag194.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29.xml"/><Relationship Id="rId2" Type="http://schemas.openxmlformats.org/officeDocument/2006/relationships/tags" Target="../tags/tag230.xml"/><Relationship Id="rId3" Type="http://schemas.openxmlformats.org/officeDocument/2006/relationships/tags" Target="../tags/tag231.xml"/><Relationship Id="rId4" Type="http://schemas.openxmlformats.org/officeDocument/2006/relationships/tags" Target="../tags/tag232.xml"/><Relationship Id="rId5" Type="http://schemas.openxmlformats.org/officeDocument/2006/relationships/tags" Target="../tags/tag233.xml"/><Relationship Id="rId6" Type="http://schemas.openxmlformats.org/officeDocument/2006/relationships/tags" Target="../tags/tag234.xml"/><Relationship Id="rId7" Type="http://schemas.openxmlformats.org/officeDocument/2006/relationships/tags" Target="../tags/tag235.xml"/><Relationship Id="rId8" Type="http://schemas.openxmlformats.org/officeDocument/2006/relationships/tags" Target="../tags/tag236.xml"/><Relationship Id="rId9"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7.xml"/><Relationship Id="rId2" Type="http://schemas.openxmlformats.org/officeDocument/2006/relationships/tags" Target="../tags/tag238.xml"/><Relationship Id="rId3" Type="http://schemas.openxmlformats.org/officeDocument/2006/relationships/tags" Target="../tags/tag239.xml"/><Relationship Id="rId4" Type="http://schemas.openxmlformats.org/officeDocument/2006/relationships/tags" Target="../tags/tag240.xml"/><Relationship Id="rId5" Type="http://schemas.openxmlformats.org/officeDocument/2006/relationships/tags" Target="../tags/tag241.xml"/><Relationship Id="rId6" Type="http://schemas.openxmlformats.org/officeDocument/2006/relationships/tags" Target="../tags/tag242.xml"/><Relationship Id="rId7" Type="http://schemas.openxmlformats.org/officeDocument/2006/relationships/tags" Target="../tags/tag243.xml"/><Relationship Id="rId8" Type="http://schemas.openxmlformats.org/officeDocument/2006/relationships/tags" Target="../tags/tag244.xml"/><Relationship Id="rId9" Type="http://schemas.openxmlformats.org/officeDocument/2006/relationships/tags" Target="../tags/tag245.xml"/><Relationship Id="rId10" Type="http://schemas.openxmlformats.org/officeDocument/2006/relationships/tags" Target="../tags/tag246.xml"/><Relationship Id="rId11" Type="http://schemas.openxmlformats.org/officeDocument/2006/relationships/tags" Target="../tags/tag247.xml"/><Relationship Id="rId12" Type="http://schemas.openxmlformats.org/officeDocument/2006/relationships/tags" Target="../tags/tag248.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9.xml"/><Relationship Id="rId2" Type="http://schemas.openxmlformats.org/officeDocument/2006/relationships/tags" Target="../tags/tag250.xml"/><Relationship Id="rId3" Type="http://schemas.openxmlformats.org/officeDocument/2006/relationships/tags" Target="../tags/tag251.xml"/><Relationship Id="rId4" Type="http://schemas.openxmlformats.org/officeDocument/2006/relationships/tags" Target="../tags/tag252.xml"/><Relationship Id="rId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56.xml"/><Relationship Id="rId2" Type="http://schemas.openxmlformats.org/officeDocument/2006/relationships/tags" Target="../tags/tag257.xml"/><Relationship Id="rId3" Type="http://schemas.openxmlformats.org/officeDocument/2006/relationships/tags" Target="../tags/tag258.xml"/><Relationship Id="rId4" Type="http://schemas.openxmlformats.org/officeDocument/2006/relationships/tags" Target="../tags/tag259.xml"/><Relationship Id="rId5" Type="http://schemas.openxmlformats.org/officeDocument/2006/relationships/tags" Target="../tags/tag260.xml"/><Relationship Id="rId6" Type="http://schemas.openxmlformats.org/officeDocument/2006/relationships/tags" Target="../tags/tag261.xml"/><Relationship Id="rId7" Type="http://schemas.openxmlformats.org/officeDocument/2006/relationships/tags" Target="../tags/tag262.xml"/><Relationship Id="rId8" Type="http://schemas.openxmlformats.org/officeDocument/2006/relationships/tags" Target="../tags/tag263.xml"/><Relationship Id="rId9" Type="http://schemas.openxmlformats.org/officeDocument/2006/relationships/tags" Target="../tags/tag264.xml"/><Relationship Id="rId10" Type="http://schemas.openxmlformats.org/officeDocument/2006/relationships/tags" Target="../tags/tag265.xml"/><Relationship Id="rId11" Type="http://schemas.openxmlformats.org/officeDocument/2006/relationships/tags" Target="../tags/tag266.xml"/><Relationship Id="rId12" Type="http://schemas.openxmlformats.org/officeDocument/2006/relationships/tags" Target="../tags/tag267.xml"/><Relationship Id="rId13"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tags" Target="../tags/tag276.xml"/><Relationship Id="rId10" Type="http://schemas.openxmlformats.org/officeDocument/2006/relationships/tags" Target="../tags/tag277.xml"/><Relationship Id="rId11" Type="http://schemas.openxmlformats.org/officeDocument/2006/relationships/tags" Target="../tags/tag278.xml"/><Relationship Id="rId12" Type="http://schemas.openxmlformats.org/officeDocument/2006/relationships/tags" Target="../tags/tag279.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80.xml"/><Relationship Id="rId2" Type="http://schemas.openxmlformats.org/officeDocument/2006/relationships/tags" Target="../tags/tag281.xml"/><Relationship Id="rId3" Type="http://schemas.openxmlformats.org/officeDocument/2006/relationships/tags" Target="../tags/tag282.xml"/><Relationship Id="rId4" Type="http://schemas.openxmlformats.org/officeDocument/2006/relationships/tags" Target="../tags/tag283.xml"/><Relationship Id="rId5" Type="http://schemas.openxmlformats.org/officeDocument/2006/relationships/tags" Target="../tags/tag284.xml"/><Relationship Id="rId6" Type="http://schemas.openxmlformats.org/officeDocument/2006/relationships/tags" Target="../tags/tag285.xml"/><Relationship Id="rId7" Type="http://schemas.openxmlformats.org/officeDocument/2006/relationships/tags" Target="../tags/tag286.xml"/><Relationship Id="rId8" Type="http://schemas.openxmlformats.org/officeDocument/2006/relationships/tags" Target="../tags/tag287.xml"/><Relationship Id="rId9" Type="http://schemas.openxmlformats.org/officeDocument/2006/relationships/tags" Target="../tags/tag288.xml"/><Relationship Id="rId10" Type="http://schemas.openxmlformats.org/officeDocument/2006/relationships/tags" Target="../tags/tag289.xml"/><Relationship Id="rId11" Type="http://schemas.openxmlformats.org/officeDocument/2006/relationships/tags" Target="../tags/tag290.xml"/><Relationship Id="rId12" Type="http://schemas.openxmlformats.org/officeDocument/2006/relationships/tags" Target="../tags/tag291.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295.xml"/><Relationship Id="rId2" Type="http://schemas.openxmlformats.org/officeDocument/2006/relationships/tags" Target="../tags/tag296.xml"/><Relationship Id="rId3" Type="http://schemas.openxmlformats.org/officeDocument/2006/relationships/tags" Target="../tags/tag297.xml"/><Relationship Id="rId4" Type="http://schemas.openxmlformats.org/officeDocument/2006/relationships/tags" Target="../tags/tag298.xml"/><Relationship Id="rId5" Type="http://schemas.openxmlformats.org/officeDocument/2006/relationships/tags" Target="../tags/tag299.xml"/><Relationship Id="rId6" Type="http://schemas.openxmlformats.org/officeDocument/2006/relationships/tags" Target="../tags/tag300.xml"/><Relationship Id="rId7" Type="http://schemas.openxmlformats.org/officeDocument/2006/relationships/tags" Target="../tags/tag301.xml"/><Relationship Id="rId8" Type="http://schemas.openxmlformats.org/officeDocument/2006/relationships/tags" Target="../tags/tag302.xml"/><Relationship Id="rId9" Type="http://schemas.openxmlformats.org/officeDocument/2006/relationships/tags" Target="../tags/tag303.xml"/><Relationship Id="rId10" Type="http://schemas.openxmlformats.org/officeDocument/2006/relationships/tags" Target="../tags/tag304.xml"/><Relationship Id="rId11" Type="http://schemas.openxmlformats.org/officeDocument/2006/relationships/tags" Target="../tags/tag305.xml"/><Relationship Id="rId12" Type="http://schemas.openxmlformats.org/officeDocument/2006/relationships/tags" Target="../tags/tag306.xml"/><Relationship Id="rId13" Type="http://schemas.openxmlformats.org/officeDocument/2006/relationships/tags" Target="../tags/tag307.xml"/><Relationship Id="rId14" Type="http://schemas.openxmlformats.org/officeDocument/2006/relationships/tags" Target="../tags/tag308.xml"/><Relationship Id="rId15" Type="http://schemas.openxmlformats.org/officeDocument/2006/relationships/tags" Target="../tags/tag309.xml"/><Relationship Id="rId16" Type="http://schemas.openxmlformats.org/officeDocument/2006/relationships/tags" Target="../tags/tag310.xml"/><Relationship Id="rId17" Type="http://schemas.openxmlformats.org/officeDocument/2006/relationships/tags" Target="../tags/tag311.xml"/><Relationship Id="rId18" Type="http://schemas.openxmlformats.org/officeDocument/2006/relationships/tags" Target="../tags/tag312.xml"/><Relationship Id="rId19" Type="http://schemas.openxmlformats.org/officeDocument/2006/relationships/tags" Target="../tags/tag313.xml"/><Relationship Id="rId20" Type="http://schemas.openxmlformats.org/officeDocument/2006/relationships/tags" Target="../tags/tag314.xml"/><Relationship Id="rId2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15.xml"/><Relationship Id="rId2" Type="http://schemas.openxmlformats.org/officeDocument/2006/relationships/tags" Target="../tags/tag316.xml"/><Relationship Id="rId3" Type="http://schemas.openxmlformats.org/officeDocument/2006/relationships/tags" Target="../tags/tag317.xml"/><Relationship Id="rId4" Type="http://schemas.openxmlformats.org/officeDocument/2006/relationships/tags" Target="../tags/tag318.xml"/><Relationship Id="rId5" Type="http://schemas.openxmlformats.org/officeDocument/2006/relationships/tags" Target="../tags/tag319.xml"/><Relationship Id="rId6" Type="http://schemas.openxmlformats.org/officeDocument/2006/relationships/tags" Target="../tags/tag320.xml"/><Relationship Id="rId7" Type="http://schemas.openxmlformats.org/officeDocument/2006/relationships/tags" Target="../tags/tag321.xml"/><Relationship Id="rId8" Type="http://schemas.openxmlformats.org/officeDocument/2006/relationships/tags" Target="../tags/tag322.xml"/><Relationship Id="rId9" Type="http://schemas.openxmlformats.org/officeDocument/2006/relationships/tags" Target="../tags/tag323.xml"/><Relationship Id="rId10" Type="http://schemas.openxmlformats.org/officeDocument/2006/relationships/tags" Target="../tags/tag324.xml"/><Relationship Id="rId11" Type="http://schemas.openxmlformats.org/officeDocument/2006/relationships/tags" Target="../tags/tag325.xml"/><Relationship Id="rId12" Type="http://schemas.openxmlformats.org/officeDocument/2006/relationships/tags" Target="../tags/tag326.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39.xml"/><Relationship Id="rId2" Type="http://schemas.openxmlformats.org/officeDocument/2006/relationships/tags" Target="../tags/tag340.xml"/><Relationship Id="rId3" Type="http://schemas.openxmlformats.org/officeDocument/2006/relationships/tags" Target="../tags/tag341.xml"/><Relationship Id="rId4" Type="http://schemas.openxmlformats.org/officeDocument/2006/relationships/tags" Target="../tags/tag342.xml"/><Relationship Id="rId5" Type="http://schemas.openxmlformats.org/officeDocument/2006/relationships/tags" Target="../tags/tag343.xml"/><Relationship Id="rId6" Type="http://schemas.openxmlformats.org/officeDocument/2006/relationships/slideLayout" Target="../slideLayouts/slideLayout22.xml"/><Relationship Id="rId7"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856514" y="754533"/>
            <a:ext cx="5375326" cy="1859048"/>
          </a:xfrm>
        </p:spPr>
        <p:txBody>
          <a:bodyPr/>
          <a:p>
            <a:r>
              <a:rPr altLang="en-US" dirty="0" lang="zh-CN"/>
              <a:t>2024年教育行业数字化转型计划</a:t>
            </a:r>
            <a:endParaRPr altLang="en-US" dirty="0" lang="zh-CN"/>
          </a:p>
        </p:txBody>
      </p:sp>
      <p:sp>
        <p:nvSpPr>
          <p:cNvPr id="1048650" name="副标题"/>
          <p:cNvSpPr>
            <a:spLocks noGrp="1"/>
          </p:cNvSpPr>
          <p:nvPr>
            <p:ph type="subTitle" idx="1"/>
            <p:custDataLst>
              <p:tags r:id="rId2"/>
            </p:custDataLst>
          </p:nvPr>
        </p:nvSpPr>
        <p:spPr>
          <a:xfrm>
            <a:off x="5856513" y="2773054"/>
            <a:ext cx="5375325" cy="370742"/>
          </a:xfrm>
        </p:spPr>
        <p:txBody>
          <a:bodyPr/>
          <a:p>
            <a:r>
              <a:rPr altLang="zh-CN" dirty="0" lang="en-US" err="1"/>
              <a:t>XX,a</a:t>
            </a:r>
            <a:r>
              <a:rPr altLang="zh-CN" dirty="0" lang="en-US"/>
              <a:t> click to unlimited possibilities</a:t>
            </a:r>
            <a:endParaRPr altLang="en-US" dirty="0" lang="zh-CN"/>
          </a:p>
        </p:txBody>
      </p:sp>
      <p:sp>
        <p:nvSpPr>
          <p:cNvPr id="1048652" name="日期时间"/>
          <p:cNvSpPr>
            <a:spLocks noGrp="1"/>
          </p:cNvSpPr>
          <p:nvPr>
            <p:ph type="body" sz="quarter" idx="13"/>
            <p:custDataLst>
              <p:tags r:id="rId3"/>
            </p:custDataLst>
          </p:nvPr>
        </p:nvSpPr>
        <p:spPr>
          <a:xfrm>
            <a:off x="838199" y="504000"/>
            <a:ext cx="2743199" cy="504000"/>
          </a:xfrm>
        </p:spPr>
        <p:txBody>
          <a:bodyPr/>
          <a:p>
            <a:r>
              <a:rPr altLang="zh-CN" dirty="0" lang="en-US"/>
              <a:t>YOUR LOGO</a:t>
            </a:r>
            <a:endParaRPr altLang="zh-CN" dirty="0" lang="en-US"/>
          </a:p>
        </p:txBody>
      </p:sp>
      <p:sp>
        <p:nvSpPr>
          <p:cNvPr id="1048654" name="联系方式"/>
          <p:cNvSpPr>
            <a:spLocks noGrp="1"/>
          </p:cNvSpPr>
          <p:nvPr>
            <p:ph type="body" sz="quarter" idx="14"/>
            <p:custDataLst>
              <p:tags r:id="rId4"/>
            </p:custDataLst>
          </p:nvPr>
        </p:nvSpPr>
        <p:spPr>
          <a:xfrm>
            <a:off x="8488638" y="3597814"/>
            <a:ext cx="2743200" cy="1322534"/>
          </a:xfrm>
        </p:spPr>
        <p:txBody>
          <a:bodyPr>
            <a:normAutofit/>
          </a:bodyPr>
          <a:p>
            <a:r>
              <a:rPr altLang="en-US" dirty="0" lang="zh-CN"/>
              <a:t>时间：</a:t>
            </a:r>
            <a:r>
              <a:rPr altLang="zh-CN" dirty="0" lang="en-US"/>
              <a:t>20XX-XX-XX</a:t>
            </a:r>
            <a:endParaRPr altLang="zh-CN" dirty="0" lang="zh-CN"/>
          </a:p>
        </p:txBody>
      </p:sp>
      <p:sp>
        <p:nvSpPr>
          <p:cNvPr id="1048656" name="年份"/>
          <p:cNvSpPr>
            <a:spLocks noGrp="1"/>
          </p:cNvSpPr>
          <p:nvPr>
            <p:ph type="body" sz="quarter" idx="17"/>
            <p:custDataLst>
              <p:tags r:id="rId5"/>
            </p:custDataLst>
          </p:nvPr>
        </p:nvSpPr>
        <p:spPr>
          <a:xfrm>
            <a:off x="5856514" y="3597814"/>
            <a:ext cx="2533699" cy="1322534"/>
          </a:xfrm>
        </p:spPr>
        <p:txBody>
          <a:bodyPr/>
          <a:p>
            <a:r>
              <a:rPr altLang="en-US" lang="zh-CN"/>
              <a:t>汇报人：</a:t>
            </a:r>
            <a:r>
              <a:rPr altLang="zh-CN" lang="en-US"/>
              <a:t>XX</a:t>
            </a:r>
            <a:endParaRPr altLang="en-US" dirty="0" 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36" name="标题"/>
          <p:cNvSpPr>
            <a:spLocks noGrp="1"/>
          </p:cNvSpPr>
          <p:nvPr>
            <p:ph type="title"/>
            <p:custDataLst>
              <p:tags r:id="rId1"/>
            </p:custDataLst>
          </p:nvPr>
        </p:nvSpPr>
        <p:spPr>
          <a:xfrm>
            <a:off x="839788" y="565200"/>
            <a:ext cx="2880000" cy="1081088"/>
          </a:xfrm>
        </p:spPr>
        <p:txBody>
          <a:bodyPr/>
          <a:p>
            <a:r>
              <a:rPr altLang="en-US" dirty="0" lang="zh-CN"/>
              <a:t>目录</a:t>
            </a:r>
            <a:endParaRPr altLang="en-US" dirty="0" lang="zh-CN"/>
          </a:p>
        </p:txBody>
      </p:sp>
      <p:sp>
        <p:nvSpPr>
          <p:cNvPr id="1048838" name="矩形 1"/>
          <p:cNvSpPr/>
          <p:nvPr>
            <p:custDataLst>
              <p:tags r:id="rId2"/>
            </p:custDataLst>
          </p:nvPr>
        </p:nvSpPr>
        <p:spPr>
          <a:xfrm>
            <a:off x="643890" y="3145155"/>
            <a:ext cx="10904220" cy="3006090"/>
          </a:xfrm>
          <a:prstGeom prst="rect"/>
          <a:solidFill>
            <a:schemeClr val="bg1"/>
          </a:solidFill>
          <a:ln>
            <a:solidFill>
              <a:schemeClr val="accent1">
                <a:alpha val="57000"/>
              </a:schemeClr>
            </a:solidFill>
            <a:prstDash val="solid"/>
          </a:ln>
          <a:effectLst>
            <a:outerShdw algn="t" blurRad="508000" dir="5400000" dist="241300" rotWithShape="0" sx="95000" sy="95000">
              <a:schemeClr val="accent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a:endParaRPr altLang="en-US" lang="zh-CN">
              <a:ea typeface="微软雅黑" panose="020B0503020204020204" charset="-122"/>
            </a:endParaRPr>
          </a:p>
        </p:txBody>
      </p:sp>
      <p:sp>
        <p:nvSpPr>
          <p:cNvPr id="1048840" name="序号"/>
          <p:cNvSpPr txBox="1">
            <a:spLocks noChangeAspect="1"/>
          </p:cNvSpPr>
          <p:nvPr>
            <p:custDataLst>
              <p:tags r:id="rId3"/>
            </p:custDataLst>
          </p:nvPr>
        </p:nvSpPr>
        <p:spPr>
          <a:xfrm>
            <a:off x="878240"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01</a:t>
            </a:r>
            <a:endParaRPr b="1" dirty="0" sz="2400" lang="en-US">
              <a:solidFill>
                <a:schemeClr val="lt1">
                  <a:lumMod val="100000"/>
                </a:schemeClr>
              </a:solidFill>
              <a:latin typeface="+mj-ea"/>
              <a:ea typeface="+mj-ea"/>
            </a:endParaRPr>
          </a:p>
        </p:txBody>
      </p:sp>
      <p:sp>
        <p:nvSpPr>
          <p:cNvPr id="1048842" name="项标题"/>
          <p:cNvSpPr txBox="1"/>
          <p:nvPr>
            <p:custDataLst>
              <p:tags r:id="rId4"/>
            </p:custDataLst>
          </p:nvPr>
        </p:nvSpPr>
        <p:spPr>
          <a:xfrm>
            <a:off x="897291" y="4909915"/>
            <a:ext cx="1414110" cy="919029"/>
          </a:xfrm>
          <a:prstGeom prst="rect"/>
          <a:noFill/>
        </p:spPr>
        <p:txBody>
          <a:bodyPr anchor="t" bIns="0" lIns="0" rIns="0" rtlCol="0" tIns="0" wrap="square">
            <a:normAutofit fontScale="80000"/>
          </a:bodyPr>
          <a:p>
            <a:pPr>
              <a:lnSpc>
                <a:spcPct val="100000"/>
              </a:lnSpc>
            </a:pPr>
            <a:r>
              <a:rPr altLang="en-US" b="1" dirty="0" sz="2400" lang="zh-CN" spc="300">
                <a:solidFill>
                  <a:schemeClr val="tx1">
                    <a:lumMod val="85000"/>
                    <a:lumOff val="15000"/>
                  </a:schemeClr>
                </a:solidFill>
                <a:latin typeface="+mj-ea"/>
                <a:ea typeface="+mj-ea"/>
              </a:rPr>
              <a:t>教育行业数字化转型的背景和意义</a:t>
            </a:r>
            <a:endParaRPr altLang="en-US" b="1" dirty="0" sz="2400" lang="zh-CN" spc="300">
              <a:solidFill>
                <a:schemeClr val="tx1">
                  <a:lumMod val="85000"/>
                  <a:lumOff val="15000"/>
                </a:schemeClr>
              </a:solidFill>
              <a:latin typeface="+mj-ea"/>
              <a:ea typeface="+mj-ea"/>
            </a:endParaRPr>
          </a:p>
        </p:txBody>
      </p:sp>
      <p:sp>
        <p:nvSpPr>
          <p:cNvPr id="1048844" name="序号"/>
          <p:cNvSpPr txBox="1">
            <a:spLocks noChangeAspect="1"/>
          </p:cNvSpPr>
          <p:nvPr>
            <p:custDataLst>
              <p:tags r:id="rId5"/>
            </p:custDataLst>
          </p:nvPr>
        </p:nvSpPr>
        <p:spPr>
          <a:xfrm>
            <a:off x="2707727"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02</a:t>
            </a:r>
            <a:endParaRPr b="1" dirty="0" sz="2400" lang="en-US">
              <a:solidFill>
                <a:schemeClr val="lt1">
                  <a:lumMod val="100000"/>
                </a:schemeClr>
              </a:solidFill>
              <a:latin typeface="+mj-ea"/>
              <a:ea typeface="+mj-ea"/>
            </a:endParaRPr>
          </a:p>
        </p:txBody>
      </p:sp>
      <p:sp>
        <p:nvSpPr>
          <p:cNvPr id="1048846" name="项标题"/>
          <p:cNvSpPr txBox="1"/>
          <p:nvPr>
            <p:custDataLst>
              <p:tags r:id="rId6"/>
            </p:custDataLst>
          </p:nvPr>
        </p:nvSpPr>
        <p:spPr>
          <a:xfrm>
            <a:off x="2726778"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数字化转型的目标和战略</a:t>
            </a:r>
            <a:endParaRPr altLang="en-US" b="1" dirty="0" sz="1900" lang="zh-CN" spc="300">
              <a:solidFill>
                <a:schemeClr val="tx1">
                  <a:lumMod val="85000"/>
                  <a:lumOff val="15000"/>
                </a:schemeClr>
              </a:solidFill>
              <a:latin typeface="+mj-ea"/>
              <a:ea typeface="+mj-ea"/>
            </a:endParaRPr>
          </a:p>
        </p:txBody>
      </p:sp>
      <p:sp>
        <p:nvSpPr>
          <p:cNvPr id="1048848" name="序号"/>
          <p:cNvSpPr txBox="1">
            <a:spLocks noChangeAspect="1"/>
          </p:cNvSpPr>
          <p:nvPr>
            <p:custDataLst>
              <p:tags r:id="rId7"/>
            </p:custDataLst>
          </p:nvPr>
        </p:nvSpPr>
        <p:spPr>
          <a:xfrm>
            <a:off x="4537214"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03</a:t>
            </a:r>
            <a:endParaRPr b="1" dirty="0" sz="2400" lang="en-US">
              <a:solidFill>
                <a:schemeClr val="lt1">
                  <a:lumMod val="100000"/>
                </a:schemeClr>
              </a:solidFill>
              <a:latin typeface="+mj-ea"/>
              <a:ea typeface="+mj-ea"/>
            </a:endParaRPr>
          </a:p>
        </p:txBody>
      </p:sp>
      <p:sp>
        <p:nvSpPr>
          <p:cNvPr id="1048850" name="项标题"/>
          <p:cNvSpPr txBox="1"/>
          <p:nvPr>
            <p:custDataLst>
              <p:tags r:id="rId8"/>
            </p:custDataLst>
          </p:nvPr>
        </p:nvSpPr>
        <p:spPr>
          <a:xfrm>
            <a:off x="4556265"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数字化转型的组织和保障</a:t>
            </a:r>
            <a:endParaRPr altLang="en-US" b="1" dirty="0" sz="1900" lang="zh-CN" spc="300">
              <a:solidFill>
                <a:schemeClr val="tx1">
                  <a:lumMod val="85000"/>
                  <a:lumOff val="15000"/>
                </a:schemeClr>
              </a:solidFill>
              <a:latin typeface="+mj-ea"/>
              <a:ea typeface="+mj-ea"/>
            </a:endParaRPr>
          </a:p>
        </p:txBody>
      </p:sp>
      <p:sp>
        <p:nvSpPr>
          <p:cNvPr id="1048852" name="序号"/>
          <p:cNvSpPr txBox="1">
            <a:spLocks noChangeAspect="1"/>
          </p:cNvSpPr>
          <p:nvPr>
            <p:custDataLst>
              <p:tags r:id="rId9"/>
            </p:custDataLst>
          </p:nvPr>
        </p:nvSpPr>
        <p:spPr>
          <a:xfrm>
            <a:off x="6366701"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04</a:t>
            </a:r>
            <a:endParaRPr b="1" dirty="0" sz="2400" lang="en-US">
              <a:solidFill>
                <a:schemeClr val="lt1">
                  <a:lumMod val="100000"/>
                </a:schemeClr>
              </a:solidFill>
              <a:latin typeface="+mj-ea"/>
              <a:ea typeface="+mj-ea"/>
            </a:endParaRPr>
          </a:p>
        </p:txBody>
      </p:sp>
      <p:sp>
        <p:nvSpPr>
          <p:cNvPr id="1048854" name="项标题"/>
          <p:cNvSpPr txBox="1"/>
          <p:nvPr>
            <p:custDataLst>
              <p:tags r:id="rId10"/>
            </p:custDataLst>
          </p:nvPr>
        </p:nvSpPr>
        <p:spPr>
          <a:xfrm>
            <a:off x="6385752"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数字化转型的实践和案例</a:t>
            </a:r>
            <a:endParaRPr altLang="en-US" b="1" dirty="0" sz="1900" lang="zh-CN" spc="300">
              <a:solidFill>
                <a:schemeClr val="tx1">
                  <a:lumMod val="85000"/>
                  <a:lumOff val="15000"/>
                </a:schemeClr>
              </a:solidFill>
              <a:latin typeface="+mj-ea"/>
              <a:ea typeface="+mj-ea"/>
            </a:endParaRPr>
          </a:p>
        </p:txBody>
      </p:sp>
      <p:sp>
        <p:nvSpPr>
          <p:cNvPr id="1048856" name="序号"/>
          <p:cNvSpPr txBox="1">
            <a:spLocks noChangeAspect="1"/>
          </p:cNvSpPr>
          <p:nvPr>
            <p:custDataLst>
              <p:tags r:id="rId11"/>
            </p:custDataLst>
          </p:nvPr>
        </p:nvSpPr>
        <p:spPr>
          <a:xfrm>
            <a:off x="8196188"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05</a:t>
            </a:r>
            <a:endParaRPr b="1" dirty="0" sz="2400" lang="en-US">
              <a:solidFill>
                <a:schemeClr val="lt1">
                  <a:lumMod val="100000"/>
                </a:schemeClr>
              </a:solidFill>
              <a:latin typeface="+mj-ea"/>
              <a:ea typeface="+mj-ea"/>
            </a:endParaRPr>
          </a:p>
        </p:txBody>
      </p:sp>
      <p:sp>
        <p:nvSpPr>
          <p:cNvPr id="1048858" name="项标题"/>
          <p:cNvSpPr txBox="1"/>
          <p:nvPr>
            <p:custDataLst>
              <p:tags r:id="rId12"/>
            </p:custDataLst>
          </p:nvPr>
        </p:nvSpPr>
        <p:spPr>
          <a:xfrm>
            <a:off x="8215239"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数字化转型的挑战和对策</a:t>
            </a:r>
            <a:endParaRPr altLang="en-US" b="1" dirty="0" sz="1900" lang="zh-CN" spc="300">
              <a:solidFill>
                <a:schemeClr val="tx1">
                  <a:lumMod val="85000"/>
                  <a:lumOff val="15000"/>
                </a:schemeClr>
              </a:solidFill>
              <a:latin typeface="+mj-ea"/>
              <a:ea typeface="+mj-ea"/>
            </a:endParaRPr>
          </a:p>
        </p:txBody>
      </p:sp>
      <p:sp>
        <p:nvSpPr>
          <p:cNvPr id="1048860" name="序号"/>
          <p:cNvSpPr txBox="1">
            <a:spLocks noChangeAspect="1"/>
          </p:cNvSpPr>
          <p:nvPr>
            <p:custDataLst>
              <p:tags r:id="rId13"/>
            </p:custDataLst>
          </p:nvPr>
        </p:nvSpPr>
        <p:spPr>
          <a:xfrm>
            <a:off x="10025679" y="3787161"/>
            <a:ext cx="720000" cy="720000"/>
          </a:xfrm>
          <a:prstGeom prst="ellipse"/>
          <a:solidFill>
            <a:schemeClr val="accent1"/>
          </a:solidFill>
        </p:spPr>
        <p:txBody>
          <a:bodyPr anchor="ctr" anchorCtr="0" bIns="0" lIns="0" rIns="0" rtlCol="0" tIns="0" wrap="square">
            <a:normAutofit/>
          </a:bodyPr>
          <a:p>
            <a:pPr algn="ctr">
              <a:lnSpc>
                <a:spcPct val="100000"/>
              </a:lnSpc>
            </a:pPr>
            <a:r>
              <a:rPr b="1" dirty="0" sz="2400" lang="en-US">
                <a:solidFill>
                  <a:schemeClr val="lt1">
                    <a:lumMod val="100000"/>
                  </a:schemeClr>
                </a:solidFill>
                <a:latin typeface="+mj-ea"/>
                <a:ea typeface="+mj-ea"/>
              </a:rPr>
              <a:t>06</a:t>
            </a:r>
            <a:endParaRPr b="1" dirty="0" sz="2400" lang="en-US">
              <a:solidFill>
                <a:schemeClr val="lt1">
                  <a:lumMod val="100000"/>
                </a:schemeClr>
              </a:solidFill>
              <a:latin typeface="+mj-ea"/>
              <a:ea typeface="+mj-ea"/>
            </a:endParaRPr>
          </a:p>
        </p:txBody>
      </p:sp>
      <p:sp>
        <p:nvSpPr>
          <p:cNvPr id="1048862" name="项标题"/>
          <p:cNvSpPr txBox="1"/>
          <p:nvPr>
            <p:custDataLst>
              <p:tags r:id="rId14"/>
            </p:custDataLst>
          </p:nvPr>
        </p:nvSpPr>
        <p:spPr>
          <a:xfrm>
            <a:off x="10044730" y="4909915"/>
            <a:ext cx="1414110" cy="919029"/>
          </a:xfrm>
          <a:prstGeom prst="rect"/>
          <a:noFill/>
        </p:spPr>
        <p:txBody>
          <a:bodyPr anchor="t" bIns="0" lIns="0" rIns="0" rtlCol="0" tIns="0" wrap="square">
            <a:normAutofit/>
          </a:bodyPr>
          <a:p>
            <a:pPr>
              <a:lnSpc>
                <a:spcPct val="100000"/>
              </a:lnSpc>
            </a:pPr>
            <a:r>
              <a:rPr altLang="en-US" b="1" dirty="0" sz="1900" lang="zh-CN" spc="300">
                <a:solidFill>
                  <a:schemeClr val="tx1">
                    <a:lumMod val="85000"/>
                    <a:lumOff val="15000"/>
                  </a:schemeClr>
                </a:solidFill>
                <a:latin typeface="+mj-ea"/>
                <a:ea typeface="+mj-ea"/>
              </a:rPr>
              <a:t>未来展望和总结</a:t>
            </a:r>
            <a:endParaRPr altLang="en-US" b="1" dirty="0" sz="1900" lang="zh-CN" spc="300">
              <a:solidFill>
                <a:schemeClr val="tx1">
                  <a:lumMod val="85000"/>
                  <a:lumOff val="15000"/>
                </a:schemeClr>
              </a:solidFill>
              <a:latin typeface="+mj-ea"/>
              <a:ea typeface="+mj-ea"/>
            </a:endParaRPr>
          </a:p>
        </p:txBody>
      </p:sp>
      <p:cxnSp>
        <p:nvCxnSpPr>
          <p:cNvPr id="3145755" name="直接连接符 37"/>
          <p:cNvCxnSpPr>
            <a:cxnSpLocks/>
          </p:cNvCxnSpPr>
          <p:nvPr>
            <p:custDataLst>
              <p:tags r:id="rId15"/>
            </p:custDataLst>
          </p:nvPr>
        </p:nvCxnSpPr>
        <p:spPr>
          <a:xfrm>
            <a:off x="2509564"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7" name="直接连接符 38"/>
          <p:cNvCxnSpPr>
            <a:cxnSpLocks/>
          </p:cNvCxnSpPr>
          <p:nvPr>
            <p:custDataLst>
              <p:tags r:id="rId16"/>
            </p:custDataLst>
          </p:nvPr>
        </p:nvCxnSpPr>
        <p:spPr>
          <a:xfrm>
            <a:off x="4339051"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59" name="直接连接符 39"/>
          <p:cNvCxnSpPr>
            <a:cxnSpLocks/>
          </p:cNvCxnSpPr>
          <p:nvPr>
            <p:custDataLst>
              <p:tags r:id="rId17"/>
            </p:custDataLst>
          </p:nvPr>
        </p:nvCxnSpPr>
        <p:spPr>
          <a:xfrm>
            <a:off x="6168538"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1" name="直接连接符 40"/>
          <p:cNvCxnSpPr>
            <a:cxnSpLocks/>
          </p:cNvCxnSpPr>
          <p:nvPr>
            <p:custDataLst>
              <p:tags r:id="rId18"/>
            </p:custDataLst>
          </p:nvPr>
        </p:nvCxnSpPr>
        <p:spPr>
          <a:xfrm>
            <a:off x="7998025"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45763" name="直接连接符 41"/>
          <p:cNvCxnSpPr>
            <a:cxnSpLocks/>
          </p:cNvCxnSpPr>
          <p:nvPr>
            <p:custDataLst>
              <p:tags r:id="rId19"/>
            </p:custDataLst>
          </p:nvPr>
        </p:nvCxnSpPr>
        <p:spPr>
          <a:xfrm>
            <a:off x="9827512" y="3473201"/>
            <a:ext cx="0" cy="2355743"/>
          </a:xfrm>
          <a:prstGeom prst="line"/>
          <a:ln>
            <a:gradFill>
              <a:gsLst>
                <a:gs pos="0">
                  <a:schemeClr val="bg1"/>
                </a:gs>
                <a:gs pos="50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6" name="标题"/>
          <p:cNvSpPr>
            <a:spLocks noGrp="1"/>
          </p:cNvSpPr>
          <p:nvPr>
            <p:ph type="title"/>
            <p:custDataLst>
              <p:tags r:id="rId1"/>
            </p:custDataLst>
          </p:nvPr>
        </p:nvSpPr>
        <p:spPr>
          <a:xfrm>
            <a:off x="833988" y="2276550"/>
            <a:ext cx="7557025" cy="787008"/>
          </a:xfrm>
        </p:spPr>
        <p:txBody>
          <a:bodyPr>
            <a:normAutofit fontScale="90000"/>
          </a:bodyPr>
          <a:p>
            <a:r>
              <a:rPr altLang="en-US" dirty="0" lang="zh-CN"/>
              <a:t>教育行业数字化转型的背景和意义</a:t>
            </a:r>
            <a:endParaRPr altLang="en-US" dirty="0" lang="zh-CN"/>
          </a:p>
        </p:txBody>
      </p:sp>
      <p:sp>
        <p:nvSpPr>
          <p:cNvPr id="1048898" name="节编号"/>
          <p:cNvSpPr>
            <a:spLocks noGrp="1"/>
          </p:cNvSpPr>
          <p:nvPr>
            <p:ph type="body" sz="quarter" idx="13"/>
            <p:custDataLst>
              <p:tags r:id="rId2"/>
            </p:custDataLst>
          </p:nvPr>
        </p:nvSpPr>
        <p:spPr>
          <a:xfrm>
            <a:off x="831588" y="991350"/>
            <a:ext cx="7557025" cy="1224000"/>
          </a:xfrm>
        </p:spPr>
        <p:txBody>
          <a:bodyPr/>
          <a:p>
            <a:r>
              <a:rPr altLang="zh-CN" dirty="0" lang="en-US"/>
              <a:t>PART 1</a:t>
            </a:r>
            <a:endParaRPr altLang="zh-CN" dirty="0" 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4" name="标题 1"/>
          <p:cNvSpPr>
            <a:spLocks noGrp="1"/>
          </p:cNvSpPr>
          <p:nvPr>
            <p:ph type="title"/>
          </p:nvPr>
        </p:nvSpPr>
        <p:spPr/>
        <p:txBody>
          <a:bodyPr/>
          <a:p>
            <a:r>
              <a:rPr altLang="en-US" lang="zh-CN"/>
              <a:t>当前教育行业的挑战和机遇</a:t>
            </a:r>
            <a:endParaRPr altLang="en-US" lang="zh-CN"/>
          </a:p>
        </p:txBody>
      </p:sp>
      <p:sp>
        <p:nvSpPr>
          <p:cNvPr id="1048946"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48"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0"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2"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54"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56"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8958"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8960"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8962"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数字化转型的机遇：利用数字化技术优化教育资源、创新教育模式、提升教育效率</a:t>
            </a:r>
            <a:endParaRPr altLang="en-US" dirty="0" sz="2400" lang="zh-CN">
              <a:latin typeface="+mn-ea"/>
              <a:ea typeface="+mn-ea"/>
            </a:endParaRPr>
          </a:p>
        </p:txBody>
      </p:sp>
      <p:sp>
        <p:nvSpPr>
          <p:cNvPr id="1048964"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应对挑战和抓住机遇的策略：加强数字化基础设施建设、提升教师数字化素养、推进教育信息化进程</a:t>
            </a:r>
            <a:endParaRPr altLang="en-US" dirty="0" sz="2400" lang="zh-CN">
              <a:latin typeface="+mn-ea"/>
              <a:ea typeface="+mn-ea"/>
            </a:endParaRPr>
          </a:p>
        </p:txBody>
      </p:sp>
      <p:sp>
        <p:nvSpPr>
          <p:cNvPr id="1048966"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当前教育行业面临的问题：传统教育模式的局限性和数字化技术的挑战</a:t>
            </a:r>
            <a:endParaRPr altLang="en-US" dirty="0" sz="2400" lang="zh-CN">
              <a:latin typeface="+mn-ea"/>
              <a:ea typeface="+mn-ea"/>
            </a:endParaRPr>
          </a:p>
        </p:txBody>
      </p:sp>
      <p:sp>
        <p:nvSpPr>
          <p:cNvPr id="1048968"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数字化转型的意义：提高教育质量、促进教育公平、培养创新人才</a:t>
            </a:r>
            <a:endParaRPr altLang="en-US" dirty="0" sz="2400" lang="zh-CN">
              <a:latin typeface="+mn-ea"/>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02" name="标题 1"/>
          <p:cNvSpPr>
            <a:spLocks noGrp="1"/>
          </p:cNvSpPr>
          <p:nvPr>
            <p:ph type="title"/>
          </p:nvPr>
        </p:nvSpPr>
        <p:spPr/>
        <p:txBody>
          <a:bodyPr/>
          <a:p>
            <a:r>
              <a:rPr altLang="en-US" lang="zh-CN"/>
              <a:t>数字化转型对教育行业的影响和价值</a:t>
            </a:r>
            <a:endParaRPr altLang="en-US" lang="zh-CN"/>
          </a:p>
        </p:txBody>
      </p:sp>
      <p:sp>
        <p:nvSpPr>
          <p:cNvPr id="1049004" name="五边形 30"/>
          <p:cNvSpPr/>
          <p:nvPr>
            <p:custDataLst>
              <p:tags r:id="rId1"/>
            </p:custDataLst>
          </p:nvPr>
        </p:nvSpPr>
        <p:spPr>
          <a:xfrm>
            <a:off x="838200" y="3218059"/>
            <a:ext cx="2787094" cy="113291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6" name="燕尾形 36"/>
          <p:cNvSpPr/>
          <p:nvPr>
            <p:custDataLst>
              <p:tags r:id="rId2"/>
            </p:custDataLst>
          </p:nvPr>
        </p:nvSpPr>
        <p:spPr>
          <a:xfrm>
            <a:off x="3342276" y="3218059"/>
            <a:ext cx="2787094" cy="113291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08" name="燕尾形 37"/>
          <p:cNvSpPr/>
          <p:nvPr>
            <p:custDataLst>
              <p:tags r:id="rId3"/>
            </p:custDataLst>
          </p:nvPr>
        </p:nvSpPr>
        <p:spPr>
          <a:xfrm>
            <a:off x="8350429" y="3218059"/>
            <a:ext cx="2787094" cy="113291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10" name="燕尾形 38"/>
          <p:cNvSpPr/>
          <p:nvPr>
            <p:custDataLst>
              <p:tags r:id="rId4"/>
            </p:custDataLst>
          </p:nvPr>
        </p:nvSpPr>
        <p:spPr>
          <a:xfrm>
            <a:off x="5846353" y="3218059"/>
            <a:ext cx="2787094" cy="113291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012" name="文本框 3"/>
          <p:cNvSpPr txBox="1"/>
          <p:nvPr>
            <p:custDataLst>
              <p:tags r:id="rId5"/>
            </p:custDataLst>
          </p:nvPr>
        </p:nvSpPr>
        <p:spPr>
          <a:xfrm>
            <a:off x="3283983"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促进教育教学模式创新</a:t>
            </a:r>
            <a:endParaRPr altLang="en-US" sz="1400" lang="zh-CN" spc="150">
              <a:solidFill>
                <a:schemeClr val="tx1"/>
              </a:solidFill>
              <a:effectLst/>
              <a:latin typeface="+mn-ea"/>
              <a:sym typeface="+mn-ea"/>
            </a:endParaRPr>
          </a:p>
        </p:txBody>
      </p:sp>
      <p:sp>
        <p:nvSpPr>
          <p:cNvPr id="1049014" name="文本框 6"/>
          <p:cNvSpPr txBox="1"/>
          <p:nvPr>
            <p:custDataLst>
              <p:tags r:id="rId6"/>
            </p:custDataLst>
          </p:nvPr>
        </p:nvSpPr>
        <p:spPr>
          <a:xfrm>
            <a:off x="838200"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提升教育资源可及性和公平性</a:t>
            </a:r>
            <a:endParaRPr altLang="en-US" dirty="0" sz="1400" lang="zh-CN" spc="150">
              <a:solidFill>
                <a:schemeClr val="tx1"/>
              </a:solidFill>
              <a:effectLst/>
              <a:latin typeface="+mn-ea"/>
              <a:sym typeface="+mn-ea"/>
            </a:endParaRPr>
          </a:p>
        </p:txBody>
      </p:sp>
      <p:sp>
        <p:nvSpPr>
          <p:cNvPr id="1049016" name="文本框 7"/>
          <p:cNvSpPr txBox="1"/>
          <p:nvPr>
            <p:custDataLst>
              <p:tags r:id="rId7"/>
            </p:custDataLst>
          </p:nvPr>
        </p:nvSpPr>
        <p:spPr>
          <a:xfrm>
            <a:off x="5844663" y="1633157"/>
            <a:ext cx="3005905" cy="1355952"/>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提高教育质量和效率</a:t>
            </a:r>
            <a:endParaRPr altLang="en-US" sz="1400" lang="zh-CN" spc="150">
              <a:solidFill>
                <a:schemeClr val="tx1"/>
              </a:solidFill>
              <a:effectLst/>
              <a:latin typeface="+mn-ea"/>
              <a:sym typeface="+mn-ea"/>
            </a:endParaRPr>
          </a:p>
        </p:txBody>
      </p:sp>
      <p:sp>
        <p:nvSpPr>
          <p:cNvPr id="1049018" name="文本框 8"/>
          <p:cNvSpPr txBox="1"/>
          <p:nvPr>
            <p:custDataLst>
              <p:tags r:id="rId8"/>
            </p:custDataLst>
          </p:nvPr>
        </p:nvSpPr>
        <p:spPr>
          <a:xfrm>
            <a:off x="8347895" y="4592597"/>
            <a:ext cx="3005905" cy="131709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增强教育机构竞争力和吸引力</a:t>
            </a:r>
            <a:endParaRPr altLang="en-US" sz="1400" lang="zh-CN" spc="150">
              <a:solidFill>
                <a:schemeClr val="tx1"/>
              </a:solidFill>
              <a:effectLst/>
              <a:latin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52" name="标题 1"/>
          <p:cNvSpPr>
            <a:spLocks noGrp="1"/>
          </p:cNvSpPr>
          <p:nvPr>
            <p:ph type="title"/>
          </p:nvPr>
        </p:nvSpPr>
        <p:spPr/>
        <p:txBody>
          <a:bodyPr/>
          <a:p>
            <a:r>
              <a:rPr altLang="en-US" lang="zh-CN"/>
              <a:t>数字化转型的必要性和紧迫性</a:t>
            </a:r>
            <a:endParaRPr altLang="en-US" lang="zh-CN"/>
          </a:p>
        </p:txBody>
      </p:sp>
      <p:sp>
        <p:nvSpPr>
          <p:cNvPr id="104905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5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适应信息时代发展的需要，提高教育行业的竞争力和创新力</a:t>
            </a:r>
            <a:endParaRPr altLang="en-US" dirty="0" sz="2000" lang="zh-CN" spc="150">
              <a:solidFill>
                <a:schemeClr val="tx1">
                  <a:lumMod val="75000"/>
                  <a:lumOff val="25000"/>
                </a:schemeClr>
              </a:solidFill>
              <a:latin typeface="+mn-ea"/>
              <a:sym typeface="+mn-ea"/>
            </a:endParaRPr>
          </a:p>
        </p:txBody>
      </p:sp>
      <p:sp>
        <p:nvSpPr>
          <p:cNvPr id="104905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满足学生个性化学习的需求，提高教育质量和效率</a:t>
            </a:r>
            <a:endParaRPr altLang="en-US" dirty="0" sz="2000" lang="zh-CN" spc="150">
              <a:solidFill>
                <a:schemeClr val="tx1">
                  <a:lumMod val="75000"/>
                  <a:lumOff val="25000"/>
                </a:schemeClr>
              </a:solidFill>
              <a:latin typeface="+mn-ea"/>
              <a:sym typeface="+mn-ea"/>
            </a:endParaRPr>
          </a:p>
        </p:txBody>
      </p:sp>
      <p:sp>
        <p:nvSpPr>
          <p:cNvPr id="104906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6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6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促进教育资源的优化配置和共享，缩小城乡教育差距</a:t>
            </a:r>
            <a:endParaRPr altLang="en-US" dirty="0" sz="2000" lang="zh-CN" spc="150">
              <a:solidFill>
                <a:schemeClr val="tx1">
                  <a:lumMod val="75000"/>
                  <a:lumOff val="25000"/>
                </a:schemeClr>
              </a:solidFill>
              <a:latin typeface="+mn-ea"/>
              <a:sym typeface="+mn-ea"/>
            </a:endParaRPr>
          </a:p>
        </p:txBody>
      </p:sp>
      <p:sp>
        <p:nvSpPr>
          <p:cNvPr id="104907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7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7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应对数字化转型的挑战和机遇，推动教育行业的可持续发展</a:t>
            </a:r>
            <a:endParaRPr altLang="en-US" dirty="0" sz="2000" lang="zh-CN" spc="150">
              <a:solidFill>
                <a:schemeClr val="tx1">
                  <a:lumMod val="75000"/>
                  <a:lumOff val="25000"/>
                </a:schemeClr>
              </a:solidFill>
              <a:latin typeface="+mn-ea"/>
              <a:sym typeface="+mn-ea"/>
            </a:endParaRPr>
          </a:p>
        </p:txBody>
      </p:sp>
      <p:sp>
        <p:nvSpPr>
          <p:cNvPr id="104907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10" name="标题"/>
          <p:cNvSpPr>
            <a:spLocks noGrp="1"/>
          </p:cNvSpPr>
          <p:nvPr>
            <p:ph type="title"/>
            <p:custDataLst>
              <p:tags r:id="rId1"/>
            </p:custDataLst>
          </p:nvPr>
        </p:nvSpPr>
        <p:spPr>
          <a:xfrm>
            <a:off x="833988" y="2276550"/>
            <a:ext cx="7557025" cy="787008"/>
          </a:xfrm>
        </p:spPr>
        <p:txBody>
          <a:bodyPr/>
          <a:p>
            <a:r>
              <a:rPr altLang="en-US" dirty="0" lang="zh-CN"/>
              <a:t>数字化转型的目标和战略</a:t>
            </a:r>
            <a:endParaRPr altLang="en-US" dirty="0" lang="zh-CN"/>
          </a:p>
        </p:txBody>
      </p:sp>
      <p:sp>
        <p:nvSpPr>
          <p:cNvPr id="1049112" name="节编号"/>
          <p:cNvSpPr>
            <a:spLocks noGrp="1"/>
          </p:cNvSpPr>
          <p:nvPr>
            <p:ph type="body" sz="quarter" idx="13"/>
            <p:custDataLst>
              <p:tags r:id="rId2"/>
            </p:custDataLst>
          </p:nvPr>
        </p:nvSpPr>
        <p:spPr>
          <a:xfrm>
            <a:off x="831588" y="991350"/>
            <a:ext cx="7557025" cy="1224000"/>
          </a:xfrm>
        </p:spPr>
        <p:txBody>
          <a:bodyPr/>
          <a:p>
            <a:r>
              <a:rPr altLang="zh-CN" dirty="0" lang="en-US"/>
              <a:t>PART 2</a:t>
            </a:r>
            <a:endParaRPr altLang="zh-CN" dirty="0" 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58" name="标题 1"/>
          <p:cNvSpPr>
            <a:spLocks noGrp="1"/>
          </p:cNvSpPr>
          <p:nvPr>
            <p:ph type="title"/>
          </p:nvPr>
        </p:nvSpPr>
        <p:spPr/>
        <p:txBody>
          <a:bodyPr/>
          <a:p>
            <a:r>
              <a:rPr altLang="en-US" lang="zh-CN"/>
              <a:t>数字化转型的总体目标和核心价值</a:t>
            </a:r>
            <a:endParaRPr altLang="en-US" lang="zh-CN"/>
          </a:p>
        </p:txBody>
      </p:sp>
      <p:sp>
        <p:nvSpPr>
          <p:cNvPr id="1049160" name="圆角矩形 26"/>
          <p:cNvSpPr/>
          <p:nvPr>
            <p:custDataLst>
              <p:tags r:id="rId1"/>
            </p:custDataLst>
          </p:nvPr>
        </p:nvSpPr>
        <p:spPr>
          <a:xfrm>
            <a:off x="1662204"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2" name="圆角矩形 28"/>
          <p:cNvSpPr/>
          <p:nvPr>
            <p:custDataLst>
              <p:tags r:id="rId2"/>
            </p:custDataLst>
          </p:nvPr>
        </p:nvSpPr>
        <p:spPr>
          <a:xfrm>
            <a:off x="1666129"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50000"/>
          </a:bodyPr>
          <a:p>
            <a:pPr algn="ctr" lvl="0">
              <a:buClrTx/>
              <a:buSzTx/>
              <a:buFontTx/>
            </a:pPr>
            <a:endParaRPr altLang="en-US" lang="zh-CN">
              <a:effectLst/>
              <a:latin typeface="+mn-ea"/>
              <a:sym typeface="+mn-ea"/>
            </a:endParaRPr>
          </a:p>
        </p:txBody>
      </p:sp>
      <p:sp>
        <p:nvSpPr>
          <p:cNvPr id="1049164" name="圆角矩形 29"/>
          <p:cNvSpPr/>
          <p:nvPr>
            <p:custDataLst>
              <p:tags r:id="rId3"/>
            </p:custDataLst>
          </p:nvPr>
        </p:nvSpPr>
        <p:spPr>
          <a:xfrm>
            <a:off x="6378591" y="1364400"/>
            <a:ext cx="4151079" cy="4814176"/>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166" name="文本框 31"/>
          <p:cNvSpPr txBox="1"/>
          <p:nvPr>
            <p:custDataLst>
              <p:tags r:id="rId4"/>
            </p:custDataLst>
          </p:nvPr>
        </p:nvSpPr>
        <p:spPr>
          <a:xfrm>
            <a:off x="1968998" y="1983221"/>
            <a:ext cx="3537800" cy="3848143"/>
          </a:xfrm>
          <a:prstGeom prst="rect"/>
          <a:noFill/>
        </p:spPr>
        <p:txBody>
          <a:bodyPr anchor="t" anchorCtr="0" rtlCol="0" wrap="square">
            <a:normAutofit/>
          </a:bodyPr>
          <a:p>
            <a:pPr algn="just" fontAlgn="auto">
              <a:lnSpc>
                <a:spcPct val="120000"/>
              </a:lnSpc>
            </a:pPr>
            <a:r>
              <a:rPr altLang="en-US" dirty="0" sz="2400" lang="zh-CN" spc="200">
                <a:solidFill>
                  <a:schemeClr val="tx1">
                    <a:lumMod val="85000"/>
                    <a:lumOff val="15000"/>
                  </a:schemeClr>
                </a:solidFill>
                <a:latin typeface="+mn-ea"/>
                <a:sym typeface="+mn-ea"/>
              </a:rPr>
              <a:t>总体目标：提升教育行业的数字化水平，优化教育服务体验，培养适应数字化时代的人才。</a:t>
            </a:r>
            <a:endParaRPr altLang="en-US" dirty="0" sz="2400" lang="zh-CN" spc="200">
              <a:solidFill>
                <a:schemeClr val="tx1">
                  <a:lumMod val="85000"/>
                  <a:lumOff val="15000"/>
                </a:schemeClr>
              </a:solidFill>
              <a:latin typeface="+mn-ea"/>
              <a:sym typeface="+mn-ea"/>
            </a:endParaRPr>
          </a:p>
        </p:txBody>
      </p:sp>
      <p:sp>
        <p:nvSpPr>
          <p:cNvPr id="1049168" name="圆角矩形 32"/>
          <p:cNvSpPr/>
          <p:nvPr>
            <p:custDataLst>
              <p:tags r:id="rId5"/>
            </p:custDataLst>
          </p:nvPr>
        </p:nvSpPr>
        <p:spPr>
          <a:xfrm>
            <a:off x="6383170" y="1364400"/>
            <a:ext cx="4143507" cy="255814"/>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50000"/>
          </a:bodyPr>
          <a:p>
            <a:pPr algn="ctr"/>
            <a:endParaRPr altLang="en-US" lang="zh-CN">
              <a:effectLst/>
              <a:latin typeface="+mn-ea"/>
            </a:endParaRPr>
          </a:p>
        </p:txBody>
      </p:sp>
      <p:sp>
        <p:nvSpPr>
          <p:cNvPr id="1049170" name="文本框 34"/>
          <p:cNvSpPr txBox="1"/>
          <p:nvPr>
            <p:custDataLst>
              <p:tags r:id="rId6"/>
            </p:custDataLst>
          </p:nvPr>
        </p:nvSpPr>
        <p:spPr>
          <a:xfrm>
            <a:off x="6686693" y="1982567"/>
            <a:ext cx="3536970" cy="3849925"/>
          </a:xfrm>
          <a:prstGeom prst="rect"/>
          <a:noFill/>
        </p:spPr>
        <p:txBody>
          <a:bodyPr anchor="t" anchorCtr="0" rtlCol="0" wrap="square">
            <a:normAutofit/>
          </a:bodyPr>
          <a:p>
            <a:pPr algn="just" lvl="0">
              <a:lnSpc>
                <a:spcPct val="120000"/>
              </a:lnSpc>
              <a:buClrTx/>
              <a:buSzTx/>
              <a:buFontTx/>
            </a:pPr>
            <a:r>
              <a:rPr altLang="en-US" dirty="0" sz="2400" lang="zh-CN" spc="200">
                <a:solidFill>
                  <a:schemeClr val="tx1">
                    <a:lumMod val="85000"/>
                    <a:lumOff val="15000"/>
                  </a:schemeClr>
                </a:solidFill>
                <a:latin typeface="+mn-ea"/>
                <a:sym typeface="+mn-ea"/>
              </a:rPr>
              <a:t>核心价值：提高教育资源的利用效率，促进教育公平，增强教育行业的创新能力和竞争力。</a:t>
            </a:r>
            <a:endParaRPr altLang="en-US" dirty="0" sz="2400" lang="zh-CN" spc="200">
              <a:solidFill>
                <a:schemeClr val="tx1">
                  <a:lumMod val="85000"/>
                  <a:lumOff val="15000"/>
                </a:schemeClr>
              </a:solidFill>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4" name="标题 1"/>
          <p:cNvSpPr>
            <a:spLocks noGrp="1"/>
          </p:cNvSpPr>
          <p:nvPr>
            <p:ph type="title"/>
          </p:nvPr>
        </p:nvSpPr>
        <p:spPr/>
        <p:txBody>
          <a:bodyPr/>
          <a:p>
            <a:r>
              <a:rPr altLang="en-US" lang="zh-CN"/>
              <a:t>数字化转型的关键领域和重点任务</a:t>
            </a:r>
            <a:endParaRPr altLang="en-US" lang="zh-CN"/>
          </a:p>
        </p:txBody>
      </p:sp>
      <p:sp>
        <p:nvSpPr>
          <p:cNvPr id="104920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0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1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提升教育资源数字化水平：优化教育资源分配，提高教育质量</a:t>
            </a:r>
            <a:endParaRPr altLang="en-US" baseline="0" b="0" cap="none" dirty="0" sz="16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2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1600" err="1">
                <a:solidFill>
                  <a:schemeClr val="tx1">
                    <a:lumMod val="75000"/>
                    <a:lumOff val="25000"/>
                  </a:schemeClr>
                </a:solidFill>
                <a:latin typeface="+mn-ea"/>
                <a:ea typeface="+mn-ea"/>
                <a:cs typeface="+mn-ea"/>
                <a:sym typeface="+mn-lt"/>
              </a:rPr>
              <a:t>加强教师数字化培训：提高教师数字化素养，培养适应数字化转型的教师队伍</a:t>
            </a:r>
            <a:endParaRPr dirty="0" sz="1600" err="1">
              <a:solidFill>
                <a:schemeClr val="tx1">
                  <a:lumMod val="75000"/>
                  <a:lumOff val="25000"/>
                </a:schemeClr>
              </a:solidFill>
              <a:latin typeface="+mn-ea"/>
              <a:ea typeface="+mn-ea"/>
              <a:cs typeface="+mn-ea"/>
              <a:sym typeface="+mn-lt"/>
            </a:endParaRPr>
          </a:p>
        </p:txBody>
      </p:sp>
      <p:sp>
        <p:nvSpPr>
          <p:cNvPr id="104922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2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3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fontScale="85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促进数字化技术在教育评价中的应用：利用大数据、人工智能等技术，实现教育评价的精准化和科学化</a:t>
            </a:r>
            <a:endParaRPr dirty="0" sz="2000" err="1">
              <a:solidFill>
                <a:schemeClr val="tx1">
                  <a:lumMod val="75000"/>
                  <a:lumOff val="25000"/>
                </a:schemeClr>
              </a:solidFill>
              <a:latin typeface="+mn-ea"/>
              <a:ea typeface="+mn-ea"/>
              <a:cs typeface="+mn-ea"/>
              <a:sym typeface="+mn-lt"/>
            </a:endParaRPr>
          </a:p>
        </p:txBody>
      </p:sp>
      <p:sp>
        <p:nvSpPr>
          <p:cNvPr id="104924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1600" lang="zh-CN">
                <a:solidFill>
                  <a:schemeClr val="tx1">
                    <a:lumMod val="75000"/>
                    <a:lumOff val="25000"/>
                  </a:schemeClr>
                </a:solidFill>
                <a:latin typeface="+mn-ea"/>
                <a:ea typeface="+mn-ea"/>
                <a:cs typeface="+mn-ea"/>
                <a:sym typeface="+mn-lt"/>
              </a:rPr>
              <a:t>推进教育管理与服务数字化：实现教育管理流程自动化，提升教育服务水平</a:t>
            </a:r>
            <a:endParaRPr altLang="en-US" dirty="0" sz="16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78" name="标题 1"/>
          <p:cNvSpPr>
            <a:spLocks noGrp="1"/>
          </p:cNvSpPr>
          <p:nvPr>
            <p:ph type="title"/>
          </p:nvPr>
        </p:nvSpPr>
        <p:spPr/>
        <p:txBody>
          <a:bodyPr/>
          <a:p>
            <a:r>
              <a:rPr altLang="en-US" lang="zh-CN"/>
              <a:t>数字化转型的战略路径和实施计划</a:t>
            </a:r>
            <a:endParaRPr altLang="en-US" lang="zh-CN"/>
          </a:p>
        </p:txBody>
      </p:sp>
      <p:sp>
        <p:nvSpPr>
          <p:cNvPr id="104928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8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8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8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9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9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9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关键措施：采取关键措施，如技术升级、组织变革、人才培养等，确保数字化转型的有效推进</a:t>
            </a:r>
            <a:endParaRPr altLang="en-US" dirty="0" sz="2400" lang="zh-CN">
              <a:latin typeface="+mn-ea"/>
              <a:ea typeface="+mn-ea"/>
            </a:endParaRPr>
          </a:p>
        </p:txBody>
      </p:sp>
      <p:sp>
        <p:nvSpPr>
          <p:cNvPr id="104929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合作与创新：加强与外部合作伙伴和创新机构的合作，共同推进数字化转型进程</a:t>
            </a:r>
            <a:endParaRPr altLang="en-US" dirty="0" sz="2400" lang="zh-CN">
              <a:latin typeface="+mn-ea"/>
              <a:ea typeface="+mn-ea"/>
            </a:endParaRPr>
          </a:p>
        </p:txBody>
      </p:sp>
      <p:sp>
        <p:nvSpPr>
          <p:cNvPr id="104930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战略路径：制定数字化转型战略，明确转型目标、重点任务和实施路径</a:t>
            </a:r>
            <a:endParaRPr altLang="en-US" dirty="0" sz="2400" lang="zh-CN">
              <a:latin typeface="+mn-ea"/>
              <a:ea typeface="+mn-ea"/>
            </a:endParaRPr>
          </a:p>
        </p:txBody>
      </p:sp>
      <p:sp>
        <p:nvSpPr>
          <p:cNvPr id="104930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实施计划：制定数字化转型实施计划，包括时间表、责任人、资源投入和预期成果</a:t>
            </a:r>
            <a:endParaRPr altLang="en-US" dirty="0" sz="2400" lang="zh-CN">
              <a:latin typeface="+mn-ea"/>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36" name="标题"/>
          <p:cNvSpPr>
            <a:spLocks noGrp="1"/>
          </p:cNvSpPr>
          <p:nvPr>
            <p:ph type="title"/>
            <p:custDataLst>
              <p:tags r:id="rId1"/>
            </p:custDataLst>
          </p:nvPr>
        </p:nvSpPr>
        <p:spPr>
          <a:xfrm>
            <a:off x="833988" y="2276550"/>
            <a:ext cx="7557025" cy="787008"/>
          </a:xfrm>
        </p:spPr>
        <p:txBody>
          <a:bodyPr/>
          <a:p>
            <a:r>
              <a:rPr altLang="en-US" dirty="0" lang="zh-CN"/>
              <a:t>数字化转型的组织和保障</a:t>
            </a:r>
            <a:endParaRPr altLang="en-US" dirty="0" lang="zh-CN"/>
          </a:p>
        </p:txBody>
      </p:sp>
      <p:sp>
        <p:nvSpPr>
          <p:cNvPr id="1049338" name="节编号"/>
          <p:cNvSpPr>
            <a:spLocks noGrp="1"/>
          </p:cNvSpPr>
          <p:nvPr>
            <p:ph type="body" sz="quarter" idx="13"/>
            <p:custDataLst>
              <p:tags r:id="rId2"/>
            </p:custDataLst>
          </p:nvPr>
        </p:nvSpPr>
        <p:spPr>
          <a:xfrm>
            <a:off x="831588" y="991350"/>
            <a:ext cx="7557025" cy="1224000"/>
          </a:xfrm>
        </p:spPr>
        <p:txBody>
          <a:bodyPr/>
          <a:p>
            <a:r>
              <a:rPr altLang="zh-CN" dirty="0" lang="en-US"/>
              <a:t>PART 3</a:t>
            </a:r>
            <a:endParaRPr altLang="zh-CN" dirty="0" 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84" name="标题 1"/>
          <p:cNvSpPr>
            <a:spLocks noGrp="1"/>
          </p:cNvSpPr>
          <p:nvPr>
            <p:ph type="title"/>
          </p:nvPr>
        </p:nvSpPr>
        <p:spPr/>
        <p:txBody>
          <a:bodyPr/>
          <a:p>
            <a:r>
              <a:rPr altLang="en-US" lang="zh-CN"/>
              <a:t>数字化转型的组织架构和管理机制</a:t>
            </a:r>
            <a:endParaRPr altLang="en-US" lang="zh-CN"/>
          </a:p>
        </p:txBody>
      </p:sp>
      <p:sp>
        <p:nvSpPr>
          <p:cNvPr id="1049386"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组织架构：明确数字化转型的领导和执行团队，包括负责人和成员的职责和角色</a:t>
            </a:r>
            <a:endParaRPr altLang="en-US" dirty="0" sz="1200" lang="zh-CN" spc="150">
              <a:solidFill>
                <a:schemeClr val="tx1">
                  <a:lumMod val="65000"/>
                  <a:lumOff val="35000"/>
                </a:schemeClr>
              </a:solidFill>
              <a:latin typeface="+mn-ea"/>
              <a:sym typeface="+mn-ea"/>
            </a:endParaRPr>
          </a:p>
        </p:txBody>
      </p:sp>
      <p:sp>
        <p:nvSpPr>
          <p:cNvPr id="1049388"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管理机制：制定数字化转型的战略规划、实施计划和预算，确保资源的合理配置和有效利用</a:t>
            </a:r>
            <a:endParaRPr altLang="en-US" dirty="0" sz="1200" lang="zh-CN" spc="150">
              <a:solidFill>
                <a:schemeClr val="tx1">
                  <a:lumMod val="65000"/>
                  <a:lumOff val="35000"/>
                </a:schemeClr>
              </a:solidFill>
              <a:latin typeface="+mn-ea"/>
              <a:sym typeface="+mn-ea"/>
            </a:endParaRPr>
          </a:p>
        </p:txBody>
      </p:sp>
      <p:sp>
        <p:nvSpPr>
          <p:cNvPr id="1049390"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沟通协调：建立有效的沟通协调机制，确保团队成员之间的信息共享和协同工作</a:t>
            </a:r>
            <a:endParaRPr altLang="en-US" dirty="0" sz="1200" lang="zh-CN" spc="150">
              <a:solidFill>
                <a:schemeClr val="tx1">
                  <a:lumMod val="65000"/>
                  <a:lumOff val="35000"/>
                </a:schemeClr>
              </a:solidFill>
              <a:latin typeface="+mn-ea"/>
              <a:sym typeface="+mn-ea"/>
            </a:endParaRPr>
          </a:p>
        </p:txBody>
      </p:sp>
      <p:sp>
        <p:nvSpPr>
          <p:cNvPr id="1049392"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培训与支持：为团队成员提供数字化转型相关的培训和支持，提升团队的整体能力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426" name="标题 1"/>
          <p:cNvSpPr>
            <a:spLocks noGrp="1"/>
          </p:cNvSpPr>
          <p:nvPr>
            <p:ph type="title"/>
          </p:nvPr>
        </p:nvSpPr>
        <p:spPr/>
        <p:txBody>
          <a:bodyPr/>
          <a:p>
            <a:r>
              <a:rPr altLang="en-US" lang="zh-CN"/>
              <a:t>数字化转型的人才队伍和培训计划</a:t>
            </a:r>
            <a:endParaRPr altLang="en-US" lang="zh-CN"/>
          </a:p>
        </p:txBody>
      </p:sp>
      <p:sp>
        <p:nvSpPr>
          <p:cNvPr id="104942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人才队伍：具备数字化技术背景和行业经验的专业人才</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3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3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3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培训计划：定期开展数字化技能培训，提升员工数字化能力</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人才引进：积极引进外部优秀人才，为数字化转型提供有力支持</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0"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激励机制：建立数字化转型成果的奖励机制，激发员工的积极性和创造力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84" name="标题 1"/>
          <p:cNvSpPr>
            <a:spLocks noGrp="1"/>
          </p:cNvSpPr>
          <p:nvPr>
            <p:ph type="title"/>
          </p:nvPr>
        </p:nvSpPr>
        <p:spPr/>
        <p:txBody>
          <a:bodyPr/>
          <a:p>
            <a:r>
              <a:rPr altLang="en-US" lang="zh-CN"/>
              <a:t>数字化转型的资源投入和资金保障</a:t>
            </a:r>
            <a:endParaRPr altLang="en-US" lang="zh-CN"/>
          </a:p>
        </p:txBody>
      </p:sp>
      <p:sp>
        <p:nvSpPr>
          <p:cNvPr id="104948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资源投入：包括硬件设备、软件系统、网络设施等方面的投入，确保数字化转型的基础设施建设到位。</a:t>
            </a:r>
            <a:endParaRPr altLang="en-US" dirty="0" sz="2000" lang="zh-CN" spc="150">
              <a:solidFill>
                <a:schemeClr val="tx1">
                  <a:lumMod val="85000"/>
                  <a:lumOff val="15000"/>
                </a:schemeClr>
              </a:solidFill>
              <a:latin typeface="+mn-ea"/>
              <a:sym typeface="+mn-ea"/>
            </a:endParaRPr>
          </a:p>
        </p:txBody>
      </p:sp>
      <p:sp>
        <p:nvSpPr>
          <p:cNvPr id="104949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资金保障：设立数字化转型专项资金，为转型过程中的设备采购、技术研发、人员培训等提供资金支持。</a:t>
            </a:r>
            <a:endParaRPr altLang="en-US" dirty="0" sz="2000" lang="zh-CN" spc="150">
              <a:solidFill>
                <a:schemeClr val="tx1">
                  <a:lumMod val="85000"/>
                  <a:lumOff val="15000"/>
                </a:schemeClr>
              </a:solidFill>
              <a:latin typeface="+mn-ea"/>
              <a:sym typeface="+mn-ea"/>
            </a:endParaRPr>
          </a:p>
        </p:txBody>
      </p:sp>
      <p:sp>
        <p:nvSpPr>
          <p:cNvPr id="104949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资金来源：可以通过内部资金调配、外部融资等方式筹措数字化转型所需资金，确保资金充足。</a:t>
            </a:r>
            <a:endParaRPr altLang="en-US" dirty="0" sz="2000" lang="zh-CN" spc="150">
              <a:solidFill>
                <a:schemeClr val="tx1">
                  <a:lumMod val="85000"/>
                  <a:lumOff val="15000"/>
                </a:schemeClr>
              </a:solidFill>
              <a:latin typeface="+mn-ea"/>
              <a:sym typeface="+mn-ea"/>
            </a:endParaRPr>
          </a:p>
        </p:txBody>
      </p:sp>
      <p:sp>
        <p:nvSpPr>
          <p:cNvPr id="104950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资金监管：建立数字化转型资金监管机制，确保资金使用的透明度和规范性，防止资金滥用和浪费。</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42" name="标题"/>
          <p:cNvSpPr>
            <a:spLocks noGrp="1"/>
          </p:cNvSpPr>
          <p:nvPr>
            <p:ph type="title"/>
            <p:custDataLst>
              <p:tags r:id="rId1"/>
            </p:custDataLst>
          </p:nvPr>
        </p:nvSpPr>
        <p:spPr>
          <a:xfrm>
            <a:off x="833988" y="2276550"/>
            <a:ext cx="7557025" cy="787008"/>
          </a:xfrm>
        </p:spPr>
        <p:txBody>
          <a:bodyPr/>
          <a:p>
            <a:r>
              <a:rPr altLang="en-US" dirty="0" lang="zh-CN"/>
              <a:t>数字化转型的实践和案例</a:t>
            </a:r>
            <a:endParaRPr altLang="en-US" dirty="0" lang="zh-CN"/>
          </a:p>
        </p:txBody>
      </p:sp>
      <p:sp>
        <p:nvSpPr>
          <p:cNvPr id="1049544" name="节编号"/>
          <p:cNvSpPr>
            <a:spLocks noGrp="1"/>
          </p:cNvSpPr>
          <p:nvPr>
            <p:ph type="body" sz="quarter" idx="13"/>
            <p:custDataLst>
              <p:tags r:id="rId2"/>
            </p:custDataLst>
          </p:nvPr>
        </p:nvSpPr>
        <p:spPr>
          <a:xfrm>
            <a:off x="831588" y="991350"/>
            <a:ext cx="7557025" cy="1224000"/>
          </a:xfrm>
        </p:spPr>
        <p:txBody>
          <a:bodyPr/>
          <a:p>
            <a:r>
              <a:rPr altLang="zh-CN" dirty="0" lang="en-US"/>
              <a:t>PART 4</a:t>
            </a:r>
            <a:endParaRPr altLang="zh-CN" dirty="0" 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国内外教育行业数字化转型的实践和经验</a:t>
            </a:r>
            <a:endParaRPr altLang="en-US" lang="zh-CN"/>
          </a:p>
        </p:txBody>
      </p:sp>
      <p:sp>
        <p:nvSpPr>
          <p:cNvPr id="1049592" name="文本框 5"/>
          <p:cNvSpPr txBox="1"/>
          <p:nvPr>
            <p:custDataLst>
              <p:tags r:id="rId1"/>
            </p:custDataLst>
          </p:nvPr>
        </p:nvSpPr>
        <p:spPr>
          <a:xfrm>
            <a:off x="3330462" y="2566892"/>
            <a:ext cx="5531077" cy="363785"/>
          </a:xfrm>
          <a:prstGeom prst="rect"/>
          <a:noFill/>
        </p:spPr>
        <p:txBody>
          <a:bodyPr anchor="b" anchorCtr="0" bIns="0" lIns="0" rtlCol="0" wrap="square">
            <a:normAutofit fontScale="9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594" name="正文"/>
          <p:cNvSpPr txBox="1"/>
          <p:nvPr>
            <p:custDataLst>
              <p:tags r:id="rId2"/>
            </p:custDataLst>
          </p:nvPr>
        </p:nvSpPr>
        <p:spPr>
          <a:xfrm>
            <a:off x="3330462" y="2959754"/>
            <a:ext cx="5531077" cy="6720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国外数字化转型经验：MOOCs（大规模开放在线课程）平台的推广，如Coursera、edX等，为全球学生提供优质教育资源。</a:t>
            </a:r>
            <a:endParaRPr altLang="en-US" dirty="0" sz="1200" lang="zh-CN" spc="150">
              <a:solidFill>
                <a:schemeClr val="tx1">
                  <a:lumMod val="65000"/>
                  <a:lumOff val="35000"/>
                </a:schemeClr>
              </a:solidFill>
              <a:latin typeface="+mn-ea"/>
              <a:sym typeface="+mn-ea"/>
            </a:endParaRPr>
          </a:p>
        </p:txBody>
      </p:sp>
      <p:sp>
        <p:nvSpPr>
          <p:cNvPr id="1049596" name="文本框 7"/>
          <p:cNvSpPr txBox="1"/>
          <p:nvPr>
            <p:custDataLst>
              <p:tags r:id="rId3"/>
            </p:custDataLst>
          </p:nvPr>
        </p:nvSpPr>
        <p:spPr>
          <a:xfrm>
            <a:off x="3330462" y="1364400"/>
            <a:ext cx="5531723" cy="354092"/>
          </a:xfrm>
          <a:prstGeom prst="rect"/>
          <a:noFill/>
        </p:spPr>
        <p:txBody>
          <a:bodyPr anchor="b" anchorCtr="0" bIns="0" lIns="0" rtlCol="0" wrap="square">
            <a:normAutofit fontScale="99091"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598" name="正文"/>
          <p:cNvSpPr txBox="1"/>
          <p:nvPr>
            <p:custDataLst>
              <p:tags r:id="rId4"/>
            </p:custDataLst>
          </p:nvPr>
        </p:nvSpPr>
        <p:spPr>
          <a:xfrm>
            <a:off x="3330462" y="1741108"/>
            <a:ext cx="5531077" cy="653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国内数字化转型实践：在线教育平台的兴起，如学而思、作业帮等，为学生提供个性化学习方案。</a:t>
            </a:r>
            <a:endParaRPr altLang="en-US" dirty="0" sz="1200" lang="zh-CN" spc="150">
              <a:solidFill>
                <a:schemeClr val="tx1">
                  <a:lumMod val="65000"/>
                  <a:lumOff val="35000"/>
                </a:schemeClr>
              </a:solidFill>
              <a:latin typeface="+mn-ea"/>
              <a:sym typeface="+mn-ea"/>
            </a:endParaRPr>
          </a:p>
        </p:txBody>
      </p:sp>
      <p:sp>
        <p:nvSpPr>
          <p:cNvPr id="1049600" name="文本框 12"/>
          <p:cNvSpPr txBox="1"/>
          <p:nvPr>
            <p:custDataLst>
              <p:tags r:id="rId5"/>
            </p:custDataLst>
          </p:nvPr>
        </p:nvSpPr>
        <p:spPr>
          <a:xfrm>
            <a:off x="3330462" y="3803631"/>
            <a:ext cx="5531077" cy="376708"/>
          </a:xfrm>
          <a:prstGeom prst="rect"/>
          <a:noFill/>
        </p:spPr>
        <p:txBody>
          <a:bodyPr anchor="b" anchorCtr="0" bIns="0" lIns="0" rtlCol="0" wrap="square">
            <a:normAutofit fontScale="99091"/>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602" name="正文"/>
          <p:cNvSpPr txBox="1"/>
          <p:nvPr>
            <p:custDataLst>
              <p:tags r:id="rId6"/>
            </p:custDataLst>
          </p:nvPr>
        </p:nvSpPr>
        <p:spPr>
          <a:xfrm>
            <a:off x="3330462" y="4209415"/>
            <a:ext cx="5531077" cy="695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国内外共同挑战：如何平衡线上线下的教育质量，确保数字化转型能够真正提高教育水平。</a:t>
            </a:r>
            <a:endParaRPr altLang="en-US" dirty="0" sz="1200" lang="zh-CN" spc="150">
              <a:solidFill>
                <a:schemeClr val="tx1">
                  <a:lumMod val="65000"/>
                  <a:lumOff val="35000"/>
                </a:schemeClr>
              </a:solidFill>
              <a:latin typeface="+mn-ea"/>
              <a:sym typeface="+mn-ea"/>
            </a:endParaRPr>
          </a:p>
        </p:txBody>
      </p:sp>
      <p:sp>
        <p:nvSpPr>
          <p:cNvPr id="1049604" name="文本框 15"/>
          <p:cNvSpPr txBox="1"/>
          <p:nvPr>
            <p:custDataLst>
              <p:tags r:id="rId7"/>
            </p:custDataLst>
          </p:nvPr>
        </p:nvSpPr>
        <p:spPr>
          <a:xfrm>
            <a:off x="3330462" y="5076554"/>
            <a:ext cx="5531077" cy="376708"/>
          </a:xfrm>
          <a:prstGeom prst="rect"/>
          <a:noFill/>
        </p:spPr>
        <p:txBody>
          <a:bodyPr anchor="b" anchorCtr="0" bIns="0" lIns="0" rtlCol="0" wrap="square">
            <a:normAutofit fontScale="99091"/>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606" name="正文"/>
          <p:cNvSpPr txBox="1"/>
          <p:nvPr>
            <p:custDataLst>
              <p:tags r:id="rId8"/>
            </p:custDataLst>
          </p:nvPr>
        </p:nvSpPr>
        <p:spPr>
          <a:xfrm>
            <a:off x="3330462" y="5482338"/>
            <a:ext cx="5531077" cy="695908"/>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未来发展趋势：随着人工智能、大数据等技术的不断发展，教育行业数字化转型将更加深入和全面。</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0" name="标题 1"/>
          <p:cNvSpPr>
            <a:spLocks noGrp="1"/>
          </p:cNvSpPr>
          <p:nvPr>
            <p:ph type="title"/>
          </p:nvPr>
        </p:nvSpPr>
        <p:spPr/>
        <p:txBody>
          <a:bodyPr>
            <a:normAutofit fontScale="97500"/>
          </a:bodyPr>
          <a:p>
            <a:r>
              <a:rPr altLang="en-US" lang="zh-CN"/>
              <a:t>数字化转型在不同类型教育机构中的应用和效果</a:t>
            </a:r>
            <a:endParaRPr altLang="en-US" lang="zh-CN"/>
          </a:p>
        </p:txBody>
      </p:sp>
      <p:sp>
        <p:nvSpPr>
          <p:cNvPr id="1049642"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高等教育机构：通过数字化转型提高教学质量和效率，实现个性化学习，例如在线课程、虚拟实验室等。</a:t>
            </a:r>
            <a:endParaRPr altLang="en-US" dirty="0" sz="1200" lang="zh-CN" spc="150">
              <a:solidFill>
                <a:schemeClr val="tx1">
                  <a:lumMod val="85000"/>
                  <a:lumOff val="15000"/>
                </a:schemeClr>
              </a:solidFill>
              <a:latin typeface="+mn-ea"/>
              <a:sym typeface="+mn-ea"/>
            </a:endParaRPr>
          </a:p>
        </p:txBody>
      </p:sp>
      <p:sp>
        <p:nvSpPr>
          <p:cNvPr id="1049644"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6"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8"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中小学教育：利用数字化工具和资源促进课堂互动和个性化学习，例如智能教学助手、在线作业平台等。</a:t>
            </a:r>
            <a:endParaRPr altLang="en-US" dirty="0" sz="1200" lang="zh-CN" spc="150">
              <a:solidFill>
                <a:schemeClr val="tx1">
                  <a:lumMod val="85000"/>
                  <a:lumOff val="15000"/>
                </a:schemeClr>
              </a:solidFill>
              <a:latin typeface="+mn-ea"/>
              <a:sym typeface="+mn-ea"/>
            </a:endParaRPr>
          </a:p>
        </p:txBody>
      </p:sp>
      <p:sp>
        <p:nvSpPr>
          <p:cNvPr id="1049650"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2"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职业教育与培训：借助数字化手段提供灵活的学习方式和高效的教学管理，例如在线培训课程、模拟实训软件等。</a:t>
            </a:r>
            <a:endParaRPr altLang="en-US" dirty="0" sz="1200" lang="zh-CN" spc="150">
              <a:solidFill>
                <a:schemeClr val="tx1">
                  <a:lumMod val="85000"/>
                  <a:lumOff val="15000"/>
                </a:schemeClr>
              </a:solidFill>
              <a:latin typeface="+mn-ea"/>
              <a:sym typeface="+mn-ea"/>
            </a:endParaRPr>
          </a:p>
        </p:txBody>
      </p:sp>
      <p:sp>
        <p:nvSpPr>
          <p:cNvPr id="1049656"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8"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0"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家庭教育：通过数字化平台提供个性化的家庭教育指导和资源，例如在线家长学校、家庭教育APP等。</a:t>
            </a:r>
            <a:endParaRPr altLang="en-US" dirty="0" sz="1200" lang="zh-CN" spc="150">
              <a:solidFill>
                <a:schemeClr val="tx1">
                  <a:lumMod val="85000"/>
                  <a:lumOff val="15000"/>
                </a:schemeClr>
              </a:solidFill>
              <a:latin typeface="+mn-ea"/>
              <a:sym typeface="+mn-ea"/>
            </a:endParaRPr>
          </a:p>
        </p:txBody>
      </p:sp>
      <p:sp>
        <p:nvSpPr>
          <p:cNvPr id="1049662"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64"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8" name="标题 1"/>
          <p:cNvSpPr>
            <a:spLocks noGrp="1"/>
          </p:cNvSpPr>
          <p:nvPr>
            <p:ph type="title"/>
          </p:nvPr>
        </p:nvSpPr>
        <p:spPr/>
        <p:txBody>
          <a:bodyPr/>
          <a:p>
            <a:r>
              <a:rPr altLang="en-US" lang="zh-CN"/>
              <a:t>数字化转型成功案例的分析和总结</a:t>
            </a:r>
            <a:endParaRPr altLang="en-US" lang="zh-CN"/>
          </a:p>
        </p:txBody>
      </p:sp>
      <p:sp>
        <p:nvSpPr>
          <p:cNvPr id="1049700"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案例介绍：某在线教育平台的数字化转型过程，包括技术架构、产品功能和服务模式等方面的变革。</a:t>
            </a:r>
            <a:endParaRPr altLang="en-US" dirty="0" sz="1200" lang="zh-CN" spc="150">
              <a:solidFill>
                <a:schemeClr val="tx1">
                  <a:lumMod val="65000"/>
                  <a:lumOff val="35000"/>
                </a:schemeClr>
              </a:solidFill>
              <a:latin typeface="+mn-ea"/>
              <a:sym typeface="+mn-ea"/>
            </a:endParaRPr>
          </a:p>
        </p:txBody>
      </p:sp>
      <p:sp>
        <p:nvSpPr>
          <p:cNvPr id="1049702"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转型效果：该平台数字化转型后，用户规模、活跃度和转化率等方面的提升情况。</a:t>
            </a:r>
            <a:endParaRPr altLang="en-US" dirty="0" sz="1200" lang="zh-CN" spc="150">
              <a:solidFill>
                <a:schemeClr val="tx1">
                  <a:lumMod val="65000"/>
                  <a:lumOff val="35000"/>
                </a:schemeClr>
              </a:solidFill>
              <a:latin typeface="+mn-ea"/>
              <a:sym typeface="+mn-ea"/>
            </a:endParaRPr>
          </a:p>
        </p:txBody>
      </p:sp>
      <p:sp>
        <p:nvSpPr>
          <p:cNvPr id="1049704"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经验总结：该平台在数字化转型过程中遇到的问题和解决方法，以及未来发展的展望。</a:t>
            </a:r>
            <a:endParaRPr altLang="en-US" dirty="0" sz="1200" lang="zh-CN" spc="150">
              <a:solidFill>
                <a:schemeClr val="tx1">
                  <a:lumMod val="65000"/>
                  <a:lumOff val="35000"/>
                </a:schemeClr>
              </a:solidFill>
              <a:latin typeface="+mn-ea"/>
              <a:sym typeface="+mn-ea"/>
            </a:endParaRPr>
          </a:p>
        </p:txBody>
      </p:sp>
      <p:sp>
        <p:nvSpPr>
          <p:cNvPr id="1049706"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适用范围：该平台的数字化转型经验对于其他教育行业企业的借鉴意义和适用范围。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740" name="标题"/>
          <p:cNvSpPr>
            <a:spLocks noGrp="1"/>
          </p:cNvSpPr>
          <p:nvPr>
            <p:ph type="title"/>
            <p:custDataLst>
              <p:tags r:id="rId1"/>
            </p:custDataLst>
          </p:nvPr>
        </p:nvSpPr>
        <p:spPr>
          <a:xfrm>
            <a:off x="833988" y="2276550"/>
            <a:ext cx="7557025" cy="787008"/>
          </a:xfrm>
        </p:spPr>
        <p:txBody>
          <a:bodyPr/>
          <a:p>
            <a:r>
              <a:rPr altLang="en-US" dirty="0" lang="zh-CN"/>
              <a:t>数字化转型的挑战和对策</a:t>
            </a:r>
            <a:endParaRPr altLang="en-US" dirty="0" lang="zh-CN"/>
          </a:p>
        </p:txBody>
      </p:sp>
      <p:sp>
        <p:nvSpPr>
          <p:cNvPr id="1049742" name="节编号"/>
          <p:cNvSpPr>
            <a:spLocks noGrp="1"/>
          </p:cNvSpPr>
          <p:nvPr>
            <p:ph type="body" sz="quarter" idx="13"/>
            <p:custDataLst>
              <p:tags r:id="rId2"/>
            </p:custDataLst>
          </p:nvPr>
        </p:nvSpPr>
        <p:spPr>
          <a:xfrm>
            <a:off x="831588" y="991350"/>
            <a:ext cx="7557025" cy="1224000"/>
          </a:xfrm>
        </p:spPr>
        <p:txBody>
          <a:bodyPr/>
          <a:p>
            <a:r>
              <a:rPr altLang="zh-CN" dirty="0" lang="en-US"/>
              <a:t>PART 5</a:t>
            </a:r>
            <a:endParaRPr altLang="zh-CN" dirty="0" 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88" name="标题 1"/>
          <p:cNvSpPr>
            <a:spLocks noGrp="1"/>
          </p:cNvSpPr>
          <p:nvPr>
            <p:ph type="title"/>
          </p:nvPr>
        </p:nvSpPr>
        <p:spPr/>
        <p:txBody>
          <a:bodyPr/>
          <a:p>
            <a:r>
              <a:rPr altLang="en-US" lang="zh-CN"/>
              <a:t>数字化转型过程中可能出现的风险和挑战</a:t>
            </a:r>
            <a:endParaRPr altLang="en-US" lang="zh-CN"/>
          </a:p>
        </p:txBody>
      </p:sp>
      <p:sp>
        <p:nvSpPr>
          <p:cNvPr id="1049790"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技术风险：数字化转型需要先进的技术支持，如果技术不成熟或不稳定，可能会对企业的正常运营造成影响。</a:t>
            </a:r>
            <a:endParaRPr altLang="en-US" dirty="0" sz="2000" lang="zh-CN" spc="150">
              <a:solidFill>
                <a:schemeClr val="tx1">
                  <a:lumMod val="85000"/>
                  <a:lumOff val="15000"/>
                </a:schemeClr>
              </a:solidFill>
              <a:latin typeface="+mn-ea"/>
              <a:sym typeface="+mn-ea"/>
            </a:endParaRPr>
          </a:p>
        </p:txBody>
      </p:sp>
      <p:sp>
        <p:nvSpPr>
          <p:cNvPr id="1049796"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8"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数据安全风险：数字化转型涉及到大量的数据迁移和存储，如果数据安全措施不到位，可能会导致数据泄露或被攻击。</a:t>
            </a:r>
            <a:endParaRPr altLang="en-US" dirty="0" sz="2000" lang="zh-CN" spc="150">
              <a:solidFill>
                <a:schemeClr val="tx1">
                  <a:lumMod val="85000"/>
                  <a:lumOff val="15000"/>
                </a:schemeClr>
              </a:solidFill>
              <a:latin typeface="+mn-ea"/>
              <a:sym typeface="+mn-ea"/>
            </a:endParaRPr>
          </a:p>
        </p:txBody>
      </p:sp>
      <p:sp>
        <p:nvSpPr>
          <p:cNvPr id="1049802"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4"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人才短缺风险：数字化转型需要具备相关技能的员工支持，如果人才储备不足或培训不到位，可能会影响数字化转型的进程和质量。</a:t>
            </a:r>
            <a:endParaRPr altLang="en-US" dirty="0" sz="2000" lang="zh-CN" spc="150">
              <a:solidFill>
                <a:schemeClr val="tx1">
                  <a:lumMod val="85000"/>
                  <a:lumOff val="15000"/>
                </a:schemeClr>
              </a:solidFill>
              <a:latin typeface="+mn-ea"/>
              <a:sym typeface="+mn-ea"/>
            </a:endParaRPr>
          </a:p>
        </p:txBody>
      </p:sp>
      <p:sp>
        <p:nvSpPr>
          <p:cNvPr id="1049808"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0"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12"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组织文化风险：数字化转型需要改变传统的组织文化和思维方式，如果组织文化不能及时调整或员工抵触心理较强，可能会对数字化转型造成阻碍。</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46" name="标题 1"/>
          <p:cNvSpPr>
            <a:spLocks noGrp="1"/>
          </p:cNvSpPr>
          <p:nvPr>
            <p:ph type="title"/>
          </p:nvPr>
        </p:nvSpPr>
        <p:spPr/>
        <p:txBody>
          <a:bodyPr/>
          <a:p>
            <a:r>
              <a:rPr altLang="en-US" lang="zh-CN"/>
              <a:t>应对数字化转型挑战的策略和措施</a:t>
            </a:r>
            <a:endParaRPr altLang="en-US" lang="zh-CN"/>
          </a:p>
        </p:txBody>
      </p:sp>
      <p:sp>
        <p:nvSpPr>
          <p:cNvPr id="104984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制定明确的数字化转型战略和计划</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5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5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5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加强数字化基础设施建设和技术升级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6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6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培养和引进数字化人才，提升团队能力</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86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86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870" name="TextBox 2"/>
          <p:cNvSpPr txBox="1"/>
          <p:nvPr>
            <p:custDataLst>
              <p:tags r:id="rId12"/>
            </p:custDataLst>
          </p:nvPr>
        </p:nvSpPr>
        <p:spPr>
          <a:xfrm>
            <a:off x="9021280"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建立数字化转型的评估和监控机制</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04" name="标题 1"/>
          <p:cNvSpPr>
            <a:spLocks noGrp="1"/>
          </p:cNvSpPr>
          <p:nvPr>
            <p:ph type="title"/>
          </p:nvPr>
        </p:nvSpPr>
        <p:spPr/>
        <p:txBody>
          <a:bodyPr/>
          <a:p>
            <a:r>
              <a:rPr altLang="en-US" lang="zh-CN"/>
              <a:t>建立数字化转型的持续改进和优化机制</a:t>
            </a:r>
            <a:endParaRPr altLang="en-US" lang="zh-CN"/>
          </a:p>
        </p:txBody>
      </p:sp>
      <p:sp>
        <p:nvSpPr>
          <p:cNvPr id="1049906"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08"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910"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挑战：数字化转型过程中需要不断调整和优化，以适应不断变化的市场需求和技术发展。</a:t>
            </a:r>
            <a:endParaRPr altLang="en-US" dirty="0" sz="2000" lang="zh-CN" spc="200">
              <a:solidFill>
                <a:schemeClr val="tx1">
                  <a:lumMod val="85000"/>
                  <a:lumOff val="15000"/>
                </a:schemeClr>
              </a:solidFill>
              <a:latin typeface="+mn-ea"/>
              <a:sym typeface="+mn-ea"/>
            </a:endParaRPr>
          </a:p>
        </p:txBody>
      </p:sp>
      <p:sp>
        <p:nvSpPr>
          <p:cNvPr id="1049912"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14"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16"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对策：建立持续改进和优化机制，包括定期评估、反馈和调整，以确保数字化转型的顺利进行。</a:t>
            </a:r>
            <a:endParaRPr altLang="en-US" dirty="0" sz="2000" lang="zh-CN" spc="200">
              <a:solidFill>
                <a:schemeClr val="tx1">
                  <a:lumMod val="85000"/>
                  <a:lumOff val="15000"/>
                </a:schemeClr>
              </a:solidFill>
              <a:latin typeface="+mn-ea"/>
              <a:sym typeface="+mn-ea"/>
            </a:endParaRPr>
          </a:p>
        </p:txBody>
      </p:sp>
      <p:sp>
        <p:nvSpPr>
          <p:cNvPr id="1049918"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0"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2"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措施：制定明确的改进目标、建立有效的反馈渠道、定期进行评估和调整、鼓励员工参与改进和优化。</a:t>
            </a:r>
            <a:endParaRPr altLang="en-US" dirty="0" sz="2000" lang="zh-CN" spc="200">
              <a:solidFill>
                <a:schemeClr val="tx1">
                  <a:lumMod val="85000"/>
                  <a:lumOff val="15000"/>
                </a:schemeClr>
              </a:solidFill>
              <a:latin typeface="+mn-ea"/>
              <a:sym typeface="+mn-ea"/>
            </a:endParaRPr>
          </a:p>
        </p:txBody>
      </p:sp>
      <p:sp>
        <p:nvSpPr>
          <p:cNvPr id="1049924"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926"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928"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优势：持续改进和优化机制有助于提高数字化转型的成功率、降低风险、提高企业的竞争力和适应能力。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62" name="标题"/>
          <p:cNvSpPr>
            <a:spLocks noGrp="1"/>
          </p:cNvSpPr>
          <p:nvPr>
            <p:ph type="title"/>
            <p:custDataLst>
              <p:tags r:id="rId1"/>
            </p:custDataLst>
          </p:nvPr>
        </p:nvSpPr>
        <p:spPr>
          <a:xfrm>
            <a:off x="833988" y="2276550"/>
            <a:ext cx="7557025" cy="787008"/>
          </a:xfrm>
        </p:spPr>
        <p:txBody>
          <a:bodyPr/>
          <a:p>
            <a:r>
              <a:rPr altLang="en-US" dirty="0" lang="zh-CN"/>
              <a:t>未来展望和总结</a:t>
            </a:r>
            <a:endParaRPr altLang="en-US" dirty="0" lang="zh-CN"/>
          </a:p>
        </p:txBody>
      </p:sp>
      <p:sp>
        <p:nvSpPr>
          <p:cNvPr id="1049964" name="节编号"/>
          <p:cNvSpPr>
            <a:spLocks noGrp="1"/>
          </p:cNvSpPr>
          <p:nvPr>
            <p:ph type="body" sz="quarter" idx="13"/>
            <p:custDataLst>
              <p:tags r:id="rId2"/>
            </p:custDataLst>
          </p:nvPr>
        </p:nvSpPr>
        <p:spPr>
          <a:xfrm>
            <a:off x="831588" y="991350"/>
            <a:ext cx="7557025" cy="1224000"/>
          </a:xfrm>
        </p:spPr>
        <p:txBody>
          <a:bodyPr/>
          <a:p>
            <a:r>
              <a:rPr altLang="zh-CN" dirty="0" lang="en-US"/>
              <a:t>PART 6</a:t>
            </a:r>
            <a:endParaRPr altLang="zh-CN" dirty="0" lang="en-US"/>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010" name="标题 1"/>
          <p:cNvSpPr>
            <a:spLocks noGrp="1"/>
          </p:cNvSpPr>
          <p:nvPr>
            <p:ph type="title"/>
          </p:nvPr>
        </p:nvSpPr>
        <p:spPr/>
        <p:txBody>
          <a:bodyPr/>
          <a:p>
            <a:r>
              <a:rPr altLang="en-US" lang="zh-CN"/>
              <a:t>教育行业数字化转型的未来发展趋势和展望</a:t>
            </a:r>
            <a:endParaRPr altLang="en-US" lang="zh-CN"/>
          </a:p>
        </p:txBody>
      </p:sp>
      <p:sp>
        <p:nvSpPr>
          <p:cNvPr id="1050012"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8"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0"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2"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4"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6"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人工智能和大数据技术的应用将进一步深化</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03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虚拟现实和增强现实技术将在教育行业中得到更广泛的应用</a:t>
            </a:r>
            <a:endParaRPr dirty="0" sz="2000" err="1">
              <a:solidFill>
                <a:schemeClr val="tx1">
                  <a:lumMod val="75000"/>
                  <a:lumOff val="25000"/>
                </a:schemeClr>
              </a:solidFill>
              <a:latin typeface="+mn-ea"/>
              <a:ea typeface="+mn-ea"/>
              <a:cs typeface="+mn-ea"/>
              <a:sym typeface="+mn-lt"/>
            </a:endParaRPr>
          </a:p>
        </p:txBody>
      </p:sp>
      <p:sp>
        <p:nvSpPr>
          <p:cNvPr id="1050032"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4"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36"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38"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0"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2"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4"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6"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教育行业将更加注重数据安全和隐私保护</a:t>
            </a:r>
            <a:endParaRPr dirty="0" sz="2000" err="1">
              <a:solidFill>
                <a:schemeClr val="tx1">
                  <a:lumMod val="75000"/>
                  <a:lumOff val="25000"/>
                </a:schemeClr>
              </a:solidFill>
              <a:latin typeface="+mn-ea"/>
              <a:ea typeface="+mn-ea"/>
              <a:cs typeface="+mn-ea"/>
              <a:sym typeface="+mn-lt"/>
            </a:endParaRPr>
          </a:p>
        </p:txBody>
      </p:sp>
      <p:sp>
        <p:nvSpPr>
          <p:cNvPr id="10500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在线教育和混合式学习将更加普及和个性化</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84" name="标题 1"/>
          <p:cNvSpPr>
            <a:spLocks noGrp="1"/>
          </p:cNvSpPr>
          <p:nvPr>
            <p:ph type="title"/>
          </p:nvPr>
        </p:nvSpPr>
        <p:spPr/>
        <p:txBody>
          <a:bodyPr/>
          <a:p>
            <a:r>
              <a:rPr altLang="en-US" lang="zh-CN"/>
              <a:t>对教育行业数字化转型的反思和总结</a:t>
            </a:r>
            <a:endParaRPr altLang="en-US" lang="zh-CN"/>
          </a:p>
        </p:txBody>
      </p:sp>
      <p:sp>
        <p:nvSpPr>
          <p:cNvPr id="105008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08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数字化转型的必要性和挑战</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09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09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9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转型过程中的关键成功因素</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09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10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未来展望：数字化转型的潜力和机会</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10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10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10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总结：数字化转型对教育行业的长期影响</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42" name="标题 1"/>
          <p:cNvSpPr>
            <a:spLocks noGrp="1"/>
          </p:cNvSpPr>
          <p:nvPr>
            <p:ph type="title"/>
          </p:nvPr>
        </p:nvSpPr>
        <p:spPr/>
        <p:txBody>
          <a:bodyPr/>
          <a:p>
            <a:r>
              <a:rPr altLang="en-US" lang="zh-CN"/>
              <a:t>对教育行业数字化转型的建议和展望</a:t>
            </a:r>
            <a:endParaRPr altLang="en-US" lang="zh-CN"/>
          </a:p>
        </p:txBody>
      </p:sp>
      <p:sp>
        <p:nvSpPr>
          <p:cNvPr id="1050144"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46"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制定全面的数字化转型战略，明确转型目标。</a:t>
            </a:r>
            <a:endParaRPr altLang="en-US" dirty="0" sz="2000" lang="zh-CN" spc="150">
              <a:solidFill>
                <a:schemeClr val="tx1">
                  <a:lumMod val="75000"/>
                  <a:lumOff val="25000"/>
                </a:schemeClr>
              </a:solidFill>
              <a:latin typeface="+mn-ea"/>
              <a:sym typeface="+mn-ea"/>
            </a:endParaRPr>
          </a:p>
        </p:txBody>
      </p:sp>
      <p:sp>
        <p:nvSpPr>
          <p:cNvPr id="1050148"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0"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2"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加强数字化基础设施建设，提高教育资源共享水平。</a:t>
            </a:r>
            <a:endParaRPr altLang="en-US" dirty="0" sz="2000" lang="zh-CN" spc="150">
              <a:solidFill>
                <a:schemeClr val="tx1">
                  <a:lumMod val="75000"/>
                  <a:lumOff val="25000"/>
                </a:schemeClr>
              </a:solidFill>
              <a:latin typeface="+mn-ea"/>
              <a:sym typeface="+mn-ea"/>
            </a:endParaRPr>
          </a:p>
        </p:txBody>
      </p:sp>
      <p:sp>
        <p:nvSpPr>
          <p:cNvPr id="1050154"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6"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8"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推广数字化教育应用，提升教师和学生信息素养。</a:t>
            </a:r>
            <a:endParaRPr altLang="en-US" dirty="0" sz="2000" lang="zh-CN" spc="150">
              <a:solidFill>
                <a:schemeClr val="tx1">
                  <a:lumMod val="75000"/>
                  <a:lumOff val="25000"/>
                </a:schemeClr>
              </a:solidFill>
              <a:latin typeface="+mn-ea"/>
              <a:sym typeface="+mn-ea"/>
            </a:endParaRPr>
          </a:p>
        </p:txBody>
      </p:sp>
      <p:sp>
        <p:nvSpPr>
          <p:cNvPr id="1050160"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2"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4"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关注数字化转型过程中的数据安全和隐私保护。</a:t>
            </a:r>
            <a:endParaRPr altLang="en-US" dirty="0" sz="2000" lang="zh-CN" spc="150">
              <a:solidFill>
                <a:schemeClr val="tx1">
                  <a:lumMod val="75000"/>
                  <a:lumOff val="25000"/>
                </a:schemeClr>
              </a:solidFill>
              <a:latin typeface="+mn-ea"/>
              <a:sym typeface="+mn-ea"/>
            </a:endParaRPr>
          </a:p>
        </p:txBody>
      </p:sp>
      <p:sp>
        <p:nvSpPr>
          <p:cNvPr id="1050166"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200" name="标题"/>
          <p:cNvSpPr>
            <a:spLocks noGrp="1"/>
          </p:cNvSpPr>
          <p:nvPr>
            <p:ph type="ctrTitle"/>
            <p:custDataLst>
              <p:tags r:id="rId1"/>
            </p:custDataLst>
          </p:nvPr>
        </p:nvSpPr>
        <p:spPr>
          <a:xfrm>
            <a:off x="5867400" y="786765"/>
            <a:ext cx="5768142" cy="1977391"/>
          </a:xfrm>
        </p:spPr>
        <p:txBody>
          <a:bodyPr/>
          <a:p>
            <a:r>
              <a:rPr altLang="zh-CN" dirty="0" lang="en-US"/>
              <a:t>THANK YOU</a:t>
            </a:r>
            <a:endParaRPr altLang="en-US" dirty="0" lang="zh-CN"/>
          </a:p>
        </p:txBody>
      </p:sp>
      <p:sp>
        <p:nvSpPr>
          <p:cNvPr id="1050202" name="公司名"/>
          <p:cNvSpPr>
            <a:spLocks noGrp="1"/>
          </p:cNvSpPr>
          <p:nvPr>
            <p:ph type="body" sz="quarter" idx="13"/>
            <p:custDataLst>
              <p:tags r:id="rId2"/>
            </p:custDataLst>
          </p:nvPr>
        </p:nvSpPr>
        <p:spPr>
          <a:xfrm>
            <a:off x="838799" y="504000"/>
            <a:ext cx="2657069" cy="504000"/>
          </a:xfrm>
        </p:spPr>
        <p:txBody>
          <a:bodyPr/>
          <a:p>
            <a:r>
              <a:rPr altLang="en-US" dirty="0" lang="zh-CN"/>
              <a:t>稻壳学院</a:t>
            </a:r>
            <a:endParaRPr altLang="en-US" dirty="0" lang="zh-CN"/>
          </a:p>
        </p:txBody>
      </p:sp>
      <p:sp>
        <p:nvSpPr>
          <p:cNvPr id="1050204" name="日期时间"/>
          <p:cNvSpPr>
            <a:spLocks noGrp="1"/>
          </p:cNvSpPr>
          <p:nvPr>
            <p:ph type="body" sz="quarter" idx="14"/>
            <p:custDataLst>
              <p:tags r:id="rId3"/>
            </p:custDataLst>
          </p:nvPr>
        </p:nvSpPr>
        <p:spPr>
          <a:xfrm>
            <a:off x="8774592" y="3353879"/>
            <a:ext cx="2880000" cy="1527175"/>
          </a:xfrm>
        </p:spPr>
        <p:txBody>
          <a:bodyPr/>
          <a:p>
            <a:r>
              <a:rPr altLang="en-US" dirty="0" lang="zh-CN"/>
              <a:t>汇报时间：</a:t>
            </a:r>
            <a:r>
              <a:rPr altLang="zh-CN" dirty="0" lang="en-US"/>
              <a:t>20XX/01/01</a:t>
            </a:r>
            <a:endParaRPr altLang="zh-CN" dirty="0" lang="en-US"/>
          </a:p>
        </p:txBody>
      </p:sp>
      <p:sp>
        <p:nvSpPr>
          <p:cNvPr id="1050206" name="署名"/>
          <p:cNvSpPr>
            <a:spLocks noGrp="1"/>
          </p:cNvSpPr>
          <p:nvPr>
            <p:ph type="body" sz="quarter" idx="17"/>
            <p:custDataLst>
              <p:tags r:id="rId4"/>
            </p:custDataLst>
          </p:nvPr>
        </p:nvSpPr>
        <p:spPr>
          <a:xfrm>
            <a:off x="5943600" y="3353880"/>
            <a:ext cx="2743200" cy="1527154"/>
          </a:xfrm>
        </p:spPr>
        <p:txBody>
          <a:bodyPr>
            <a:normAutofit/>
          </a:bodyPr>
          <a:p>
            <a:r>
              <a:rPr altLang="en-US" lang="zh-CN"/>
              <a:t>汇报人：</a:t>
            </a:r>
            <a:r>
              <a:rPr altLang="zh-CN" lang="en-US"/>
              <a:t>XX</a:t>
            </a:r>
            <a:endParaRPr altLang="en-US" dirty="0" lang="zh-CN"/>
          </a:p>
        </p:txBody>
      </p:sp>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11"/>
  <p:tag name="KSO_WM_UNIT_TYPE" val="f"/>
  <p:tag name="KSO_WM_UNIT_INDEX" val="3"/>
  <p:tag name="KSO_WM_UNIT_SUBTYPE" val="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1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1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1_1"/>
  <p:tag name="KSO_WM_UNIT_VALUE" val="12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a*1_2_1"/>
  <p:tag name="KSO_WM_UNIT_LAYERLEVEL" val="1_1_1"/>
  <p:tag name="KSO_WM_TAG_VERSION" val="1.0"/>
  <p:tag name="KSO_WM_BEAUTIFY_FLAG" val="#wm#"/>
  <p:tag name="KSO_WM_UNIT_PRESET_TEXT" val="单击此处编辑母版文本样式"/>
  <p:tag name="KSO_WM_UNIT_NOCLEAR" val="0"/>
  <p:tag name="KSO_WM_UNIT_TYPE" val="l_h_a"/>
  <p:tag name="KSO_WM_UNIT_INDEX" val="1_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l_h_f*1_2_1"/>
  <p:tag name="KSO_WM_UNIT_LAYERLEVEL" val="1_1_1"/>
  <p:tag name="KSO_WM_TAG_VERSION" val="1.0"/>
  <p:tag name="KSO_WM_BEAUTIFY_FLAG" val="#wm#"/>
  <p:tag name="KSO_WM_UNIT_SUBTYPE" val="a"/>
  <p:tag name="KSO_WM_UNIT_PRESET_TEXT" val="单击此处编辑母版文本样式 二级 三级 四级 五级"/>
  <p:tag name="KSO_WM_UNIT_NOCLEAR" val="0"/>
  <p:tag name="KSO_WM_UNIT_TYPE" val="l_h_f"/>
  <p:tag name="KSO_WM_UNIT_INDEX" val="1_2_1"/>
  <p:tag name="KSO_WM_UNIT_VALUE" val="12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10"/>
  <p:tag name="KSO_WM_UNIT_TYPE" val="f"/>
  <p:tag name="KSO_WM_UNIT_INDEX" val="3"/>
  <p:tag name="KSO_WM_UNIT_SUBTYPE" val="g"/>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1.0"/>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1.0"/>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987"/>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987"/>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7"/>
  <p:tag name="KSO_WM_TEMPLATE_THUMBS_INDEX" val="1、9"/>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7_1*a*1"/>
  <p:tag name="KSO_WM_TEMPLATE_CATEGORY" val="custom"/>
  <p:tag name="KSO_WM_TEMPLATE_INDEX" val="20230987"/>
  <p:tag name="KSO_WM_UNIT_LAYERLEVEL" val="1"/>
  <p:tag name="KSO_WM_TAG_VERSION" val="1.0"/>
  <p:tag name="KSO_WM_BEAUTIFY_FLAG" val="#wm#"/>
  <p:tag name="KSO_WM_UNIT_PRESET_TEXT" val="单击此处添加标题"/>
</p:tagLst>
</file>

<file path=ppt/tags/tag94.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7_1*b*1"/>
  <p:tag name="KSO_WM_TEMPLATE_CATEGORY" val="custom"/>
  <p:tag name="KSO_WM_TEMPLATE_INDEX" val="20230987"/>
  <p:tag name="KSO_WM_UNIT_LAYERLEVEL" val="1"/>
  <p:tag name="KSO_WM_TAG_VERSION" val="1.0"/>
  <p:tag name="KSO_WM_BEAUTIFY_FLAG" val="#wm#"/>
  <p:tag name="KSO_WM_UNIT_PRESET_TEXT" val="WPS,a click to unlimited possibilities"/>
</p:tagLst>
</file>

<file path=ppt/tags/tag95.xml><?xml version="1.0" encoding="utf-8"?>
<p:tagLst xmlns:p="http://schemas.openxmlformats.org/presentationml/2006/main">
  <p:tag name="KSO_WM_UNIT_SUBTYPE" val="g"/>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7_1*f*1"/>
  <p:tag name="KSO_WM_TEMPLATE_CATEGORY" val="custom"/>
  <p:tag name="KSO_WM_TEMPLATE_INDEX" val="20230987"/>
  <p:tag name="KSO_WM_UNIT_LAYERLEVEL" val="1"/>
  <p:tag name="KSO_WM_TAG_VERSION" val="1.0"/>
  <p:tag name="KSO_WM_BEAUTIFY_FLAG" val="#wm#"/>
  <p:tag name="KSO_WM_UNIT_PRESET_TEXT" val="YOUR LOGO"/>
</p:tagLst>
</file>

<file path=ppt/tags/tag96.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3"/>
  <p:tag name="KSO_WM_UNIT_ID" val="custom20230987_1*f*3"/>
  <p:tag name="KSO_WM_TEMPLATE_CATEGORY" val="custom"/>
  <p:tag name="KSO_WM_TEMPLATE_INDEX" val="20230987"/>
  <p:tag name="KSO_WM_UNIT_LAYERLEVEL" val="1"/>
  <p:tag name="KSO_WM_TAG_VERSION" val="1.0"/>
  <p:tag name="KSO_WM_BEAUTIFY_FLAG" val="#wm#"/>
  <p:tag name="KSO_WM_UNIT_PRESET_TEXT" val="时间：20XX-XX-XX"/>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custom20230987_1*f*2"/>
  <p:tag name="KSO_WM_TEMPLATE_CATEGORY" val="custom"/>
  <p:tag name="KSO_WM_TEMPLATE_INDEX" val="20230987"/>
  <p:tag name="KSO_WM_UNIT_LAYERLEVEL" val="1"/>
  <p:tag name="KSO_WM_TAG_VERSION" val="1.0"/>
  <p:tag name="KSO_WM_BEAUTIFY_FLAG" val="#wm#"/>
  <p:tag name="KSO_WM_UNIT_PRESET_TEXT" val="汇报人：WPS"/>
</p:tagLst>
</file>

<file path=ppt/tags/tag98.xml><?xml version="1.0" encoding="utf-8"?>
<p:tagLst xmlns:p="http://schemas.openxmlformats.org/presentationml/2006/main">
  <p:tag name="KSO_WM_SLIDE_ID" val="custom2023098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7"/>
  <p:tag name="KSO_WM_SLIDE_LAYOUT" val="a_b_f"/>
  <p:tag name="KSO_WM_SLIDE_LAYOUT_CNT" val="1_1_3"/>
  <p:tag name="KSO_WM_SLIDE_TYPE" val="title"/>
  <p:tag name="KSO_WM_SLIDE_SUBTYPE" val="pureTxt"/>
  <p:tag name="KSO_WM_TEMPLATE_THUMBS_INDEX" val="1、9"/>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6*a*1"/>
  <p:tag name="KSO_WM_TEMPLATE_CATEGORY" val="custom"/>
  <p:tag name="KSO_WM_TEMPLATE_INDEX" val="2023098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i*1_1"/>
  <p:tag name="KSO_WM_TEMPLATE_CATEGORY" val="custom"/>
  <p:tag name="KSO_WM_TEMPLATE_INDEX" val="20230987"/>
  <p:tag name="KSO_WM_UNIT_LAYERLEVEL" val="1_1"/>
  <p:tag name="KSO_WM_TAG_VERSION" val="1.0"/>
  <p:tag name="KSO_WM_BEAUTIFY_FLAG" val="#wm#"/>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14,&quot;transparency&quot;:0},&quot;type&quot;:1},&quot;glow&quot;:{&quot;colorType&quot;:0},&quot;line&quot;:{&quot;solidLine&quot;:{&quot;brightness&quot;:0,&quot;colorType&quot;:1,&quot;foreColorIndex&quot;:5,&quot;transparency&quot;:0.4300000071525574},&quot;type&quot;:1},&quot;shadow&quot;:{&quot;brightness&quot;:0,&quot;colorType&quot;:1,&quot;foreColorIndex&quot;:5,&quot;transparency&quot;:0.77999997138977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7_6*l_h_i*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7_6*l_h_a*1_1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7_6*l_h_i*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7_6*l_h_a*1_2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7_6*l_h_i*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7_6*l_h_a*1_3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7_6*l_h_i*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7_6*l_h_a*1_4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7_6*l_h_i*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7_6*l_h_a*1_5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7_6*l_h_i*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7_6*l_h_a*1_6_1"/>
  <p:tag name="KSO_WM_TEMPLATE_CATEGORY" val="custom"/>
  <p:tag name="KSO_WM_TEMPLATE_INDEX" val="2023098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标题"/>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2_2"/>
  <p:tag name="KSO_WM_TEMPLATE_CATEGORY" val="custom"/>
  <p:tag name="KSO_WM_TEMPLATE_INDEX" val="20230987"/>
  <p:tag name="KSO_WM_UNIT_LAYERLEVEL" val="1_1_1"/>
  <p:tag name="KSO_WM_TAG_VERSION" val="1.0"/>
  <p:tag name="KSO_WM_BEAUTIFY_FLAG" val="#wm#"/>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3_2"/>
  <p:tag name="KSO_WM_TEMPLATE_CATEGORY" val="custom"/>
  <p:tag name="KSO_WM_TEMPLATE_INDEX" val="20230987"/>
  <p:tag name="KSO_WM_UNIT_LAYERLEVEL" val="1_1_1"/>
  <p:tag name="KSO_WM_TAG_VERSION" val="1.0"/>
  <p:tag name="KSO_WM_BEAUTIFY_FLAG" val="#wm#"/>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4_2"/>
  <p:tag name="KSO_WM_TEMPLATE_CATEGORY" val="custom"/>
  <p:tag name="KSO_WM_TEMPLATE_INDEX" val="20230987"/>
  <p:tag name="KSO_WM_UNIT_LAYERLEVEL" val="1_1_1"/>
  <p:tag name="KSO_WM_TAG_VERSION" val="1.0"/>
  <p:tag name="KSO_WM_BEAUTIFY_FLAG" val="#wm#"/>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5_2"/>
  <p:tag name="KSO_WM_TEMPLATE_CATEGORY" val="custom"/>
  <p:tag name="KSO_WM_TEMPLATE_INDEX" val="20230987"/>
  <p:tag name="KSO_WM_UNIT_LAYERLEVEL" val="1_1_1"/>
  <p:tag name="KSO_WM_TAG_VERSION" val="1.0"/>
  <p:tag name="KSO_WM_BEAUTIFY_FLAG" val="#wm#"/>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0987_6*l_h_i*1_6_2"/>
  <p:tag name="KSO_WM_TEMPLATE_CATEGORY" val="custom"/>
  <p:tag name="KSO_WM_TEMPLATE_INDEX" val="20230987"/>
  <p:tag name="KSO_WM_UNIT_LAYERLEVEL" val="1_1_1"/>
  <p:tag name="KSO_WM_TAG_VERSION" val="1.0"/>
  <p:tag name="KSO_WM_BEAUTIFY_FLAG" val="#wm#"/>
  <p:tag name="KSO_WM_UNIT_TYPE" val="l_h_i"/>
  <p:tag name="KSO_WM_UNIT_INDEX" val="1_6_2"/>
  <p:tag name="KSO_WM_DIAGRAM_VERSION" val="3"/>
  <p:tag name="KSO_WM_DIAGRAM_COLOR_TRICK" val="1"/>
  <p:tag name="KSO_WM_DIAGRAM_COLOR_TEXT_CAN_REMOVE" val="n"/>
  <p:tag name="KSO_WM_DIAGRAM_MAX_ITEMCNT" val="6"/>
  <p:tag name="KSO_WM_DIAGRAM_MIN_ITEMCNT" val="2"/>
  <p:tag name="KSO_WM_DIAGRAM_VIRTUALLY_FRAME" val="{&quot;height&quot;:236.70000000000002,&quot;width&quot;:858.6}"/>
  <p:tag name="KSO_WM_DIAGRAM_COLOR_MATCH_VALUE" val="{&quot;shape&quot;:{&quot;fill&quot;:{&quot;type&quot;:0},&quot;glow&quot;:{&quot;colorType&quot;:0},&quot;line&quot;:{&quot;gradient&quot;:[{&quot;brightness&quot;:0,&quot;colorType&quot;:1,&quot;foreColorIndex&quot;:14,&quot;pos&quot;:0,&quot;transparency&quot;:0},{&quot;brightness&quot;:0.6000000238418579,&quot;colorType&quot;:1,&quot;foreColorIndex&quot;:5,&quot;pos&quot;:0.5,&quot;transparency&quot;:0},{&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SLIDE_ID" val="custom2023098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7"/>
  <p:tag name="KSO_WM_SLIDE_LAYOUT" val="a_l"/>
  <p:tag name="KSO_WM_SLIDE_LAYOUT_CNT" val="1_1"/>
  <p:tag name="KSO_WM_SLIDE_TYPE" val="contents"/>
  <p:tag name="KSO_WM_SLIDE_SUBTYPE" val="diag"/>
  <p:tag name="KSO_WM_DIAGRAM_GROUP_CODE" val="l1-1"/>
  <p:tag name="KSO_WM_SLIDE_DIAGTYPE" val="l"/>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2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1"/>
</p:tagLst>
</file>

<file path=ppt/tags/tag121.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2"/>
</p:tagLst>
</file>

<file path=ppt/tags/tag156.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1*l_h_i*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1*l_h_i*1_1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1*l_h_i*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1*l_h_f*1_1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1*l_h_i*1_2_2"/>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1*l_h_f*1_2_1"/>
  <p:tag name="KSO_WM_TEMPLATE_CATEGORY" val="diagram"/>
  <p:tag name="KSO_WM_TEMPLATE_INDEX" val="20231309"/>
  <p:tag name="KSO_WM_UNIT_LAYERLEVEL" val="1_1_1"/>
  <p:tag name="KSO_WM_TAG_VERSION" val="3.0"/>
  <p:tag name="KSO_WM_BEAUTIFY_FLAG" val="#wm#"/>
  <p:tag name="KSO_WM_DIAGRAM_VERSION" val="3"/>
  <p:tag name="KSO_WM_DIAGRAM_COLOR_TEXT_CAN_REMOVE" val="n"/>
  <p:tag name="KSO_WM_UNIT_VALUE" val="110"/>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9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3"/>
</p:tagLst>
</file>

<file path=ppt/tags/tag197.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1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4"/>
</p:tagLst>
</file>

<file path=ppt/tags/tag228.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2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90.8999938964844,&quot;width&quot;:428.04998779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5"/>
</p:tagLst>
</file>

<file path=ppt/tags/tag255.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7*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9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7_7*e*1"/>
  <p:tag name="KSO_WM_TEMPLATE_CATEGORY" val="custom"/>
  <p:tag name="KSO_WM_TEMPLATE_INDEX" val="2023098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6"/>
</p:tagLst>
</file>

<file path=ppt/tags/tag294.xml><?xml version="1.0" encoding="utf-8"?>
<p:tagLst xmlns:p="http://schemas.openxmlformats.org/presentationml/2006/main">
  <p:tag name="KSO_WM_SLIDE_ID" val="custom2023098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7"/>
  <p:tag name="KSO_WM_SLIDE_TYPE" val="sectionTitle"/>
  <p:tag name="KSO_WM_SLIDE_SUBTYPE" val="pureTxt"/>
  <p:tag name="KSO_WM_SLIDE_LAYOUT" val="a_e"/>
  <p:tag name="KSO_WM_SLIDE_LAYOUT_CNT" val="1_1"/>
</p:tagLst>
</file>

<file path=ppt/tags/tag2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a*1"/>
  <p:tag name="KSO_WM_TEMPLATE_CATEGORY" val="custom"/>
  <p:tag name="KSO_WM_TEMPLATE_INDEX" val="2023098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2"/>
  <p:tag name="KSO_WM_TEMPLATE_CATEGORY" val="custom"/>
  <p:tag name="KSO_WM_TEMPLATE_INDEX" val="20230987"/>
  <p:tag name="KSO_WM_UNIT_LAYERLEVEL" val="1"/>
  <p:tag name="KSO_WM_TAG_VERSION" val="1.0"/>
  <p:tag name="KSO_WM_BEAUTIFY_FLAG" val="#wm#"/>
  <p:tag name="KSO_WM_UNIT_NOCLEAR" val="0"/>
  <p:tag name="KSO_WM_UNIT_VALUE" val="10"/>
  <p:tag name="KSO_WM_UNIT_TYPE" val="f"/>
  <p:tag name="KSO_WM_UNIT_INDEX" val="2"/>
  <p:tag name="KSO_WM_UNIT_SUBTYPE" val="g"/>
  <p:tag name="KSO_WM_UNIT_PRESET_TEXT" val="稻壳学院"/>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1"/>
  <p:tag name="KSO_WM_TEMPLATE_CATEGORY" val="custom"/>
  <p:tag name="KSO_WM_TEMPLATE_INDEX" val="20230987"/>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01/01"/>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7_9*f*3"/>
  <p:tag name="KSO_WM_TEMPLATE_CATEGORY" val="custom"/>
  <p:tag name="KSO_WM_TEMPLATE_INDEX" val="20230987"/>
  <p:tag name="KSO_WM_UNIT_LAYERLEVEL" val="1"/>
  <p:tag name="KSO_WM_TAG_VERSION" val="1.0"/>
  <p:tag name="KSO_WM_BEAUTIFY_FLAG" val="#wm#"/>
  <p:tag name="KSO_WM_UNIT_SUBTYPE" val="b"/>
  <p:tag name="KSO_WM_UNIT_NOCLEAR" val="0"/>
  <p:tag name="KSO_WM_UNIT_VALUE" val="72"/>
  <p:tag name="KSO_WM_UNIT_TYPE" val="f"/>
  <p:tag name="KSO_WM_UNIT_INDEX" val="3"/>
  <p:tag name="KSO_WM_UNIT_PRESET_TEXT" val="汇报人：WPS"/>
</p:tagLst>
</file>

<file path=ppt/tags/tag343.xml><?xml version="1.0" encoding="utf-8"?>
<p:tagLst xmlns:p="http://schemas.openxmlformats.org/presentationml/2006/main">
  <p:tag name="KSO_WM_SLIDE_ID" val="custom2023098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7"/>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41">
      <a:dk1>
        <a:srgbClr val="000000"/>
      </a:dk1>
      <a:lt1>
        <a:srgbClr val="FFFFFF"/>
      </a:lt1>
      <a:dk2>
        <a:srgbClr val="08173E"/>
      </a:dk2>
      <a:lt2>
        <a:srgbClr val="E1F3FF"/>
      </a:lt2>
      <a:accent1>
        <a:srgbClr val="0099FF"/>
      </a:accent1>
      <a:accent2>
        <a:srgbClr val="1088F9"/>
      </a:accent2>
      <a:accent3>
        <a:srgbClr val="2076F3"/>
      </a:accent3>
      <a:accent4>
        <a:srgbClr val="3065EC"/>
      </a:accent4>
      <a:accent5>
        <a:srgbClr val="4053E6"/>
      </a:accent5>
      <a:accent6>
        <a:srgbClr val="5042E0"/>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alpha val="33000"/>
              </a:schemeClr>
            </a:gs>
            <a:gs pos="95000">
              <a:schemeClr val="accent1"/>
            </a:gs>
          </a:gsLst>
          <a:lin ang="2700000" scaled="1"/>
        </a:gradFill>
        <a:ln>
          <a:noFill/>
          <a:prstDash val="solid"/>
        </a:ln>
      </a:spPr>
      <a:bodyPr anchor="ctr" rtlCol="0" wrap="square">
        <a:noAutofit/>
      </a:bodyPr>
      <a:lstStyle>
        <a:defPPr algn="ctr">
          <a:defRPr>
            <a:ea typeface="微软雅黑" panose="020B0503020204020204" charset="-122"/>
            <a:cs typeface="微软雅黑" panose="020B050302020402020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1"/>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2024-01-05T03:17:01Z</dcterms:created>
  <dcterms:modified xsi:type="dcterms:W3CDTF">2024-01-05T03:17:01Z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b96f64fdbecc4acfb7a0cf6a65b9a93e_21</vt:lpwstr>
  </property>
</Properties>
</file>