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786" r:id="rId1"/>
    <p:sldMasterId id="2147484823" r:id="rId2"/>
  </p:sldMasterIdLst>
  <p:notesMasterIdLst>
    <p:notesMasterId r:id="rId3"/>
  </p:notesMasterIdLst>
  <p:sldIdLst>
    <p:sldId id="822" r:id="rId4"/>
    <p:sldId id="826" r:id="rId5"/>
    <p:sldId id="829" r:id="rId6"/>
    <p:sldId id="832" r:id="rId7"/>
    <p:sldId id="835" r:id="rId8"/>
    <p:sldId id="838" r:id="rId9"/>
    <p:sldId id="841" r:id="rId10"/>
    <p:sldId id="844" r:id="rId11"/>
    <p:sldId id="847" r:id="rId12"/>
    <p:sldId id="850" r:id="rId13"/>
    <p:sldId id="853" r:id="rId14"/>
    <p:sldId id="856" r:id="rId15"/>
    <p:sldId id="859" r:id="rId16"/>
    <p:sldId id="862" r:id="rId17"/>
    <p:sldId id="865" r:id="rId18"/>
    <p:sldId id="868" r:id="rId19"/>
    <p:sldId id="871" r:id="rId20"/>
    <p:sldId id="874" r:id="rId21"/>
    <p:sldId id="877" r:id="rId22"/>
    <p:sldId id="880" r:id="rId23"/>
    <p:sldId id="883" r:id="rId24"/>
    <p:sldId id="886" r:id="rId25"/>
    <p:sldId id="889" r:id="rId26"/>
    <p:sldId id="892" r:id="rId27"/>
    <p:sldId id="895" r:id="rId28"/>
    <p:sldId id="898" r:id="rId29"/>
    <p:sldId id="901"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2" name="幻灯片图像占位符 1"/>
          <p:cNvSpPr>
            <a:spLocks noChangeAspect="1" noRot="1" noGrp="1"/>
          </p:cNvSpPr>
          <p:nvPr>
            <p:ph type="sldImg"/>
          </p:nvPr>
        </p:nvSpPr>
        <p:spPr/>
      </p:sp>
      <p:sp>
        <p:nvSpPr>
          <p:cNvPr id="1048654" name="备注占位符 2"/>
          <p:cNvSpPr>
            <a:spLocks noGrp="1"/>
          </p:cNvSpPr>
          <p:nvPr>
            <p:ph type="body" idx="1"/>
          </p:nvPr>
        </p:nvSpPr>
        <p:spPr/>
        <p:txBody>
          <a:bodyPr/>
          <a:p>
            <a:endParaRPr altLang="en-US" dirty="0" lang="zh-CN"/>
          </a:p>
        </p:txBody>
      </p:sp>
      <p:sp>
        <p:nvSpPr>
          <p:cNvPr id="1048656"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image" Target="../media/image3.png"/><Relationship Id="rId7" Type="http://schemas.openxmlformats.org/officeDocument/2006/relationships/tags" Target="../tags/tag4.xml"/><Relationship Id="rId8" Type="http://schemas.openxmlformats.org/officeDocument/2006/relationships/image" Target="../media/image4.png"/><Relationship Id="rId9" Type="http://schemas.openxmlformats.org/officeDocument/2006/relationships/tags" Target="../tags/tag5.xml"/><Relationship Id="rId10" Type="http://schemas.openxmlformats.org/officeDocument/2006/relationships/tags" Target="../tags/tag6.xml"/><Relationship Id="rId11" Type="http://schemas.openxmlformats.org/officeDocument/2006/relationships/tags" Target="../tags/tag7.xml"/><Relationship Id="rId12" Type="http://schemas.openxmlformats.org/officeDocument/2006/relationships/tags" Target="../tags/tag8.xml"/><Relationship Id="rId13" Type="http://schemas.openxmlformats.org/officeDocument/2006/relationships/tags" Target="../tags/tag9.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image" Target="../media/image5.png"/><Relationship Id="rId3" Type="http://schemas.openxmlformats.org/officeDocument/2006/relationships/tags" Target="../tags/tag11.xml"/><Relationship Id="rId4" Type="http://schemas.openxmlformats.org/officeDocument/2006/relationships/image" Target="../media/image6.png"/><Relationship Id="rId5" Type="http://schemas.openxmlformats.org/officeDocument/2006/relationships/tags" Target="../tags/tag12.xml"/><Relationship Id="rId6" Type="http://schemas.openxmlformats.org/officeDocument/2006/relationships/tags" Target="../tags/tag13.xml"/><Relationship Id="rId7" Type="http://schemas.openxmlformats.org/officeDocument/2006/relationships/tags" Target="../tags/tag14.xml"/><Relationship Id="rId8" Type="http://schemas.openxmlformats.org/officeDocument/2006/relationships/tags" Target="../tags/tag15.xml"/><Relationship Id="rId9" Type="http://schemas.openxmlformats.org/officeDocument/2006/relationships/tags" Target="../tags/tag16.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7.png"/><Relationship Id="rId3" Type="http://schemas.openxmlformats.org/officeDocument/2006/relationships/tags" Target="../tags/tag18.xml"/><Relationship Id="rId4" Type="http://schemas.openxmlformats.org/officeDocument/2006/relationships/image" Target="../media/image8.png"/><Relationship Id="rId5" Type="http://schemas.openxmlformats.org/officeDocument/2006/relationships/tags" Target="../tags/tag19.xml"/><Relationship Id="rId6" Type="http://schemas.openxmlformats.org/officeDocument/2006/relationships/image" Target="../media/image9.png"/><Relationship Id="rId7" Type="http://schemas.openxmlformats.org/officeDocument/2006/relationships/tags" Target="../tags/tag20.xml"/><Relationship Id="rId8" Type="http://schemas.openxmlformats.org/officeDocument/2006/relationships/tags" Target="../tags/tag21.xml"/><Relationship Id="rId9" Type="http://schemas.openxmlformats.org/officeDocument/2006/relationships/tags" Target="../tags/tag22.xml"/><Relationship Id="rId10" Type="http://schemas.openxmlformats.org/officeDocument/2006/relationships/tags" Target="../tags/tag23.xml"/><Relationship Id="rId1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10.png"/><Relationship Id="rId3" Type="http://schemas.openxmlformats.org/officeDocument/2006/relationships/tags" Target="../tags/tag25.xml"/><Relationship Id="rId4" Type="http://schemas.openxmlformats.org/officeDocument/2006/relationships/image" Target="../media/image11.png"/><Relationship Id="rId5" Type="http://schemas.openxmlformats.org/officeDocument/2006/relationships/tags" Target="../tags/tag26.xml"/><Relationship Id="rId6" Type="http://schemas.openxmlformats.org/officeDocument/2006/relationships/image" Target="../media/image12.png"/><Relationship Id="rId7" Type="http://schemas.openxmlformats.org/officeDocument/2006/relationships/tags" Target="../tags/tag27.xml"/><Relationship Id="rId8" Type="http://schemas.openxmlformats.org/officeDocument/2006/relationships/tags" Target="../tags/tag28.xml"/><Relationship Id="rId9" Type="http://schemas.openxmlformats.org/officeDocument/2006/relationships/tags" Target="../tags/tag29.xml"/><Relationship Id="rId10" Type="http://schemas.openxmlformats.org/officeDocument/2006/relationships/tags" Target="../tags/tag30.xml"/><Relationship Id="rId11" Type="http://schemas.openxmlformats.org/officeDocument/2006/relationships/tags" Target="../tags/tag31.xml"/><Relationship Id="rId12"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2.xml"/><Relationship Id="rId2" Type="http://schemas.openxmlformats.org/officeDocument/2006/relationships/tags" Target="../tags/tag33.xml"/><Relationship Id="rId3" Type="http://schemas.openxmlformats.org/officeDocument/2006/relationships/tags" Target="../tags/tag34.xml"/><Relationship Id="rId4" Type="http://schemas.openxmlformats.org/officeDocument/2006/relationships/tags" Target="../tags/tag35.xml"/><Relationship Id="rId5" Type="http://schemas.openxmlformats.org/officeDocument/2006/relationships/tags" Target="../tags/tag36.xml"/><Relationship Id="rId6" Type="http://schemas.openxmlformats.org/officeDocument/2006/relationships/tags" Target="../tags/tag37.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tags" Target="../tags/tag39.xml"/><Relationship Id="rId3" Type="http://schemas.openxmlformats.org/officeDocument/2006/relationships/tags" Target="../tags/tag40.xml"/><Relationship Id="rId4" Type="http://schemas.openxmlformats.org/officeDocument/2006/relationships/tags" Target="../tags/tag41.xml"/><Relationship Id="rId5" Type="http://schemas.openxmlformats.org/officeDocument/2006/relationships/tags" Target="../tags/tag42.xml"/><Relationship Id="rId6" Type="http://schemas.openxmlformats.org/officeDocument/2006/relationships/tags" Target="../tags/tag43.xml"/><Relationship Id="rId7" Type="http://schemas.openxmlformats.org/officeDocument/2006/relationships/tags" Target="../tags/tag44.xml"/><Relationship Id="rId8" Type="http://schemas.openxmlformats.org/officeDocument/2006/relationships/tags" Target="../tags/tag45.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tags" Target="../tags/tag54.xml"/><Relationship Id="rId3" Type="http://schemas.openxmlformats.org/officeDocument/2006/relationships/tags" Target="../tags/tag55.xml"/><Relationship Id="rId4" Type="http://schemas.openxmlformats.org/officeDocument/2006/relationships/tags" Target="../tags/tag56.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tags" Target="../tags/tag61.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13.png"/><Relationship Id="rId3" Type="http://schemas.openxmlformats.org/officeDocument/2006/relationships/tags" Target="../tags/tag63.xml"/><Relationship Id="rId4" Type="http://schemas.openxmlformats.org/officeDocument/2006/relationships/image" Target="../media/image14.png"/><Relationship Id="rId5" Type="http://schemas.openxmlformats.org/officeDocument/2006/relationships/tags" Target="../tags/tag64.xml"/><Relationship Id="rId6" Type="http://schemas.openxmlformats.org/officeDocument/2006/relationships/image" Target="../media/image15.png"/><Relationship Id="rId7" Type="http://schemas.openxmlformats.org/officeDocument/2006/relationships/tags" Target="../tags/tag65.xml"/><Relationship Id="rId8" Type="http://schemas.openxmlformats.org/officeDocument/2006/relationships/image" Target="../media/image16.png"/><Relationship Id="rId9" Type="http://schemas.openxmlformats.org/officeDocument/2006/relationships/tags" Target="../tags/tag66.xml"/><Relationship Id="rId10" Type="http://schemas.openxmlformats.org/officeDocument/2006/relationships/tags" Target="../tags/tag67.xml"/><Relationship Id="rId11" Type="http://schemas.openxmlformats.org/officeDocument/2006/relationships/tags" Target="../tags/tag68.xml"/><Relationship Id="rId12" Type="http://schemas.openxmlformats.org/officeDocument/2006/relationships/tags" Target="../tags/tag69.xml"/><Relationship Id="rId13" Type="http://schemas.openxmlformats.org/officeDocument/2006/relationships/tags" Target="../tags/tag70.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7" name="@png2x_02_封面" descr="C:/Users/kingsoft/AppData/Local/Temp/fig2wpp/@png2x_02_封面.png"/>
          <p:cNvPicPr>
            <a:picLocks noChangeAspect="1"/>
          </p:cNvPicPr>
          <p:nvPr userDrawn="1">
            <p:custDataLst>
              <p:tags r:id="rId1"/>
            </p:custDataLst>
          </p:nvPr>
        </p:nvPicPr>
        <p:blipFill>
          <a:blip xmlns:r="http://schemas.openxmlformats.org/officeDocument/2006/relationships" r:embed="rId2"/>
          <a:stretch>
            <a:fillRect/>
          </a:stretch>
        </p:blipFill>
        <p:spPr>
          <a:xfrm>
            <a:off x="6720840" y="2651760"/>
            <a:ext cx="5476875" cy="4206240"/>
          </a:xfrm>
          <a:prstGeom prst="rect"/>
        </p:spPr>
      </p:pic>
      <p:pic>
        <p:nvPicPr>
          <p:cNvPr id="2097159" name="@png2x_03_封面" descr="C:/Users/kingsoft/AppData/Local/Temp/fig2wpp/@png2x_03_封面.png"/>
          <p:cNvPicPr>
            <a:picLocks noChangeAspect="1"/>
          </p:cNvPicPr>
          <p:nvPr userDrawn="1">
            <p:custDataLst>
              <p:tags r:id="rId3"/>
            </p:custDataLst>
          </p:nvPr>
        </p:nvPicPr>
        <p:blipFill>
          <a:blip xmlns:r="http://schemas.openxmlformats.org/officeDocument/2006/relationships" r:embed="rId4"/>
          <a:stretch>
            <a:fillRect/>
          </a:stretch>
        </p:blipFill>
        <p:spPr>
          <a:xfrm>
            <a:off x="0" y="0"/>
            <a:ext cx="4361180" cy="4882515"/>
          </a:xfrm>
          <a:prstGeom prst="rect"/>
        </p:spPr>
      </p:pic>
      <p:pic>
        <p:nvPicPr>
          <p:cNvPr id="2097161" name="@png2x_glass_封面" descr="C:/Users/kingsoft/AppData/Local/Temp/fig2wpp/@png2x_glass_封面.png"/>
          <p:cNvPicPr>
            <a:picLocks noChangeAspect="1"/>
          </p:cNvPicPr>
          <p:nvPr userDrawn="1">
            <p:custDataLst>
              <p:tags r:id="rId5"/>
            </p:custDataLst>
          </p:nvPr>
        </p:nvPicPr>
        <p:blipFill>
          <a:blip xmlns:r="http://schemas.openxmlformats.org/officeDocument/2006/relationships" r:embed="rId6"/>
          <a:stretch>
            <a:fillRect/>
          </a:stretch>
        </p:blipFill>
        <p:spPr>
          <a:xfrm>
            <a:off x="3175" y="0"/>
            <a:ext cx="12188825" cy="6858000"/>
          </a:xfrm>
          <a:prstGeom prst="rect"/>
        </p:spPr>
      </p:pic>
      <p:pic>
        <p:nvPicPr>
          <p:cNvPr id="2097163" name="@png2x_01_封面" descr="C:/Users/kingsoft/AppData/Local/Temp/fig2wpp/@png2x_01_封面.png"/>
          <p:cNvPicPr>
            <a:picLocks noChangeAspect="1"/>
          </p:cNvPicPr>
          <p:nvPr userDrawn="1">
            <p:custDataLst>
              <p:tags r:id="rId7"/>
            </p:custDataLst>
          </p:nvPr>
        </p:nvPicPr>
        <p:blipFill>
          <a:blip xmlns:r="http://schemas.openxmlformats.org/officeDocument/2006/relationships" r:embed="rId8"/>
          <a:stretch>
            <a:fillRect/>
          </a:stretch>
        </p:blipFill>
        <p:spPr>
          <a:xfrm>
            <a:off x="1170305" y="749300"/>
            <a:ext cx="4580890" cy="5349240"/>
          </a:xfrm>
          <a:prstGeom prst="rect"/>
        </p:spPr>
      </p:pic>
      <p:sp>
        <p:nvSpPr>
          <p:cNvPr id="1048664" name="标题 1"/>
          <p:cNvSpPr>
            <a:spLocks noGrp="1"/>
          </p:cNvSpPr>
          <p:nvPr>
            <p:ph type="ctrTitle"/>
            <p:custDataLst>
              <p:tags r:id="rId9"/>
            </p:custDataLst>
          </p:nvPr>
        </p:nvSpPr>
        <p:spPr>
          <a:xfrm>
            <a:off x="6044184" y="1553029"/>
            <a:ext cx="5084064" cy="2525195"/>
          </a:xfrm>
          <a:noFill/>
        </p:spPr>
        <p:txBody>
          <a:bodyPr anchor="b" wrap="square">
            <a:normAutofit/>
          </a:bodyPr>
          <a:lstStyle>
            <a:lvl1pPr algn="l">
              <a:lnSpc>
                <a:spcPct val="100000"/>
              </a:lnSpc>
              <a:defRPr b="0" sz="5400">
                <a:solidFill>
                  <a:schemeClr val="tx2"/>
                </a:solidFill>
                <a:latin typeface="+mj-ea"/>
                <a:ea typeface="+mj-ea"/>
              </a:defRPr>
            </a:lvl1pPr>
          </a:lstStyle>
          <a:p>
            <a:r>
              <a:rPr altLang="en-US" dirty="0" lang="zh-CN"/>
              <a:t>单击此处编辑母版标题样式</a:t>
            </a:r>
            <a:endParaRPr altLang="en-US" dirty="0" lang="zh-CN"/>
          </a:p>
        </p:txBody>
      </p:sp>
      <p:sp>
        <p:nvSpPr>
          <p:cNvPr id="1048666" name="日期占位符 3"/>
          <p:cNvSpPr>
            <a:spLocks noGrp="1"/>
          </p:cNvSpPr>
          <p:nvPr>
            <p:ph type="dt" sz="half" idx="10"/>
            <p:custDataLst>
              <p:tags r:id="rId10"/>
            </p:custDataLst>
          </p:nvPr>
        </p:nvSpPr>
        <p:spPr/>
        <p:txBody>
          <a:bodyPr wrap="square">
            <a:normAutofit/>
          </a:bodyPr>
          <a:p>
            <a:fld id="{5592522B-0F24-4480-B9DD-A9474A6880D6}" type="datetimeFigureOut">
              <a:rPr altLang="en-US" lang="zh-CN" smtClean="0"/>
            </a:fld>
            <a:endParaRPr altLang="en-US" lang="zh-CN"/>
          </a:p>
        </p:txBody>
      </p:sp>
      <p:sp>
        <p:nvSpPr>
          <p:cNvPr id="1048668" name="页脚占位符 4"/>
          <p:cNvSpPr>
            <a:spLocks noGrp="1"/>
          </p:cNvSpPr>
          <p:nvPr>
            <p:ph type="ftr" sz="quarter" idx="11"/>
            <p:custDataLst>
              <p:tags r:id="rId11"/>
            </p:custDataLst>
          </p:nvPr>
        </p:nvSpPr>
        <p:spPr/>
        <p:txBody>
          <a:bodyPr>
            <a:normAutofit/>
          </a:bodyPr>
          <a:lstStyle>
            <a:lvl1pPr>
              <a:defRPr>
                <a:solidFill>
                  <a:schemeClr val="tx2"/>
                </a:solidFill>
              </a:defRPr>
            </a:lvl1pPr>
          </a:lstStyle>
          <a:p>
            <a:endParaRPr altLang="en-US" dirty="0" lang="zh-CN"/>
          </a:p>
        </p:txBody>
      </p:sp>
      <p:sp>
        <p:nvSpPr>
          <p:cNvPr id="1048670" name="灯片编号占位符 5"/>
          <p:cNvSpPr>
            <a:spLocks noGrp="1"/>
          </p:cNvSpPr>
          <p:nvPr>
            <p:ph type="sldNum" sz="quarter" idx="12"/>
            <p:custDataLst>
              <p:tags r:id="rId12"/>
            </p:custDataLst>
          </p:nvPr>
        </p:nvSpPr>
        <p:spPr>
          <a:xfrm>
            <a:off x="8610600" y="6356350"/>
            <a:ext cx="2743200" cy="365125"/>
          </a:xfrm>
        </p:spPr>
        <p:txBody>
          <a:bodyPr wrap="square">
            <a:normAutofit/>
          </a:bodyPr>
          <a:lstStyle>
            <a:lvl1pPr>
              <a:defRPr>
                <a:solidFill>
                  <a:schemeClr val="tx2"/>
                </a:solidFill>
              </a:defRPr>
            </a:lvl1pPr>
          </a:lstStyle>
          <a:p>
            <a:fld id="{BE5F26B5-172A-4DC2-B0B7-181CFC56B87C}" type="slidenum">
              <a:rPr altLang="en-US" lang="zh-CN" smtClean="0"/>
            </a:fld>
            <a:endParaRPr altLang="en-US" lang="zh-CN"/>
          </a:p>
        </p:txBody>
      </p:sp>
      <p:sp>
        <p:nvSpPr>
          <p:cNvPr id="1048672" name="文本占位符 23"/>
          <p:cNvSpPr>
            <a:spLocks noGrp="1"/>
          </p:cNvSpPr>
          <p:nvPr>
            <p:ph type="body" sz="quarter" idx="17" hasCustomPrompt="1"/>
            <p:custDataLst>
              <p:tags r:id="rId13"/>
            </p:custDataLst>
          </p:nvPr>
        </p:nvSpPr>
        <p:spPr>
          <a:xfrm>
            <a:off x="6044184" y="4334256"/>
            <a:ext cx="5084064" cy="1152144"/>
          </a:xfrm>
          <a:noFill/>
        </p:spPr>
        <p:txBody>
          <a:bodyPr anchor="t" wrap="square">
            <a:normAutofit/>
          </a:bodyPr>
          <a:lstStyle>
            <a:lvl1pPr algn="l" indent="0" marL="0">
              <a:lnSpc>
                <a:spcPct val="100000"/>
              </a:lnSpc>
              <a:buNone/>
              <a:defRPr b="0" sz="1800">
                <a:solidFill>
                  <a:schemeClr val="tx2"/>
                </a:solidFill>
                <a:latin typeface="+mn-ea"/>
                <a:ea typeface="+mn-ea"/>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pic>
        <p:nvPicPr>
          <p:cNvPr id="2097165" name="@png2x_2_正文" descr="C:/Users/kingsoft/AppData/Local/Temp/fig2wpp/@png2x_2_正文.png"/>
          <p:cNvPicPr>
            <a:picLocks noChangeAspect="1"/>
          </p:cNvPicPr>
          <p:nvPr userDrawn="1">
            <p:custDataLst>
              <p:tags r:id="rId1"/>
            </p:custDataLst>
          </p:nvPr>
        </p:nvPicPr>
        <p:blipFill>
          <a:blip xmlns:r="http://schemas.openxmlformats.org/officeDocument/2006/relationships" r:embed="rId2"/>
          <a:stretch>
            <a:fillRect/>
          </a:stretch>
        </p:blipFill>
        <p:spPr>
          <a:xfrm>
            <a:off x="9107170" y="4370705"/>
            <a:ext cx="3090545" cy="2486660"/>
          </a:xfrm>
          <a:prstGeom prst="rect"/>
        </p:spPr>
      </p:pic>
      <p:pic>
        <p:nvPicPr>
          <p:cNvPr id="2097167" name="@png2x_1_正文" descr="C:/Users/kingsoft/AppData/Local/Temp/fig2wpp/@png2x_1_正文.png"/>
          <p:cNvPicPr>
            <a:picLocks noChangeAspect="1"/>
          </p:cNvPicPr>
          <p:nvPr userDrawn="1">
            <p:custDataLst>
              <p:tags r:id="rId3"/>
            </p:custDataLst>
          </p:nvPr>
        </p:nvPicPr>
        <p:blipFill>
          <a:blip xmlns:r="http://schemas.openxmlformats.org/officeDocument/2006/relationships" r:embed="rId4"/>
          <a:stretch>
            <a:fillRect/>
          </a:stretch>
        </p:blipFill>
        <p:spPr>
          <a:xfrm>
            <a:off x="0" y="4562475"/>
            <a:ext cx="2423160" cy="2294890"/>
          </a:xfrm>
          <a:prstGeom prst="rect"/>
        </p:spPr>
      </p:pic>
      <p:sp>
        <p:nvSpPr>
          <p:cNvPr id="1048674" name="标题 1"/>
          <p:cNvSpPr>
            <a:spLocks noGrp="1"/>
          </p:cNvSpPr>
          <p:nvPr>
            <p:ph type="title"/>
            <p:custDataLst>
              <p:tags r:id="rId5"/>
            </p:custDataLst>
          </p:nvPr>
        </p:nvSpPr>
        <p:spPr/>
        <p:txBody>
          <a:bodyPr wrap="square">
            <a:normAutofit/>
          </a:bodyPr>
          <a:lstStyle>
            <a:lvl1pPr>
              <a:defRPr>
                <a:solidFill>
                  <a:schemeClr val="tx2"/>
                </a:solidFill>
              </a:defRPr>
            </a:lvl1pPr>
          </a:lstStyle>
          <a:p>
            <a:r>
              <a:rPr altLang="en-US" dirty="0" lang="zh-CN"/>
              <a:t>单击此处编辑母版标题样式</a:t>
            </a:r>
            <a:endParaRPr altLang="en-US" dirty="0" lang="zh-CN"/>
          </a:p>
        </p:txBody>
      </p:sp>
      <p:sp>
        <p:nvSpPr>
          <p:cNvPr id="1048676" name="内容占位符 2"/>
          <p:cNvSpPr>
            <a:spLocks noGrp="1"/>
          </p:cNvSpPr>
          <p:nvPr>
            <p:ph idx="1"/>
            <p:custDataLst>
              <p:tags r:id="rId6"/>
            </p:custDataLst>
          </p:nvPr>
        </p:nvSpPr>
        <p:spPr/>
        <p:txBody>
          <a:bodyPr wrap="square">
            <a:normAutofit/>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8" name="日期占位符 3"/>
          <p:cNvSpPr>
            <a:spLocks noGrp="1"/>
          </p:cNvSpPr>
          <p:nvPr>
            <p:ph type="dt" sz="half" idx="10"/>
            <p:custDataLst>
              <p:tags r:id="rId7"/>
            </p:custDataLst>
          </p:nvPr>
        </p:nvSpPr>
        <p:spPr/>
        <p:txBody>
          <a:bodyPr wrap="square">
            <a:normAutofit/>
          </a:bodyPr>
          <a:lstStyle>
            <a:lvl1pPr>
              <a:defRPr>
                <a:solidFill>
                  <a:schemeClr val="tx2"/>
                </a:solidFill>
              </a:defRPr>
            </a:lvl1pPr>
          </a:lstStyle>
          <a:p>
            <a:fld id="{5592522B-0F24-4480-B9DD-A9474A6880D6}" type="datetimeFigureOut">
              <a:rPr altLang="en-US" lang="zh-CN" smtClean="0"/>
            </a:fld>
            <a:endParaRPr altLang="en-US" lang="zh-CN"/>
          </a:p>
        </p:txBody>
      </p:sp>
      <p:sp>
        <p:nvSpPr>
          <p:cNvPr id="1048680" name="页脚占位符 4"/>
          <p:cNvSpPr>
            <a:spLocks noGrp="1"/>
          </p:cNvSpPr>
          <p:nvPr>
            <p:ph type="ftr" sz="quarter" idx="11"/>
            <p:custDataLst>
              <p:tags r:id="rId8"/>
            </p:custDataLst>
          </p:nvPr>
        </p:nvSpPr>
        <p:spPr/>
        <p:txBody>
          <a:bodyPr/>
          <a:lstStyle>
            <a:lvl1pPr>
              <a:defRPr>
                <a:solidFill>
                  <a:schemeClr val="tx2"/>
                </a:solidFill>
              </a:defRPr>
            </a:lvl1pPr>
          </a:lstStyle>
          <a:p>
            <a:endParaRPr altLang="en-US" lang="zh-CN"/>
          </a:p>
        </p:txBody>
      </p:sp>
      <p:sp>
        <p:nvSpPr>
          <p:cNvPr id="1048682" name="灯片编号占位符 5"/>
          <p:cNvSpPr>
            <a:spLocks noGrp="1"/>
          </p:cNvSpPr>
          <p:nvPr>
            <p:ph type="sldNum" sz="quarter" idx="12"/>
            <p:custDataLst>
              <p:tags r:id="rId9"/>
            </p:custDataLst>
          </p:nvPr>
        </p:nvSpPr>
        <p:spPr/>
        <p:txBody>
          <a:bodyPr wrap="square">
            <a:normAutofit/>
          </a:bodyPr>
          <a:lstStyle>
            <a:lvl1pPr>
              <a:defRPr>
                <a:solidFill>
                  <a:schemeClr val="tx2"/>
                </a:solidFill>
              </a:defRPr>
            </a:lvl1pPr>
          </a:lstStyle>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9" name="@png2x_02_目录" descr="C:/Users/kingsoft/AppData/Local/Temp/fig2wpp/@png2x_02_目录.png"/>
          <p:cNvPicPr>
            <a:picLocks noChangeAspect="1"/>
          </p:cNvPicPr>
          <p:nvPr userDrawn="1">
            <p:custDataLst>
              <p:tags r:id="rId1"/>
            </p:custDataLst>
          </p:nvPr>
        </p:nvPicPr>
        <p:blipFill>
          <a:blip xmlns:r="http://schemas.openxmlformats.org/officeDocument/2006/relationships" r:embed="rId2"/>
          <a:stretch>
            <a:fillRect/>
          </a:stretch>
        </p:blipFill>
        <p:spPr>
          <a:xfrm>
            <a:off x="6226810" y="2157730"/>
            <a:ext cx="5970905" cy="4699635"/>
          </a:xfrm>
          <a:prstGeom prst="rect"/>
        </p:spPr>
      </p:pic>
      <p:pic>
        <p:nvPicPr>
          <p:cNvPr id="2097171" name="@png2x_03_目录" descr="C:/Users/kingsoft/AppData/Local/Temp/fig2wpp/@png2x_03_目录.png"/>
          <p:cNvPicPr>
            <a:picLocks noChangeAspect="1"/>
          </p:cNvPicPr>
          <p:nvPr userDrawn="1">
            <p:custDataLst>
              <p:tags r:id="rId3"/>
            </p:custDataLst>
          </p:nvPr>
        </p:nvPicPr>
        <p:blipFill>
          <a:blip xmlns:r="http://schemas.openxmlformats.org/officeDocument/2006/relationships" r:embed="rId4"/>
          <a:stretch>
            <a:fillRect/>
          </a:stretch>
        </p:blipFill>
        <p:spPr>
          <a:xfrm>
            <a:off x="0" y="0"/>
            <a:ext cx="3913505" cy="4434840"/>
          </a:xfrm>
          <a:prstGeom prst="rect"/>
        </p:spPr>
      </p:pic>
      <p:pic>
        <p:nvPicPr>
          <p:cNvPr id="2097173" name="@png2x_glass_目录" descr="C:/Users/kingsoft/AppData/Local/Temp/fig2wpp/@png2x_glass_目录.png"/>
          <p:cNvPicPr>
            <a:picLocks noChangeAspect="1"/>
          </p:cNvPicPr>
          <p:nvPr userDrawn="1">
            <p:custDataLst>
              <p:tags r:id="rId5"/>
            </p:custDataLst>
          </p:nvPr>
        </p:nvPicPr>
        <p:blipFill>
          <a:blip xmlns:r="http://schemas.openxmlformats.org/officeDocument/2006/relationships" r:embed="rId6"/>
          <a:stretch>
            <a:fillRect/>
          </a:stretch>
        </p:blipFill>
        <p:spPr>
          <a:xfrm>
            <a:off x="0" y="-14513"/>
            <a:ext cx="12188825" cy="6864820"/>
          </a:xfrm>
          <a:prstGeom prst="rect"/>
        </p:spPr>
      </p:pic>
      <p:sp>
        <p:nvSpPr>
          <p:cNvPr id="1048684" name="标题 1"/>
          <p:cNvSpPr>
            <a:spLocks noGrp="1"/>
          </p:cNvSpPr>
          <p:nvPr>
            <p:ph type="title" hasCustomPrompt="1"/>
            <p:custDataLst>
              <p:tags r:id="rId7"/>
            </p:custDataLst>
          </p:nvPr>
        </p:nvSpPr>
        <p:spPr>
          <a:xfrm>
            <a:off x="1792224" y="1103087"/>
            <a:ext cx="7516368" cy="1047188"/>
          </a:xfrm>
          <a:noFill/>
        </p:spPr>
        <p:txBody>
          <a:bodyPr anchor="b" wrap="square">
            <a:normAutofit/>
          </a:bodyPr>
          <a:lstStyle>
            <a:lvl1pPr algn="l">
              <a:defRPr b="0" sz="5000">
                <a:solidFill>
                  <a:schemeClr val="tx2"/>
                </a:solidFill>
                <a:latin typeface="+mj-ea"/>
                <a:ea typeface="+mj-ea"/>
              </a:defRPr>
            </a:lvl1pPr>
          </a:lstStyle>
          <a:p>
            <a:r>
              <a:rPr altLang="en-US" dirty="0" lang="zh-CN"/>
              <a:t>标题</a:t>
            </a:r>
            <a:endParaRPr altLang="en-US" dirty="0" lang="zh-CN"/>
          </a:p>
        </p:txBody>
      </p:sp>
      <p:sp>
        <p:nvSpPr>
          <p:cNvPr id="1048686" name="日期占位符 6"/>
          <p:cNvSpPr>
            <a:spLocks noGrp="1"/>
          </p:cNvSpPr>
          <p:nvPr>
            <p:ph type="dt" sz="half" idx="10"/>
            <p:custDataLst>
              <p:tags r:id="rId8"/>
            </p:custDataLst>
          </p:nvPr>
        </p:nvSpPr>
        <p:spPr/>
        <p:txBody>
          <a:bodyPr wrap="square">
            <a:normAutofit/>
          </a:bodyPr>
          <a:p>
            <a:fld id="{5592522B-0F24-4480-B9DD-A9474A6880D6}" type="datetimeFigureOut">
              <a:rPr altLang="en-US" lang="zh-CN" smtClean="0"/>
            </a:fld>
            <a:endParaRPr altLang="en-US" lang="zh-CN"/>
          </a:p>
        </p:txBody>
      </p:sp>
      <p:sp>
        <p:nvSpPr>
          <p:cNvPr id="1048688" name="页脚占位符 7"/>
          <p:cNvSpPr>
            <a:spLocks noGrp="1"/>
          </p:cNvSpPr>
          <p:nvPr>
            <p:ph type="ftr" sz="quarter" idx="11"/>
            <p:custDataLst>
              <p:tags r:id="rId9"/>
            </p:custDataLst>
          </p:nvPr>
        </p:nvSpPr>
        <p:spPr/>
        <p:txBody>
          <a:bodyPr/>
          <a:p>
            <a:endParaRPr altLang="en-US" lang="zh-CN"/>
          </a:p>
        </p:txBody>
      </p:sp>
      <p:sp>
        <p:nvSpPr>
          <p:cNvPr id="1048690" name="灯片编号占位符 8"/>
          <p:cNvSpPr>
            <a:spLocks noGrp="1"/>
          </p:cNvSpPr>
          <p:nvPr>
            <p:ph type="sldNum" sz="quarter" idx="12"/>
            <p:custDataLst>
              <p:tags r:id="rId10"/>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75" name="@png2x_02_章节" descr="C:/Users/kingsoft/AppData/Local/Temp/fig2wpp/@png2x_02_章节.png"/>
          <p:cNvPicPr>
            <a:picLocks noChangeAspect="1"/>
          </p:cNvPicPr>
          <p:nvPr userDrawn="1">
            <p:custDataLst>
              <p:tags r:id="rId1"/>
            </p:custDataLst>
          </p:nvPr>
        </p:nvPicPr>
        <p:blipFill>
          <a:blip xmlns:r="http://schemas.openxmlformats.org/officeDocument/2006/relationships" r:embed="rId2"/>
          <a:stretch>
            <a:fillRect/>
          </a:stretch>
        </p:blipFill>
        <p:spPr>
          <a:xfrm>
            <a:off x="0" y="316774"/>
            <a:ext cx="9692640" cy="6555740"/>
          </a:xfrm>
          <a:prstGeom prst="rect"/>
        </p:spPr>
      </p:pic>
      <p:pic>
        <p:nvPicPr>
          <p:cNvPr id="2097177" name="@png2x_01_章节" descr="C:/Users/kingsoft/AppData/Local/Temp/fig2wpp/@png2x_01_章节.png"/>
          <p:cNvPicPr>
            <a:picLocks noChangeAspect="1"/>
          </p:cNvPicPr>
          <p:nvPr userDrawn="1">
            <p:custDataLst>
              <p:tags r:id="rId3"/>
            </p:custDataLst>
          </p:nvPr>
        </p:nvPicPr>
        <p:blipFill>
          <a:blip xmlns:r="http://schemas.openxmlformats.org/officeDocument/2006/relationships" r:embed="rId4"/>
          <a:stretch>
            <a:fillRect/>
          </a:stretch>
        </p:blipFill>
        <p:spPr>
          <a:xfrm>
            <a:off x="6299835" y="0"/>
            <a:ext cx="5888355" cy="5897880"/>
          </a:xfrm>
          <a:prstGeom prst="rect"/>
        </p:spPr>
      </p:pic>
      <p:pic>
        <p:nvPicPr>
          <p:cNvPr id="2097179" name="@png2x_glass_章节" descr="C:/Users/kingsoft/AppData/Local/Temp/fig2wpp/@png2x_glass_章节.png"/>
          <p:cNvPicPr>
            <a:picLocks noChangeAspect="1"/>
          </p:cNvPicPr>
          <p:nvPr userDrawn="1">
            <p:custDataLst>
              <p:tags r:id="rId5"/>
            </p:custDataLst>
          </p:nvPr>
        </p:nvPicPr>
        <p:blipFill>
          <a:blip xmlns:r="http://schemas.openxmlformats.org/officeDocument/2006/relationships" r:embed="rId6"/>
          <a:stretch>
            <a:fillRect/>
          </a:stretch>
        </p:blipFill>
        <p:spPr>
          <a:xfrm>
            <a:off x="4178300" y="1590675"/>
            <a:ext cx="8028305" cy="3684905"/>
          </a:xfrm>
          <a:prstGeom prst="rect"/>
        </p:spPr>
      </p:pic>
      <p:sp>
        <p:nvSpPr>
          <p:cNvPr id="1048692" name="标题 1"/>
          <p:cNvSpPr>
            <a:spLocks noGrp="1"/>
          </p:cNvSpPr>
          <p:nvPr>
            <p:ph type="title"/>
            <p:custDataLst>
              <p:tags r:id="rId7"/>
            </p:custDataLst>
          </p:nvPr>
        </p:nvSpPr>
        <p:spPr>
          <a:xfrm>
            <a:off x="5449824" y="3685032"/>
            <a:ext cx="6263640" cy="1399032"/>
          </a:xfrm>
          <a:noFill/>
        </p:spPr>
        <p:txBody>
          <a:bodyPr anchor="t" wrap="square">
            <a:normAutofit/>
          </a:bodyPr>
          <a:lstStyle>
            <a:lvl1pPr algn="l">
              <a:defRPr b="0" sz="4400">
                <a:solidFill>
                  <a:schemeClr val="tx2"/>
                </a:solidFill>
                <a:latin typeface="+mj-ea"/>
                <a:ea typeface="+mj-ea"/>
              </a:defRPr>
            </a:lvl1pPr>
          </a:lstStyle>
          <a:p>
            <a:r>
              <a:rPr altLang="en-US" dirty="0" lang="zh-CN"/>
              <a:t>单击此处编辑母版标题样式</a:t>
            </a:r>
            <a:endParaRPr altLang="en-US" dirty="0" lang="zh-CN"/>
          </a:p>
        </p:txBody>
      </p:sp>
      <p:sp>
        <p:nvSpPr>
          <p:cNvPr id="1048694" name="日期占位符 3"/>
          <p:cNvSpPr>
            <a:spLocks noGrp="1"/>
          </p:cNvSpPr>
          <p:nvPr>
            <p:ph type="dt" sz="half" idx="10"/>
            <p:custDataLst>
              <p:tags r:id="rId8"/>
            </p:custDataLst>
          </p:nvPr>
        </p:nvSpPr>
        <p:spPr/>
        <p:txBody>
          <a:bodyPr wrap="square">
            <a:normAutofit/>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9"/>
            </p:custDataLst>
          </p:nvPr>
        </p:nvSpPr>
        <p:spPr/>
        <p:txBody>
          <a:bodyPr/>
          <a:p>
            <a:endParaRPr altLang="en-US" lang="zh-CN"/>
          </a:p>
        </p:txBody>
      </p:sp>
      <p:sp>
        <p:nvSpPr>
          <p:cNvPr id="1048698" name="灯片编号占位符 5"/>
          <p:cNvSpPr>
            <a:spLocks noGrp="1"/>
          </p:cNvSpPr>
          <p:nvPr>
            <p:ph type="sldNum" sz="quarter" idx="12"/>
            <p:custDataLst>
              <p:tags r:id="rId10"/>
            </p:custDataLst>
          </p:nvPr>
        </p:nvSpPr>
        <p:spPr/>
        <p:txBody>
          <a:bodyPr wrap="square">
            <a:normAutofit/>
          </a:bodyPr>
          <a:p>
            <a:fld id="{BE5F26B5-172A-4DC2-B0B7-181CFC56B87C}" type="slidenum">
              <a:rPr altLang="en-US" lang="zh-CN" smtClean="0"/>
            </a:fld>
            <a:endParaRPr altLang="en-US" lang="zh-CN"/>
          </a:p>
        </p:txBody>
      </p:sp>
      <p:sp>
        <p:nvSpPr>
          <p:cNvPr id="1048700" name="文本占位符 7"/>
          <p:cNvSpPr>
            <a:spLocks noGrp="1"/>
          </p:cNvSpPr>
          <p:nvPr>
            <p:ph type="body" sz="quarter" idx="13" hasCustomPrompt="1"/>
            <p:custDataLst>
              <p:tags r:id="rId11"/>
            </p:custDataLst>
          </p:nvPr>
        </p:nvSpPr>
        <p:spPr>
          <a:xfrm>
            <a:off x="5458968" y="1843314"/>
            <a:ext cx="6254496" cy="1585686"/>
          </a:xfrm>
          <a:noFill/>
        </p:spPr>
        <p:txBody>
          <a:bodyPr anchor="b" wrap="square">
            <a:normAutofit/>
          </a:bodyPr>
          <a:lstStyle>
            <a:lvl1pPr algn="l" indent="0" marL="0">
              <a:buNone/>
              <a:defRPr b="0" sz="7400">
                <a:solidFill>
                  <a:schemeClr val="accent2">
                    <a:lumMod val="75000"/>
                  </a:schemeClr>
                </a:solidFill>
                <a:latin typeface="+mj-ea"/>
                <a:ea typeface="+mj-ea"/>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02" name="标题 1"/>
          <p:cNvSpPr>
            <a:spLocks noGrp="1"/>
          </p:cNvSpPr>
          <p:nvPr>
            <p:ph type="title"/>
            <p:custDataLst>
              <p:tags r:id="rId1"/>
            </p:custDataLst>
          </p:nvPr>
        </p:nvSpPr>
        <p:spPr>
          <a:xfrm>
            <a:off x="1014984" y="420914"/>
            <a:ext cx="10158984" cy="1106134"/>
          </a:xfrm>
          <a:noFill/>
        </p:spPr>
        <p:txBody>
          <a:bodyPr anchor="b" bIns="0" lIns="0" rIns="0" rtlCol="0" tIns="0" vert="horz" wrap="square">
            <a:normAutofit/>
          </a:bodyPr>
          <a:lstStyle>
            <a:lvl1pPr>
              <a:defRPr altLang="en-US" dirty="0" lang="zh-CN">
                <a:solidFill>
                  <a:schemeClr val="tx2"/>
                </a:solidFill>
              </a:defRPr>
            </a:lvl1pPr>
          </a:lstStyle>
          <a:p>
            <a:pPr lvl="0"/>
            <a:r>
              <a:rPr altLang="en-US" dirty="0" lang="zh-CN"/>
              <a:t>单击此处编辑母版标题样式</a:t>
            </a:r>
            <a:endParaRPr altLang="en-US" dirty="0" lang="zh-CN"/>
          </a:p>
        </p:txBody>
      </p:sp>
      <p:sp>
        <p:nvSpPr>
          <p:cNvPr id="1048704" name="内容占位符 2"/>
          <p:cNvSpPr>
            <a:spLocks noGrp="1"/>
          </p:cNvSpPr>
          <p:nvPr>
            <p:ph sz="half" idx="1"/>
            <p:custDataLst>
              <p:tags r:id="rId2"/>
            </p:custDataLst>
          </p:nvPr>
        </p:nvSpPr>
        <p:spPr>
          <a:xfrm>
            <a:off x="1014984" y="1683656"/>
            <a:ext cx="5004816" cy="4493943"/>
          </a:xfrm>
        </p:spPr>
        <p:txBody>
          <a:bodyPr wrap="square">
            <a:normAutofit/>
          </a:bodyPr>
          <a:lstStyle>
            <a:lvl1pPr>
              <a:defRPr>
                <a:solidFill>
                  <a:schemeClr val="tx2"/>
                </a:solidFill>
              </a:defRPr>
            </a:lvl1pPr>
            <a:lvl2pPr>
              <a:defRPr>
                <a:solidFill>
                  <a:schemeClr val="tx2"/>
                </a:solidFill>
              </a:defRPr>
            </a:lvl2pPr>
            <a:lvl3pPr>
              <a:defRPr>
                <a:solidFill>
                  <a:schemeClr val="tx2"/>
                </a:solidFill>
              </a:defRPr>
            </a:lvl3pPr>
            <a:lvl4pPr>
              <a:defRPr sz="1400">
                <a:solidFill>
                  <a:schemeClr val="tx2"/>
                </a:solidFill>
              </a:defRPr>
            </a:lvl4pPr>
            <a:lvl5pPr>
              <a:defRPr sz="1200">
                <a:solidFill>
                  <a:schemeClr val="tx2"/>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6" name="内容占位符 3"/>
          <p:cNvSpPr>
            <a:spLocks noGrp="1"/>
          </p:cNvSpPr>
          <p:nvPr>
            <p:ph sz="half" idx="2"/>
            <p:custDataLst>
              <p:tags r:id="rId3"/>
            </p:custDataLst>
          </p:nvPr>
        </p:nvSpPr>
        <p:spPr>
          <a:xfrm>
            <a:off x="6172200" y="1683656"/>
            <a:ext cx="5001768" cy="4493943"/>
          </a:xfrm>
          <a:noFill/>
        </p:spPr>
        <p:txBody>
          <a:bodyPr anchor="t" bIns="0" lIns="0" rIns="0" rtlCol="0" tIns="0" vert="horz" wrap="square">
            <a:normAutofit/>
          </a:bodyPr>
          <a:lstStyle>
            <a:lvl1pPr>
              <a:defRPr altLang="en-US" dirty="0" lang="zh-CN"/>
            </a:lvl1pPr>
            <a:lvl2pPr>
              <a:defRPr altLang="en-US" dirty="0" lang="zh-CN"/>
            </a:lvl2pPr>
            <a:lvl3pPr>
              <a:defRPr altLang="en-US" dirty="0" lang="zh-CN"/>
            </a:lvl3pPr>
            <a:lvl4pPr>
              <a:defRPr altLang="en-US" dirty="0" sz="1400" lang="zh-CN"/>
            </a:lvl4pPr>
            <a:lvl5pPr>
              <a:defRPr altLang="en-US" dirty="0" sz="1200" lang="zh-CN"/>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日期占位符 4"/>
          <p:cNvSpPr>
            <a:spLocks noGrp="1"/>
          </p:cNvSpPr>
          <p:nvPr>
            <p:ph type="dt" sz="half" idx="10"/>
            <p:custDataLst>
              <p:tags r:id="rId4"/>
            </p:custDataLst>
          </p:nvPr>
        </p:nvSpPr>
        <p:spPr/>
        <p:txBody>
          <a:bodyPr wrap="square">
            <a:normAutofit/>
          </a:bodyPr>
          <a:lstStyle>
            <a:lvl1pPr>
              <a:defRPr>
                <a:solidFill>
                  <a:schemeClr val="tx2">
                    <a:lumMod val="75000"/>
                  </a:schemeClr>
                </a:solidFill>
              </a:defRPr>
            </a:lvl1pPr>
          </a:lstStyle>
          <a:p>
            <a:fld id="{5592522B-0F24-4480-B9DD-A9474A6880D6}" type="datetimeFigureOut">
              <a:rPr altLang="en-US" lang="zh-CN" smtClean="0"/>
            </a:fld>
            <a:endParaRPr altLang="en-US" lang="zh-CN"/>
          </a:p>
        </p:txBody>
      </p:sp>
      <p:sp>
        <p:nvSpPr>
          <p:cNvPr id="1048710" name="页脚占位符 5"/>
          <p:cNvSpPr>
            <a:spLocks noGrp="1"/>
          </p:cNvSpPr>
          <p:nvPr>
            <p:ph type="ftr" sz="quarter" idx="11"/>
            <p:custDataLst>
              <p:tags r:id="rId5"/>
            </p:custDataLst>
          </p:nvPr>
        </p:nvSpPr>
        <p:spPr/>
        <p:txBody>
          <a:bodyPr/>
          <a:lstStyle>
            <a:lvl1pPr>
              <a:defRPr>
                <a:solidFill>
                  <a:schemeClr val="tx2">
                    <a:lumMod val="75000"/>
                  </a:schemeClr>
                </a:solidFill>
              </a:defRPr>
            </a:lvl1pPr>
          </a:lstStyle>
          <a:p>
            <a:endParaRPr altLang="en-US" lang="zh-CN"/>
          </a:p>
        </p:txBody>
      </p:sp>
      <p:sp>
        <p:nvSpPr>
          <p:cNvPr id="1048712" name="灯片编号占位符 6"/>
          <p:cNvSpPr>
            <a:spLocks noGrp="1"/>
          </p:cNvSpPr>
          <p:nvPr>
            <p:ph type="sldNum" sz="quarter" idx="12"/>
            <p:custDataLst>
              <p:tags r:id="rId6"/>
            </p:custDataLst>
          </p:nvPr>
        </p:nvSpPr>
        <p:spPr/>
        <p:txBody>
          <a:bodyPr wrap="square">
            <a:normAutofit/>
          </a:bodyPr>
          <a:lstStyle>
            <a:lvl1pPr>
              <a:defRPr>
                <a:solidFill>
                  <a:schemeClr val="tx2"/>
                </a:solidFill>
              </a:defRPr>
            </a:lvl1pPr>
          </a:lstStyle>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4" name="标题 1"/>
          <p:cNvSpPr>
            <a:spLocks noGrp="1"/>
          </p:cNvSpPr>
          <p:nvPr>
            <p:ph type="title"/>
            <p:custDataLst>
              <p:tags r:id="rId1"/>
            </p:custDataLst>
          </p:nvPr>
        </p:nvSpPr>
        <p:spPr>
          <a:xfrm>
            <a:off x="1014984" y="420914"/>
            <a:ext cx="10158984" cy="1106134"/>
          </a:xfrm>
          <a:noFill/>
        </p:spPr>
        <p:txBody>
          <a:bodyPr anchor="b" bIns="0" lIns="0" rIns="0" rtlCol="0" tIns="0" vert="horz" wrap="square">
            <a:normAutofit/>
          </a:bodyPr>
          <a:lstStyle>
            <a:lvl1pPr>
              <a:defRPr altLang="en-US" dirty="0" lang="zh-CN">
                <a:solidFill>
                  <a:schemeClr val="tx2"/>
                </a:solidFill>
              </a:defRPr>
            </a:lvl1pPr>
          </a:lstStyle>
          <a:p>
            <a:pPr lvl="0"/>
            <a:r>
              <a:rPr altLang="en-US" dirty="0" lang="zh-CN"/>
              <a:t>单击此处编辑母版标题样式</a:t>
            </a:r>
            <a:endParaRPr altLang="en-US" dirty="0" lang="zh-CN"/>
          </a:p>
        </p:txBody>
      </p:sp>
      <p:sp>
        <p:nvSpPr>
          <p:cNvPr id="1048716" name="文本占位符 2"/>
          <p:cNvSpPr>
            <a:spLocks noGrp="1"/>
          </p:cNvSpPr>
          <p:nvPr>
            <p:ph type="body" idx="1"/>
            <p:custDataLst>
              <p:tags r:id="rId2"/>
            </p:custDataLst>
          </p:nvPr>
        </p:nvSpPr>
        <p:spPr>
          <a:xfrm>
            <a:off x="1014984" y="1635679"/>
            <a:ext cx="4982591" cy="540000"/>
          </a:xfrm>
        </p:spPr>
        <p:txBody>
          <a:bodyPr anchor="b" wrap="square">
            <a:normAutofit/>
          </a:bodyPr>
          <a:lstStyle>
            <a:lvl1pPr indent="0" marL="0">
              <a:buNone/>
              <a:defRPr b="1" sz="2400">
                <a:solidFill>
                  <a:schemeClr val="tx2"/>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8" name="内容占位符 3"/>
          <p:cNvSpPr>
            <a:spLocks noGrp="1"/>
          </p:cNvSpPr>
          <p:nvPr>
            <p:ph sz="half" idx="2"/>
            <p:custDataLst>
              <p:tags r:id="rId3"/>
            </p:custDataLst>
          </p:nvPr>
        </p:nvSpPr>
        <p:spPr>
          <a:xfrm>
            <a:off x="1014984" y="2278743"/>
            <a:ext cx="4982591" cy="3910920"/>
          </a:xfrm>
        </p:spPr>
        <p:txBody>
          <a:bodyPr wrap="square">
            <a:normAutofit/>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0" name="文本占位符 4"/>
          <p:cNvSpPr>
            <a:spLocks noGrp="1"/>
          </p:cNvSpPr>
          <p:nvPr>
            <p:ph type="body" sz="quarter" idx="3"/>
            <p:custDataLst>
              <p:tags r:id="rId4"/>
            </p:custDataLst>
          </p:nvPr>
        </p:nvSpPr>
        <p:spPr>
          <a:xfrm>
            <a:off x="6172200" y="1635679"/>
            <a:ext cx="5001768" cy="540000"/>
          </a:xfrm>
        </p:spPr>
        <p:txBody>
          <a:bodyPr anchor="b" wrap="square">
            <a:normAutofit/>
          </a:bodyPr>
          <a:lstStyle>
            <a:lvl1pPr indent="0" marL="0">
              <a:buNone/>
              <a:defRPr b="1" sz="2400">
                <a:solidFill>
                  <a:schemeClr val="tx2"/>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2" name="内容占位符 5"/>
          <p:cNvSpPr>
            <a:spLocks noGrp="1"/>
          </p:cNvSpPr>
          <p:nvPr>
            <p:ph sz="quarter" idx="4"/>
            <p:custDataLst>
              <p:tags r:id="rId5"/>
            </p:custDataLst>
          </p:nvPr>
        </p:nvSpPr>
        <p:spPr>
          <a:xfrm>
            <a:off x="6172200" y="2278743"/>
            <a:ext cx="5001768" cy="3910920"/>
          </a:xfrm>
        </p:spPr>
        <p:txBody>
          <a:bodyPr wrap="square">
            <a:normAutofit/>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日期占位符 6"/>
          <p:cNvSpPr>
            <a:spLocks noGrp="1"/>
          </p:cNvSpPr>
          <p:nvPr>
            <p:ph type="dt" sz="half" idx="10"/>
            <p:custDataLst>
              <p:tags r:id="rId6"/>
            </p:custDataLst>
          </p:nvPr>
        </p:nvSpPr>
        <p:spPr/>
        <p:txBody>
          <a:bodyPr wrap="square">
            <a:normAutofit/>
          </a:bodyPr>
          <a:lstStyle>
            <a:lvl1pPr>
              <a:defRPr>
                <a:solidFill>
                  <a:schemeClr val="tx2"/>
                </a:solidFill>
              </a:defRPr>
            </a:lvl1pPr>
          </a:lstStyle>
          <a:p>
            <a:fld id="{5592522B-0F24-4480-B9DD-A9474A6880D6}" type="datetimeFigureOut">
              <a:rPr altLang="en-US" lang="zh-CN" smtClean="0"/>
            </a:fld>
            <a:endParaRPr altLang="en-US" lang="zh-CN"/>
          </a:p>
        </p:txBody>
      </p:sp>
      <p:sp>
        <p:nvSpPr>
          <p:cNvPr id="1048726" name="页脚占位符 7"/>
          <p:cNvSpPr>
            <a:spLocks noGrp="1"/>
          </p:cNvSpPr>
          <p:nvPr>
            <p:ph type="ftr" sz="quarter" idx="11"/>
            <p:custDataLst>
              <p:tags r:id="rId7"/>
            </p:custDataLst>
          </p:nvPr>
        </p:nvSpPr>
        <p:spPr/>
        <p:txBody>
          <a:bodyPr/>
          <a:lstStyle>
            <a:lvl1pPr>
              <a:defRPr>
                <a:solidFill>
                  <a:schemeClr val="tx2"/>
                </a:solidFill>
              </a:defRPr>
            </a:lvl1pPr>
          </a:lstStyle>
          <a:p>
            <a:endParaRPr altLang="en-US" lang="zh-CN"/>
          </a:p>
        </p:txBody>
      </p:sp>
      <p:sp>
        <p:nvSpPr>
          <p:cNvPr id="1048728" name="灯片编号占位符 8"/>
          <p:cNvSpPr>
            <a:spLocks noGrp="1"/>
          </p:cNvSpPr>
          <p:nvPr>
            <p:ph type="sldNum" sz="quarter" idx="12"/>
            <p:custDataLst>
              <p:tags r:id="rId8"/>
            </p:custDataLst>
          </p:nvPr>
        </p:nvSpPr>
        <p:spPr/>
        <p:txBody>
          <a:bodyPr wrap="square">
            <a:normAutofit/>
          </a:bodyPr>
          <a:lstStyle>
            <a:lvl1pPr>
              <a:defRPr>
                <a:solidFill>
                  <a:schemeClr val="tx2"/>
                </a:solidFill>
              </a:defRPr>
            </a:lvl1pPr>
          </a:lstStyle>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30" name="标题 1"/>
          <p:cNvSpPr>
            <a:spLocks noGrp="1"/>
          </p:cNvSpPr>
          <p:nvPr>
            <p:ph type="title"/>
            <p:custDataLst>
              <p:tags r:id="rId1"/>
            </p:custDataLst>
          </p:nvPr>
        </p:nvSpPr>
        <p:spPr/>
        <p:txBody>
          <a:bodyPr wrap="square">
            <a:normAutofit/>
          </a:bodyPr>
          <a:lstStyle>
            <a:lvl1pPr>
              <a:defRPr>
                <a:solidFill>
                  <a:schemeClr val="tx2"/>
                </a:solidFill>
              </a:defRPr>
            </a:lvl1pPr>
          </a:lstStyle>
          <a:p>
            <a:r>
              <a:rPr altLang="en-US" dirty="0" lang="zh-CN"/>
              <a:t>单击此处编辑母版标题样式</a:t>
            </a:r>
            <a:endParaRPr altLang="en-US" dirty="0" lang="zh-CN"/>
          </a:p>
        </p:txBody>
      </p:sp>
      <p:sp>
        <p:nvSpPr>
          <p:cNvPr id="1048732" name="日期占位符 2"/>
          <p:cNvSpPr>
            <a:spLocks noGrp="1"/>
          </p:cNvSpPr>
          <p:nvPr>
            <p:ph type="dt" sz="half" idx="10"/>
            <p:custDataLst>
              <p:tags r:id="rId2"/>
            </p:custDataLst>
          </p:nvPr>
        </p:nvSpPr>
        <p:spPr/>
        <p:txBody>
          <a:bodyPr wrap="square">
            <a:normAutofit/>
          </a:bodyPr>
          <a:p>
            <a:fld id="{5592522B-0F24-4480-B9DD-A9474A6880D6}" type="datetimeFigureOut">
              <a:rPr altLang="en-US" lang="zh-CN" smtClean="0"/>
            </a:fld>
            <a:endParaRPr altLang="en-US" lang="zh-CN"/>
          </a:p>
        </p:txBody>
      </p:sp>
      <p:sp>
        <p:nvSpPr>
          <p:cNvPr id="1048734" name="页脚占位符 3"/>
          <p:cNvSpPr>
            <a:spLocks noGrp="1"/>
          </p:cNvSpPr>
          <p:nvPr>
            <p:ph type="ftr" sz="quarter" idx="11"/>
            <p:custDataLst>
              <p:tags r:id="rId3"/>
            </p:custDataLst>
          </p:nvPr>
        </p:nvSpPr>
        <p:spPr/>
        <p:txBody>
          <a:bodyPr/>
          <a:p>
            <a:endParaRPr altLang="en-US" lang="zh-CN"/>
          </a:p>
        </p:txBody>
      </p:sp>
      <p:sp>
        <p:nvSpPr>
          <p:cNvPr id="1048736" name="灯片编号占位符 4"/>
          <p:cNvSpPr>
            <a:spLocks noGrp="1"/>
          </p:cNvSpPr>
          <p:nvPr>
            <p:ph type="sldNum" sz="quarter" idx="12"/>
            <p:custDataLst>
              <p:tags r:id="rId4"/>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38" name="日期占位符 1"/>
          <p:cNvSpPr>
            <a:spLocks noGrp="1"/>
          </p:cNvSpPr>
          <p:nvPr>
            <p:ph type="dt" sz="half" idx="10"/>
            <p:custDataLst>
              <p:tags r:id="rId1"/>
            </p:custDataLst>
          </p:nvPr>
        </p:nvSpPr>
        <p:spPr/>
        <p:txBody>
          <a:bodyPr wrap="square">
            <a:normAutofit/>
          </a:bodyPr>
          <a:p>
            <a:fld id="{5592522B-0F24-4480-B9DD-A9474A6880D6}" type="datetimeFigureOut">
              <a:rPr altLang="en-US" lang="zh-CN" smtClean="0"/>
            </a:fld>
            <a:endParaRPr altLang="en-US" lang="zh-CN"/>
          </a:p>
        </p:txBody>
      </p:sp>
      <p:sp>
        <p:nvSpPr>
          <p:cNvPr id="1048740" name="页脚占位符 2"/>
          <p:cNvSpPr>
            <a:spLocks noGrp="1"/>
          </p:cNvSpPr>
          <p:nvPr>
            <p:ph type="ftr" sz="quarter" idx="11"/>
            <p:custDataLst>
              <p:tags r:id="rId2"/>
            </p:custDataLst>
          </p:nvPr>
        </p:nvSpPr>
        <p:spPr/>
        <p:txBody>
          <a:bodyPr/>
          <a:p>
            <a:endParaRPr altLang="en-US" lang="zh-CN"/>
          </a:p>
        </p:txBody>
      </p:sp>
      <p:sp>
        <p:nvSpPr>
          <p:cNvPr id="1048742" name="灯片编号占位符 3"/>
          <p:cNvSpPr>
            <a:spLocks noGrp="1"/>
          </p:cNvSpPr>
          <p:nvPr>
            <p:ph type="sldNum" sz="quarter" idx="12"/>
            <p:custDataLst>
              <p:tags r:id="rId3"/>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4" name="内容占位符 2"/>
          <p:cNvSpPr>
            <a:spLocks noGrp="1"/>
          </p:cNvSpPr>
          <p:nvPr>
            <p:ph idx="1"/>
            <p:custDataLst>
              <p:tags r:id="rId1"/>
            </p:custDataLst>
          </p:nvPr>
        </p:nvSpPr>
        <p:spPr>
          <a:xfrm>
            <a:off x="838200" y="360000"/>
            <a:ext cx="10515600" cy="5817600"/>
          </a:xfrm>
        </p:spPr>
        <p:txBody>
          <a:bodyPr wrap="square">
            <a:normAutofit/>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6" name="日期占位符 3"/>
          <p:cNvSpPr>
            <a:spLocks noGrp="1"/>
          </p:cNvSpPr>
          <p:nvPr>
            <p:ph type="dt" sz="half" idx="10"/>
            <p:custDataLst>
              <p:tags r:id="rId2"/>
            </p:custDataLst>
          </p:nvPr>
        </p:nvSpPr>
        <p:spPr/>
        <p:txBody>
          <a:bodyPr wrap="square">
            <a:normAutofit/>
          </a:bodyPr>
          <a:p>
            <a:fld id="{5592522B-0F24-4480-B9DD-A9474A6880D6}" type="datetimeFigureOut">
              <a:rPr altLang="en-US" lang="zh-CN" smtClean="0"/>
            </a:fld>
            <a:endParaRPr altLang="en-US" lang="zh-CN"/>
          </a:p>
        </p:txBody>
      </p:sp>
      <p:sp>
        <p:nvSpPr>
          <p:cNvPr id="1048748" name="页脚占位符 4"/>
          <p:cNvSpPr>
            <a:spLocks noGrp="1"/>
          </p:cNvSpPr>
          <p:nvPr>
            <p:ph type="ftr" sz="quarter" idx="11"/>
            <p:custDataLst>
              <p:tags r:id="rId3"/>
            </p:custDataLst>
          </p:nvPr>
        </p:nvSpPr>
        <p:spPr/>
        <p:txBody>
          <a:bodyPr/>
          <a:p>
            <a:endParaRPr altLang="en-US" lang="zh-CN"/>
          </a:p>
        </p:txBody>
      </p:sp>
      <p:sp>
        <p:nvSpPr>
          <p:cNvPr id="1048750" name="灯片编号占位符 5"/>
          <p:cNvSpPr>
            <a:spLocks noGrp="1"/>
          </p:cNvSpPr>
          <p:nvPr>
            <p:ph type="sldNum" sz="quarter" idx="12"/>
            <p:custDataLst>
              <p:tags r:id="rId4"/>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52" name="标题 1"/>
          <p:cNvSpPr>
            <a:spLocks noGrp="1"/>
          </p:cNvSpPr>
          <p:nvPr>
            <p:ph type="title"/>
            <p:custDataLst>
              <p:tags r:id="rId1"/>
            </p:custDataLst>
          </p:nvPr>
        </p:nvSpPr>
        <p:spPr>
          <a:xfrm>
            <a:off x="839788" y="360000"/>
            <a:ext cx="10515600" cy="864000"/>
          </a:xfrm>
        </p:spPr>
        <p:txBody>
          <a:bodyPr wrap="square">
            <a:normAutofit/>
          </a:bodyPr>
          <a:lstStyle>
            <a:lvl1pPr>
              <a:defRPr>
                <a:solidFill>
                  <a:schemeClr val="tx2"/>
                </a:solidFill>
              </a:defRPr>
            </a:lvl1pPr>
          </a:lstStyle>
          <a:p>
            <a:r>
              <a:rPr altLang="en-US" dirty="0" lang="zh-CN"/>
              <a:t>单击此处编辑母版标题样式</a:t>
            </a:r>
            <a:endParaRPr altLang="en-US" dirty="0" lang="zh-CN"/>
          </a:p>
        </p:txBody>
      </p:sp>
      <p:sp>
        <p:nvSpPr>
          <p:cNvPr id="1048754" name="文本占位符 2"/>
          <p:cNvSpPr>
            <a:spLocks noGrp="1"/>
          </p:cNvSpPr>
          <p:nvPr>
            <p:ph type="body" idx="1" hasCustomPrompt="1"/>
            <p:custDataLst>
              <p:tags r:id="rId2"/>
            </p:custDataLst>
          </p:nvPr>
        </p:nvSpPr>
        <p:spPr>
          <a:xfrm>
            <a:off x="838200" y="1296000"/>
            <a:ext cx="10514012" cy="576000"/>
          </a:xfrm>
        </p:spPr>
        <p:txBody>
          <a:bodyPr anchor="t" wrap="square">
            <a:normAutofit/>
          </a:bodyPr>
          <a:lstStyle>
            <a:lvl1pPr indent="0" marL="0">
              <a:buNone/>
              <a:defRPr b="0" sz="2400">
                <a:solidFill>
                  <a:schemeClr val="tx2"/>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单击此处编辑副标题样式</a:t>
            </a:r>
            <a:endParaRPr altLang="en-US" dirty="0" lang="zh-CN"/>
          </a:p>
        </p:txBody>
      </p:sp>
      <p:sp>
        <p:nvSpPr>
          <p:cNvPr id="1048756" name="日期占位符 6"/>
          <p:cNvSpPr>
            <a:spLocks noGrp="1"/>
          </p:cNvSpPr>
          <p:nvPr>
            <p:ph type="dt" sz="half" idx="10"/>
            <p:custDataLst>
              <p:tags r:id="rId3"/>
            </p:custDataLst>
          </p:nvPr>
        </p:nvSpPr>
        <p:spPr/>
        <p:txBody>
          <a:bodyPr wrap="square">
            <a:normAutofit/>
          </a:bodyPr>
          <a:p>
            <a:fld id="{5592522B-0F24-4480-B9DD-A9474A6880D6}" type="datetimeFigureOut">
              <a:rPr altLang="en-US" lang="zh-CN" smtClean="0"/>
            </a:fld>
            <a:endParaRPr altLang="en-US" lang="zh-CN"/>
          </a:p>
        </p:txBody>
      </p:sp>
      <p:sp>
        <p:nvSpPr>
          <p:cNvPr id="1048758" name="页脚占位符 7"/>
          <p:cNvSpPr>
            <a:spLocks noGrp="1"/>
          </p:cNvSpPr>
          <p:nvPr>
            <p:ph type="ftr" sz="quarter" idx="11"/>
            <p:custDataLst>
              <p:tags r:id="rId4"/>
            </p:custDataLst>
          </p:nvPr>
        </p:nvSpPr>
        <p:spPr/>
        <p:txBody>
          <a:bodyPr/>
          <a:p>
            <a:endParaRPr altLang="en-US" lang="zh-CN"/>
          </a:p>
        </p:txBody>
      </p:sp>
      <p:sp>
        <p:nvSpPr>
          <p:cNvPr id="1048760" name="灯片编号占位符 8"/>
          <p:cNvSpPr>
            <a:spLocks noGrp="1"/>
          </p:cNvSpPr>
          <p:nvPr>
            <p:ph type="sldNum" sz="quarter" idx="12"/>
            <p:custDataLst>
              <p:tags r:id="rId5"/>
            </p:custDataLst>
          </p:nvPr>
        </p:nvSpPr>
        <p:spPr/>
        <p:txBody>
          <a:bodyPr wrap="square">
            <a:normAutofit/>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81" name="@png2x_03_结束" descr="C:/Users/kingsoft/AppData/Local/Temp/fig2wpp/@png2x_03_结束.png"/>
          <p:cNvPicPr>
            <a:picLocks noChangeAspect="1"/>
          </p:cNvPicPr>
          <p:nvPr userDrawn="1">
            <p:custDataLst>
              <p:tags r:id="rId1"/>
            </p:custDataLst>
          </p:nvPr>
        </p:nvPicPr>
        <p:blipFill>
          <a:blip xmlns:r="http://schemas.openxmlformats.org/officeDocument/2006/relationships" r:embed="rId2"/>
          <a:stretch>
            <a:fillRect/>
          </a:stretch>
        </p:blipFill>
        <p:spPr>
          <a:xfrm>
            <a:off x="6199505" y="1627505"/>
            <a:ext cx="5989320" cy="5229860"/>
          </a:xfrm>
          <a:prstGeom prst="rect"/>
        </p:spPr>
      </p:pic>
      <p:pic>
        <p:nvPicPr>
          <p:cNvPr id="2097183" name="@png2x_02_结束" descr="C:/Users/kingsoft/AppData/Local/Temp/fig2wpp/@png2x_02_结束.png"/>
          <p:cNvPicPr>
            <a:picLocks noChangeAspect="1"/>
          </p:cNvPicPr>
          <p:nvPr userDrawn="1">
            <p:custDataLst>
              <p:tags r:id="rId3"/>
            </p:custDataLst>
          </p:nvPr>
        </p:nvPicPr>
        <p:blipFill>
          <a:blip xmlns:r="http://schemas.openxmlformats.org/officeDocument/2006/relationships" r:embed="rId4"/>
          <a:stretch>
            <a:fillRect/>
          </a:stretch>
        </p:blipFill>
        <p:spPr>
          <a:xfrm>
            <a:off x="0" y="0"/>
            <a:ext cx="4206240" cy="5412740"/>
          </a:xfrm>
          <a:prstGeom prst="rect"/>
        </p:spPr>
      </p:pic>
      <p:pic>
        <p:nvPicPr>
          <p:cNvPr id="2097185" name="@png2x_glass_结束" descr="C:/Users/kingsoft/AppData/Local/Temp/fig2wpp/@png2x_glass_结束.png"/>
          <p:cNvPicPr>
            <a:picLocks noChangeAspect="1"/>
          </p:cNvPicPr>
          <p:nvPr userDrawn="1">
            <p:custDataLst>
              <p:tags r:id="rId5"/>
            </p:custDataLst>
          </p:nvPr>
        </p:nvPicPr>
        <p:blipFill>
          <a:blip xmlns:r="http://schemas.openxmlformats.org/officeDocument/2006/relationships" r:embed="rId6"/>
          <a:stretch>
            <a:fillRect/>
          </a:stretch>
        </p:blipFill>
        <p:spPr>
          <a:xfrm>
            <a:off x="0" y="16692"/>
            <a:ext cx="12188825" cy="6858000"/>
          </a:xfrm>
          <a:prstGeom prst="rect"/>
        </p:spPr>
      </p:pic>
      <p:pic>
        <p:nvPicPr>
          <p:cNvPr id="2097187" name="@png2x_01_结束" descr="C:/Users/kingsoft/AppData/Local/Temp/fig2wpp/@png2x_01_结束.png"/>
          <p:cNvPicPr>
            <a:picLocks noChangeAspect="1"/>
          </p:cNvPicPr>
          <p:nvPr userDrawn="1">
            <p:custDataLst>
              <p:tags r:id="rId7"/>
            </p:custDataLst>
          </p:nvPr>
        </p:nvPicPr>
        <p:blipFill>
          <a:blip xmlns:r="http://schemas.openxmlformats.org/officeDocument/2006/relationships" r:embed="rId8"/>
          <a:stretch>
            <a:fillRect/>
          </a:stretch>
        </p:blipFill>
        <p:spPr>
          <a:xfrm>
            <a:off x="6409690" y="1499235"/>
            <a:ext cx="4580890" cy="4398010"/>
          </a:xfrm>
          <a:prstGeom prst="rect"/>
        </p:spPr>
      </p:pic>
      <p:sp>
        <p:nvSpPr>
          <p:cNvPr id="1048762" name="标题 1"/>
          <p:cNvSpPr>
            <a:spLocks noGrp="1"/>
          </p:cNvSpPr>
          <p:nvPr>
            <p:ph type="ctrTitle"/>
            <p:custDataLst>
              <p:tags r:id="rId9"/>
            </p:custDataLst>
          </p:nvPr>
        </p:nvSpPr>
        <p:spPr>
          <a:xfrm>
            <a:off x="1691640" y="1627505"/>
            <a:ext cx="4965192" cy="1847215"/>
          </a:xfrm>
          <a:noFill/>
        </p:spPr>
        <p:txBody>
          <a:bodyPr anchor="b" wrap="square">
            <a:normAutofit/>
          </a:bodyPr>
          <a:lstStyle>
            <a:lvl1pPr algn="l">
              <a:lnSpc>
                <a:spcPct val="100000"/>
              </a:lnSpc>
              <a:defRPr b="0" sz="5400">
                <a:solidFill>
                  <a:schemeClr val="tx2"/>
                </a:solidFill>
                <a:latin typeface="+mj-ea"/>
                <a:ea typeface="+mj-ea"/>
              </a:defRPr>
            </a:lvl1pPr>
          </a:lstStyle>
          <a:p>
            <a:r>
              <a:rPr altLang="en-US" dirty="0" lang="zh-CN"/>
              <a:t>单击此处编辑母版标题样式</a:t>
            </a:r>
            <a:endParaRPr altLang="en-US" dirty="0" lang="zh-CN"/>
          </a:p>
        </p:txBody>
      </p:sp>
      <p:sp>
        <p:nvSpPr>
          <p:cNvPr id="1048764" name="日期占位符 3"/>
          <p:cNvSpPr>
            <a:spLocks noGrp="1"/>
          </p:cNvSpPr>
          <p:nvPr>
            <p:ph type="dt" sz="half" idx="10"/>
            <p:custDataLst>
              <p:tags r:id="rId10"/>
            </p:custDataLst>
          </p:nvPr>
        </p:nvSpPr>
        <p:spPr/>
        <p:txBody>
          <a:bodyPr wrap="square">
            <a:normAutofit/>
          </a:bodyPr>
          <a:lstStyle>
            <a:lvl1pPr>
              <a:defRPr>
                <a:solidFill>
                  <a:schemeClr val="tx2">
                    <a:lumMod val="75000"/>
                  </a:schemeClr>
                </a:solidFill>
              </a:defRPr>
            </a:lvl1pPr>
          </a:lstStyle>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11"/>
            </p:custDataLst>
          </p:nvPr>
        </p:nvSpPr>
        <p:spPr/>
        <p:txBody>
          <a:bodyPr/>
          <a:lstStyle>
            <a:lvl1pPr>
              <a:defRPr>
                <a:solidFill>
                  <a:schemeClr val="tx2">
                    <a:lumMod val="75000"/>
                  </a:schemeClr>
                </a:solidFill>
              </a:defRPr>
            </a:lvl1pPr>
          </a:lstStyle>
          <a:p>
            <a:endParaRPr altLang="en-US" lang="zh-CN"/>
          </a:p>
        </p:txBody>
      </p:sp>
      <p:sp>
        <p:nvSpPr>
          <p:cNvPr id="1048768" name="灯片编号占位符 5"/>
          <p:cNvSpPr>
            <a:spLocks noGrp="1"/>
          </p:cNvSpPr>
          <p:nvPr>
            <p:ph type="sldNum" sz="quarter" idx="12"/>
            <p:custDataLst>
              <p:tags r:id="rId12"/>
            </p:custDataLst>
          </p:nvPr>
        </p:nvSpPr>
        <p:spPr>
          <a:xfrm>
            <a:off x="8610600" y="6356350"/>
            <a:ext cx="2743200" cy="365125"/>
          </a:xfrm>
        </p:spPr>
        <p:txBody>
          <a:bodyPr wrap="square">
            <a:normAutofit/>
          </a:bodyPr>
          <a:p>
            <a:fld id="{BE5F26B5-172A-4DC2-B0B7-181CFC56B87C}" type="slidenum">
              <a:rPr altLang="en-US" lang="zh-CN" smtClean="0"/>
            </a:fld>
            <a:endParaRPr altLang="en-US" lang="zh-CN"/>
          </a:p>
        </p:txBody>
      </p:sp>
      <p:sp>
        <p:nvSpPr>
          <p:cNvPr id="1048770" name="文本占位符 23"/>
          <p:cNvSpPr>
            <a:spLocks noGrp="1"/>
          </p:cNvSpPr>
          <p:nvPr>
            <p:ph type="body" sz="quarter" idx="17" hasCustomPrompt="1"/>
            <p:custDataLst>
              <p:tags r:id="rId13"/>
            </p:custDataLst>
          </p:nvPr>
        </p:nvSpPr>
        <p:spPr>
          <a:xfrm>
            <a:off x="1691640" y="3730751"/>
            <a:ext cx="4965192" cy="1499743"/>
          </a:xfrm>
          <a:noFill/>
        </p:spPr>
        <p:txBody>
          <a:bodyPr anchor="t" wrap="square">
            <a:normAutofit/>
          </a:bodyPr>
          <a:lstStyle>
            <a:lvl1pPr algn="l" indent="0" marL="0">
              <a:lnSpc>
                <a:spcPct val="100000"/>
              </a:lnSpc>
              <a:buNone/>
              <a:defRPr b="0" sz="1800">
                <a:solidFill>
                  <a:schemeClr val="tx2"/>
                </a:solidFill>
                <a:latin typeface="+mn-ea"/>
                <a:ea typeface="+mn-ea"/>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1.xml"/><Relationship Id="rId13" Type="http://schemas.openxmlformats.org/officeDocument/2006/relationships/image" Target="../media/image5.png"/><Relationship Id="rId14" Type="http://schemas.openxmlformats.org/officeDocument/2006/relationships/tags" Target="../tags/tag72.xml"/><Relationship Id="rId15" Type="http://schemas.openxmlformats.org/officeDocument/2006/relationships/image" Target="../media/image6.png"/><Relationship Id="rId16" Type="http://schemas.openxmlformats.org/officeDocument/2006/relationships/tags" Target="../tags/tag73.xml"/><Relationship Id="rId17" Type="http://schemas.openxmlformats.org/officeDocument/2006/relationships/tags" Target="../tags/tag74.xml"/><Relationship Id="rId18" Type="http://schemas.openxmlformats.org/officeDocument/2006/relationships/tags" Target="../tags/tag75.xml"/><Relationship Id="rId19" Type="http://schemas.openxmlformats.org/officeDocument/2006/relationships/tags" Target="../tags/tag76.xml"/><Relationship Id="rId20" Type="http://schemas.openxmlformats.org/officeDocument/2006/relationships/tags" Target="../tags/tag77.xml"/><Relationship Id="rId21" Type="http://schemas.openxmlformats.org/officeDocument/2006/relationships/tags" Target="../tags/tag78.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787" r:id="rId1"/>
    <p:sldLayoutId id="2147484788" r:id="rId2"/>
    <p:sldLayoutId id="2147484789" r:id="rId3"/>
    <p:sldLayoutId id="2147484790" r:id="rId4"/>
    <p:sldLayoutId id="2147484791" r:id="rId5"/>
    <p:sldLayoutId id="2147484792" r:id="rId6"/>
    <p:sldLayoutId id="2147484793" r:id="rId7"/>
    <p:sldLayoutId id="2147484794" r:id="rId8"/>
    <p:sldLayoutId id="2147484795" r:id="rId9"/>
    <p:sldLayoutId id="2147484796" r:id="rId10"/>
    <p:sldLayoutId id="2147484797"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png2x_2_正文" descr="C:/Users/kingsoft/AppData/Local/Temp/fig2wpp/@png2x_2_正文.png"/>
          <p:cNvPicPr>
            <a:picLocks noChangeAspect="1"/>
          </p:cNvPicPr>
          <p:nvPr userDrawn="1">
            <p:custDataLst>
              <p:tags r:id="rId12"/>
            </p:custDataLst>
          </p:nvPr>
        </p:nvPicPr>
        <p:blipFill>
          <a:blip xmlns:r="http://schemas.openxmlformats.org/officeDocument/2006/relationships" r:embed="rId13"/>
          <a:stretch>
            <a:fillRect/>
          </a:stretch>
        </p:blipFill>
        <p:spPr>
          <a:xfrm>
            <a:off x="9107170" y="4370705"/>
            <a:ext cx="3090545" cy="2486660"/>
          </a:xfrm>
          <a:prstGeom prst="rect"/>
        </p:spPr>
      </p:pic>
      <p:pic>
        <p:nvPicPr>
          <p:cNvPr id="2097155" name="@png2x_1_正文" descr="C:/Users/kingsoft/AppData/Local/Temp/fig2wpp/@png2x_1_正文.png"/>
          <p:cNvPicPr>
            <a:picLocks noChangeAspect="1"/>
          </p:cNvPicPr>
          <p:nvPr userDrawn="1">
            <p:custDataLst>
              <p:tags r:id="rId14"/>
            </p:custDataLst>
          </p:nvPr>
        </p:nvPicPr>
        <p:blipFill>
          <a:blip xmlns:r="http://schemas.openxmlformats.org/officeDocument/2006/relationships" r:embed="rId15"/>
          <a:stretch>
            <a:fillRect/>
          </a:stretch>
        </p:blipFill>
        <p:spPr>
          <a:xfrm>
            <a:off x="0" y="4562475"/>
            <a:ext cx="2423160" cy="2294890"/>
          </a:xfrm>
          <a:prstGeom prst="rect"/>
        </p:spPr>
      </p:pic>
      <p:sp>
        <p:nvSpPr>
          <p:cNvPr id="1048652" name="标题占位符 1"/>
          <p:cNvSpPr>
            <a:spLocks noGrp="1"/>
          </p:cNvSpPr>
          <p:nvPr>
            <p:ph type="title"/>
            <p:custDataLst>
              <p:tags r:id="rId16"/>
            </p:custDataLst>
          </p:nvPr>
        </p:nvSpPr>
        <p:spPr>
          <a:xfrm>
            <a:off x="1014984" y="420914"/>
            <a:ext cx="10158984" cy="1106134"/>
          </a:xfrm>
          <a:prstGeom prst="rect"/>
          <a:noFill/>
        </p:spPr>
        <p:txBody>
          <a:bodyPr anchor="b" bIns="0" lIns="0" rIns="0" rtlCol="0" tIns="0" vert="horz" wrap="square">
            <a:normAutofit/>
          </a:bodyPr>
          <a:p>
            <a:r>
              <a:rPr altLang="en-US" dirty="0" lang="zh-CN"/>
              <a:t>单击此处编辑母版标题样式</a:t>
            </a:r>
            <a:endParaRPr altLang="en-US" dirty="0" lang="zh-CN"/>
          </a:p>
        </p:txBody>
      </p:sp>
      <p:sp>
        <p:nvSpPr>
          <p:cNvPr id="1048654" name="文本占位符 2"/>
          <p:cNvSpPr>
            <a:spLocks noGrp="1"/>
          </p:cNvSpPr>
          <p:nvPr>
            <p:ph type="body" idx="1"/>
            <p:custDataLst>
              <p:tags r:id="rId17"/>
            </p:custDataLst>
          </p:nvPr>
        </p:nvSpPr>
        <p:spPr>
          <a:xfrm>
            <a:off x="1014984" y="1712686"/>
            <a:ext cx="10158984" cy="4249202"/>
          </a:xfrm>
          <a:prstGeom prst="rect"/>
          <a:noFill/>
        </p:spPr>
        <p:txBody>
          <a:bodyPr anchor="t" bIns="0" lIns="0" rIns="0" rtlCol="0" tIns="0" vert="horz" wrap="square">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6" name="日期占位符 3"/>
          <p:cNvSpPr>
            <a:spLocks noGrp="1"/>
          </p:cNvSpPr>
          <p:nvPr>
            <p:ph type="dt" sz="half" idx="2"/>
            <p:custDataLst>
              <p:tags r:id="rId18"/>
            </p:custDataLst>
          </p:nvPr>
        </p:nvSpPr>
        <p:spPr>
          <a:xfrm>
            <a:off x="838200" y="6356350"/>
            <a:ext cx="2743200" cy="365125"/>
          </a:xfrm>
          <a:prstGeom prst="rect"/>
        </p:spPr>
        <p:txBody>
          <a:bodyPr anchor="ctr" bIns="45720" lIns="91440" rIns="91440" rtlCol="0" tIns="45720" vert="horz" wrap="square">
            <a:normAutofit/>
          </a:bodyPr>
          <a:lstStyle>
            <a:lvl1pPr algn="l">
              <a:defRPr sz="1200">
                <a:solidFill>
                  <a:schemeClr val="tx2"/>
                </a:solidFill>
              </a:defRPr>
            </a:lvl1pPr>
          </a:lstStyle>
          <a:p>
            <a:fld id="{5592522B-0F24-4480-B9DD-A9474A6880D6}" type="datetimeFigureOut">
              <a:rPr altLang="en-US" lang="zh-CN" smtClean="0"/>
            </a:fld>
            <a:endParaRPr altLang="en-US" lang="zh-CN"/>
          </a:p>
        </p:txBody>
      </p:sp>
      <p:sp>
        <p:nvSpPr>
          <p:cNvPr id="1048658" name="页脚占位符 4"/>
          <p:cNvSpPr>
            <a:spLocks noGrp="1"/>
          </p:cNvSpPr>
          <p:nvPr>
            <p:ph type="ftr" sz="quarter" idx="3"/>
            <p:custDataLst>
              <p:tags r:id="rId19"/>
            </p:custDataLst>
          </p:nvPr>
        </p:nvSpPr>
        <p:spPr>
          <a:xfrm>
            <a:off x="4038600" y="6356350"/>
            <a:ext cx="4114800" cy="365125"/>
          </a:xfrm>
          <a:prstGeom prst="rect"/>
        </p:spPr>
        <p:txBody>
          <a:bodyPr anchor="ctr" bIns="45720" lIns="91440" rIns="91440" rtlCol="0" tIns="45720" vert="horz"/>
          <a:lstStyle>
            <a:lvl1pPr algn="ctr">
              <a:defRPr sz="1200">
                <a:solidFill>
                  <a:schemeClr val="tx2"/>
                </a:solidFill>
              </a:defRPr>
            </a:lvl1pPr>
          </a:lstStyle>
          <a:p>
            <a:endParaRPr altLang="en-US" lang="zh-CN"/>
          </a:p>
        </p:txBody>
      </p:sp>
      <p:sp>
        <p:nvSpPr>
          <p:cNvPr id="1048660" name="灯片编号占位符 5"/>
          <p:cNvSpPr>
            <a:spLocks noGrp="1"/>
          </p:cNvSpPr>
          <p:nvPr>
            <p:ph type="sldNum" sz="quarter" idx="4"/>
            <p:custDataLst>
              <p:tags r:id="rId20"/>
            </p:custDataLst>
          </p:nvPr>
        </p:nvSpPr>
        <p:spPr>
          <a:xfrm>
            <a:off x="8610600" y="6356350"/>
            <a:ext cx="2743200" cy="365125"/>
          </a:xfrm>
          <a:prstGeom prst="rect"/>
        </p:spPr>
        <p:txBody>
          <a:bodyPr anchor="ctr" bIns="45720" lIns="91440" rIns="91440" rtlCol="0" tIns="45720" vert="horz" wrap="square">
            <a:normAutofit/>
          </a:bodyPr>
          <a:lstStyle>
            <a:lvl1pPr algn="r">
              <a:defRPr sz="1200">
                <a:solidFill>
                  <a:schemeClr val="tx2"/>
                </a:solidFill>
              </a:defRPr>
            </a:lvl1pPr>
          </a:lstStyle>
          <a:p>
            <a:fld id="{BE5F26B5-172A-4DC2-B0B7-181CFC56B87C}" type="slidenum">
              <a:rPr altLang="en-US" lang="zh-CN" smtClean="0"/>
            </a:fld>
            <a:endParaRPr altLang="en-US" lang="zh-CN"/>
          </a:p>
        </p:txBody>
      </p:sp>
      <p:sp>
        <p:nvSpPr>
          <p:cNvPr id="1048662" name="KSO_TEMPLATE" hidden="1"/>
          <p:cNvSpPr/>
          <p:nvPr userDrawn="1">
            <p:custDataLst>
              <p:tags r:id="rId21"/>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4824" r:id="rId1"/>
    <p:sldLayoutId id="2147484825" r:id="rId2"/>
    <p:sldLayoutId id="2147484826" r:id="rId3"/>
    <p:sldLayoutId id="2147484827" r:id="rId4"/>
    <p:sldLayoutId id="2147484828" r:id="rId5"/>
    <p:sldLayoutId id="2147484829" r:id="rId6"/>
    <p:sldLayoutId id="2147484830" r:id="rId7"/>
    <p:sldLayoutId id="2147484831" r:id="rId8"/>
    <p:sldLayoutId id="2147484832" r:id="rId9"/>
    <p:sldLayoutId id="2147484833" r:id="rId10"/>
    <p:sldLayoutId id="2147484834" r:id="rId11"/>
  </p:sldLayoutIdLst>
  <p:txStyles>
    <p:titleStyle>
      <a:lvl1pPr algn="l" defTabSz="914400" eaLnBrk="1" hangingPunct="1" latinLnBrk="0" rtl="0">
        <a:lnSpc>
          <a:spcPct val="100000"/>
        </a:lnSpc>
        <a:spcBef>
          <a:spcPct val="0"/>
        </a:spcBef>
        <a:buNone/>
        <a:defRPr b="0" sz="3400" kern="1200">
          <a:solidFill>
            <a:schemeClr val="tx2"/>
          </a:solidFill>
          <a:latin typeface="+mj-ea"/>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b="0" sz="2000" kern="1200">
          <a:solidFill>
            <a:schemeClr val="tx2"/>
          </a:solidFill>
          <a:latin typeface="+mn-ea"/>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b="0" sz="1800" kern="1200">
          <a:solidFill>
            <a:schemeClr val="tx2"/>
          </a:solidFill>
          <a:latin typeface="+mn-ea"/>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b="0" sz="1600" kern="1200">
          <a:solidFill>
            <a:schemeClr val="tx2"/>
          </a:solidFill>
          <a:latin typeface="+mn-ea"/>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b="0" sz="1400" kern="1200">
          <a:solidFill>
            <a:schemeClr val="tx2"/>
          </a:solidFill>
          <a:latin typeface="+mn-ea"/>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b="0" sz="1200" kern="1200">
          <a:solidFill>
            <a:schemeClr val="tx2"/>
          </a:solidFill>
          <a:latin typeface="+mn-ea"/>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slideLayout" Target="../slideLayouts/slideLayout12.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2.xml"/><Relationship Id="rId2" Type="http://schemas.openxmlformats.org/officeDocument/2006/relationships/tags" Target="../tags/tag83.xml"/><Relationship Id="rId3" Type="http://schemas.openxmlformats.org/officeDocument/2006/relationships/tags" Target="../tags/tag84.xml"/><Relationship Id="rId4" Type="http://schemas.openxmlformats.org/officeDocument/2006/relationships/tags" Target="../tags/tag85.xml"/><Relationship Id="rId5" Type="http://schemas.openxmlformats.org/officeDocument/2006/relationships/tags" Target="../tags/tag86.xml"/><Relationship Id="rId6" Type="http://schemas.openxmlformats.org/officeDocument/2006/relationships/tags" Target="../tags/tag87.xml"/><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tags" Target="../tags/tag94.xml"/><Relationship Id="rId14" Type="http://schemas.openxmlformats.org/officeDocument/2006/relationships/tags" Target="../tags/tag95.xml"/><Relationship Id="rId15"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96.xml"/><Relationship Id="rId2" Type="http://schemas.openxmlformats.org/officeDocument/2006/relationships/tags" Target="../tags/tag97.xml"/><Relationship Id="rId3" Type="http://schemas.openxmlformats.org/officeDocument/2006/relationships/tags" Target="../tags/tag9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tags" Target="../tags/tag105.xml"/><Relationship Id="rId8" Type="http://schemas.openxmlformats.org/officeDocument/2006/relationships/tags" Target="../tags/tag106.xml"/><Relationship Id="rId9" Type="http://schemas.openxmlformats.org/officeDocument/2006/relationships/tags" Target="../tags/tag107.xml"/><Relationship Id="rId10" Type="http://schemas.openxmlformats.org/officeDocument/2006/relationships/tags" Target="../tags/tag108.xml"/><Relationship Id="rId11" Type="http://schemas.openxmlformats.org/officeDocument/2006/relationships/tags" Target="../tags/tag109.xml"/><Relationship Id="rId12" Type="http://schemas.openxmlformats.org/officeDocument/2006/relationships/tags" Target="../tags/tag110.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tags" Target="../tags/tag114.xml"/><Relationship Id="rId5" Type="http://schemas.openxmlformats.org/officeDocument/2006/relationships/tags" Target="../tags/tag115.xml"/><Relationship Id="rId6" Type="http://schemas.openxmlformats.org/officeDocument/2006/relationships/tags" Target="../tags/tag116.xml"/><Relationship Id="rId7" Type="http://schemas.openxmlformats.org/officeDocument/2006/relationships/tags" Target="../tags/tag117.xml"/><Relationship Id="rId8" Type="http://schemas.openxmlformats.org/officeDocument/2006/relationships/tags" Target="../tags/tag118.xml"/><Relationship Id="rId9" Type="http://schemas.openxmlformats.org/officeDocument/2006/relationships/tags" Target="../tags/tag119.xml"/><Relationship Id="rId10" Type="http://schemas.openxmlformats.org/officeDocument/2006/relationships/tags" Target="../tags/tag120.xml"/><Relationship Id="rId11" Type="http://schemas.openxmlformats.org/officeDocument/2006/relationships/tags" Target="../tags/tag121.xml"/><Relationship Id="rId12" Type="http://schemas.openxmlformats.org/officeDocument/2006/relationships/tags" Target="../tags/tag122.xml"/><Relationship Id="rId13" Type="http://schemas.openxmlformats.org/officeDocument/2006/relationships/tags" Target="../tags/tag123.xml"/><Relationship Id="rId14" Type="http://schemas.openxmlformats.org/officeDocument/2006/relationships/tags" Target="../tags/tag124.xml"/><Relationship Id="rId15" Type="http://schemas.openxmlformats.org/officeDocument/2006/relationships/tags" Target="../tags/tag125.xml"/><Relationship Id="rId16" Type="http://schemas.openxmlformats.org/officeDocument/2006/relationships/tags" Target="../tags/tag126.xml"/><Relationship Id="rId17" Type="http://schemas.openxmlformats.org/officeDocument/2006/relationships/tags" Target="../tags/tag127.xml"/><Relationship Id="rId18" Type="http://schemas.openxmlformats.org/officeDocument/2006/relationships/tags" Target="../tags/tag128.xml"/><Relationship Id="rId19" Type="http://schemas.openxmlformats.org/officeDocument/2006/relationships/tags" Target="../tags/tag129.xml"/><Relationship Id="rId20" Type="http://schemas.openxmlformats.org/officeDocument/2006/relationships/tags" Target="../tags/tag130.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4.xml"/><Relationship Id="rId2" Type="http://schemas.openxmlformats.org/officeDocument/2006/relationships/tags" Target="../tags/tag155.xml"/><Relationship Id="rId3" Type="http://schemas.openxmlformats.org/officeDocument/2006/relationships/tags" Target="../tags/tag156.xml"/><Relationship Id="rId4" Type="http://schemas.openxmlformats.org/officeDocument/2006/relationships/tags" Target="../tags/tag157.xml"/><Relationship Id="rId5" Type="http://schemas.openxmlformats.org/officeDocument/2006/relationships/tags" Target="../tags/tag158.xml"/><Relationship Id="rId6" Type="http://schemas.openxmlformats.org/officeDocument/2006/relationships/tags" Target="../tags/tag159.xml"/><Relationship Id="rId7" Type="http://schemas.openxmlformats.org/officeDocument/2006/relationships/tags" Target="../tags/tag160.xml"/><Relationship Id="rId8" Type="http://schemas.openxmlformats.org/officeDocument/2006/relationships/tags" Target="../tags/tag161.xml"/><Relationship Id="rId9" Type="http://schemas.openxmlformats.org/officeDocument/2006/relationships/tags" Target="../tags/tag162.xml"/><Relationship Id="rId10" Type="http://schemas.openxmlformats.org/officeDocument/2006/relationships/tags" Target="../tags/tag163.xml"/><Relationship Id="rId11" Type="http://schemas.openxmlformats.org/officeDocument/2006/relationships/tags" Target="../tags/tag164.xml"/><Relationship Id="rId12" Type="http://schemas.openxmlformats.org/officeDocument/2006/relationships/tags" Target="../tags/tag165.xml"/><Relationship Id="rId13" Type="http://schemas.openxmlformats.org/officeDocument/2006/relationships/tags" Target="../tags/tag166.xml"/><Relationship Id="rId14" Type="http://schemas.openxmlformats.org/officeDocument/2006/relationships/tags" Target="../tags/tag167.xml"/><Relationship Id="rId15" Type="http://schemas.openxmlformats.org/officeDocument/2006/relationships/tags" Target="../tags/tag168.xml"/><Relationship Id="rId16" Type="http://schemas.openxmlformats.org/officeDocument/2006/relationships/tags" Target="../tags/tag169.xml"/><Relationship Id="rId17" Type="http://schemas.openxmlformats.org/officeDocument/2006/relationships/tags" Target="../tags/tag170.xml"/><Relationship Id="rId18" Type="http://schemas.openxmlformats.org/officeDocument/2006/relationships/tags" Target="../tags/tag171.xml"/><Relationship Id="rId19" Type="http://schemas.openxmlformats.org/officeDocument/2006/relationships/tags" Target="../tags/tag172.xml"/><Relationship Id="rId20" Type="http://schemas.openxmlformats.org/officeDocument/2006/relationships/tags" Target="../tags/tag173.xml"/><Relationship Id="rId21" Type="http://schemas.openxmlformats.org/officeDocument/2006/relationships/tags" Target="../tags/tag174.xml"/><Relationship Id="rId22" Type="http://schemas.openxmlformats.org/officeDocument/2006/relationships/tags" Target="../tags/tag175.xml"/><Relationship Id="rId23" Type="http://schemas.openxmlformats.org/officeDocument/2006/relationships/tags" Target="../tags/tag176.xml"/><Relationship Id="rId24" Type="http://schemas.openxmlformats.org/officeDocument/2006/relationships/tags" Target="../tags/tag177.xml"/><Relationship Id="rId25" Type="http://schemas.openxmlformats.org/officeDocument/2006/relationships/tags" Target="../tags/tag178.xml"/><Relationship Id="rId26" Type="http://schemas.openxmlformats.org/officeDocument/2006/relationships/tags" Target="../tags/tag179.xml"/><Relationship Id="rId27" Type="http://schemas.openxmlformats.org/officeDocument/2006/relationships/tags" Target="../tags/tag180.xml"/><Relationship Id="rId28" Type="http://schemas.openxmlformats.org/officeDocument/2006/relationships/tags" Target="../tags/tag181.xml"/><Relationship Id="rId29" Type="http://schemas.openxmlformats.org/officeDocument/2006/relationships/tags" Target="../tags/tag182.xml"/><Relationship Id="rId30"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tags" Target="../tags/tag191.xml"/><Relationship Id="rId10" Type="http://schemas.openxmlformats.org/officeDocument/2006/relationships/tags" Target="../tags/tag192.xml"/><Relationship Id="rId11" Type="http://schemas.openxmlformats.org/officeDocument/2006/relationships/tags" Target="../tags/tag193.xml"/><Relationship Id="rId12" Type="http://schemas.openxmlformats.org/officeDocument/2006/relationships/tags" Target="../tags/tag194.xml"/><Relationship Id="rId13" Type="http://schemas.openxmlformats.org/officeDocument/2006/relationships/tags" Target="../tags/tag195.xml"/><Relationship Id="rId14" Type="http://schemas.openxmlformats.org/officeDocument/2006/relationships/tags" Target="../tags/tag196.xml"/><Relationship Id="rId15" Type="http://schemas.openxmlformats.org/officeDocument/2006/relationships/tags" Target="../tags/tag197.xml"/><Relationship Id="rId16" Type="http://schemas.openxmlformats.org/officeDocument/2006/relationships/tags" Target="../tags/tag198.xml"/><Relationship Id="rId17" Type="http://schemas.openxmlformats.org/officeDocument/2006/relationships/tags" Target="../tags/tag199.xml"/><Relationship Id="rId18" Type="http://schemas.openxmlformats.org/officeDocument/2006/relationships/tags" Target="../tags/tag200.xml"/><Relationship Id="rId19" Type="http://schemas.openxmlformats.org/officeDocument/2006/relationships/tags" Target="../tags/tag201.xml"/><Relationship Id="rId20" Type="http://schemas.openxmlformats.org/officeDocument/2006/relationships/tags" Target="../tags/tag202.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tags" Target="../tags/tag210.xml"/><Relationship Id="rId6" Type="http://schemas.openxmlformats.org/officeDocument/2006/relationships/tags" Target="../tags/tag211.xml"/><Relationship Id="rId7" Type="http://schemas.openxmlformats.org/officeDocument/2006/relationships/tags" Target="../tags/tag212.xml"/><Relationship Id="rId8" Type="http://schemas.openxmlformats.org/officeDocument/2006/relationships/tags" Target="../tags/tag213.xml"/><Relationship Id="rId9" Type="http://schemas.openxmlformats.org/officeDocument/2006/relationships/tags" Target="../tags/tag214.xml"/><Relationship Id="rId10" Type="http://schemas.openxmlformats.org/officeDocument/2006/relationships/tags" Target="../tags/tag215.xml"/><Relationship Id="rId11" Type="http://schemas.openxmlformats.org/officeDocument/2006/relationships/tags" Target="../tags/tag216.xml"/><Relationship Id="rId12" Type="http://schemas.openxmlformats.org/officeDocument/2006/relationships/tags" Target="../tags/tag217.xml"/><Relationship Id="rId13" Type="http://schemas.openxmlformats.org/officeDocument/2006/relationships/tags" Target="../tags/tag218.xml"/><Relationship Id="rId14" Type="http://schemas.openxmlformats.org/officeDocument/2006/relationships/tags" Target="../tags/tag219.xml"/><Relationship Id="rId15" Type="http://schemas.openxmlformats.org/officeDocument/2006/relationships/tags" Target="../tags/tag220.xml"/><Relationship Id="rId16" Type="http://schemas.openxmlformats.org/officeDocument/2006/relationships/tags" Target="../tags/tag221.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tags" Target="../tags/tag225.xml"/><Relationship Id="rId5" Type="http://schemas.openxmlformats.org/officeDocument/2006/relationships/tags" Target="../tags/tag226.xml"/><Relationship Id="rId6" Type="http://schemas.openxmlformats.org/officeDocument/2006/relationships/tags" Target="../tags/tag227.xml"/><Relationship Id="rId7" Type="http://schemas.openxmlformats.org/officeDocument/2006/relationships/tags" Target="../tags/tag228.xml"/><Relationship Id="rId8" Type="http://schemas.openxmlformats.org/officeDocument/2006/relationships/tags" Target="../tags/tag229.xml"/><Relationship Id="rId9" Type="http://schemas.openxmlformats.org/officeDocument/2006/relationships/tags" Target="../tags/tag230.xml"/><Relationship Id="rId10" Type="http://schemas.openxmlformats.org/officeDocument/2006/relationships/tags" Target="../tags/tag231.xml"/><Relationship Id="rId11" Type="http://schemas.openxmlformats.org/officeDocument/2006/relationships/tags" Target="../tags/tag232.xml"/><Relationship Id="rId12" Type="http://schemas.openxmlformats.org/officeDocument/2006/relationships/tags" Target="../tags/tag233.xml"/><Relationship Id="rId13" Type="http://schemas.openxmlformats.org/officeDocument/2006/relationships/tags" Target="../tags/tag234.xml"/><Relationship Id="rId14" Type="http://schemas.openxmlformats.org/officeDocument/2006/relationships/tags" Target="../tags/tag235.xml"/><Relationship Id="rId15" Type="http://schemas.openxmlformats.org/officeDocument/2006/relationships/tags" Target="../tags/tag236.xml"/><Relationship Id="rId16" Type="http://schemas.openxmlformats.org/officeDocument/2006/relationships/tags" Target="../tags/tag237.xml"/><Relationship Id="rId17" Type="http://schemas.openxmlformats.org/officeDocument/2006/relationships/tags" Target="../tags/tag238.xml"/><Relationship Id="rId18" Type="http://schemas.openxmlformats.org/officeDocument/2006/relationships/tags" Target="../tags/tag239.xml"/><Relationship Id="rId19" Type="http://schemas.openxmlformats.org/officeDocument/2006/relationships/tags" Target="../tags/tag240.xml"/><Relationship Id="rId20" Type="http://schemas.openxmlformats.org/officeDocument/2006/relationships/tags" Target="../tags/tag241.xml"/><Relationship Id="rId2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tags" Target="../tags/tag248.xml"/><Relationship Id="rId8" Type="http://schemas.openxmlformats.org/officeDocument/2006/relationships/tags" Target="../tags/tag249.xml"/><Relationship Id="rId9" Type="http://schemas.openxmlformats.org/officeDocument/2006/relationships/tags" Target="../tags/tag250.xml"/><Relationship Id="rId10" Type="http://schemas.openxmlformats.org/officeDocument/2006/relationships/tags" Target="../tags/tag251.xml"/><Relationship Id="rId11" Type="http://schemas.openxmlformats.org/officeDocument/2006/relationships/tags" Target="../tags/tag252.xml"/><Relationship Id="rId12" Type="http://schemas.openxmlformats.org/officeDocument/2006/relationships/tags" Target="../tags/tag253.xml"/><Relationship Id="rId13" Type="http://schemas.openxmlformats.org/officeDocument/2006/relationships/tags" Target="../tags/tag254.xml"/><Relationship Id="rId14" Type="http://schemas.openxmlformats.org/officeDocument/2006/relationships/tags" Target="../tags/tag255.xml"/><Relationship Id="rId15" Type="http://schemas.openxmlformats.org/officeDocument/2006/relationships/tags" Target="../tags/tag256.xml"/><Relationship Id="rId16" Type="http://schemas.openxmlformats.org/officeDocument/2006/relationships/tags" Target="../tags/tag257.xml"/><Relationship Id="rId17" Type="http://schemas.openxmlformats.org/officeDocument/2006/relationships/tags" Target="../tags/tag258.xml"/><Relationship Id="rId18" Type="http://schemas.openxmlformats.org/officeDocument/2006/relationships/tags" Target="../tags/tag259.xml"/><Relationship Id="rId19" Type="http://schemas.openxmlformats.org/officeDocument/2006/relationships/tags" Target="../tags/tag260.xml"/><Relationship Id="rId20" Type="http://schemas.openxmlformats.org/officeDocument/2006/relationships/tags" Target="../tags/tag261.xml"/><Relationship Id="rId21" Type="http://schemas.openxmlformats.org/officeDocument/2006/relationships/tags" Target="../tags/tag262.xml"/><Relationship Id="rId22" Type="http://schemas.openxmlformats.org/officeDocument/2006/relationships/tags" Target="../tags/tag263.xml"/><Relationship Id="rId23" Type="http://schemas.openxmlformats.org/officeDocument/2006/relationships/tags" Target="../tags/tag264.xml"/><Relationship Id="rId24" Type="http://schemas.openxmlformats.org/officeDocument/2006/relationships/tags" Target="../tags/tag265.xml"/><Relationship Id="rId25" Type="http://schemas.openxmlformats.org/officeDocument/2006/relationships/tags" Target="../tags/tag266.xml"/><Relationship Id="rId26" Type="http://schemas.openxmlformats.org/officeDocument/2006/relationships/tags" Target="../tags/tag267.xml"/><Relationship Id="rId27" Type="http://schemas.openxmlformats.org/officeDocument/2006/relationships/tags" Target="../tags/tag268.xml"/><Relationship Id="rId28" Type="http://schemas.openxmlformats.org/officeDocument/2006/relationships/tags" Target="../tags/tag269.xml"/><Relationship Id="rId29" Type="http://schemas.openxmlformats.org/officeDocument/2006/relationships/tags" Target="../tags/tag270.xml"/><Relationship Id="rId30"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tags" Target="../tags/tag290.xml"/><Relationship Id="rId10" Type="http://schemas.openxmlformats.org/officeDocument/2006/relationships/tags" Target="../tags/tag291.xml"/><Relationship Id="rId11" Type="http://schemas.openxmlformats.org/officeDocument/2006/relationships/tags" Target="../tags/tag292.xml"/><Relationship Id="rId12" Type="http://schemas.openxmlformats.org/officeDocument/2006/relationships/tags" Target="../tags/tag293.xml"/><Relationship Id="rId13" Type="http://schemas.openxmlformats.org/officeDocument/2006/relationships/tags" Target="../tags/tag294.xml"/><Relationship Id="rId14" Type="http://schemas.openxmlformats.org/officeDocument/2006/relationships/tags" Target="../tags/tag295.xml"/><Relationship Id="rId1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tags" Target="../tags/tag299.xml"/><Relationship Id="rId5" Type="http://schemas.openxmlformats.org/officeDocument/2006/relationships/tags" Target="../tags/tag300.xml"/><Relationship Id="rId6" Type="http://schemas.openxmlformats.org/officeDocument/2006/relationships/tags" Target="../tags/tag301.xml"/><Relationship Id="rId7" Type="http://schemas.openxmlformats.org/officeDocument/2006/relationships/tags" Target="../tags/tag302.xml"/><Relationship Id="rId8" Type="http://schemas.openxmlformats.org/officeDocument/2006/relationships/tags" Target="../tags/tag303.xml"/><Relationship Id="rId9" Type="http://schemas.openxmlformats.org/officeDocument/2006/relationships/tags" Target="../tags/tag304.xml"/><Relationship Id="rId10" Type="http://schemas.openxmlformats.org/officeDocument/2006/relationships/tags" Target="../tags/tag305.xml"/><Relationship Id="rId11" Type="http://schemas.openxmlformats.org/officeDocument/2006/relationships/tags" Target="../tags/tag306.xml"/><Relationship Id="rId12" Type="http://schemas.openxmlformats.org/officeDocument/2006/relationships/tags" Target="../tags/tag307.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tags" Target="../tags/tag319.xml"/><Relationship Id="rId10" Type="http://schemas.openxmlformats.org/officeDocument/2006/relationships/tags" Target="../tags/tag320.xml"/><Relationship Id="rId11" Type="http://schemas.openxmlformats.org/officeDocument/2006/relationships/tags" Target="../tags/tag321.xml"/><Relationship Id="rId12" Type="http://schemas.openxmlformats.org/officeDocument/2006/relationships/tags" Target="../tags/tag322.xml"/><Relationship Id="rId13" Type="http://schemas.openxmlformats.org/officeDocument/2006/relationships/tags" Target="../tags/tag323.xml"/><Relationship Id="rId14" Type="http://schemas.openxmlformats.org/officeDocument/2006/relationships/tags" Target="../tags/tag324.xml"/><Relationship Id="rId15" Type="http://schemas.openxmlformats.org/officeDocument/2006/relationships/tags" Target="../tags/tag325.xml"/><Relationship Id="rId16" Type="http://schemas.openxmlformats.org/officeDocument/2006/relationships/tags" Target="../tags/tag326.xml"/><Relationship Id="rId17" Type="http://schemas.openxmlformats.org/officeDocument/2006/relationships/tags" Target="../tags/tag327.xml"/><Relationship Id="rId18" Type="http://schemas.openxmlformats.org/officeDocument/2006/relationships/tags" Target="../tags/tag328.xml"/><Relationship Id="rId19" Type="http://schemas.openxmlformats.org/officeDocument/2006/relationships/tags" Target="../tags/tag329.xml"/><Relationship Id="rId20" Type="http://schemas.openxmlformats.org/officeDocument/2006/relationships/tags" Target="../tags/tag330.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tags" Target="../tags/tag338.xml"/><Relationship Id="rId5" Type="http://schemas.openxmlformats.org/officeDocument/2006/relationships/tags" Target="../tags/tag339.xml"/><Relationship Id="rId6" Type="http://schemas.openxmlformats.org/officeDocument/2006/relationships/tags" Target="../tags/tag340.xml"/><Relationship Id="rId7" Type="http://schemas.openxmlformats.org/officeDocument/2006/relationships/tags" Target="../tags/tag341.xml"/><Relationship Id="rId8" Type="http://schemas.openxmlformats.org/officeDocument/2006/relationships/tags" Target="../tags/tag342.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43.xml"/><Relationship Id="rId2" Type="http://schemas.openxmlformats.org/officeDocument/2006/relationships/tags" Target="../tags/tag344.xml"/><Relationship Id="rId3" Type="http://schemas.openxmlformats.org/officeDocument/2006/relationships/tags" Target="../tags/tag345.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46.xml"/><Relationship Id="rId2" Type="http://schemas.openxmlformats.org/officeDocument/2006/relationships/tags" Target="../tags/tag347.xml"/><Relationship Id="rId3" Type="http://schemas.openxmlformats.org/officeDocument/2006/relationships/tags" Target="../tags/tag348.xml"/><Relationship Id="rId4" Type="http://schemas.openxmlformats.org/officeDocument/2006/relationships/tags" Target="../tags/tag349.xml"/><Relationship Id="rId5" Type="http://schemas.openxmlformats.org/officeDocument/2006/relationships/tags" Target="../tags/tag350.xml"/><Relationship Id="rId6" Type="http://schemas.openxmlformats.org/officeDocument/2006/relationships/tags" Target="../tags/tag351.xml"/><Relationship Id="rId7" Type="http://schemas.openxmlformats.org/officeDocument/2006/relationships/tags" Target="../tags/tag352.xml"/><Relationship Id="rId8" Type="http://schemas.openxmlformats.org/officeDocument/2006/relationships/tags" Target="../tags/tag353.xml"/><Relationship Id="rId9"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54.xml"/><Relationship Id="rId2" Type="http://schemas.openxmlformats.org/officeDocument/2006/relationships/tags" Target="../tags/tag355.xml"/><Relationship Id="rId3" Type="http://schemas.openxmlformats.org/officeDocument/2006/relationships/tags" Target="../tags/tag356.xml"/><Relationship Id="rId4" Type="http://schemas.openxmlformats.org/officeDocument/2006/relationships/tags" Target="../tags/tag357.xml"/><Relationship Id="rId5" Type="http://schemas.openxmlformats.org/officeDocument/2006/relationships/tags" Target="../tags/tag358.xml"/><Relationship Id="rId6" Type="http://schemas.openxmlformats.org/officeDocument/2006/relationships/tags" Target="../tags/tag359.xml"/><Relationship Id="rId7" Type="http://schemas.openxmlformats.org/officeDocument/2006/relationships/tags" Target="../tags/tag360.xml"/><Relationship Id="rId8" Type="http://schemas.openxmlformats.org/officeDocument/2006/relationships/tags" Target="../tags/tag361.xml"/><Relationship Id="rId9" Type="http://schemas.openxmlformats.org/officeDocument/2006/relationships/tags" Target="../tags/tag362.xml"/><Relationship Id="rId10" Type="http://schemas.openxmlformats.org/officeDocument/2006/relationships/tags" Target="../tags/tag363.xml"/><Relationship Id="rId11" Type="http://schemas.openxmlformats.org/officeDocument/2006/relationships/tags" Target="../tags/tag364.xml"/><Relationship Id="rId12" Type="http://schemas.openxmlformats.org/officeDocument/2006/relationships/tags" Target="../tags/tag365.xml"/><Relationship Id="rId13" Type="http://schemas.openxmlformats.org/officeDocument/2006/relationships/tags" Target="../tags/tag366.xml"/><Relationship Id="rId14" Type="http://schemas.openxmlformats.org/officeDocument/2006/relationships/tags" Target="../tags/tag367.xml"/><Relationship Id="rId15" Type="http://schemas.openxmlformats.org/officeDocument/2006/relationships/tags" Target="../tags/tag368.xml"/><Relationship Id="rId16" Type="http://schemas.openxmlformats.org/officeDocument/2006/relationships/tags" Target="../tags/tag369.xml"/><Relationship Id="rId17"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70.xml"/><Relationship Id="rId2" Type="http://schemas.openxmlformats.org/officeDocument/2006/relationships/tags" Target="../tags/tag371.xml"/><Relationship Id="rId3" Type="http://schemas.openxmlformats.org/officeDocument/2006/relationships/tags" Target="../tags/tag372.xml"/><Relationship Id="rId4" Type="http://schemas.openxmlformats.org/officeDocument/2006/relationships/tags" Target="../tags/tag373.xml"/><Relationship Id="rId5" Type="http://schemas.openxmlformats.org/officeDocument/2006/relationships/tags" Target="../tags/tag374.xml"/><Relationship Id="rId6" Type="http://schemas.openxmlformats.org/officeDocument/2006/relationships/tags" Target="../tags/tag375.xml"/><Relationship Id="rId7" Type="http://schemas.openxmlformats.org/officeDocument/2006/relationships/tags" Target="../tags/tag376.xml"/><Relationship Id="rId8" Type="http://schemas.openxmlformats.org/officeDocument/2006/relationships/tags" Target="../tags/tag377.xml"/><Relationship Id="rId9" Type="http://schemas.openxmlformats.org/officeDocument/2006/relationships/tags" Target="../tags/tag378.xml"/><Relationship Id="rId10" Type="http://schemas.openxmlformats.org/officeDocument/2006/relationships/tags" Target="../tags/tag379.xml"/><Relationship Id="rId11" Type="http://schemas.openxmlformats.org/officeDocument/2006/relationships/tags" Target="../tags/tag380.xml"/><Relationship Id="rId12" Type="http://schemas.openxmlformats.org/officeDocument/2006/relationships/tags" Target="../tags/tag381.xml"/><Relationship Id="rId13" Type="http://schemas.openxmlformats.org/officeDocument/2006/relationships/tags" Target="../tags/tag382.xml"/><Relationship Id="rId14" Type="http://schemas.openxmlformats.org/officeDocument/2006/relationships/tags" Target="../tags/tag383.xml"/><Relationship Id="rId15" Type="http://schemas.openxmlformats.org/officeDocument/2006/relationships/tags" Target="../tags/tag384.xml"/><Relationship Id="rId16" Type="http://schemas.openxmlformats.org/officeDocument/2006/relationships/tags" Target="../tags/tag385.xml"/><Relationship Id="rId17" Type="http://schemas.openxmlformats.org/officeDocument/2006/relationships/tags" Target="../tags/tag386.xml"/><Relationship Id="rId18" Type="http://schemas.openxmlformats.org/officeDocument/2006/relationships/tags" Target="../tags/tag387.xml"/><Relationship Id="rId19" Type="http://schemas.openxmlformats.org/officeDocument/2006/relationships/tags" Target="../tags/tag388.xml"/><Relationship Id="rId20" Type="http://schemas.openxmlformats.org/officeDocument/2006/relationships/tags" Target="../tags/tag389.xml"/><Relationship Id="rId2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90.xml"/><Relationship Id="rId2" Type="http://schemas.openxmlformats.org/officeDocument/2006/relationships/tags" Target="../tags/tag391.xml"/><Relationship Id="rId3" Type="http://schemas.openxmlformats.org/officeDocument/2006/relationships/tags" Target="../tags/tag392.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6044184" y="1553029"/>
            <a:ext cx="5084064" cy="2525195"/>
          </a:xfrm>
          <a:noFill/>
        </p:spPr>
        <p:txBody>
          <a:bodyPr anchor="b" wrap="square">
            <a:normAutofit fontScale="90000"/>
          </a:bodyPr>
          <a:p>
            <a:r>
              <a:rPr altLang="en-US" dirty="0" lang="zh-CN"/>
              <a:t>2024年健康食品与保健品行业市场分析及投资前景预测</a:t>
            </a:r>
            <a:endParaRPr altLang="en-US" dirty="0" lang="zh-CN"/>
          </a:p>
        </p:txBody>
      </p:sp>
      <p:sp>
        <p:nvSpPr>
          <p:cNvPr id="1048650" name="署名"/>
          <p:cNvSpPr>
            <a:spLocks noGrp="1"/>
          </p:cNvSpPr>
          <p:nvPr>
            <p:ph type="body" sz="quarter" idx="17"/>
            <p:custDataLst>
              <p:tags r:id="rId2"/>
            </p:custDataLst>
          </p:nvPr>
        </p:nvSpPr>
        <p:spPr>
          <a:xfrm>
            <a:off x="6044184" y="4334256"/>
            <a:ext cx="5084064" cy="1152144"/>
          </a:xfrm>
          <a:noFill/>
        </p:spPr>
        <p:txBody>
          <a:bodyPr anchor="t" wrap="square">
            <a:normAutofit/>
          </a:bodyPr>
          <a:p>
            <a:r>
              <a:rPr altLang="en-US" dirty="0" lang="zh-CN"/>
              <a:t>汇报人：XX</a:t>
            </a:r>
            <a:endParaRPr altLang="en-US" dirty="0" lang="zh-CN"/>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82" name="标题"/>
          <p:cNvSpPr>
            <a:spLocks noGrp="1"/>
          </p:cNvSpPr>
          <p:nvPr>
            <p:ph type="title"/>
            <p:custDataLst>
              <p:tags r:id="rId1"/>
            </p:custDataLst>
          </p:nvPr>
        </p:nvSpPr>
        <p:spPr>
          <a:xfrm>
            <a:off x="1792224" y="1103087"/>
            <a:ext cx="7516368" cy="1047188"/>
          </a:xfrm>
          <a:noFill/>
        </p:spPr>
        <p:txBody>
          <a:bodyPr anchor="ctr" wrap="square">
            <a:normAutofit/>
          </a:bodyPr>
          <a:p>
            <a:r>
              <a:rPr altLang="en-US" dirty="0" lang="zh-CN"/>
              <a:t>目录</a:t>
            </a:r>
            <a:endParaRPr altLang="en-US" dirty="0" lang="zh-CN"/>
          </a:p>
        </p:txBody>
      </p:sp>
      <p:sp>
        <p:nvSpPr>
          <p:cNvPr id="1048784" name="序号"/>
          <p:cNvSpPr txBox="1"/>
          <p:nvPr>
            <p:custDataLst>
              <p:tags r:id="rId2"/>
            </p:custDataLst>
          </p:nvPr>
        </p:nvSpPr>
        <p:spPr>
          <a:xfrm>
            <a:off x="1813562" y="3421071"/>
            <a:ext cx="905256" cy="1192265"/>
          </a:xfrm>
          <a:prstGeom prst="rect"/>
          <a:noFill/>
        </p:spPr>
        <p:txBody>
          <a:bodyPr anchor="ctr" anchorCtr="0" bIns="0" lIns="0" rIns="0" rtlCol="0" tIns="0" wrap="square">
            <a:normAutofit/>
          </a:bodyPr>
          <a:p>
            <a:pPr algn="l">
              <a:lnSpc>
                <a:spcPct val="100000"/>
              </a:lnSpc>
            </a:pPr>
            <a:r>
              <a:rPr dirty="0" sz="4000" lang="en-US">
                <a:solidFill>
                  <a:schemeClr val="accent2">
                    <a:lumMod val="75000"/>
                  </a:schemeClr>
                </a:solidFill>
                <a:latin typeface="+mj-ea"/>
                <a:ea typeface="+mj-ea"/>
              </a:rPr>
              <a:t>03</a:t>
            </a:r>
            <a:endParaRPr dirty="0" sz="4000" lang="en-US">
              <a:solidFill>
                <a:schemeClr val="accent2">
                  <a:lumMod val="75000"/>
                </a:schemeClr>
              </a:solidFill>
              <a:latin typeface="+mj-ea"/>
              <a:ea typeface="+mj-ea"/>
            </a:endParaRPr>
          </a:p>
        </p:txBody>
      </p:sp>
      <p:sp>
        <p:nvSpPr>
          <p:cNvPr id="1048786" name="项标题"/>
          <p:cNvSpPr txBox="1"/>
          <p:nvPr>
            <p:custDataLst>
              <p:tags r:id="rId3"/>
            </p:custDataLst>
          </p:nvPr>
        </p:nvSpPr>
        <p:spPr>
          <a:xfrm>
            <a:off x="2709674" y="3421071"/>
            <a:ext cx="3172968" cy="1192265"/>
          </a:xfrm>
          <a:prstGeom prst="rect"/>
          <a:noFill/>
        </p:spPr>
        <p:txBody>
          <a:bodyPr anchor="ctr" bIns="0" lIns="0" rIns="0" rtlCol="0" tIns="0" wrap="square">
            <a:normAutofit/>
          </a:bodyPr>
          <a:p>
            <a:pPr algn="l">
              <a:lnSpc>
                <a:spcPct val="100000"/>
              </a:lnSpc>
            </a:pPr>
            <a:r>
              <a:rPr altLang="en-US" dirty="0" sz="2400" lang="zh-CN" spc="300">
                <a:solidFill>
                  <a:schemeClr val="tx2"/>
                </a:solidFill>
                <a:latin typeface="+mn-ea"/>
              </a:rPr>
              <a:t>政策环境</a:t>
            </a:r>
            <a:endParaRPr altLang="en-US" dirty="0" sz="2400" lang="zh-CN" spc="300">
              <a:solidFill>
                <a:schemeClr val="tx2"/>
              </a:solidFill>
              <a:latin typeface="+mn-ea"/>
            </a:endParaRPr>
          </a:p>
        </p:txBody>
      </p:sp>
      <p:sp>
        <p:nvSpPr>
          <p:cNvPr id="1048788" name="序号"/>
          <p:cNvSpPr txBox="1"/>
          <p:nvPr>
            <p:custDataLst>
              <p:tags r:id="rId4"/>
            </p:custDataLst>
          </p:nvPr>
        </p:nvSpPr>
        <p:spPr>
          <a:xfrm>
            <a:off x="6309358" y="2253688"/>
            <a:ext cx="905256" cy="1192265"/>
          </a:xfrm>
          <a:prstGeom prst="rect"/>
          <a:noFill/>
        </p:spPr>
        <p:txBody>
          <a:bodyPr anchor="ctr" anchorCtr="0" bIns="0" lIns="0" rIns="0" rtlCol="0" tIns="0" wrap="square">
            <a:normAutofit/>
          </a:bodyPr>
          <a:p>
            <a:pPr algn="l">
              <a:lnSpc>
                <a:spcPct val="100000"/>
              </a:lnSpc>
            </a:pPr>
            <a:r>
              <a:rPr dirty="0" sz="4000" lang="en-US">
                <a:solidFill>
                  <a:schemeClr val="accent2">
                    <a:lumMod val="75000"/>
                  </a:schemeClr>
                </a:solidFill>
                <a:latin typeface="+mj-ea"/>
                <a:ea typeface="+mj-ea"/>
              </a:rPr>
              <a:t>02</a:t>
            </a:r>
            <a:endParaRPr dirty="0" sz="4000" lang="en-US">
              <a:solidFill>
                <a:schemeClr val="accent2">
                  <a:lumMod val="75000"/>
                </a:schemeClr>
              </a:solidFill>
              <a:latin typeface="+mj-ea"/>
              <a:ea typeface="+mj-ea"/>
            </a:endParaRPr>
          </a:p>
        </p:txBody>
      </p:sp>
      <p:sp>
        <p:nvSpPr>
          <p:cNvPr id="1048790" name="项标题"/>
          <p:cNvSpPr txBox="1"/>
          <p:nvPr>
            <p:custDataLst>
              <p:tags r:id="rId5"/>
            </p:custDataLst>
          </p:nvPr>
        </p:nvSpPr>
        <p:spPr>
          <a:xfrm>
            <a:off x="7205470" y="2253688"/>
            <a:ext cx="3172968" cy="1192265"/>
          </a:xfrm>
          <a:prstGeom prst="rect"/>
          <a:noFill/>
        </p:spPr>
        <p:txBody>
          <a:bodyPr anchor="ctr" bIns="0" lIns="0" rIns="0" rtlCol="0" tIns="0" wrap="square">
            <a:normAutofit/>
          </a:bodyPr>
          <a:p>
            <a:pPr algn="l">
              <a:lnSpc>
                <a:spcPct val="100000"/>
              </a:lnSpc>
            </a:pPr>
            <a:r>
              <a:rPr altLang="en-US" dirty="0" sz="2400" lang="zh-CN" spc="300">
                <a:solidFill>
                  <a:schemeClr val="tx2"/>
                </a:solidFill>
                <a:latin typeface="+mn-ea"/>
              </a:rPr>
              <a:t>市场现状</a:t>
            </a:r>
            <a:endParaRPr altLang="en-US" dirty="0" sz="2400" lang="zh-CN" spc="300">
              <a:solidFill>
                <a:schemeClr val="tx2"/>
              </a:solidFill>
              <a:latin typeface="+mn-ea"/>
            </a:endParaRPr>
          </a:p>
        </p:txBody>
      </p:sp>
      <p:sp>
        <p:nvSpPr>
          <p:cNvPr id="1048792" name="序号"/>
          <p:cNvSpPr txBox="1"/>
          <p:nvPr>
            <p:custDataLst>
              <p:tags r:id="rId6"/>
            </p:custDataLst>
          </p:nvPr>
        </p:nvSpPr>
        <p:spPr>
          <a:xfrm>
            <a:off x="1813562" y="2257715"/>
            <a:ext cx="905256" cy="1192265"/>
          </a:xfrm>
          <a:prstGeom prst="rect"/>
          <a:noFill/>
        </p:spPr>
        <p:txBody>
          <a:bodyPr anchor="ctr" anchorCtr="0" bIns="0" lIns="0" rIns="0" rtlCol="0" tIns="0" wrap="square">
            <a:normAutofit/>
          </a:bodyPr>
          <a:p>
            <a:pPr algn="l">
              <a:lnSpc>
                <a:spcPct val="100000"/>
              </a:lnSpc>
            </a:pPr>
            <a:r>
              <a:rPr sz="4000" lang="en-US">
                <a:solidFill>
                  <a:schemeClr val="accent2">
                    <a:lumMod val="75000"/>
                  </a:schemeClr>
                </a:solidFill>
                <a:latin typeface="+mj-ea"/>
                <a:ea typeface="+mj-ea"/>
              </a:rPr>
              <a:t>01</a:t>
            </a:r>
            <a:endParaRPr sz="4000" lang="en-US">
              <a:solidFill>
                <a:schemeClr val="accent2">
                  <a:lumMod val="75000"/>
                </a:schemeClr>
              </a:solidFill>
              <a:latin typeface="+mj-ea"/>
              <a:ea typeface="+mj-ea"/>
            </a:endParaRPr>
          </a:p>
        </p:txBody>
      </p:sp>
      <p:sp>
        <p:nvSpPr>
          <p:cNvPr id="1048794" name="项标题"/>
          <p:cNvSpPr txBox="1"/>
          <p:nvPr>
            <p:custDataLst>
              <p:tags r:id="rId7"/>
            </p:custDataLst>
          </p:nvPr>
        </p:nvSpPr>
        <p:spPr>
          <a:xfrm>
            <a:off x="2709674" y="2257715"/>
            <a:ext cx="3172968" cy="1192265"/>
          </a:xfrm>
          <a:prstGeom prst="rect"/>
          <a:noFill/>
        </p:spPr>
        <p:txBody>
          <a:bodyPr anchor="ctr" bIns="0" lIns="0" rIns="0" rtlCol="0" tIns="0" wrap="square">
            <a:normAutofit/>
          </a:bodyPr>
          <a:p>
            <a:pPr algn="l">
              <a:lnSpc>
                <a:spcPct val="100000"/>
              </a:lnSpc>
            </a:pPr>
            <a:r>
              <a:rPr altLang="en-US" dirty="0" sz="2400" lang="zh-CN" spc="300">
                <a:solidFill>
                  <a:schemeClr val="tx2"/>
                </a:solidFill>
                <a:latin typeface="+mn-ea"/>
              </a:rPr>
              <a:t>行业概述</a:t>
            </a:r>
            <a:endParaRPr altLang="en-US" dirty="0" sz="2400" lang="zh-CN" spc="300">
              <a:solidFill>
                <a:schemeClr val="tx2"/>
              </a:solidFill>
              <a:latin typeface="+mn-ea"/>
            </a:endParaRPr>
          </a:p>
        </p:txBody>
      </p:sp>
      <p:sp>
        <p:nvSpPr>
          <p:cNvPr id="1048796" name="序号"/>
          <p:cNvSpPr txBox="1"/>
          <p:nvPr>
            <p:custDataLst>
              <p:tags r:id="rId8"/>
            </p:custDataLst>
          </p:nvPr>
        </p:nvSpPr>
        <p:spPr>
          <a:xfrm>
            <a:off x="6309358" y="3419057"/>
            <a:ext cx="905256" cy="1192265"/>
          </a:xfrm>
          <a:prstGeom prst="rect"/>
          <a:noFill/>
        </p:spPr>
        <p:txBody>
          <a:bodyPr anchor="ctr" anchorCtr="0" bIns="0" lIns="0" rIns="0" rtlCol="0" tIns="0" wrap="square">
            <a:normAutofit/>
          </a:bodyPr>
          <a:p>
            <a:pPr algn="l">
              <a:lnSpc>
                <a:spcPct val="100000"/>
              </a:lnSpc>
            </a:pPr>
            <a:r>
              <a:rPr dirty="0" sz="4000" lang="en-US">
                <a:solidFill>
                  <a:schemeClr val="accent2">
                    <a:lumMod val="75000"/>
                  </a:schemeClr>
                </a:solidFill>
                <a:latin typeface="+mj-ea"/>
                <a:ea typeface="+mj-ea"/>
              </a:rPr>
              <a:t>04</a:t>
            </a:r>
            <a:endParaRPr dirty="0" sz="4000" lang="en-US">
              <a:solidFill>
                <a:schemeClr val="accent2">
                  <a:lumMod val="75000"/>
                </a:schemeClr>
              </a:solidFill>
              <a:latin typeface="+mj-ea"/>
              <a:ea typeface="+mj-ea"/>
            </a:endParaRPr>
          </a:p>
        </p:txBody>
      </p:sp>
      <p:sp>
        <p:nvSpPr>
          <p:cNvPr id="1048798" name="项标题"/>
          <p:cNvSpPr txBox="1"/>
          <p:nvPr>
            <p:custDataLst>
              <p:tags r:id="rId9"/>
            </p:custDataLst>
          </p:nvPr>
        </p:nvSpPr>
        <p:spPr>
          <a:xfrm>
            <a:off x="7205470" y="3419057"/>
            <a:ext cx="3172968" cy="1192265"/>
          </a:xfrm>
          <a:prstGeom prst="rect"/>
          <a:noFill/>
        </p:spPr>
        <p:txBody>
          <a:bodyPr anchor="ctr" bIns="0" lIns="0" rIns="0" rtlCol="0" tIns="0" wrap="square">
            <a:normAutofit/>
          </a:bodyPr>
          <a:p>
            <a:pPr algn="l">
              <a:lnSpc>
                <a:spcPct val="100000"/>
              </a:lnSpc>
            </a:pPr>
            <a:r>
              <a:rPr altLang="en-US" dirty="0" sz="2400" lang="zh-CN" spc="300">
                <a:solidFill>
                  <a:schemeClr val="tx2"/>
                </a:solidFill>
                <a:latin typeface="+mn-ea"/>
              </a:rPr>
              <a:t>技术发展</a:t>
            </a:r>
            <a:endParaRPr altLang="en-US" dirty="0" sz="2400" lang="zh-CN" spc="300">
              <a:solidFill>
                <a:schemeClr val="tx2"/>
              </a:solidFill>
              <a:latin typeface="+mn-ea"/>
            </a:endParaRPr>
          </a:p>
        </p:txBody>
      </p:sp>
      <p:sp>
        <p:nvSpPr>
          <p:cNvPr id="1048800" name="序号"/>
          <p:cNvSpPr txBox="1"/>
          <p:nvPr>
            <p:custDataLst>
              <p:tags r:id="rId10"/>
            </p:custDataLst>
          </p:nvPr>
        </p:nvSpPr>
        <p:spPr>
          <a:xfrm>
            <a:off x="1813562" y="4584427"/>
            <a:ext cx="905256" cy="1192265"/>
          </a:xfrm>
          <a:prstGeom prst="rect"/>
          <a:noFill/>
        </p:spPr>
        <p:txBody>
          <a:bodyPr anchor="ctr" anchorCtr="0" bIns="0" lIns="0" rIns="0" rtlCol="0" tIns="0" wrap="square">
            <a:normAutofit/>
          </a:bodyPr>
          <a:p>
            <a:pPr algn="l">
              <a:lnSpc>
                <a:spcPct val="100000"/>
              </a:lnSpc>
            </a:pPr>
            <a:r>
              <a:rPr dirty="0" sz="4000" lang="en-US">
                <a:solidFill>
                  <a:schemeClr val="accent2">
                    <a:lumMod val="75000"/>
                  </a:schemeClr>
                </a:solidFill>
                <a:latin typeface="+mj-ea"/>
                <a:ea typeface="+mj-ea"/>
              </a:rPr>
              <a:t>05</a:t>
            </a:r>
            <a:endParaRPr dirty="0" sz="4000" lang="en-US">
              <a:solidFill>
                <a:schemeClr val="accent2">
                  <a:lumMod val="75000"/>
                </a:schemeClr>
              </a:solidFill>
              <a:latin typeface="+mj-ea"/>
              <a:ea typeface="+mj-ea"/>
            </a:endParaRPr>
          </a:p>
        </p:txBody>
      </p:sp>
      <p:sp>
        <p:nvSpPr>
          <p:cNvPr id="1048802" name="项标题"/>
          <p:cNvSpPr txBox="1"/>
          <p:nvPr>
            <p:custDataLst>
              <p:tags r:id="rId11"/>
            </p:custDataLst>
          </p:nvPr>
        </p:nvSpPr>
        <p:spPr>
          <a:xfrm>
            <a:off x="2709674" y="4584427"/>
            <a:ext cx="3172968" cy="1192265"/>
          </a:xfrm>
          <a:prstGeom prst="rect"/>
          <a:noFill/>
        </p:spPr>
        <p:txBody>
          <a:bodyPr anchor="ctr" bIns="0" lIns="0" rIns="0" rtlCol="0" tIns="0" wrap="square">
            <a:normAutofit/>
          </a:bodyPr>
          <a:p>
            <a:pPr algn="l">
              <a:lnSpc>
                <a:spcPct val="100000"/>
              </a:lnSpc>
            </a:pPr>
            <a:r>
              <a:rPr altLang="en-US" dirty="0" sz="2400" lang="zh-CN" spc="300">
                <a:solidFill>
                  <a:schemeClr val="tx2"/>
                </a:solidFill>
                <a:latin typeface="+mn-ea"/>
              </a:rPr>
              <a:t>投资前景</a:t>
            </a:r>
            <a:endParaRPr altLang="en-US" dirty="0" sz="2400" lang="zh-CN" spc="300">
              <a:solidFill>
                <a:schemeClr val="tx2"/>
              </a:solidFill>
              <a:latin typeface="+mn-ea"/>
            </a:endParaRPr>
          </a:p>
        </p:txBody>
      </p:sp>
      <p:sp>
        <p:nvSpPr>
          <p:cNvPr id="1048804" name="序号"/>
          <p:cNvSpPr txBox="1"/>
          <p:nvPr>
            <p:custDataLst>
              <p:tags r:id="rId12"/>
            </p:custDataLst>
          </p:nvPr>
        </p:nvSpPr>
        <p:spPr>
          <a:xfrm>
            <a:off x="6323872" y="4584426"/>
            <a:ext cx="905256" cy="1192265"/>
          </a:xfrm>
          <a:prstGeom prst="rect"/>
          <a:noFill/>
        </p:spPr>
        <p:txBody>
          <a:bodyPr anchor="ctr" anchorCtr="0" bIns="0" lIns="0" rIns="0" rtlCol="0" tIns="0" wrap="square">
            <a:normAutofit/>
          </a:bodyPr>
          <a:p>
            <a:pPr algn="l">
              <a:lnSpc>
                <a:spcPct val="100000"/>
              </a:lnSpc>
            </a:pPr>
            <a:r>
              <a:rPr dirty="0" sz="4000" lang="en-US">
                <a:solidFill>
                  <a:schemeClr val="accent2">
                    <a:lumMod val="75000"/>
                  </a:schemeClr>
                </a:solidFill>
                <a:latin typeface="+mj-ea"/>
                <a:ea typeface="+mj-ea"/>
              </a:rPr>
              <a:t>06</a:t>
            </a:r>
            <a:endParaRPr dirty="0" sz="4000" lang="en-US">
              <a:solidFill>
                <a:schemeClr val="accent2">
                  <a:lumMod val="75000"/>
                </a:schemeClr>
              </a:solidFill>
              <a:latin typeface="+mj-ea"/>
              <a:ea typeface="+mj-ea"/>
            </a:endParaRPr>
          </a:p>
        </p:txBody>
      </p:sp>
      <p:sp>
        <p:nvSpPr>
          <p:cNvPr id="1048806" name="项标题"/>
          <p:cNvSpPr txBox="1"/>
          <p:nvPr>
            <p:custDataLst>
              <p:tags r:id="rId13"/>
            </p:custDataLst>
          </p:nvPr>
        </p:nvSpPr>
        <p:spPr>
          <a:xfrm>
            <a:off x="7219984" y="4584426"/>
            <a:ext cx="3172968" cy="1192265"/>
          </a:xfrm>
          <a:prstGeom prst="rect"/>
          <a:noFill/>
        </p:spPr>
        <p:txBody>
          <a:bodyPr anchor="ctr" bIns="0" lIns="0" rIns="0" rtlCol="0" tIns="0" wrap="square">
            <a:normAutofit/>
          </a:bodyPr>
          <a:p>
            <a:pPr algn="l">
              <a:lnSpc>
                <a:spcPct val="100000"/>
              </a:lnSpc>
            </a:pPr>
            <a:r>
              <a:rPr altLang="en-US" dirty="0" sz="2400" lang="zh-CN" spc="300">
                <a:solidFill>
                  <a:schemeClr val="tx2"/>
                </a:solidFill>
                <a:latin typeface="+mn-ea"/>
              </a:rPr>
              <a:t>未来展望</a:t>
            </a:r>
            <a:endParaRPr altLang="en-US" dirty="0" sz="2400" lang="zh-CN" spc="300">
              <a:solidFill>
                <a:schemeClr val="tx2"/>
              </a:solidFill>
              <a:latin typeface="+mn-ea"/>
            </a:endParaRPr>
          </a:p>
        </p:txBody>
      </p:sp>
    </p:spTree>
    <p:custDataLst>
      <p:tags r:id="rId1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36" name="标题"/>
          <p:cNvSpPr>
            <a:spLocks noGrp="1"/>
          </p:cNvSpPr>
          <p:nvPr>
            <p:ph type="title"/>
            <p:custDataLst>
              <p:tags r:id="rId1"/>
            </p:custDataLst>
          </p:nvPr>
        </p:nvSpPr>
        <p:spPr>
          <a:xfrm>
            <a:off x="5449824" y="3685032"/>
            <a:ext cx="6263640" cy="1399032"/>
          </a:xfrm>
          <a:noFill/>
        </p:spPr>
        <p:txBody>
          <a:bodyPr anchor="t" wrap="square">
            <a:normAutofit/>
          </a:bodyPr>
          <a:p>
            <a:r>
              <a:rPr altLang="en-US" dirty="0" lang="zh-CN"/>
              <a:t>行业概述</a:t>
            </a:r>
            <a:endParaRPr altLang="en-US" dirty="0" lang="zh-CN"/>
          </a:p>
        </p:txBody>
      </p:sp>
      <p:sp>
        <p:nvSpPr>
          <p:cNvPr id="1048838" name="节编号"/>
          <p:cNvSpPr>
            <a:spLocks noGrp="1"/>
          </p:cNvSpPr>
          <p:nvPr>
            <p:ph type="body" sz="quarter" idx="13"/>
            <p:custDataLst>
              <p:tags r:id="rId2"/>
            </p:custDataLst>
          </p:nvPr>
        </p:nvSpPr>
        <p:spPr>
          <a:xfrm>
            <a:off x="5458968" y="1843314"/>
            <a:ext cx="6254496" cy="1585686"/>
          </a:xfrm>
          <a:noFill/>
        </p:spPr>
        <p:txBody>
          <a:bodyPr anchor="b" wrap="square">
            <a:normAutofit fontScale="94595" lnSpcReduction="20000"/>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72" name="标题 1"/>
          <p:cNvSpPr>
            <a:spLocks noGrp="1"/>
          </p:cNvSpPr>
          <p:nvPr>
            <p:ph type="title"/>
          </p:nvPr>
        </p:nvSpPr>
        <p:spPr/>
        <p:txBody>
          <a:bodyPr/>
          <a:p>
            <a:r>
              <a:rPr altLang="en-US" lang="zh-CN"/>
              <a:t>健康食品与保健品定义</a:t>
            </a:r>
            <a:endParaRPr altLang="en-US" lang="zh-CN"/>
          </a:p>
        </p:txBody>
      </p:sp>
      <p:sp>
        <p:nvSpPr>
          <p:cNvPr id="1048874" name="圆角矩形 26"/>
          <p:cNvSpPr/>
          <p:nvPr>
            <p:custDataLst>
              <p:tags r:id="rId1"/>
            </p:custDataLst>
          </p:nvPr>
        </p:nvSpPr>
        <p:spPr>
          <a:xfrm>
            <a:off x="1014984" y="1984316"/>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876" name="圆角矩形 28"/>
          <p:cNvSpPr/>
          <p:nvPr>
            <p:custDataLst>
              <p:tags r:id="rId2"/>
            </p:custDataLst>
          </p:nvPr>
        </p:nvSpPr>
        <p:spPr>
          <a:xfrm>
            <a:off x="1017337" y="1984316"/>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8878" name="文本框 31"/>
          <p:cNvSpPr txBox="1"/>
          <p:nvPr>
            <p:custDataLst>
              <p:tags r:id="rId3"/>
            </p:custDataLst>
          </p:nvPr>
        </p:nvSpPr>
        <p:spPr>
          <a:xfrm>
            <a:off x="1158516" y="2374323"/>
            <a:ext cx="2114279" cy="3153660"/>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健康食品：旨在改善或维持人体健康的食品，包括有机食品、无糖食品等</a:t>
            </a:r>
            <a:endParaRPr altLang="en-US" dirty="0" sz="2000" lang="zh-CN" spc="200">
              <a:solidFill>
                <a:schemeClr val="tx1">
                  <a:lumMod val="85000"/>
                  <a:lumOff val="15000"/>
                </a:schemeClr>
              </a:solidFill>
              <a:latin typeface="+mn-ea"/>
              <a:sym typeface="+mn-ea"/>
            </a:endParaRPr>
          </a:p>
        </p:txBody>
      </p:sp>
      <p:sp>
        <p:nvSpPr>
          <p:cNvPr id="1048880" name="圆角矩形 29"/>
          <p:cNvSpPr/>
          <p:nvPr>
            <p:custDataLst>
              <p:tags r:id="rId4"/>
            </p:custDataLst>
          </p:nvPr>
        </p:nvSpPr>
        <p:spPr>
          <a:xfrm>
            <a:off x="3600907" y="1984316"/>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882" name="圆角矩形 32"/>
          <p:cNvSpPr/>
          <p:nvPr>
            <p:custDataLst>
              <p:tags r:id="rId5"/>
            </p:custDataLst>
          </p:nvPr>
        </p:nvSpPr>
        <p:spPr>
          <a:xfrm>
            <a:off x="3603260" y="1984316"/>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884" name="文本框 34"/>
          <p:cNvSpPr txBox="1"/>
          <p:nvPr>
            <p:custDataLst>
              <p:tags r:id="rId6"/>
            </p:custDataLst>
          </p:nvPr>
        </p:nvSpPr>
        <p:spPr>
          <a:xfrm>
            <a:off x="3746792" y="2374323"/>
            <a:ext cx="2111688" cy="3154904"/>
          </a:xfrm>
          <a:prstGeom prst="rect"/>
          <a:noFill/>
        </p:spPr>
        <p:txBody>
          <a:bodyPr anchor="t" anchorCtr="0" rtlCol="0" wrap="square">
            <a:normAutofit fontScale="95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保健品：除正常饮食外，为补充人体所需的营养或生理功能的食品或药品，例如维生素、矿物质等</a:t>
            </a:r>
            <a:endParaRPr altLang="en-US" dirty="0" sz="2000" lang="zh-CN" spc="200">
              <a:solidFill>
                <a:schemeClr val="tx1">
                  <a:lumMod val="85000"/>
                  <a:lumOff val="15000"/>
                </a:schemeClr>
              </a:solidFill>
              <a:latin typeface="+mn-ea"/>
              <a:sym typeface="+mn-ea"/>
            </a:endParaRPr>
          </a:p>
        </p:txBody>
      </p:sp>
      <p:sp>
        <p:nvSpPr>
          <p:cNvPr id="1048886" name="圆角矩形 3"/>
          <p:cNvSpPr/>
          <p:nvPr>
            <p:custDataLst>
              <p:tags r:id="rId7"/>
            </p:custDataLst>
          </p:nvPr>
        </p:nvSpPr>
        <p:spPr>
          <a:xfrm>
            <a:off x="6186830" y="1984316"/>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888" name="圆角矩形 4"/>
          <p:cNvSpPr/>
          <p:nvPr>
            <p:custDataLst>
              <p:tags r:id="rId8"/>
            </p:custDataLst>
          </p:nvPr>
        </p:nvSpPr>
        <p:spPr>
          <a:xfrm>
            <a:off x="6189183" y="1984316"/>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890" name="文本框 5"/>
          <p:cNvSpPr txBox="1"/>
          <p:nvPr>
            <p:custDataLst>
              <p:tags r:id="rId9"/>
            </p:custDataLst>
          </p:nvPr>
        </p:nvSpPr>
        <p:spPr>
          <a:xfrm>
            <a:off x="6332127" y="2374323"/>
            <a:ext cx="2111688" cy="315490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行业分类：按照功能可分为营养补充类、功能保健类等</a:t>
            </a:r>
            <a:endParaRPr altLang="en-US" dirty="0" sz="2000" lang="zh-CN" spc="200">
              <a:solidFill>
                <a:schemeClr val="tx1">
                  <a:lumMod val="85000"/>
                  <a:lumOff val="15000"/>
                </a:schemeClr>
              </a:solidFill>
              <a:latin typeface="+mn-ea"/>
              <a:sym typeface="+mn-ea"/>
            </a:endParaRPr>
          </a:p>
        </p:txBody>
      </p:sp>
      <p:sp>
        <p:nvSpPr>
          <p:cNvPr id="1048892" name="圆角矩形 8"/>
          <p:cNvSpPr/>
          <p:nvPr>
            <p:custDataLst>
              <p:tags r:id="rId10"/>
            </p:custDataLst>
          </p:nvPr>
        </p:nvSpPr>
        <p:spPr>
          <a:xfrm>
            <a:off x="8772753" y="1984316"/>
            <a:ext cx="2401235" cy="3705818"/>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894" name="圆角矩形 9"/>
          <p:cNvSpPr/>
          <p:nvPr>
            <p:custDataLst>
              <p:tags r:id="rId11"/>
            </p:custDataLst>
          </p:nvPr>
        </p:nvSpPr>
        <p:spPr>
          <a:xfrm>
            <a:off x="8775106" y="1984316"/>
            <a:ext cx="2396700" cy="19691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896" name="文本框 10"/>
          <p:cNvSpPr txBox="1"/>
          <p:nvPr>
            <p:custDataLst>
              <p:tags r:id="rId12"/>
            </p:custDataLst>
          </p:nvPr>
        </p:nvSpPr>
        <p:spPr>
          <a:xfrm>
            <a:off x="8918050" y="2374323"/>
            <a:ext cx="2111688" cy="315490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行业标准：需符合国家相关法律法规和标准，确保产品质量和安全</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30" name="标题 1"/>
          <p:cNvSpPr>
            <a:spLocks noGrp="1"/>
          </p:cNvSpPr>
          <p:nvPr>
            <p:ph type="title"/>
          </p:nvPr>
        </p:nvSpPr>
        <p:spPr/>
        <p:txBody>
          <a:bodyPr/>
          <a:p>
            <a:r>
              <a:rPr altLang="en-US" lang="zh-CN"/>
              <a:t>行业分类及特点</a:t>
            </a:r>
            <a:endParaRPr altLang="en-US" lang="zh-CN"/>
          </a:p>
        </p:txBody>
      </p:sp>
      <p:sp>
        <p:nvSpPr>
          <p:cNvPr id="1048932" name="五边形 16"/>
          <p:cNvSpPr/>
          <p:nvPr>
            <p:custDataLst>
              <p:tags r:id="rId1"/>
            </p:custDataLst>
          </p:nvPr>
        </p:nvSpPr>
        <p:spPr>
          <a:xfrm rot="16200000" flipH="1">
            <a:off x="7053873" y="1749642"/>
            <a:ext cx="792419" cy="230577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4" name="五边形 17"/>
          <p:cNvSpPr/>
          <p:nvPr>
            <p:custDataLst>
              <p:tags r:id="rId2"/>
            </p:custDataLst>
          </p:nvPr>
        </p:nvSpPr>
        <p:spPr>
          <a:xfrm rot="16200000" flipH="1">
            <a:off x="7073458" y="4318321"/>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6" name="任意多边形 18"/>
          <p:cNvSpPr/>
          <p:nvPr>
            <p:custDataLst>
              <p:tags r:id="rId3"/>
            </p:custDataLst>
          </p:nvPr>
        </p:nvSpPr>
        <p:spPr>
          <a:xfrm>
            <a:off x="6415264" y="2503390"/>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8" name="任意多边形 19"/>
          <p:cNvSpPr/>
          <p:nvPr>
            <p:custDataLst>
              <p:tags r:id="rId4"/>
            </p:custDataLst>
          </p:nvPr>
        </p:nvSpPr>
        <p:spPr>
          <a:xfrm flipV="1">
            <a:off x="6297157" y="1911074"/>
            <a:ext cx="2305771"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0" name="五边形 2"/>
          <p:cNvSpPr/>
          <p:nvPr>
            <p:custDataLst>
              <p:tags r:id="rId5"/>
            </p:custDataLst>
          </p:nvPr>
        </p:nvSpPr>
        <p:spPr>
          <a:xfrm rot="16200000" flipH="1">
            <a:off x="1771106" y="1750235"/>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2" name="五边形 3"/>
          <p:cNvSpPr/>
          <p:nvPr>
            <p:custDataLst>
              <p:tags r:id="rId6"/>
            </p:custDataLst>
          </p:nvPr>
        </p:nvSpPr>
        <p:spPr>
          <a:xfrm rot="16200000" flipH="1">
            <a:off x="1791879" y="4318321"/>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4" name="任意多边形 4"/>
          <p:cNvSpPr/>
          <p:nvPr>
            <p:custDataLst>
              <p:tags r:id="rId7"/>
            </p:custDataLst>
          </p:nvPr>
        </p:nvSpPr>
        <p:spPr>
          <a:xfrm>
            <a:off x="1133684" y="2503390"/>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6" name="任意多边形 5"/>
          <p:cNvSpPr/>
          <p:nvPr>
            <p:custDataLst>
              <p:tags r:id="rId8"/>
            </p:custDataLst>
          </p:nvPr>
        </p:nvSpPr>
        <p:spPr>
          <a:xfrm flipV="1">
            <a:off x="1014984" y="1911074"/>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133684" y="3160397"/>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行业分类：保健品、功能食品、健康饮品等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89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15264" y="3160397"/>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行业发展趋势：个性化、定制化、智能化等</a:t>
            </a:r>
            <a:endParaRPr dirty="0" sz="2000" err="1">
              <a:solidFill>
                <a:schemeClr val="tx1">
                  <a:lumMod val="75000"/>
                  <a:lumOff val="25000"/>
                </a:schemeClr>
              </a:solidFill>
              <a:latin typeface="+mn-ea"/>
              <a:ea typeface="+mn-ea"/>
              <a:cs typeface="+mn-ea"/>
              <a:sym typeface="+mn-lt"/>
            </a:endParaRPr>
          </a:p>
        </p:txBody>
      </p:sp>
      <p:sp>
        <p:nvSpPr>
          <p:cNvPr id="1048952" name="五边形 9"/>
          <p:cNvSpPr/>
          <p:nvPr>
            <p:custDataLst>
              <p:tags r:id="rId11"/>
            </p:custDataLst>
          </p:nvPr>
        </p:nvSpPr>
        <p:spPr>
          <a:xfrm rot="16200000" flipH="1">
            <a:off x="4480446" y="1762105"/>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4" name="五边形 10"/>
          <p:cNvSpPr/>
          <p:nvPr>
            <p:custDataLst>
              <p:tags r:id="rId12"/>
            </p:custDataLst>
          </p:nvPr>
        </p:nvSpPr>
        <p:spPr>
          <a:xfrm rot="16200000" flipH="1">
            <a:off x="4500625" y="4330191"/>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6" name="任意多边形 11"/>
          <p:cNvSpPr/>
          <p:nvPr>
            <p:custDataLst>
              <p:tags r:id="rId13"/>
            </p:custDataLst>
          </p:nvPr>
        </p:nvSpPr>
        <p:spPr>
          <a:xfrm>
            <a:off x="3842430" y="2514666"/>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8958" name="任意多边形 12"/>
          <p:cNvSpPr/>
          <p:nvPr>
            <p:custDataLst>
              <p:tags r:id="rId14"/>
            </p:custDataLst>
          </p:nvPr>
        </p:nvSpPr>
        <p:spPr>
          <a:xfrm flipV="1">
            <a:off x="3724323" y="1923538"/>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60" name="五边形 23"/>
          <p:cNvSpPr/>
          <p:nvPr>
            <p:custDataLst>
              <p:tags r:id="rId15"/>
            </p:custDataLst>
          </p:nvPr>
        </p:nvSpPr>
        <p:spPr>
          <a:xfrm rot="16200000" flipH="1">
            <a:off x="9626113" y="1785252"/>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62" name="五边形 24"/>
          <p:cNvSpPr/>
          <p:nvPr>
            <p:custDataLst>
              <p:tags r:id="rId16"/>
            </p:custDataLst>
          </p:nvPr>
        </p:nvSpPr>
        <p:spPr>
          <a:xfrm rot="16200000" flipH="1">
            <a:off x="9646292" y="4352150"/>
            <a:ext cx="753304" cy="207040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64" name="任意多边形 25"/>
          <p:cNvSpPr/>
          <p:nvPr>
            <p:custDataLst>
              <p:tags r:id="rId17"/>
            </p:custDataLst>
          </p:nvPr>
        </p:nvSpPr>
        <p:spPr>
          <a:xfrm>
            <a:off x="8987504" y="2537813"/>
            <a:ext cx="2070405"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66" name="任意多边形 26"/>
          <p:cNvSpPr/>
          <p:nvPr>
            <p:custDataLst>
              <p:tags r:id="rId18"/>
            </p:custDataLst>
          </p:nvPr>
        </p:nvSpPr>
        <p:spPr>
          <a:xfrm flipV="1">
            <a:off x="8869991" y="1946684"/>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8988098" y="3194820"/>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行业市场规模：不断扩大，增长迅速</a:t>
            </a:r>
            <a:endParaRPr dirty="0" sz="2000" err="1">
              <a:solidFill>
                <a:schemeClr val="tx1">
                  <a:lumMod val="75000"/>
                  <a:lumOff val="25000"/>
                </a:schemeClr>
              </a:solidFill>
              <a:latin typeface="+mn-ea"/>
              <a:ea typeface="+mn-ea"/>
              <a:cs typeface="+mn-ea"/>
              <a:sym typeface="+mn-lt"/>
            </a:endParaRPr>
          </a:p>
        </p:txBody>
      </p:sp>
      <p:sp>
        <p:nvSpPr>
          <p:cNvPr id="10489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842430" y="3171674"/>
            <a:ext cx="2069057" cy="1864189"/>
          </a:xfrm>
          <a:prstGeom prst="rect"/>
          <a:noFill/>
          <a:ln>
            <a:noFill/>
          </a:ln>
        </p:spPr>
        <p:txBody>
          <a:bodyPr wrap="square">
            <a:normAutofit fontScale="8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行业特点：消费需求多样化、产品创新性强、科技含量高、政策监管严格等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04" name="标题 1"/>
          <p:cNvSpPr>
            <a:spLocks noGrp="1"/>
          </p:cNvSpPr>
          <p:nvPr>
            <p:ph type="title"/>
          </p:nvPr>
        </p:nvSpPr>
        <p:spPr/>
        <p:txBody>
          <a:bodyPr/>
          <a:p>
            <a:r>
              <a:rPr altLang="en-US" lang="zh-CN"/>
              <a:t>行业市场规模</a:t>
            </a:r>
            <a:endParaRPr altLang="en-US" lang="zh-CN"/>
          </a:p>
        </p:txBody>
      </p:sp>
      <p:sp>
        <p:nvSpPr>
          <p:cNvPr id="1049006" name="矩形 31"/>
          <p:cNvSpPr/>
          <p:nvPr>
            <p:custDataLst>
              <p:tags r:id="rId1"/>
            </p:custDataLst>
          </p:nvPr>
        </p:nvSpPr>
        <p:spPr>
          <a:xfrm>
            <a:off x="3044869" y="1712686"/>
            <a:ext cx="6100109" cy="9406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2024年全球健康食品与保健品市场规模将达到XXXX亿美元</a:t>
            </a:r>
            <a:endParaRPr altLang="en-US" dirty="0" sz="1200" lang="zh-CN" spc="150">
              <a:solidFill>
                <a:schemeClr val="tx1">
                  <a:lumMod val="65000"/>
                  <a:lumOff val="35000"/>
                </a:schemeClr>
              </a:solidFill>
              <a:latin typeface="+mn-ea"/>
              <a:sym typeface="+mn-ea"/>
            </a:endParaRPr>
          </a:p>
        </p:txBody>
      </p:sp>
      <p:sp>
        <p:nvSpPr>
          <p:cNvPr id="1049008" name="矩形 4"/>
          <p:cNvSpPr/>
          <p:nvPr>
            <p:custDataLst>
              <p:tags r:id="rId2"/>
            </p:custDataLst>
          </p:nvPr>
        </p:nvSpPr>
        <p:spPr>
          <a:xfrm>
            <a:off x="3044869" y="2815525"/>
            <a:ext cx="6100109" cy="9406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中国健康食品与保健品市场规模持续增长，2024年将突破XXXX亿元人民币</a:t>
            </a:r>
            <a:endParaRPr altLang="en-US" dirty="0" sz="1200" lang="zh-CN" spc="150">
              <a:solidFill>
                <a:schemeClr val="tx1">
                  <a:lumMod val="65000"/>
                  <a:lumOff val="35000"/>
                </a:schemeClr>
              </a:solidFill>
              <a:latin typeface="+mn-ea"/>
              <a:sym typeface="+mn-ea"/>
            </a:endParaRPr>
          </a:p>
        </p:txBody>
      </p:sp>
      <p:sp>
        <p:nvSpPr>
          <p:cNvPr id="1049010" name="矩形 5"/>
          <p:cNvSpPr/>
          <p:nvPr>
            <p:custDataLst>
              <p:tags r:id="rId3"/>
            </p:custDataLst>
          </p:nvPr>
        </p:nvSpPr>
        <p:spPr>
          <a:xfrm>
            <a:off x="3044869" y="3918365"/>
            <a:ext cx="6100109" cy="9406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健康食品与保健品市场细分领域众多，包括营养补充剂、功能性食品、有机食品等</a:t>
            </a:r>
            <a:endParaRPr altLang="en-US" dirty="0" sz="1200" lang="zh-CN" spc="150">
              <a:solidFill>
                <a:schemeClr val="tx1">
                  <a:lumMod val="65000"/>
                  <a:lumOff val="35000"/>
                </a:schemeClr>
              </a:solidFill>
              <a:latin typeface="+mn-ea"/>
              <a:sym typeface="+mn-ea"/>
            </a:endParaRPr>
          </a:p>
        </p:txBody>
      </p:sp>
      <p:sp>
        <p:nvSpPr>
          <p:cNvPr id="1049012" name="矩形 7"/>
          <p:cNvSpPr/>
          <p:nvPr>
            <p:custDataLst>
              <p:tags r:id="rId4"/>
            </p:custDataLst>
          </p:nvPr>
        </p:nvSpPr>
        <p:spPr>
          <a:xfrm>
            <a:off x="3044869" y="5021204"/>
            <a:ext cx="6100109" cy="9406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随着人们健康意识的提高，健康食品与保健品市场将迎来更大的发展空间</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46" name="标题"/>
          <p:cNvSpPr>
            <a:spLocks noGrp="1"/>
          </p:cNvSpPr>
          <p:nvPr>
            <p:ph type="title"/>
            <p:custDataLst>
              <p:tags r:id="rId1"/>
            </p:custDataLst>
          </p:nvPr>
        </p:nvSpPr>
        <p:spPr>
          <a:xfrm>
            <a:off x="5449824" y="3685032"/>
            <a:ext cx="6263640" cy="1399032"/>
          </a:xfrm>
          <a:noFill/>
        </p:spPr>
        <p:txBody>
          <a:bodyPr anchor="t" wrap="square">
            <a:normAutofit/>
          </a:bodyPr>
          <a:p>
            <a:r>
              <a:rPr altLang="en-US" dirty="0" lang="zh-CN"/>
              <a:t>市场现状</a:t>
            </a:r>
            <a:endParaRPr altLang="en-US" dirty="0" lang="zh-CN"/>
          </a:p>
        </p:txBody>
      </p:sp>
      <p:sp>
        <p:nvSpPr>
          <p:cNvPr id="1049048" name="节编号"/>
          <p:cNvSpPr>
            <a:spLocks noGrp="1"/>
          </p:cNvSpPr>
          <p:nvPr>
            <p:ph type="body" sz="quarter" idx="13"/>
            <p:custDataLst>
              <p:tags r:id="rId2"/>
            </p:custDataLst>
          </p:nvPr>
        </p:nvSpPr>
        <p:spPr>
          <a:xfrm>
            <a:off x="5458968" y="1843314"/>
            <a:ext cx="6254496" cy="1585686"/>
          </a:xfrm>
          <a:noFill/>
        </p:spPr>
        <p:txBody>
          <a:bodyPr anchor="b" wrap="square">
            <a:normAutofit fontScale="94595" lnSpcReduction="20000"/>
          </a:bodyPr>
          <a:p>
            <a:r>
              <a:rPr altLang="zh-CN" dirty="0" lang="en-US"/>
              <a:t>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82" name="标题 1"/>
          <p:cNvSpPr>
            <a:spLocks noGrp="1"/>
          </p:cNvSpPr>
          <p:nvPr>
            <p:ph type="title"/>
          </p:nvPr>
        </p:nvSpPr>
        <p:spPr/>
        <p:txBody>
          <a:bodyPr/>
          <a:p>
            <a:r>
              <a:rPr altLang="en-US" lang="zh-CN"/>
              <a:t>消费需求分析</a:t>
            </a:r>
            <a:endParaRPr altLang="en-US" lang="zh-CN"/>
          </a:p>
        </p:txBody>
      </p:sp>
      <p:sp>
        <p:nvSpPr>
          <p:cNvPr id="1049084" name="对角圆角矩形 15"/>
          <p:cNvSpPr/>
          <p:nvPr>
            <p:custDataLst>
              <p:tags r:id="rId1"/>
            </p:custDataLst>
          </p:nvPr>
        </p:nvSpPr>
        <p:spPr>
          <a:xfrm>
            <a:off x="1993288" y="4126403"/>
            <a:ext cx="8202510" cy="6913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6" name="对角圆角矩形 16"/>
          <p:cNvSpPr/>
          <p:nvPr>
            <p:custDataLst>
              <p:tags r:id="rId2"/>
            </p:custDataLst>
          </p:nvPr>
        </p:nvSpPr>
        <p:spPr>
          <a:xfrm>
            <a:off x="1993288" y="4000851"/>
            <a:ext cx="499219" cy="47636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8" name="直角三角形 17"/>
          <p:cNvSpPr/>
          <p:nvPr>
            <p:custDataLst>
              <p:tags r:id="rId3"/>
            </p:custDataLst>
          </p:nvPr>
        </p:nvSpPr>
        <p:spPr>
          <a:xfrm>
            <a:off x="2492618" y="4001427"/>
            <a:ext cx="75215" cy="125358"/>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0" name="文本框 27"/>
          <p:cNvSpPr txBox="1"/>
          <p:nvPr>
            <p:custDataLst>
              <p:tags r:id="rId4"/>
            </p:custDataLst>
          </p:nvPr>
        </p:nvSpPr>
        <p:spPr>
          <a:xfrm>
            <a:off x="2524870" y="4136194"/>
            <a:ext cx="7411205" cy="679444"/>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消费者对个性化、定制化产品的需求逐渐增多</a:t>
            </a:r>
            <a:endParaRPr altLang="zh-CN" dirty="0" sz="1600" lang="en-US">
              <a:solidFill>
                <a:schemeClr val="dk1">
                  <a:lumMod val="80000"/>
                  <a:lumOff val="20000"/>
                </a:schemeClr>
              </a:solidFill>
              <a:latin typeface="+mn-ea"/>
              <a:sym typeface="+mn-ea"/>
            </a:endParaRPr>
          </a:p>
        </p:txBody>
      </p:sp>
      <p:sp>
        <p:nvSpPr>
          <p:cNvPr id="1049092" name="对角圆角矩形 52"/>
          <p:cNvSpPr/>
          <p:nvPr>
            <p:custDataLst>
              <p:tags r:id="rId5"/>
            </p:custDataLst>
          </p:nvPr>
        </p:nvSpPr>
        <p:spPr>
          <a:xfrm>
            <a:off x="1993288" y="1838814"/>
            <a:ext cx="8202510" cy="6913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4" name="对角圆角矩形 53"/>
          <p:cNvSpPr/>
          <p:nvPr>
            <p:custDataLst>
              <p:tags r:id="rId6"/>
            </p:custDataLst>
          </p:nvPr>
        </p:nvSpPr>
        <p:spPr>
          <a:xfrm>
            <a:off x="1993288" y="1712686"/>
            <a:ext cx="499219" cy="47636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6" name="直角三角形 54"/>
          <p:cNvSpPr/>
          <p:nvPr>
            <p:custDataLst>
              <p:tags r:id="rId7"/>
            </p:custDataLst>
          </p:nvPr>
        </p:nvSpPr>
        <p:spPr>
          <a:xfrm>
            <a:off x="2492618" y="1713262"/>
            <a:ext cx="75215" cy="125358"/>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8" name="文本框 56"/>
          <p:cNvSpPr txBox="1"/>
          <p:nvPr>
            <p:custDataLst>
              <p:tags r:id="rId8"/>
            </p:custDataLst>
          </p:nvPr>
        </p:nvSpPr>
        <p:spPr>
          <a:xfrm>
            <a:off x="2524870" y="1841694"/>
            <a:ext cx="7411205" cy="679444"/>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消费者对健康食品与保健品的关注度持续上升</a:t>
            </a:r>
            <a:endParaRPr altLang="en-US" dirty="0" sz="1600" lang="zh-CN">
              <a:solidFill>
                <a:schemeClr val="dk1">
                  <a:lumMod val="80000"/>
                  <a:lumOff val="20000"/>
                </a:schemeClr>
              </a:solidFill>
              <a:latin typeface="+mn-ea"/>
              <a:sym typeface="+mn-ea"/>
            </a:endParaRPr>
          </a:p>
        </p:txBody>
      </p:sp>
      <p:sp>
        <p:nvSpPr>
          <p:cNvPr id="1049100" name="对角圆角矩形 5"/>
          <p:cNvSpPr/>
          <p:nvPr>
            <p:custDataLst>
              <p:tags r:id="rId9"/>
            </p:custDataLst>
          </p:nvPr>
        </p:nvSpPr>
        <p:spPr>
          <a:xfrm>
            <a:off x="1993288" y="2982609"/>
            <a:ext cx="8202510" cy="6913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2" name="对角圆角矩形 6"/>
          <p:cNvSpPr/>
          <p:nvPr>
            <p:custDataLst>
              <p:tags r:id="rId10"/>
            </p:custDataLst>
          </p:nvPr>
        </p:nvSpPr>
        <p:spPr>
          <a:xfrm>
            <a:off x="1993288" y="2856480"/>
            <a:ext cx="499219" cy="47636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4" name="直角三角形 7"/>
          <p:cNvSpPr/>
          <p:nvPr>
            <p:custDataLst>
              <p:tags r:id="rId11"/>
            </p:custDataLst>
          </p:nvPr>
        </p:nvSpPr>
        <p:spPr>
          <a:xfrm>
            <a:off x="2492618" y="2857632"/>
            <a:ext cx="75215" cy="125358"/>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6" name="文本框 8"/>
          <p:cNvSpPr txBox="1"/>
          <p:nvPr>
            <p:custDataLst>
              <p:tags r:id="rId12"/>
            </p:custDataLst>
          </p:nvPr>
        </p:nvSpPr>
        <p:spPr>
          <a:xfrm>
            <a:off x="2524870" y="2992400"/>
            <a:ext cx="7411205" cy="679444"/>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消费者对高品质、高营养价值的产品需求增加</a:t>
            </a:r>
            <a:endParaRPr altLang="en-US" dirty="0" sz="1600" lang="zh-CN">
              <a:solidFill>
                <a:schemeClr val="dk1">
                  <a:lumMod val="80000"/>
                  <a:lumOff val="20000"/>
                </a:schemeClr>
              </a:solidFill>
              <a:latin typeface="+mn-ea"/>
              <a:sym typeface="+mn-ea"/>
            </a:endParaRPr>
          </a:p>
        </p:txBody>
      </p:sp>
      <p:sp>
        <p:nvSpPr>
          <p:cNvPr id="1049108" name="对角圆角矩形 9"/>
          <p:cNvSpPr/>
          <p:nvPr>
            <p:custDataLst>
              <p:tags r:id="rId13"/>
            </p:custDataLst>
          </p:nvPr>
        </p:nvSpPr>
        <p:spPr>
          <a:xfrm>
            <a:off x="1993288" y="5270773"/>
            <a:ext cx="8202510" cy="6913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0" name="对角圆角矩形 10"/>
          <p:cNvSpPr/>
          <p:nvPr>
            <p:custDataLst>
              <p:tags r:id="rId14"/>
            </p:custDataLst>
          </p:nvPr>
        </p:nvSpPr>
        <p:spPr>
          <a:xfrm>
            <a:off x="1993288" y="5144645"/>
            <a:ext cx="499219" cy="47636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2" name="直角三角形 11"/>
          <p:cNvSpPr/>
          <p:nvPr>
            <p:custDataLst>
              <p:tags r:id="rId15"/>
            </p:custDataLst>
          </p:nvPr>
        </p:nvSpPr>
        <p:spPr>
          <a:xfrm>
            <a:off x="2492618" y="5145221"/>
            <a:ext cx="75215" cy="125358"/>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4" name="文本框 12"/>
          <p:cNvSpPr txBox="1"/>
          <p:nvPr>
            <p:custDataLst>
              <p:tags r:id="rId16"/>
            </p:custDataLst>
          </p:nvPr>
        </p:nvSpPr>
        <p:spPr>
          <a:xfrm>
            <a:off x="2524870" y="5279988"/>
            <a:ext cx="7411205" cy="679444"/>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消费者对健康食品与保健品的消费观念逐渐成熟，更加注重品牌和品质保障</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48" name="标题 1"/>
          <p:cNvSpPr>
            <a:spLocks noGrp="1"/>
          </p:cNvSpPr>
          <p:nvPr>
            <p:ph type="title"/>
          </p:nvPr>
        </p:nvSpPr>
        <p:spPr/>
        <p:txBody>
          <a:bodyPr/>
          <a:p>
            <a:r>
              <a:rPr altLang="en-US" lang="zh-CN"/>
              <a:t>市场竞争格局</a:t>
            </a:r>
            <a:endParaRPr altLang="en-US" lang="zh-CN"/>
          </a:p>
        </p:txBody>
      </p:sp>
      <p:sp>
        <p:nvSpPr>
          <p:cNvPr id="1049150" name="椭圆 262"/>
          <p:cNvSpPr/>
          <p:nvPr>
            <p:custDataLst>
              <p:tags r:id="rId1"/>
            </p:custDataLst>
          </p:nvPr>
        </p:nvSpPr>
        <p:spPr>
          <a:xfrm>
            <a:off x="2687367" y="4070924"/>
            <a:ext cx="6813746" cy="178263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2" name="椭圆 263"/>
          <p:cNvSpPr/>
          <p:nvPr>
            <p:custDataLst>
              <p:tags r:id="rId2"/>
            </p:custDataLst>
          </p:nvPr>
        </p:nvSpPr>
        <p:spPr>
          <a:xfrm>
            <a:off x="3476649" y="4145373"/>
            <a:ext cx="5166079" cy="153086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4" name="椭圆 264"/>
          <p:cNvSpPr/>
          <p:nvPr>
            <p:custDataLst>
              <p:tags r:id="rId3"/>
            </p:custDataLst>
          </p:nvPr>
        </p:nvSpPr>
        <p:spPr>
          <a:xfrm>
            <a:off x="4215693" y="4364484"/>
            <a:ext cx="3687157" cy="109261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6" name="椭圆 265"/>
          <p:cNvSpPr/>
          <p:nvPr>
            <p:custDataLst>
              <p:tags r:id="rId4"/>
            </p:custDataLst>
          </p:nvPr>
        </p:nvSpPr>
        <p:spPr>
          <a:xfrm>
            <a:off x="4840340" y="4549699"/>
            <a:ext cx="2437632" cy="72234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8" name="椭圆 266"/>
          <p:cNvSpPr/>
          <p:nvPr>
            <p:custDataLst>
              <p:tags r:id="rId5"/>
            </p:custDataLst>
          </p:nvPr>
        </p:nvSpPr>
        <p:spPr>
          <a:xfrm>
            <a:off x="5480724" y="4739151"/>
            <a:ext cx="1402138" cy="415495"/>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109245" y="4670149"/>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60" name="椭圆 268"/>
          <p:cNvSpPr/>
          <p:nvPr>
            <p:custDataLst>
              <p:tags r:id="rId7"/>
            </p:custDataLst>
          </p:nvPr>
        </p:nvSpPr>
        <p:spPr>
          <a:xfrm flipV="1">
            <a:off x="3024507" y="4497645"/>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62" name="椭圆 269"/>
          <p:cNvSpPr/>
          <p:nvPr>
            <p:custDataLst>
              <p:tags r:id="rId8"/>
            </p:custDataLst>
          </p:nvPr>
        </p:nvSpPr>
        <p:spPr>
          <a:xfrm flipV="1">
            <a:off x="3063244" y="4536988"/>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64" name="椭圆 270"/>
          <p:cNvSpPr/>
          <p:nvPr>
            <p:custDataLst>
              <p:tags r:id="rId9"/>
            </p:custDataLst>
          </p:nvPr>
        </p:nvSpPr>
        <p:spPr>
          <a:xfrm flipV="1">
            <a:off x="7663356" y="3743469"/>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712384" y="3849998"/>
            <a:ext cx="0" cy="178263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66" name="椭圆 272"/>
          <p:cNvSpPr/>
          <p:nvPr>
            <p:custDataLst>
              <p:tags r:id="rId11"/>
            </p:custDataLst>
          </p:nvPr>
        </p:nvSpPr>
        <p:spPr>
          <a:xfrm flipV="1">
            <a:off x="4165455" y="3627255"/>
            <a:ext cx="358997" cy="35898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344012" y="4015844"/>
            <a:ext cx="0" cy="94193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55657" y="3726521"/>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68" name="椭圆 275"/>
          <p:cNvSpPr/>
          <p:nvPr>
            <p:custDataLst>
              <p:tags r:id="rId14"/>
            </p:custDataLst>
          </p:nvPr>
        </p:nvSpPr>
        <p:spPr>
          <a:xfrm flipV="1">
            <a:off x="6970918" y="3554017"/>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70" name="椭圆 276"/>
          <p:cNvSpPr/>
          <p:nvPr>
            <p:custDataLst>
              <p:tags r:id="rId15"/>
            </p:custDataLst>
          </p:nvPr>
        </p:nvSpPr>
        <p:spPr>
          <a:xfrm flipV="1">
            <a:off x="7009656" y="3593360"/>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72" name="椭圆 277"/>
          <p:cNvSpPr/>
          <p:nvPr>
            <p:custDataLst>
              <p:tags r:id="rId16"/>
            </p:custDataLst>
          </p:nvPr>
        </p:nvSpPr>
        <p:spPr>
          <a:xfrm flipV="1">
            <a:off x="3932423" y="4351168"/>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981451" y="4457697"/>
            <a:ext cx="0" cy="10307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4" name="椭圆 279"/>
          <p:cNvSpPr/>
          <p:nvPr>
            <p:custDataLst>
              <p:tags r:id="rId18"/>
            </p:custDataLst>
          </p:nvPr>
        </p:nvSpPr>
        <p:spPr>
          <a:xfrm flipV="1">
            <a:off x="8350952" y="4569673"/>
            <a:ext cx="244537" cy="24452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472007" y="4840838"/>
            <a:ext cx="0" cy="3824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6" name="椭圆 281"/>
          <p:cNvSpPr/>
          <p:nvPr>
            <p:custDataLst>
              <p:tags r:id="rId20"/>
            </p:custDataLst>
          </p:nvPr>
        </p:nvSpPr>
        <p:spPr>
          <a:xfrm flipV="1">
            <a:off x="5035240" y="4858391"/>
            <a:ext cx="302904" cy="30289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84138" y="5209452"/>
            <a:ext cx="0" cy="6691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8" name="图形 15"/>
          <p:cNvSpPr/>
          <p:nvPr>
            <p:custDataLst>
              <p:tags r:id="rId22"/>
            </p:custDataLst>
          </p:nvPr>
        </p:nvSpPr>
        <p:spPr>
          <a:xfrm>
            <a:off x="5097583" y="4923155"/>
            <a:ext cx="173201" cy="168767"/>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80" name="图形 19"/>
          <p:cNvSpPr/>
          <p:nvPr>
            <p:custDataLst>
              <p:tags r:id="rId23"/>
            </p:custDataLst>
          </p:nvPr>
        </p:nvSpPr>
        <p:spPr>
          <a:xfrm>
            <a:off x="8413901" y="4638070"/>
            <a:ext cx="118617" cy="106816"/>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82" name="图形 27"/>
          <p:cNvSpPr/>
          <p:nvPr>
            <p:custDataLst>
              <p:tags r:id="rId24"/>
            </p:custDataLst>
          </p:nvPr>
        </p:nvSpPr>
        <p:spPr>
          <a:xfrm>
            <a:off x="4261089" y="3742258"/>
            <a:ext cx="167743" cy="129013"/>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84" name="任意多边形: 形状 286"/>
          <p:cNvSpPr/>
          <p:nvPr>
            <p:custDataLst>
              <p:tags r:id="rId25"/>
            </p:custDataLst>
          </p:nvPr>
        </p:nvSpPr>
        <p:spPr>
          <a:xfrm>
            <a:off x="5472250" y="3695047"/>
            <a:ext cx="1243945" cy="124395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86" name="正文"/>
          <p:cNvSpPr txBox="1"/>
          <p:nvPr>
            <p:custDataLst>
              <p:tags r:id="rId26"/>
            </p:custDataLst>
          </p:nvPr>
        </p:nvSpPr>
        <p:spPr>
          <a:xfrm>
            <a:off x="1014984" y="3762232"/>
            <a:ext cx="1998694" cy="74913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大型企业主导市场，市场份额较高</a:t>
            </a:r>
            <a:endParaRPr altLang="en-US" dirty="0" sz="1200" lang="zh-CN" spc="150">
              <a:solidFill>
                <a:schemeClr val="tx1">
                  <a:lumMod val="65000"/>
                  <a:lumOff val="35000"/>
                </a:schemeClr>
              </a:solidFill>
              <a:latin typeface="+mn-ea"/>
              <a:sym typeface="+mn-ea"/>
            </a:endParaRPr>
          </a:p>
        </p:txBody>
      </p:sp>
      <p:sp>
        <p:nvSpPr>
          <p:cNvPr id="1049188" name="正文"/>
          <p:cNvSpPr txBox="1"/>
          <p:nvPr>
            <p:custDataLst>
              <p:tags r:id="rId27"/>
            </p:custDataLst>
          </p:nvPr>
        </p:nvSpPr>
        <p:spPr>
          <a:xfrm>
            <a:off x="9175340" y="3762232"/>
            <a:ext cx="1998694" cy="74913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品牌竞争激烈，消费者忠诚度较高</a:t>
            </a:r>
            <a:endParaRPr altLang="en-US" dirty="0" sz="1200" lang="zh-CN" spc="150">
              <a:solidFill>
                <a:schemeClr val="tx1">
                  <a:lumMod val="65000"/>
                  <a:lumOff val="35000"/>
                </a:schemeClr>
              </a:solidFill>
              <a:latin typeface="+mn-ea"/>
              <a:sym typeface="+mn-ea"/>
            </a:endParaRPr>
          </a:p>
        </p:txBody>
      </p:sp>
      <p:sp>
        <p:nvSpPr>
          <p:cNvPr id="1049190" name="正文"/>
          <p:cNvSpPr txBox="1"/>
          <p:nvPr>
            <p:custDataLst>
              <p:tags r:id="rId28"/>
            </p:custDataLst>
          </p:nvPr>
        </p:nvSpPr>
        <p:spPr>
          <a:xfrm>
            <a:off x="6993314" y="1795685"/>
            <a:ext cx="1998694" cy="74913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跨界企业进入市场，加剧竞争压力</a:t>
            </a:r>
            <a:endParaRPr altLang="en-US" dirty="0" sz="1200" lang="zh-CN" spc="150">
              <a:solidFill>
                <a:schemeClr val="tx1">
                  <a:lumMod val="65000"/>
                  <a:lumOff val="35000"/>
                </a:schemeClr>
              </a:solidFill>
              <a:latin typeface="+mn-ea"/>
              <a:sym typeface="+mn-ea"/>
            </a:endParaRPr>
          </a:p>
        </p:txBody>
      </p:sp>
      <p:sp>
        <p:nvSpPr>
          <p:cNvPr id="1049192" name="正文"/>
          <p:cNvSpPr txBox="1"/>
          <p:nvPr>
            <p:custDataLst>
              <p:tags r:id="rId29"/>
            </p:custDataLst>
          </p:nvPr>
        </p:nvSpPr>
        <p:spPr>
          <a:xfrm>
            <a:off x="3197011" y="1795685"/>
            <a:ext cx="1998694" cy="74913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中小企业数量众多，差异化竞争明显</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26" name="标题 1"/>
          <p:cNvSpPr>
            <a:spLocks noGrp="1"/>
          </p:cNvSpPr>
          <p:nvPr>
            <p:ph type="title"/>
          </p:nvPr>
        </p:nvSpPr>
        <p:spPr/>
        <p:txBody>
          <a:bodyPr/>
          <a:p>
            <a:r>
              <a:rPr altLang="en-US" lang="zh-CN"/>
              <a:t>行业发展趋势</a:t>
            </a:r>
            <a:endParaRPr altLang="en-US" lang="zh-CN"/>
          </a:p>
        </p:txBody>
      </p:sp>
      <p:sp>
        <p:nvSpPr>
          <p:cNvPr id="1049228" name="五边形 16"/>
          <p:cNvSpPr/>
          <p:nvPr>
            <p:custDataLst>
              <p:tags r:id="rId1"/>
            </p:custDataLst>
          </p:nvPr>
        </p:nvSpPr>
        <p:spPr>
          <a:xfrm rot="16200000" flipH="1">
            <a:off x="7053873" y="1749642"/>
            <a:ext cx="792419" cy="230577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0" name="五边形 17"/>
          <p:cNvSpPr/>
          <p:nvPr>
            <p:custDataLst>
              <p:tags r:id="rId2"/>
            </p:custDataLst>
          </p:nvPr>
        </p:nvSpPr>
        <p:spPr>
          <a:xfrm rot="16200000" flipH="1">
            <a:off x="7073458" y="4318321"/>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2" name="任意多边形 18"/>
          <p:cNvSpPr/>
          <p:nvPr>
            <p:custDataLst>
              <p:tags r:id="rId3"/>
            </p:custDataLst>
          </p:nvPr>
        </p:nvSpPr>
        <p:spPr>
          <a:xfrm>
            <a:off x="6415264" y="2503390"/>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4" name="任意多边形 19"/>
          <p:cNvSpPr/>
          <p:nvPr>
            <p:custDataLst>
              <p:tags r:id="rId4"/>
            </p:custDataLst>
          </p:nvPr>
        </p:nvSpPr>
        <p:spPr>
          <a:xfrm flipV="1">
            <a:off x="6297157" y="1911074"/>
            <a:ext cx="2305771"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6" name="五边形 2"/>
          <p:cNvSpPr/>
          <p:nvPr>
            <p:custDataLst>
              <p:tags r:id="rId5"/>
            </p:custDataLst>
          </p:nvPr>
        </p:nvSpPr>
        <p:spPr>
          <a:xfrm rot="16200000" flipH="1">
            <a:off x="1771106" y="1750235"/>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8" name="五边形 3"/>
          <p:cNvSpPr/>
          <p:nvPr>
            <p:custDataLst>
              <p:tags r:id="rId6"/>
            </p:custDataLst>
          </p:nvPr>
        </p:nvSpPr>
        <p:spPr>
          <a:xfrm rot="16200000" flipH="1">
            <a:off x="1791879" y="4318321"/>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0" name="任意多边形 4"/>
          <p:cNvSpPr/>
          <p:nvPr>
            <p:custDataLst>
              <p:tags r:id="rId7"/>
            </p:custDataLst>
          </p:nvPr>
        </p:nvSpPr>
        <p:spPr>
          <a:xfrm>
            <a:off x="1133684" y="2503390"/>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2" name="任意多边形 5"/>
          <p:cNvSpPr/>
          <p:nvPr>
            <p:custDataLst>
              <p:tags r:id="rId8"/>
            </p:custDataLst>
          </p:nvPr>
        </p:nvSpPr>
        <p:spPr>
          <a:xfrm flipV="1">
            <a:off x="1014984" y="1911074"/>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133684" y="3160397"/>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健康食品与保健品行业市场规模持续增长</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15264" y="3160397"/>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政策支持力度加大，推动行业健康发展</a:t>
            </a:r>
            <a:endParaRPr dirty="0" sz="2000" err="1">
              <a:solidFill>
                <a:schemeClr val="tx1">
                  <a:lumMod val="75000"/>
                  <a:lumOff val="25000"/>
                </a:schemeClr>
              </a:solidFill>
              <a:latin typeface="+mn-ea"/>
              <a:ea typeface="+mn-ea"/>
              <a:cs typeface="+mn-ea"/>
              <a:sym typeface="+mn-lt"/>
            </a:endParaRPr>
          </a:p>
        </p:txBody>
      </p:sp>
      <p:sp>
        <p:nvSpPr>
          <p:cNvPr id="1049248" name="五边形 9"/>
          <p:cNvSpPr/>
          <p:nvPr>
            <p:custDataLst>
              <p:tags r:id="rId11"/>
            </p:custDataLst>
          </p:nvPr>
        </p:nvSpPr>
        <p:spPr>
          <a:xfrm rot="16200000" flipH="1">
            <a:off x="4480446" y="1762105"/>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0" name="五边形 10"/>
          <p:cNvSpPr/>
          <p:nvPr>
            <p:custDataLst>
              <p:tags r:id="rId12"/>
            </p:custDataLst>
          </p:nvPr>
        </p:nvSpPr>
        <p:spPr>
          <a:xfrm rot="16200000" flipH="1">
            <a:off x="4500625" y="4330191"/>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2" name="任意多边形 11"/>
          <p:cNvSpPr/>
          <p:nvPr>
            <p:custDataLst>
              <p:tags r:id="rId13"/>
            </p:custDataLst>
          </p:nvPr>
        </p:nvSpPr>
        <p:spPr>
          <a:xfrm>
            <a:off x="3842430" y="2514666"/>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54" name="任意多边形 12"/>
          <p:cNvSpPr/>
          <p:nvPr>
            <p:custDataLst>
              <p:tags r:id="rId14"/>
            </p:custDataLst>
          </p:nvPr>
        </p:nvSpPr>
        <p:spPr>
          <a:xfrm flipV="1">
            <a:off x="3724323" y="1923538"/>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6" name="五边形 23"/>
          <p:cNvSpPr/>
          <p:nvPr>
            <p:custDataLst>
              <p:tags r:id="rId15"/>
            </p:custDataLst>
          </p:nvPr>
        </p:nvSpPr>
        <p:spPr>
          <a:xfrm rot="16200000" flipH="1">
            <a:off x="9626113" y="1785252"/>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8" name="五边形 24"/>
          <p:cNvSpPr/>
          <p:nvPr>
            <p:custDataLst>
              <p:tags r:id="rId16"/>
            </p:custDataLst>
          </p:nvPr>
        </p:nvSpPr>
        <p:spPr>
          <a:xfrm rot="16200000" flipH="1">
            <a:off x="9646292" y="4352150"/>
            <a:ext cx="753304" cy="207040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0" name="任意多边形 25"/>
          <p:cNvSpPr/>
          <p:nvPr>
            <p:custDataLst>
              <p:tags r:id="rId17"/>
            </p:custDataLst>
          </p:nvPr>
        </p:nvSpPr>
        <p:spPr>
          <a:xfrm>
            <a:off x="8987504" y="2537813"/>
            <a:ext cx="2070405"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2" name="任意多边形 26"/>
          <p:cNvSpPr/>
          <p:nvPr>
            <p:custDataLst>
              <p:tags r:id="rId18"/>
            </p:custDataLst>
          </p:nvPr>
        </p:nvSpPr>
        <p:spPr>
          <a:xfrm flipV="1">
            <a:off x="8869991" y="1946684"/>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8988098" y="3194820"/>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技术创新成为行业发展的关键因素</a:t>
            </a:r>
            <a:endParaRPr dirty="0" sz="2000" err="1">
              <a:solidFill>
                <a:schemeClr val="tx1">
                  <a:lumMod val="75000"/>
                  <a:lumOff val="25000"/>
                </a:schemeClr>
              </a:solidFill>
              <a:latin typeface="+mn-ea"/>
              <a:ea typeface="+mn-ea"/>
              <a:cs typeface="+mn-ea"/>
              <a:sym typeface="+mn-lt"/>
            </a:endParaRPr>
          </a:p>
        </p:txBody>
      </p:sp>
      <p:sp>
        <p:nvSpPr>
          <p:cNvPr id="10492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842430" y="3171674"/>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消费者对健康食品与保健品的认知度不断提高</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00" name="标题"/>
          <p:cNvSpPr>
            <a:spLocks noGrp="1"/>
          </p:cNvSpPr>
          <p:nvPr>
            <p:ph type="title"/>
            <p:custDataLst>
              <p:tags r:id="rId1"/>
            </p:custDataLst>
          </p:nvPr>
        </p:nvSpPr>
        <p:spPr>
          <a:xfrm>
            <a:off x="5449824" y="3685032"/>
            <a:ext cx="6263640" cy="1399032"/>
          </a:xfrm>
          <a:noFill/>
        </p:spPr>
        <p:txBody>
          <a:bodyPr anchor="t" wrap="square">
            <a:normAutofit/>
          </a:bodyPr>
          <a:p>
            <a:r>
              <a:rPr altLang="en-US" dirty="0" lang="zh-CN"/>
              <a:t>政策环境</a:t>
            </a:r>
            <a:endParaRPr altLang="en-US" dirty="0" lang="zh-CN"/>
          </a:p>
        </p:txBody>
      </p:sp>
      <p:sp>
        <p:nvSpPr>
          <p:cNvPr id="1049302" name="节编号"/>
          <p:cNvSpPr>
            <a:spLocks noGrp="1"/>
          </p:cNvSpPr>
          <p:nvPr>
            <p:ph type="body" sz="quarter" idx="13"/>
            <p:custDataLst>
              <p:tags r:id="rId2"/>
            </p:custDataLst>
          </p:nvPr>
        </p:nvSpPr>
        <p:spPr>
          <a:xfrm>
            <a:off x="5458968" y="1843314"/>
            <a:ext cx="6254496" cy="1585686"/>
          </a:xfrm>
          <a:noFill/>
        </p:spPr>
        <p:txBody>
          <a:bodyPr anchor="b" wrap="square">
            <a:normAutofit fontScale="94595" lnSpcReduction="20000"/>
          </a:bodyPr>
          <a:p>
            <a:r>
              <a:rPr altLang="zh-CN" dirty="0" lang="en-US"/>
              <a:t>03</a:t>
            </a:r>
            <a:endParaRPr altLang="zh-CN" dirty="0" lang="en-US"/>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36" name="标题 1"/>
          <p:cNvSpPr>
            <a:spLocks noGrp="1"/>
          </p:cNvSpPr>
          <p:nvPr>
            <p:ph type="title"/>
          </p:nvPr>
        </p:nvSpPr>
        <p:spPr/>
        <p:txBody>
          <a:bodyPr/>
          <a:p>
            <a:r>
              <a:rPr altLang="en-US" lang="zh-CN"/>
              <a:t>政策法规分析</a:t>
            </a:r>
            <a:endParaRPr altLang="en-US" lang="zh-CN"/>
          </a:p>
        </p:txBody>
      </p:sp>
      <p:sp>
        <p:nvSpPr>
          <p:cNvPr id="1049338" name="对角圆角矩形 15"/>
          <p:cNvSpPr/>
          <p:nvPr>
            <p:custDataLst>
              <p:tags r:id="rId1"/>
            </p:custDataLst>
          </p:nvPr>
        </p:nvSpPr>
        <p:spPr>
          <a:xfrm>
            <a:off x="1993288" y="4126403"/>
            <a:ext cx="8202510" cy="6913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0" name="对角圆角矩形 16"/>
          <p:cNvSpPr/>
          <p:nvPr>
            <p:custDataLst>
              <p:tags r:id="rId2"/>
            </p:custDataLst>
          </p:nvPr>
        </p:nvSpPr>
        <p:spPr>
          <a:xfrm>
            <a:off x="1993288" y="4000851"/>
            <a:ext cx="499219" cy="47636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2" name="直角三角形 17"/>
          <p:cNvSpPr/>
          <p:nvPr>
            <p:custDataLst>
              <p:tags r:id="rId3"/>
            </p:custDataLst>
          </p:nvPr>
        </p:nvSpPr>
        <p:spPr>
          <a:xfrm>
            <a:off x="2492618" y="4001427"/>
            <a:ext cx="75215" cy="125358"/>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4" name="文本框 27"/>
          <p:cNvSpPr txBox="1"/>
          <p:nvPr>
            <p:custDataLst>
              <p:tags r:id="rId4"/>
            </p:custDataLst>
          </p:nvPr>
        </p:nvSpPr>
        <p:spPr>
          <a:xfrm>
            <a:off x="2524870" y="4136194"/>
            <a:ext cx="7411205" cy="67944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行业标准和质量监管政策的完善情况</a:t>
            </a:r>
            <a:endParaRPr altLang="zh-CN" dirty="0" lang="en-US">
              <a:solidFill>
                <a:schemeClr val="dk1">
                  <a:lumMod val="80000"/>
                  <a:lumOff val="20000"/>
                </a:schemeClr>
              </a:solidFill>
              <a:latin typeface="+mn-ea"/>
              <a:sym typeface="+mn-ea"/>
            </a:endParaRPr>
          </a:p>
        </p:txBody>
      </p:sp>
      <p:sp>
        <p:nvSpPr>
          <p:cNvPr id="1049346" name="对角圆角矩形 52"/>
          <p:cNvSpPr/>
          <p:nvPr>
            <p:custDataLst>
              <p:tags r:id="rId5"/>
            </p:custDataLst>
          </p:nvPr>
        </p:nvSpPr>
        <p:spPr>
          <a:xfrm>
            <a:off x="1993288" y="1838814"/>
            <a:ext cx="8202510" cy="6913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8" name="对角圆角矩形 53"/>
          <p:cNvSpPr/>
          <p:nvPr>
            <p:custDataLst>
              <p:tags r:id="rId6"/>
            </p:custDataLst>
          </p:nvPr>
        </p:nvSpPr>
        <p:spPr>
          <a:xfrm>
            <a:off x="1993288" y="1712686"/>
            <a:ext cx="499219" cy="47636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0" name="直角三角形 54"/>
          <p:cNvSpPr/>
          <p:nvPr>
            <p:custDataLst>
              <p:tags r:id="rId7"/>
            </p:custDataLst>
          </p:nvPr>
        </p:nvSpPr>
        <p:spPr>
          <a:xfrm>
            <a:off x="2492618" y="1713262"/>
            <a:ext cx="75215" cy="125358"/>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2" name="文本框 56"/>
          <p:cNvSpPr txBox="1"/>
          <p:nvPr>
            <p:custDataLst>
              <p:tags r:id="rId8"/>
            </p:custDataLst>
          </p:nvPr>
        </p:nvSpPr>
        <p:spPr>
          <a:xfrm>
            <a:off x="2524870" y="1841694"/>
            <a:ext cx="7411205" cy="67944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健康食品与保健品行业相关政策法规的制定和实施情况</a:t>
            </a:r>
            <a:endParaRPr altLang="en-US" dirty="0" lang="zh-CN">
              <a:solidFill>
                <a:schemeClr val="dk1">
                  <a:lumMod val="80000"/>
                  <a:lumOff val="20000"/>
                </a:schemeClr>
              </a:solidFill>
              <a:latin typeface="+mn-ea"/>
              <a:sym typeface="+mn-ea"/>
            </a:endParaRPr>
          </a:p>
        </p:txBody>
      </p:sp>
      <p:sp>
        <p:nvSpPr>
          <p:cNvPr id="1049354" name="对角圆角矩形 5"/>
          <p:cNvSpPr/>
          <p:nvPr>
            <p:custDataLst>
              <p:tags r:id="rId9"/>
            </p:custDataLst>
          </p:nvPr>
        </p:nvSpPr>
        <p:spPr>
          <a:xfrm>
            <a:off x="1993288" y="2982609"/>
            <a:ext cx="8202510" cy="6913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6" name="对角圆角矩形 6"/>
          <p:cNvSpPr/>
          <p:nvPr>
            <p:custDataLst>
              <p:tags r:id="rId10"/>
            </p:custDataLst>
          </p:nvPr>
        </p:nvSpPr>
        <p:spPr>
          <a:xfrm>
            <a:off x="1993288" y="2856480"/>
            <a:ext cx="499219" cy="47636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8" name="直角三角形 7"/>
          <p:cNvSpPr/>
          <p:nvPr>
            <p:custDataLst>
              <p:tags r:id="rId11"/>
            </p:custDataLst>
          </p:nvPr>
        </p:nvSpPr>
        <p:spPr>
          <a:xfrm>
            <a:off x="2492618" y="2857632"/>
            <a:ext cx="75215" cy="125358"/>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0" name="文本框 8"/>
          <p:cNvSpPr txBox="1"/>
          <p:nvPr>
            <p:custDataLst>
              <p:tags r:id="rId12"/>
            </p:custDataLst>
          </p:nvPr>
        </p:nvSpPr>
        <p:spPr>
          <a:xfrm>
            <a:off x="2524870" y="2992400"/>
            <a:ext cx="7411205" cy="67944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政策法规对行业发展的影响和作用</a:t>
            </a:r>
            <a:endParaRPr altLang="en-US" dirty="0" lang="zh-CN">
              <a:solidFill>
                <a:schemeClr val="dk1">
                  <a:lumMod val="80000"/>
                  <a:lumOff val="20000"/>
                </a:schemeClr>
              </a:solidFill>
              <a:latin typeface="+mn-ea"/>
              <a:sym typeface="+mn-ea"/>
            </a:endParaRPr>
          </a:p>
        </p:txBody>
      </p:sp>
      <p:sp>
        <p:nvSpPr>
          <p:cNvPr id="1049362" name="对角圆角矩形 9"/>
          <p:cNvSpPr/>
          <p:nvPr>
            <p:custDataLst>
              <p:tags r:id="rId13"/>
            </p:custDataLst>
          </p:nvPr>
        </p:nvSpPr>
        <p:spPr>
          <a:xfrm>
            <a:off x="1993288" y="5270773"/>
            <a:ext cx="8202510" cy="6913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4" name="对角圆角矩形 10"/>
          <p:cNvSpPr/>
          <p:nvPr>
            <p:custDataLst>
              <p:tags r:id="rId14"/>
            </p:custDataLst>
          </p:nvPr>
        </p:nvSpPr>
        <p:spPr>
          <a:xfrm>
            <a:off x="1993288" y="5144645"/>
            <a:ext cx="499219" cy="47636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6" name="直角三角形 11"/>
          <p:cNvSpPr/>
          <p:nvPr>
            <p:custDataLst>
              <p:tags r:id="rId15"/>
            </p:custDataLst>
          </p:nvPr>
        </p:nvSpPr>
        <p:spPr>
          <a:xfrm>
            <a:off x="2492618" y="5145221"/>
            <a:ext cx="75215" cy="125358"/>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8" name="文本框 12"/>
          <p:cNvSpPr txBox="1"/>
          <p:nvPr>
            <p:custDataLst>
              <p:tags r:id="rId16"/>
            </p:custDataLst>
          </p:nvPr>
        </p:nvSpPr>
        <p:spPr>
          <a:xfrm>
            <a:off x="2524870" y="5279988"/>
            <a:ext cx="7411205" cy="67944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未来政策法规的发展趋势和预测</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02" name="标题 1"/>
          <p:cNvSpPr>
            <a:spLocks noGrp="1"/>
          </p:cNvSpPr>
          <p:nvPr>
            <p:ph type="title"/>
          </p:nvPr>
        </p:nvSpPr>
        <p:spPr/>
        <p:txBody>
          <a:bodyPr/>
          <a:p>
            <a:r>
              <a:rPr altLang="en-US" lang="zh-CN"/>
              <a:t>政策对行业的影响</a:t>
            </a:r>
            <a:endParaRPr altLang="en-US" lang="zh-CN"/>
          </a:p>
        </p:txBody>
      </p:sp>
      <p:sp>
        <p:nvSpPr>
          <p:cNvPr id="1049404" name="五边形 16"/>
          <p:cNvSpPr/>
          <p:nvPr>
            <p:custDataLst>
              <p:tags r:id="rId1"/>
            </p:custDataLst>
          </p:nvPr>
        </p:nvSpPr>
        <p:spPr>
          <a:xfrm rot="16200000" flipH="1">
            <a:off x="7053873" y="1749642"/>
            <a:ext cx="792419" cy="230577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6" name="五边形 17"/>
          <p:cNvSpPr/>
          <p:nvPr>
            <p:custDataLst>
              <p:tags r:id="rId2"/>
            </p:custDataLst>
          </p:nvPr>
        </p:nvSpPr>
        <p:spPr>
          <a:xfrm rot="16200000" flipH="1">
            <a:off x="7073458" y="4318321"/>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8" name="任意多边形 18"/>
          <p:cNvSpPr/>
          <p:nvPr>
            <p:custDataLst>
              <p:tags r:id="rId3"/>
            </p:custDataLst>
          </p:nvPr>
        </p:nvSpPr>
        <p:spPr>
          <a:xfrm>
            <a:off x="6415264" y="2503390"/>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0" name="任意多边形 19"/>
          <p:cNvSpPr/>
          <p:nvPr>
            <p:custDataLst>
              <p:tags r:id="rId4"/>
            </p:custDataLst>
          </p:nvPr>
        </p:nvSpPr>
        <p:spPr>
          <a:xfrm flipV="1">
            <a:off x="6297157" y="1911074"/>
            <a:ext cx="2305771"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2" name="五边形 2"/>
          <p:cNvSpPr/>
          <p:nvPr>
            <p:custDataLst>
              <p:tags r:id="rId5"/>
            </p:custDataLst>
          </p:nvPr>
        </p:nvSpPr>
        <p:spPr>
          <a:xfrm rot="16200000" flipH="1">
            <a:off x="1771106" y="1750235"/>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4" name="五边形 3"/>
          <p:cNvSpPr/>
          <p:nvPr>
            <p:custDataLst>
              <p:tags r:id="rId6"/>
            </p:custDataLst>
          </p:nvPr>
        </p:nvSpPr>
        <p:spPr>
          <a:xfrm rot="16200000" flipH="1">
            <a:off x="1791879" y="4318321"/>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6" name="任意多边形 4"/>
          <p:cNvSpPr/>
          <p:nvPr>
            <p:custDataLst>
              <p:tags r:id="rId7"/>
            </p:custDataLst>
          </p:nvPr>
        </p:nvSpPr>
        <p:spPr>
          <a:xfrm>
            <a:off x="1133684" y="2503390"/>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8" name="任意多边形 5"/>
          <p:cNvSpPr/>
          <p:nvPr>
            <p:custDataLst>
              <p:tags r:id="rId8"/>
            </p:custDataLst>
          </p:nvPr>
        </p:nvSpPr>
        <p:spPr>
          <a:xfrm flipV="1">
            <a:off x="1014984" y="1911074"/>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133684" y="3160397"/>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政策环境对健康食品与保健品行业的规范和监管</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15264" y="3160397"/>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政策对市场竞争格局的影响</a:t>
            </a:r>
            <a:endParaRPr dirty="0" sz="2000" err="1">
              <a:solidFill>
                <a:schemeClr val="tx1">
                  <a:lumMod val="75000"/>
                  <a:lumOff val="25000"/>
                </a:schemeClr>
              </a:solidFill>
              <a:latin typeface="+mn-ea"/>
              <a:ea typeface="+mn-ea"/>
              <a:cs typeface="+mn-ea"/>
              <a:sym typeface="+mn-lt"/>
            </a:endParaRPr>
          </a:p>
        </p:txBody>
      </p:sp>
      <p:sp>
        <p:nvSpPr>
          <p:cNvPr id="1049424" name="五边形 9"/>
          <p:cNvSpPr/>
          <p:nvPr>
            <p:custDataLst>
              <p:tags r:id="rId11"/>
            </p:custDataLst>
          </p:nvPr>
        </p:nvSpPr>
        <p:spPr>
          <a:xfrm rot="16200000" flipH="1">
            <a:off x="4480446" y="1762105"/>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6" name="五边形 10"/>
          <p:cNvSpPr/>
          <p:nvPr>
            <p:custDataLst>
              <p:tags r:id="rId12"/>
            </p:custDataLst>
          </p:nvPr>
        </p:nvSpPr>
        <p:spPr>
          <a:xfrm rot="16200000" flipH="1">
            <a:off x="4500625" y="4330191"/>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8" name="任意多边形 11"/>
          <p:cNvSpPr/>
          <p:nvPr>
            <p:custDataLst>
              <p:tags r:id="rId13"/>
            </p:custDataLst>
          </p:nvPr>
        </p:nvSpPr>
        <p:spPr>
          <a:xfrm>
            <a:off x="3842430" y="2514666"/>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30" name="任意多边形 12"/>
          <p:cNvSpPr/>
          <p:nvPr>
            <p:custDataLst>
              <p:tags r:id="rId14"/>
            </p:custDataLst>
          </p:nvPr>
        </p:nvSpPr>
        <p:spPr>
          <a:xfrm flipV="1">
            <a:off x="3724323" y="1923538"/>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2" name="五边形 23"/>
          <p:cNvSpPr/>
          <p:nvPr>
            <p:custDataLst>
              <p:tags r:id="rId15"/>
            </p:custDataLst>
          </p:nvPr>
        </p:nvSpPr>
        <p:spPr>
          <a:xfrm rot="16200000" flipH="1">
            <a:off x="9626113" y="1785252"/>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4" name="五边形 24"/>
          <p:cNvSpPr/>
          <p:nvPr>
            <p:custDataLst>
              <p:tags r:id="rId16"/>
            </p:custDataLst>
          </p:nvPr>
        </p:nvSpPr>
        <p:spPr>
          <a:xfrm rot="16200000" flipH="1">
            <a:off x="9646292" y="4352150"/>
            <a:ext cx="753304" cy="207040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6" name="任意多边形 25"/>
          <p:cNvSpPr/>
          <p:nvPr>
            <p:custDataLst>
              <p:tags r:id="rId17"/>
            </p:custDataLst>
          </p:nvPr>
        </p:nvSpPr>
        <p:spPr>
          <a:xfrm>
            <a:off x="8987504" y="2537813"/>
            <a:ext cx="2070405"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8" name="任意多边形 26"/>
          <p:cNvSpPr/>
          <p:nvPr>
            <p:custDataLst>
              <p:tags r:id="rId18"/>
            </p:custDataLst>
          </p:nvPr>
        </p:nvSpPr>
        <p:spPr>
          <a:xfrm flipV="1">
            <a:off x="8869991" y="1946684"/>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8988098" y="3194820"/>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政策对行业投资风险和机会的影响</a:t>
            </a:r>
            <a:endParaRPr dirty="0" sz="2000" err="1">
              <a:solidFill>
                <a:schemeClr val="tx1">
                  <a:lumMod val="75000"/>
                  <a:lumOff val="25000"/>
                </a:schemeClr>
              </a:solidFill>
              <a:latin typeface="+mn-ea"/>
              <a:ea typeface="+mn-ea"/>
              <a:cs typeface="+mn-ea"/>
              <a:sym typeface="+mn-lt"/>
            </a:endParaRPr>
          </a:p>
        </p:txBody>
      </p:sp>
      <p:sp>
        <p:nvSpPr>
          <p:cNvPr id="10494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842430" y="3171674"/>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政策对行业发展的推动和限制</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76" name="标题 1"/>
          <p:cNvSpPr>
            <a:spLocks noGrp="1"/>
          </p:cNvSpPr>
          <p:nvPr>
            <p:ph type="title"/>
          </p:nvPr>
        </p:nvSpPr>
        <p:spPr/>
        <p:txBody>
          <a:bodyPr/>
          <a:p>
            <a:r>
              <a:rPr altLang="en-US" lang="zh-CN"/>
              <a:t>政策趋势预测</a:t>
            </a:r>
            <a:endParaRPr altLang="en-US" lang="zh-CN"/>
          </a:p>
        </p:txBody>
      </p:sp>
      <p:sp>
        <p:nvSpPr>
          <p:cNvPr id="1049478" name="椭圆 262"/>
          <p:cNvSpPr/>
          <p:nvPr>
            <p:custDataLst>
              <p:tags r:id="rId1"/>
            </p:custDataLst>
          </p:nvPr>
        </p:nvSpPr>
        <p:spPr>
          <a:xfrm>
            <a:off x="2687367" y="4070924"/>
            <a:ext cx="6813746" cy="178263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80" name="椭圆 263"/>
          <p:cNvSpPr/>
          <p:nvPr>
            <p:custDataLst>
              <p:tags r:id="rId2"/>
            </p:custDataLst>
          </p:nvPr>
        </p:nvSpPr>
        <p:spPr>
          <a:xfrm>
            <a:off x="3476649" y="4145373"/>
            <a:ext cx="5166079" cy="153086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82" name="椭圆 264"/>
          <p:cNvSpPr/>
          <p:nvPr>
            <p:custDataLst>
              <p:tags r:id="rId3"/>
            </p:custDataLst>
          </p:nvPr>
        </p:nvSpPr>
        <p:spPr>
          <a:xfrm>
            <a:off x="4215693" y="4364484"/>
            <a:ext cx="3687157" cy="109261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84" name="椭圆 265"/>
          <p:cNvSpPr/>
          <p:nvPr>
            <p:custDataLst>
              <p:tags r:id="rId4"/>
            </p:custDataLst>
          </p:nvPr>
        </p:nvSpPr>
        <p:spPr>
          <a:xfrm>
            <a:off x="4840340" y="4549699"/>
            <a:ext cx="2437632" cy="72234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86" name="椭圆 266"/>
          <p:cNvSpPr/>
          <p:nvPr>
            <p:custDataLst>
              <p:tags r:id="rId5"/>
            </p:custDataLst>
          </p:nvPr>
        </p:nvSpPr>
        <p:spPr>
          <a:xfrm>
            <a:off x="5480724" y="4739151"/>
            <a:ext cx="1402138" cy="415495"/>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3109245" y="4670149"/>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88" name="椭圆 268"/>
          <p:cNvSpPr/>
          <p:nvPr>
            <p:custDataLst>
              <p:tags r:id="rId7"/>
            </p:custDataLst>
          </p:nvPr>
        </p:nvSpPr>
        <p:spPr>
          <a:xfrm flipV="1">
            <a:off x="3024507" y="4497645"/>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90" name="椭圆 269"/>
          <p:cNvSpPr/>
          <p:nvPr>
            <p:custDataLst>
              <p:tags r:id="rId8"/>
            </p:custDataLst>
          </p:nvPr>
        </p:nvSpPr>
        <p:spPr>
          <a:xfrm flipV="1">
            <a:off x="3063244" y="4536988"/>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92" name="椭圆 270"/>
          <p:cNvSpPr/>
          <p:nvPr>
            <p:custDataLst>
              <p:tags r:id="rId9"/>
            </p:custDataLst>
          </p:nvPr>
        </p:nvSpPr>
        <p:spPr>
          <a:xfrm flipV="1">
            <a:off x="7663356" y="3743469"/>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712384" y="3849998"/>
            <a:ext cx="0" cy="178263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94" name="椭圆 272"/>
          <p:cNvSpPr/>
          <p:nvPr>
            <p:custDataLst>
              <p:tags r:id="rId11"/>
            </p:custDataLst>
          </p:nvPr>
        </p:nvSpPr>
        <p:spPr>
          <a:xfrm flipV="1">
            <a:off x="4165455" y="3627255"/>
            <a:ext cx="358997" cy="35898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344012" y="4015844"/>
            <a:ext cx="0" cy="94193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55657" y="3726521"/>
            <a:ext cx="0" cy="78486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96" name="椭圆 275"/>
          <p:cNvSpPr/>
          <p:nvPr>
            <p:custDataLst>
              <p:tags r:id="rId14"/>
            </p:custDataLst>
          </p:nvPr>
        </p:nvSpPr>
        <p:spPr>
          <a:xfrm flipV="1">
            <a:off x="6970918" y="3554017"/>
            <a:ext cx="161959" cy="161952"/>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98" name="椭圆 276"/>
          <p:cNvSpPr/>
          <p:nvPr>
            <p:custDataLst>
              <p:tags r:id="rId15"/>
            </p:custDataLst>
          </p:nvPr>
        </p:nvSpPr>
        <p:spPr>
          <a:xfrm flipV="1">
            <a:off x="7009656" y="3593360"/>
            <a:ext cx="83916" cy="83912"/>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00" name="椭圆 277"/>
          <p:cNvSpPr/>
          <p:nvPr>
            <p:custDataLst>
              <p:tags r:id="rId16"/>
            </p:custDataLst>
          </p:nvPr>
        </p:nvSpPr>
        <p:spPr>
          <a:xfrm flipV="1">
            <a:off x="3932423" y="4351168"/>
            <a:ext cx="97497" cy="9749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981451" y="4457697"/>
            <a:ext cx="0" cy="10307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02" name="椭圆 279"/>
          <p:cNvSpPr/>
          <p:nvPr>
            <p:custDataLst>
              <p:tags r:id="rId18"/>
            </p:custDataLst>
          </p:nvPr>
        </p:nvSpPr>
        <p:spPr>
          <a:xfrm flipV="1">
            <a:off x="8350952" y="4569673"/>
            <a:ext cx="244537" cy="24452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472007" y="4840838"/>
            <a:ext cx="0" cy="3824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04" name="椭圆 281"/>
          <p:cNvSpPr/>
          <p:nvPr>
            <p:custDataLst>
              <p:tags r:id="rId20"/>
            </p:custDataLst>
          </p:nvPr>
        </p:nvSpPr>
        <p:spPr>
          <a:xfrm flipV="1">
            <a:off x="5035240" y="4858391"/>
            <a:ext cx="302904" cy="30289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84138" y="5209452"/>
            <a:ext cx="0" cy="6691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06" name="图形 15"/>
          <p:cNvSpPr/>
          <p:nvPr>
            <p:custDataLst>
              <p:tags r:id="rId22"/>
            </p:custDataLst>
          </p:nvPr>
        </p:nvSpPr>
        <p:spPr>
          <a:xfrm>
            <a:off x="5097583" y="4923155"/>
            <a:ext cx="173201" cy="168767"/>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08" name="图形 19"/>
          <p:cNvSpPr/>
          <p:nvPr>
            <p:custDataLst>
              <p:tags r:id="rId23"/>
            </p:custDataLst>
          </p:nvPr>
        </p:nvSpPr>
        <p:spPr>
          <a:xfrm>
            <a:off x="8413901" y="4638070"/>
            <a:ext cx="118617" cy="106816"/>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10" name="图形 27"/>
          <p:cNvSpPr/>
          <p:nvPr>
            <p:custDataLst>
              <p:tags r:id="rId24"/>
            </p:custDataLst>
          </p:nvPr>
        </p:nvSpPr>
        <p:spPr>
          <a:xfrm>
            <a:off x="4261089" y="3742258"/>
            <a:ext cx="167743" cy="129013"/>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12" name="任意多边形: 形状 286"/>
          <p:cNvSpPr/>
          <p:nvPr>
            <p:custDataLst>
              <p:tags r:id="rId25"/>
            </p:custDataLst>
          </p:nvPr>
        </p:nvSpPr>
        <p:spPr>
          <a:xfrm>
            <a:off x="5472250" y="3695047"/>
            <a:ext cx="1243945" cy="124395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14" name="正文"/>
          <p:cNvSpPr txBox="1"/>
          <p:nvPr>
            <p:custDataLst>
              <p:tags r:id="rId26"/>
            </p:custDataLst>
          </p:nvPr>
        </p:nvSpPr>
        <p:spPr>
          <a:xfrm>
            <a:off x="1014984" y="3762232"/>
            <a:ext cx="1998694" cy="749131"/>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政策支持力度加大，鼓励健康食品与保健品行业发展</a:t>
            </a:r>
            <a:endParaRPr altLang="en-US" dirty="0" sz="1200" lang="zh-CN" spc="150">
              <a:solidFill>
                <a:schemeClr val="tx1">
                  <a:lumMod val="65000"/>
                  <a:lumOff val="35000"/>
                </a:schemeClr>
              </a:solidFill>
              <a:latin typeface="+mn-ea"/>
              <a:sym typeface="+mn-ea"/>
            </a:endParaRPr>
          </a:p>
        </p:txBody>
      </p:sp>
      <p:sp>
        <p:nvSpPr>
          <p:cNvPr id="1049516" name="正文"/>
          <p:cNvSpPr txBox="1"/>
          <p:nvPr>
            <p:custDataLst>
              <p:tags r:id="rId27"/>
            </p:custDataLst>
          </p:nvPr>
        </p:nvSpPr>
        <p:spPr>
          <a:xfrm>
            <a:off x="9175340" y="3762232"/>
            <a:ext cx="1998694" cy="74913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跨界合作政策推动产业融合发展</a:t>
            </a:r>
            <a:endParaRPr altLang="en-US" dirty="0" sz="1200" lang="zh-CN" spc="150">
              <a:solidFill>
                <a:schemeClr val="tx1">
                  <a:lumMod val="65000"/>
                  <a:lumOff val="35000"/>
                </a:schemeClr>
              </a:solidFill>
              <a:latin typeface="+mn-ea"/>
              <a:sym typeface="+mn-ea"/>
            </a:endParaRPr>
          </a:p>
        </p:txBody>
      </p:sp>
      <p:sp>
        <p:nvSpPr>
          <p:cNvPr id="1049518" name="正文"/>
          <p:cNvSpPr txBox="1"/>
          <p:nvPr>
            <p:custDataLst>
              <p:tags r:id="rId28"/>
            </p:custDataLst>
          </p:nvPr>
        </p:nvSpPr>
        <p:spPr>
          <a:xfrm>
            <a:off x="6993314" y="1795685"/>
            <a:ext cx="1998694" cy="74913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税收优惠政策逐步落地，降低企业成本</a:t>
            </a:r>
            <a:endParaRPr altLang="en-US" dirty="0" sz="1200" lang="zh-CN" spc="150">
              <a:solidFill>
                <a:schemeClr val="tx1">
                  <a:lumMod val="65000"/>
                  <a:lumOff val="35000"/>
                </a:schemeClr>
              </a:solidFill>
              <a:latin typeface="+mn-ea"/>
              <a:sym typeface="+mn-ea"/>
            </a:endParaRPr>
          </a:p>
        </p:txBody>
      </p:sp>
      <p:sp>
        <p:nvSpPr>
          <p:cNvPr id="1049520" name="正文"/>
          <p:cNvSpPr txBox="1"/>
          <p:nvPr>
            <p:custDataLst>
              <p:tags r:id="rId29"/>
            </p:custDataLst>
          </p:nvPr>
        </p:nvSpPr>
        <p:spPr>
          <a:xfrm>
            <a:off x="3197011" y="1795685"/>
            <a:ext cx="1998694" cy="74913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监管政策趋严，确保行业规范发展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54" name="标题"/>
          <p:cNvSpPr>
            <a:spLocks noGrp="1"/>
          </p:cNvSpPr>
          <p:nvPr>
            <p:ph type="title"/>
            <p:custDataLst>
              <p:tags r:id="rId1"/>
            </p:custDataLst>
          </p:nvPr>
        </p:nvSpPr>
        <p:spPr>
          <a:xfrm>
            <a:off x="5449824" y="3685032"/>
            <a:ext cx="6263640" cy="1399032"/>
          </a:xfrm>
          <a:noFill/>
        </p:spPr>
        <p:txBody>
          <a:bodyPr anchor="t" wrap="square">
            <a:normAutofit/>
          </a:bodyPr>
          <a:p>
            <a:r>
              <a:rPr altLang="en-US" dirty="0" lang="zh-CN"/>
              <a:t>技术发展</a:t>
            </a:r>
            <a:endParaRPr altLang="en-US" dirty="0" lang="zh-CN"/>
          </a:p>
        </p:txBody>
      </p:sp>
      <p:sp>
        <p:nvSpPr>
          <p:cNvPr id="1049556" name="节编号"/>
          <p:cNvSpPr>
            <a:spLocks noGrp="1"/>
          </p:cNvSpPr>
          <p:nvPr>
            <p:ph type="body" sz="quarter" idx="13"/>
            <p:custDataLst>
              <p:tags r:id="rId2"/>
            </p:custDataLst>
          </p:nvPr>
        </p:nvSpPr>
        <p:spPr>
          <a:xfrm>
            <a:off x="5458968" y="1843314"/>
            <a:ext cx="6254496" cy="1585686"/>
          </a:xfrm>
          <a:noFill/>
        </p:spPr>
        <p:txBody>
          <a:bodyPr anchor="b" wrap="square">
            <a:normAutofit fontScale="94595" lnSpcReduction="20000"/>
          </a:bodyPr>
          <a:p>
            <a:r>
              <a:rPr altLang="zh-CN" dirty="0" lang="en-US"/>
              <a:t>04</a:t>
            </a:r>
            <a:endParaRPr altLang="zh-CN" dirty="0" lang="en-US"/>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90" name="标题 1"/>
          <p:cNvSpPr>
            <a:spLocks noGrp="1"/>
          </p:cNvSpPr>
          <p:nvPr>
            <p:ph type="title"/>
          </p:nvPr>
        </p:nvSpPr>
        <p:spPr/>
        <p:txBody>
          <a:bodyPr/>
          <a:p>
            <a:r>
              <a:rPr altLang="en-US" lang="zh-CN"/>
              <a:t>生产技术分析</a:t>
            </a:r>
            <a:endParaRPr altLang="en-US" lang="zh-CN"/>
          </a:p>
        </p:txBody>
      </p:sp>
      <p:sp>
        <p:nvSpPr>
          <p:cNvPr id="1049592" name="五边形 30"/>
          <p:cNvSpPr/>
          <p:nvPr>
            <p:custDataLst>
              <p:tags r:id="rId1"/>
            </p:custDataLst>
          </p:nvPr>
        </p:nvSpPr>
        <p:spPr>
          <a:xfrm>
            <a:off x="1014984" y="3303098"/>
            <a:ext cx="2692576" cy="1094496"/>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94" name="燕尾形 36"/>
          <p:cNvSpPr/>
          <p:nvPr>
            <p:custDataLst>
              <p:tags r:id="rId2"/>
            </p:custDataLst>
          </p:nvPr>
        </p:nvSpPr>
        <p:spPr>
          <a:xfrm>
            <a:off x="3434139" y="3303098"/>
            <a:ext cx="2692576" cy="1094496"/>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96" name="燕尾形 37"/>
          <p:cNvSpPr/>
          <p:nvPr>
            <p:custDataLst>
              <p:tags r:id="rId3"/>
            </p:custDataLst>
          </p:nvPr>
        </p:nvSpPr>
        <p:spPr>
          <a:xfrm>
            <a:off x="8272450" y="3303098"/>
            <a:ext cx="2692576" cy="1094496"/>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98" name="燕尾形 38"/>
          <p:cNvSpPr/>
          <p:nvPr>
            <p:custDataLst>
              <p:tags r:id="rId4"/>
            </p:custDataLst>
          </p:nvPr>
        </p:nvSpPr>
        <p:spPr>
          <a:xfrm>
            <a:off x="5853295" y="3303098"/>
            <a:ext cx="2692576" cy="1094496"/>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00" name="文本框 3"/>
          <p:cNvSpPr txBox="1"/>
          <p:nvPr>
            <p:custDataLst>
              <p:tags r:id="rId5"/>
            </p:custDataLst>
          </p:nvPr>
        </p:nvSpPr>
        <p:spPr>
          <a:xfrm>
            <a:off x="3377823" y="4631021"/>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技术发展趋势：分析未来健康食品与保健品行业的技术发展方向，如个性化定制、智能化生产等。</a:t>
            </a:r>
            <a:endParaRPr altLang="en-US" sz="1400" lang="zh-CN" spc="150">
              <a:solidFill>
                <a:schemeClr val="tx1"/>
              </a:solidFill>
              <a:effectLst/>
              <a:latin typeface="+mn-ea"/>
              <a:sym typeface="+mn-ea"/>
            </a:endParaRPr>
          </a:p>
        </p:txBody>
      </p:sp>
      <p:sp>
        <p:nvSpPr>
          <p:cNvPr id="1049602" name="文本框 6"/>
          <p:cNvSpPr txBox="1"/>
          <p:nvPr>
            <p:custDataLst>
              <p:tags r:id="rId6"/>
            </p:custDataLst>
          </p:nvPr>
        </p:nvSpPr>
        <p:spPr>
          <a:xfrm>
            <a:off x="1014984" y="1771945"/>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生产技术：介绍当前健康食品与保健品行业的主要生产技术，如纳米技术、生物技术等。</a:t>
            </a:r>
            <a:endParaRPr altLang="en-US" dirty="0" sz="1400" lang="zh-CN" spc="150">
              <a:solidFill>
                <a:schemeClr val="tx1"/>
              </a:solidFill>
              <a:effectLst/>
              <a:latin typeface="+mn-ea"/>
              <a:sym typeface="+mn-ea"/>
            </a:endParaRPr>
          </a:p>
        </p:txBody>
      </p:sp>
      <p:sp>
        <p:nvSpPr>
          <p:cNvPr id="1049604" name="文本框 7"/>
          <p:cNvSpPr txBox="1"/>
          <p:nvPr>
            <p:custDataLst>
              <p:tags r:id="rId7"/>
            </p:custDataLst>
          </p:nvPr>
        </p:nvSpPr>
        <p:spPr>
          <a:xfrm>
            <a:off x="5851663" y="1771945"/>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技术创新：介绍行业内具有代表性的技术创新案例，如新型提取技术、新型包装技术等。</a:t>
            </a:r>
            <a:endParaRPr altLang="en-US" sz="1400" lang="zh-CN" spc="150">
              <a:solidFill>
                <a:schemeClr val="tx1"/>
              </a:solidFill>
              <a:effectLst/>
              <a:latin typeface="+mn-ea"/>
              <a:sym typeface="+mn-ea"/>
            </a:endParaRPr>
          </a:p>
        </p:txBody>
      </p:sp>
      <p:sp>
        <p:nvSpPr>
          <p:cNvPr id="1049606" name="文本框 8"/>
          <p:cNvSpPr txBox="1"/>
          <p:nvPr>
            <p:custDataLst>
              <p:tags r:id="rId8"/>
            </p:custDataLst>
          </p:nvPr>
        </p:nvSpPr>
        <p:spPr>
          <a:xfrm>
            <a:off x="8270002" y="4631021"/>
            <a:ext cx="2903966" cy="1272424"/>
          </a:xfrm>
          <a:prstGeom prst="rect"/>
          <a:noFill/>
        </p:spPr>
        <p:txBody>
          <a:bodyPr lIns="0" rtlCol="0" wrap="square">
            <a:normAutofit fontScale="85714"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技术对行业的影响：分析技术发展对健康食品与保健品行业的影响，如提高生产效率、降低成本、提升产品品质等。</a:t>
            </a:r>
            <a:endParaRPr altLang="en-US" sz="1400" lang="zh-CN" spc="150">
              <a:solidFill>
                <a:schemeClr val="tx1"/>
              </a:solidFill>
              <a:effectLst/>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40" name="标题 1"/>
          <p:cNvSpPr>
            <a:spLocks noGrp="1"/>
          </p:cNvSpPr>
          <p:nvPr>
            <p:ph type="title"/>
          </p:nvPr>
        </p:nvSpPr>
        <p:spPr/>
        <p:txBody>
          <a:bodyPr/>
          <a:p>
            <a:r>
              <a:rPr altLang="en-US" lang="zh-CN"/>
              <a:t>技术创新与突破</a:t>
            </a:r>
            <a:endParaRPr altLang="en-US" lang="zh-CN"/>
          </a:p>
        </p:txBody>
      </p:sp>
      <p:sp>
        <p:nvSpPr>
          <p:cNvPr id="1049642" name="弧形 58"/>
          <p:cNvSpPr/>
          <p:nvPr>
            <p:custDataLst>
              <p:tags r:id="rId1"/>
            </p:custDataLst>
          </p:nvPr>
        </p:nvSpPr>
        <p:spPr>
          <a:xfrm>
            <a:off x="7960385" y="2230496"/>
            <a:ext cx="3214326" cy="3214326"/>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644" name="弧形 57"/>
          <p:cNvSpPr/>
          <p:nvPr>
            <p:custDataLst>
              <p:tags r:id="rId2"/>
            </p:custDataLst>
          </p:nvPr>
        </p:nvSpPr>
        <p:spPr>
          <a:xfrm>
            <a:off x="1014984" y="2230496"/>
            <a:ext cx="3214326" cy="3214326"/>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646" name="椭圆 22"/>
          <p:cNvSpPr/>
          <p:nvPr>
            <p:custDataLst>
              <p:tags r:id="rId3"/>
            </p:custDataLst>
          </p:nvPr>
        </p:nvSpPr>
        <p:spPr>
          <a:xfrm>
            <a:off x="8276361" y="2485707"/>
            <a:ext cx="2703159" cy="2703159"/>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48" name="椭圆 23"/>
          <p:cNvSpPr/>
          <p:nvPr>
            <p:custDataLst>
              <p:tags r:id="rId4"/>
            </p:custDataLst>
          </p:nvPr>
        </p:nvSpPr>
        <p:spPr>
          <a:xfrm>
            <a:off x="8634005" y="2539527"/>
            <a:ext cx="364920" cy="36492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50" name="正文"/>
          <p:cNvSpPr txBox="1"/>
          <p:nvPr>
            <p:custDataLst>
              <p:tags r:id="rId5"/>
            </p:custDataLst>
          </p:nvPr>
        </p:nvSpPr>
        <p:spPr>
          <a:xfrm>
            <a:off x="8695638" y="3266099"/>
            <a:ext cx="1864444" cy="1282464"/>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新型包装材料和技术的出现</a:t>
            </a:r>
            <a:endParaRPr altLang="en-US" dirty="0" sz="1200" lang="zh-CN" spc="150">
              <a:solidFill>
                <a:srgbClr val="FFFFFF"/>
              </a:solidFill>
              <a:latin typeface="+mn-ea"/>
              <a:sym typeface="+mn-ea"/>
            </a:endParaRPr>
          </a:p>
        </p:txBody>
      </p:sp>
      <p:sp>
        <p:nvSpPr>
          <p:cNvPr id="1049652" name="椭圆 24"/>
          <p:cNvSpPr/>
          <p:nvPr>
            <p:custDataLst>
              <p:tags r:id="rId6"/>
            </p:custDataLst>
          </p:nvPr>
        </p:nvSpPr>
        <p:spPr>
          <a:xfrm>
            <a:off x="6023728" y="2485707"/>
            <a:ext cx="2703159" cy="2703159"/>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54" name="椭圆 25"/>
          <p:cNvSpPr/>
          <p:nvPr>
            <p:custDataLst>
              <p:tags r:id="rId7"/>
            </p:custDataLst>
          </p:nvPr>
        </p:nvSpPr>
        <p:spPr>
          <a:xfrm>
            <a:off x="6380504" y="2539527"/>
            <a:ext cx="364920" cy="36492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56" name="正文"/>
          <p:cNvSpPr txBox="1"/>
          <p:nvPr>
            <p:custDataLst>
              <p:tags r:id="rId8"/>
            </p:custDataLst>
          </p:nvPr>
        </p:nvSpPr>
        <p:spPr>
          <a:xfrm>
            <a:off x="6443005" y="3266099"/>
            <a:ext cx="1864444" cy="1282464"/>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生物技术的突破与广泛应用</a:t>
            </a:r>
            <a:endParaRPr altLang="en-US" dirty="0" sz="1200" lang="zh-CN" spc="150">
              <a:solidFill>
                <a:schemeClr val="tx1">
                  <a:lumMod val="65000"/>
                  <a:lumOff val="35000"/>
                </a:schemeClr>
              </a:solidFill>
              <a:latin typeface="+mn-ea"/>
              <a:sym typeface="+mn-ea"/>
            </a:endParaRPr>
          </a:p>
        </p:txBody>
      </p:sp>
      <p:sp>
        <p:nvSpPr>
          <p:cNvPr id="1049658" name="椭圆 7"/>
          <p:cNvSpPr/>
          <p:nvPr>
            <p:custDataLst>
              <p:tags r:id="rId9"/>
            </p:custDataLst>
          </p:nvPr>
        </p:nvSpPr>
        <p:spPr>
          <a:xfrm>
            <a:off x="3771096" y="2485707"/>
            <a:ext cx="2703159" cy="2703159"/>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60" name="椭圆 9"/>
          <p:cNvSpPr/>
          <p:nvPr>
            <p:custDataLst>
              <p:tags r:id="rId10"/>
            </p:custDataLst>
          </p:nvPr>
        </p:nvSpPr>
        <p:spPr>
          <a:xfrm>
            <a:off x="4127871" y="2539527"/>
            <a:ext cx="364920" cy="36492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62" name="正文"/>
          <p:cNvSpPr txBox="1"/>
          <p:nvPr>
            <p:custDataLst>
              <p:tags r:id="rId11"/>
            </p:custDataLst>
          </p:nvPr>
        </p:nvSpPr>
        <p:spPr>
          <a:xfrm>
            <a:off x="4190372" y="3266099"/>
            <a:ext cx="1864444" cy="1282464"/>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智能化生产技术的应用</a:t>
            </a:r>
            <a:endParaRPr altLang="en-US" dirty="0" sz="1200" lang="zh-CN" spc="150">
              <a:solidFill>
                <a:srgbClr val="FFFFFF"/>
              </a:solidFill>
              <a:latin typeface="+mn-ea"/>
              <a:sym typeface="+mn-ea"/>
            </a:endParaRPr>
          </a:p>
        </p:txBody>
      </p:sp>
      <p:sp>
        <p:nvSpPr>
          <p:cNvPr id="1049664" name="椭圆 5"/>
          <p:cNvSpPr/>
          <p:nvPr>
            <p:custDataLst>
              <p:tags r:id="rId12"/>
            </p:custDataLst>
          </p:nvPr>
        </p:nvSpPr>
        <p:spPr>
          <a:xfrm>
            <a:off x="1262383" y="2485707"/>
            <a:ext cx="2703159" cy="2703159"/>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66" name="椭圆 4"/>
          <p:cNvSpPr/>
          <p:nvPr>
            <p:custDataLst>
              <p:tags r:id="rId13"/>
            </p:custDataLst>
          </p:nvPr>
        </p:nvSpPr>
        <p:spPr>
          <a:xfrm>
            <a:off x="1619158" y="2539527"/>
            <a:ext cx="364920" cy="36492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68" name="正文"/>
          <p:cNvSpPr txBox="1"/>
          <p:nvPr>
            <p:custDataLst>
              <p:tags r:id="rId14"/>
            </p:custDataLst>
          </p:nvPr>
        </p:nvSpPr>
        <p:spPr>
          <a:xfrm>
            <a:off x="1681659" y="3266099"/>
            <a:ext cx="1864444" cy="1282464"/>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新型健康食品与保健品的研发</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02" name="标题 1"/>
          <p:cNvSpPr>
            <a:spLocks noGrp="1"/>
          </p:cNvSpPr>
          <p:nvPr>
            <p:ph type="title"/>
          </p:nvPr>
        </p:nvSpPr>
        <p:spPr/>
        <p:txBody>
          <a:bodyPr/>
          <a:p>
            <a:r>
              <a:rPr altLang="en-US" lang="zh-CN"/>
              <a:t>技术趋势预测</a:t>
            </a:r>
            <a:endParaRPr altLang="en-US" lang="zh-CN"/>
          </a:p>
        </p:txBody>
      </p:sp>
      <p:sp>
        <p:nvSpPr>
          <p:cNvPr id="1049704" name="矩形 15"/>
          <p:cNvSpPr/>
          <p:nvPr>
            <p:custDataLst>
              <p:tags r:id="rId1"/>
            </p:custDataLst>
          </p:nvPr>
        </p:nvSpPr>
        <p:spPr>
          <a:xfrm>
            <a:off x="2818123" y="1784830"/>
            <a:ext cx="6555620" cy="576422"/>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数字化转型：利用大数据、人工智能等技术提升生产效率和产品质量</a:t>
            </a:r>
            <a:endParaRPr altLang="en-US" dirty="0" sz="1200" lang="zh-CN" spc="150">
              <a:solidFill>
                <a:schemeClr val="tx1">
                  <a:lumMod val="85000"/>
                  <a:lumOff val="15000"/>
                </a:schemeClr>
              </a:solidFill>
              <a:latin typeface="+mn-ea"/>
              <a:sym typeface="+mn-ea"/>
            </a:endParaRPr>
          </a:p>
        </p:txBody>
      </p:sp>
      <p:sp>
        <p:nvSpPr>
          <p:cNvPr id="1049706" name="任意多边形 17"/>
          <p:cNvSpPr/>
          <p:nvPr>
            <p:custDataLst>
              <p:tags r:id="rId2"/>
            </p:custDataLst>
          </p:nvPr>
        </p:nvSpPr>
        <p:spPr>
          <a:xfrm flipV="1">
            <a:off x="2748166" y="1712686"/>
            <a:ext cx="1172520" cy="220804"/>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08" name="任意多边形 18"/>
          <p:cNvSpPr/>
          <p:nvPr>
            <p:custDataLst>
              <p:tags r:id="rId3"/>
            </p:custDataLst>
          </p:nvPr>
        </p:nvSpPr>
        <p:spPr>
          <a:xfrm flipH="1">
            <a:off x="8268995" y="2213321"/>
            <a:ext cx="1172520" cy="220804"/>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10" name="矩形 27"/>
          <p:cNvSpPr/>
          <p:nvPr>
            <p:custDataLst>
              <p:tags r:id="rId4"/>
            </p:custDataLst>
          </p:nvPr>
        </p:nvSpPr>
        <p:spPr>
          <a:xfrm>
            <a:off x="2818123" y="2960994"/>
            <a:ext cx="6555620" cy="576422"/>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智能化生产：引入自动化生产线和智能机器人，降低人工成本和提高生产效率</a:t>
            </a:r>
            <a:endParaRPr altLang="en-US" dirty="0" sz="1200" lang="zh-CN" spc="150">
              <a:solidFill>
                <a:schemeClr val="tx1">
                  <a:lumMod val="85000"/>
                  <a:lumOff val="15000"/>
                </a:schemeClr>
              </a:solidFill>
              <a:latin typeface="+mn-ea"/>
              <a:sym typeface="+mn-ea"/>
            </a:endParaRPr>
          </a:p>
        </p:txBody>
      </p:sp>
      <p:sp>
        <p:nvSpPr>
          <p:cNvPr id="1049712" name="任意多边形 29"/>
          <p:cNvSpPr/>
          <p:nvPr>
            <p:custDataLst>
              <p:tags r:id="rId5"/>
            </p:custDataLst>
          </p:nvPr>
        </p:nvSpPr>
        <p:spPr>
          <a:xfrm flipV="1">
            <a:off x="2748166" y="2888850"/>
            <a:ext cx="1172520" cy="220804"/>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14" name="任意多边形 30"/>
          <p:cNvSpPr/>
          <p:nvPr>
            <p:custDataLst>
              <p:tags r:id="rId6"/>
            </p:custDataLst>
          </p:nvPr>
        </p:nvSpPr>
        <p:spPr>
          <a:xfrm flipH="1">
            <a:off x="8268995" y="3389485"/>
            <a:ext cx="1172520" cy="220804"/>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16" name="矩形 5"/>
          <p:cNvSpPr/>
          <p:nvPr>
            <p:custDataLst>
              <p:tags r:id="rId7"/>
            </p:custDataLst>
          </p:nvPr>
        </p:nvSpPr>
        <p:spPr>
          <a:xfrm>
            <a:off x="2818123" y="4137158"/>
            <a:ext cx="6555620" cy="576422"/>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绿色环保技术：采用环保材料和生产工艺，降低能耗和减少废弃物排放</a:t>
            </a:r>
            <a:endParaRPr altLang="en-US" dirty="0" sz="1200" lang="zh-CN" spc="150">
              <a:solidFill>
                <a:schemeClr val="tx1">
                  <a:lumMod val="85000"/>
                  <a:lumOff val="15000"/>
                </a:schemeClr>
              </a:solidFill>
              <a:latin typeface="+mn-ea"/>
              <a:sym typeface="+mn-ea"/>
            </a:endParaRPr>
          </a:p>
        </p:txBody>
      </p:sp>
      <p:sp>
        <p:nvSpPr>
          <p:cNvPr id="1049718" name="任意多边形 7"/>
          <p:cNvSpPr/>
          <p:nvPr>
            <p:custDataLst>
              <p:tags r:id="rId8"/>
            </p:custDataLst>
          </p:nvPr>
        </p:nvSpPr>
        <p:spPr>
          <a:xfrm flipV="1">
            <a:off x="2748166" y="4065014"/>
            <a:ext cx="1172520" cy="220804"/>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20" name="任意多边形 8"/>
          <p:cNvSpPr/>
          <p:nvPr>
            <p:custDataLst>
              <p:tags r:id="rId9"/>
            </p:custDataLst>
          </p:nvPr>
        </p:nvSpPr>
        <p:spPr>
          <a:xfrm flipH="1">
            <a:off x="8268995" y="4565649"/>
            <a:ext cx="1172520" cy="220804"/>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22" name="矩形 10"/>
          <p:cNvSpPr/>
          <p:nvPr>
            <p:custDataLst>
              <p:tags r:id="rId10"/>
            </p:custDataLst>
          </p:nvPr>
        </p:nvSpPr>
        <p:spPr>
          <a:xfrm>
            <a:off x="2818123" y="5313322"/>
            <a:ext cx="6555620" cy="576422"/>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创新研发：加大研发投入，推动产品创新和技术升级，满足消费者不断变化的需求</a:t>
            </a:r>
            <a:endParaRPr altLang="en-US" dirty="0" sz="1200" lang="zh-CN" spc="150">
              <a:solidFill>
                <a:schemeClr val="tx1">
                  <a:lumMod val="85000"/>
                  <a:lumOff val="15000"/>
                </a:schemeClr>
              </a:solidFill>
              <a:latin typeface="+mn-ea"/>
              <a:sym typeface="+mn-ea"/>
            </a:endParaRPr>
          </a:p>
        </p:txBody>
      </p:sp>
      <p:sp>
        <p:nvSpPr>
          <p:cNvPr id="1049724" name="任意多边形 12"/>
          <p:cNvSpPr/>
          <p:nvPr>
            <p:custDataLst>
              <p:tags r:id="rId11"/>
            </p:custDataLst>
          </p:nvPr>
        </p:nvSpPr>
        <p:spPr>
          <a:xfrm flipV="1">
            <a:off x="2748166" y="5241178"/>
            <a:ext cx="1172520" cy="220804"/>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26" name="任意多边形 13"/>
          <p:cNvSpPr/>
          <p:nvPr>
            <p:custDataLst>
              <p:tags r:id="rId12"/>
            </p:custDataLst>
          </p:nvPr>
        </p:nvSpPr>
        <p:spPr>
          <a:xfrm flipH="1">
            <a:off x="8268995" y="5741813"/>
            <a:ext cx="1172520" cy="220804"/>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60" name="标题"/>
          <p:cNvSpPr>
            <a:spLocks noGrp="1"/>
          </p:cNvSpPr>
          <p:nvPr>
            <p:ph type="title"/>
            <p:custDataLst>
              <p:tags r:id="rId1"/>
            </p:custDataLst>
          </p:nvPr>
        </p:nvSpPr>
        <p:spPr>
          <a:xfrm>
            <a:off x="5449824" y="3685032"/>
            <a:ext cx="6263640" cy="1399032"/>
          </a:xfrm>
          <a:noFill/>
        </p:spPr>
        <p:txBody>
          <a:bodyPr anchor="t" wrap="square">
            <a:normAutofit/>
          </a:bodyPr>
          <a:p>
            <a:r>
              <a:rPr altLang="en-US" dirty="0" lang="zh-CN"/>
              <a:t>投资前景</a:t>
            </a:r>
            <a:endParaRPr altLang="en-US" dirty="0" lang="zh-CN"/>
          </a:p>
        </p:txBody>
      </p:sp>
      <p:sp>
        <p:nvSpPr>
          <p:cNvPr id="1049762" name="节编号"/>
          <p:cNvSpPr>
            <a:spLocks noGrp="1"/>
          </p:cNvSpPr>
          <p:nvPr>
            <p:ph type="body" sz="quarter" idx="13"/>
            <p:custDataLst>
              <p:tags r:id="rId2"/>
            </p:custDataLst>
          </p:nvPr>
        </p:nvSpPr>
        <p:spPr>
          <a:xfrm>
            <a:off x="5458968" y="1843314"/>
            <a:ext cx="6254496" cy="1585686"/>
          </a:xfrm>
          <a:noFill/>
        </p:spPr>
        <p:txBody>
          <a:bodyPr anchor="b" wrap="square">
            <a:normAutofit fontScale="94595" lnSpcReduction="20000"/>
          </a:bodyPr>
          <a:p>
            <a:r>
              <a:rPr altLang="zh-CN" dirty="0" lang="en-US"/>
              <a:t>05</a:t>
            </a:r>
            <a:endParaRPr altLang="zh-CN" dirty="0" lang="en-US"/>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96" name="标题 1"/>
          <p:cNvSpPr>
            <a:spLocks noGrp="1"/>
          </p:cNvSpPr>
          <p:nvPr>
            <p:ph type="title"/>
          </p:nvPr>
        </p:nvSpPr>
        <p:spPr/>
        <p:txBody>
          <a:bodyPr/>
          <a:p>
            <a:r>
              <a:rPr altLang="en-US" lang="zh-CN"/>
              <a:t>投资机会分析</a:t>
            </a:r>
            <a:endParaRPr altLang="en-US" lang="zh-CN"/>
          </a:p>
        </p:txBody>
      </p:sp>
      <p:sp>
        <p:nvSpPr>
          <p:cNvPr id="1049798" name="五边形 16"/>
          <p:cNvSpPr/>
          <p:nvPr>
            <p:custDataLst>
              <p:tags r:id="rId1"/>
            </p:custDataLst>
          </p:nvPr>
        </p:nvSpPr>
        <p:spPr>
          <a:xfrm rot="16200000" flipH="1">
            <a:off x="7053873" y="1749642"/>
            <a:ext cx="792419" cy="230577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0" name="五边形 17"/>
          <p:cNvSpPr/>
          <p:nvPr>
            <p:custDataLst>
              <p:tags r:id="rId2"/>
            </p:custDataLst>
          </p:nvPr>
        </p:nvSpPr>
        <p:spPr>
          <a:xfrm rot="16200000" flipH="1">
            <a:off x="7073458" y="4318321"/>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2" name="任意多边形 18"/>
          <p:cNvSpPr/>
          <p:nvPr>
            <p:custDataLst>
              <p:tags r:id="rId3"/>
            </p:custDataLst>
          </p:nvPr>
        </p:nvSpPr>
        <p:spPr>
          <a:xfrm>
            <a:off x="6415264" y="2503390"/>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4" name="任意多边形 19"/>
          <p:cNvSpPr/>
          <p:nvPr>
            <p:custDataLst>
              <p:tags r:id="rId4"/>
            </p:custDataLst>
          </p:nvPr>
        </p:nvSpPr>
        <p:spPr>
          <a:xfrm flipV="1">
            <a:off x="6297157" y="1911074"/>
            <a:ext cx="2305771"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6" name="五边形 2"/>
          <p:cNvSpPr/>
          <p:nvPr>
            <p:custDataLst>
              <p:tags r:id="rId5"/>
            </p:custDataLst>
          </p:nvPr>
        </p:nvSpPr>
        <p:spPr>
          <a:xfrm rot="16200000" flipH="1">
            <a:off x="1771106" y="1750235"/>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8" name="五边形 3"/>
          <p:cNvSpPr/>
          <p:nvPr>
            <p:custDataLst>
              <p:tags r:id="rId6"/>
            </p:custDataLst>
          </p:nvPr>
        </p:nvSpPr>
        <p:spPr>
          <a:xfrm rot="16200000" flipH="1">
            <a:off x="1791879" y="4318321"/>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0" name="任意多边形 4"/>
          <p:cNvSpPr/>
          <p:nvPr>
            <p:custDataLst>
              <p:tags r:id="rId7"/>
            </p:custDataLst>
          </p:nvPr>
        </p:nvSpPr>
        <p:spPr>
          <a:xfrm>
            <a:off x="1133684" y="2503390"/>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2" name="任意多边形 5"/>
          <p:cNvSpPr/>
          <p:nvPr>
            <p:custDataLst>
              <p:tags r:id="rId8"/>
            </p:custDataLst>
          </p:nvPr>
        </p:nvSpPr>
        <p:spPr>
          <a:xfrm flipV="1">
            <a:off x="1014984" y="1911074"/>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133684" y="3160397"/>
            <a:ext cx="2069057" cy="18641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健康食品与保健品行业市场增长潜力巨大，预计未来几年将保持稳定增长。</a:t>
            </a:r>
            <a:endPar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15264" y="3160397"/>
            <a:ext cx="2069057" cy="1864189"/>
          </a:xfrm>
          <a:prstGeom prst="rect"/>
          <a:noFill/>
          <a:ln>
            <a:noFill/>
          </a:ln>
        </p:spPr>
        <p:txBody>
          <a:bodyPr wrap="square">
            <a:normAutofit fontScale="875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600" err="1">
                <a:solidFill>
                  <a:schemeClr val="tx1">
                    <a:lumMod val="75000"/>
                    <a:lumOff val="25000"/>
                  </a:schemeClr>
                </a:solidFill>
                <a:latin typeface="+mn-ea"/>
                <a:ea typeface="+mn-ea"/>
                <a:cs typeface="+mn-ea"/>
                <a:sym typeface="+mn-lt"/>
              </a:rPr>
              <a:t>政府对健康产业的支持力度不断加大，为健康食品与保健品行业的发展提供了有力保障。</a:t>
            </a:r>
            <a:endParaRPr dirty="0" sz="1600" err="1">
              <a:solidFill>
                <a:schemeClr val="tx1">
                  <a:lumMod val="75000"/>
                  <a:lumOff val="25000"/>
                </a:schemeClr>
              </a:solidFill>
              <a:latin typeface="+mn-ea"/>
              <a:ea typeface="+mn-ea"/>
              <a:cs typeface="+mn-ea"/>
              <a:sym typeface="+mn-lt"/>
            </a:endParaRPr>
          </a:p>
        </p:txBody>
      </p:sp>
      <p:sp>
        <p:nvSpPr>
          <p:cNvPr id="1049818" name="五边形 9"/>
          <p:cNvSpPr/>
          <p:nvPr>
            <p:custDataLst>
              <p:tags r:id="rId11"/>
            </p:custDataLst>
          </p:nvPr>
        </p:nvSpPr>
        <p:spPr>
          <a:xfrm rot="16200000" flipH="1">
            <a:off x="4480446" y="1762105"/>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0" name="五边形 10"/>
          <p:cNvSpPr/>
          <p:nvPr>
            <p:custDataLst>
              <p:tags r:id="rId12"/>
            </p:custDataLst>
          </p:nvPr>
        </p:nvSpPr>
        <p:spPr>
          <a:xfrm rot="16200000" flipH="1">
            <a:off x="4500625" y="4330191"/>
            <a:ext cx="753304" cy="206905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2" name="任意多边形 11"/>
          <p:cNvSpPr/>
          <p:nvPr>
            <p:custDataLst>
              <p:tags r:id="rId13"/>
            </p:custDataLst>
          </p:nvPr>
        </p:nvSpPr>
        <p:spPr>
          <a:xfrm>
            <a:off x="3842430" y="2514666"/>
            <a:ext cx="2069057"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24" name="任意多边形 12"/>
          <p:cNvSpPr/>
          <p:nvPr>
            <p:custDataLst>
              <p:tags r:id="rId14"/>
            </p:custDataLst>
          </p:nvPr>
        </p:nvSpPr>
        <p:spPr>
          <a:xfrm flipV="1">
            <a:off x="3724323" y="1923538"/>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6" name="五边形 23"/>
          <p:cNvSpPr/>
          <p:nvPr>
            <p:custDataLst>
              <p:tags r:id="rId15"/>
            </p:custDataLst>
          </p:nvPr>
        </p:nvSpPr>
        <p:spPr>
          <a:xfrm rot="16200000" flipH="1">
            <a:off x="9626113" y="1785252"/>
            <a:ext cx="792419" cy="2304422"/>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8" name="五边形 24"/>
          <p:cNvSpPr/>
          <p:nvPr>
            <p:custDataLst>
              <p:tags r:id="rId16"/>
            </p:custDataLst>
          </p:nvPr>
        </p:nvSpPr>
        <p:spPr>
          <a:xfrm rot="16200000" flipH="1">
            <a:off x="9646292" y="4352150"/>
            <a:ext cx="753304" cy="207040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0" name="任意多边形 25"/>
          <p:cNvSpPr/>
          <p:nvPr>
            <p:custDataLst>
              <p:tags r:id="rId17"/>
            </p:custDataLst>
          </p:nvPr>
        </p:nvSpPr>
        <p:spPr>
          <a:xfrm>
            <a:off x="8987504" y="2537813"/>
            <a:ext cx="2070405" cy="3122469"/>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2" name="任意多边形 26"/>
          <p:cNvSpPr/>
          <p:nvPr>
            <p:custDataLst>
              <p:tags r:id="rId18"/>
            </p:custDataLst>
          </p:nvPr>
        </p:nvSpPr>
        <p:spPr>
          <a:xfrm flipV="1">
            <a:off x="8869991" y="1946684"/>
            <a:ext cx="2304422" cy="110803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8988098" y="3194820"/>
            <a:ext cx="2069057" cy="1864189"/>
          </a:xfrm>
          <a:prstGeom prst="rect"/>
          <a:noFill/>
          <a:ln>
            <a:noFill/>
          </a:ln>
        </p:spPr>
        <p:txBody>
          <a:bodyPr wrap="square">
            <a:normAutofit fontScale="7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行业内企业竞争激烈，但仍有不少细分市场和空白点可供发掘，为投资者提供了更多的机会和空间。</a:t>
            </a:r>
            <a:endParaRPr dirty="0" sz="2000" err="1">
              <a:solidFill>
                <a:schemeClr val="tx1">
                  <a:lumMod val="75000"/>
                  <a:lumOff val="25000"/>
                </a:schemeClr>
              </a:solidFill>
              <a:latin typeface="+mn-ea"/>
              <a:ea typeface="+mn-ea"/>
              <a:cs typeface="+mn-ea"/>
              <a:sym typeface="+mn-lt"/>
            </a:endParaRPr>
          </a:p>
        </p:txBody>
      </p:sp>
      <p:sp>
        <p:nvSpPr>
          <p:cNvPr id="10498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842430" y="3171674"/>
            <a:ext cx="2069057" cy="1864189"/>
          </a:xfrm>
          <a:prstGeom prst="rect"/>
          <a:noFill/>
          <a:ln>
            <a:noFill/>
          </a:ln>
        </p:spPr>
        <p:txBody>
          <a:bodyPr wrap="square">
            <a:normAutofit fontScale="875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1600" lang="zh-CN">
                <a:solidFill>
                  <a:schemeClr val="tx1">
                    <a:lumMod val="75000"/>
                    <a:lumOff val="25000"/>
                  </a:schemeClr>
                </a:solidFill>
                <a:latin typeface="+mn-ea"/>
                <a:ea typeface="+mn-ea"/>
                <a:cs typeface="+mn-ea"/>
                <a:sym typeface="+mn-lt"/>
              </a:rPr>
              <a:t>随着消费者对健康和保健的关注度不断提高，对健康食品和保健品的需求将进一步增加。</a:t>
            </a:r>
            <a:endParaRPr altLang="en-US" dirty="0" sz="16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70" name="标题 1"/>
          <p:cNvSpPr>
            <a:spLocks noGrp="1"/>
          </p:cNvSpPr>
          <p:nvPr>
            <p:ph type="title"/>
          </p:nvPr>
        </p:nvSpPr>
        <p:spPr/>
        <p:txBody>
          <a:bodyPr/>
          <a:p>
            <a:r>
              <a:rPr altLang="en-US" lang="zh-CN"/>
              <a:t>投资风险评估</a:t>
            </a:r>
            <a:endParaRPr altLang="en-US" lang="zh-CN"/>
          </a:p>
        </p:txBody>
      </p:sp>
      <p:sp>
        <p:nvSpPr>
          <p:cNvPr id="1049872" name="正文"/>
          <p:cNvSpPr txBox="1"/>
          <p:nvPr>
            <p:custDataLst>
              <p:tags r:id="rId1"/>
            </p:custDataLst>
          </p:nvPr>
        </p:nvSpPr>
        <p:spPr>
          <a:xfrm>
            <a:off x="2816711" y="1712686"/>
            <a:ext cx="6555529" cy="866638"/>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市场竞争风险：随着健康食品与保健品行业的快速发展，竞争日益激烈，投资者需关注市场动态，及时调整策略。</a:t>
            </a:r>
            <a:endParaRPr altLang="en-US" dirty="0" sz="1200" lang="zh-CN" spc="150">
              <a:solidFill>
                <a:schemeClr val="tx1">
                  <a:lumMod val="65000"/>
                  <a:lumOff val="35000"/>
                </a:schemeClr>
              </a:solidFill>
              <a:latin typeface="+mn-ea"/>
              <a:sym typeface="+mn-ea"/>
            </a:endParaRPr>
          </a:p>
        </p:txBody>
      </p:sp>
      <p:sp>
        <p:nvSpPr>
          <p:cNvPr id="1049874" name="正文"/>
          <p:cNvSpPr txBox="1"/>
          <p:nvPr>
            <p:custDataLst>
              <p:tags r:id="rId2"/>
            </p:custDataLst>
          </p:nvPr>
        </p:nvSpPr>
        <p:spPr>
          <a:xfrm>
            <a:off x="2816711" y="2840207"/>
            <a:ext cx="6555529" cy="866638"/>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政策法规风险：政府对健康食品与保健品行业的监管政策可能发生变化，投资者需关注政策动向，遵守法律法规。</a:t>
            </a:r>
            <a:endParaRPr altLang="en-US" dirty="0" sz="1200" lang="zh-CN" spc="150">
              <a:solidFill>
                <a:schemeClr val="tx1">
                  <a:lumMod val="65000"/>
                  <a:lumOff val="35000"/>
                </a:schemeClr>
              </a:solidFill>
              <a:latin typeface="+mn-ea"/>
              <a:sym typeface="+mn-ea"/>
            </a:endParaRPr>
          </a:p>
        </p:txBody>
      </p:sp>
      <p:sp>
        <p:nvSpPr>
          <p:cNvPr id="1049876" name="正文"/>
          <p:cNvSpPr txBox="1"/>
          <p:nvPr>
            <p:custDataLst>
              <p:tags r:id="rId3"/>
            </p:custDataLst>
          </p:nvPr>
        </p:nvSpPr>
        <p:spPr>
          <a:xfrm>
            <a:off x="2816711" y="3967729"/>
            <a:ext cx="6555529" cy="866638"/>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技术创新风险：健康食品与保健品行业技术更新迅速，投资者需关注新技术的发展趋势，及时进行技术升级和产品创新。</a:t>
            </a:r>
            <a:endParaRPr altLang="en-US" dirty="0" sz="1200" lang="zh-CN" spc="150">
              <a:solidFill>
                <a:schemeClr val="tx1">
                  <a:lumMod val="65000"/>
                  <a:lumOff val="35000"/>
                </a:schemeClr>
              </a:solidFill>
              <a:latin typeface="+mn-ea"/>
              <a:sym typeface="+mn-ea"/>
            </a:endParaRPr>
          </a:p>
        </p:txBody>
      </p:sp>
      <p:sp>
        <p:nvSpPr>
          <p:cNvPr id="1049878" name="正文"/>
          <p:cNvSpPr txBox="1"/>
          <p:nvPr>
            <p:custDataLst>
              <p:tags r:id="rId4"/>
            </p:custDataLst>
          </p:nvPr>
        </p:nvSpPr>
        <p:spPr>
          <a:xfrm>
            <a:off x="2816711" y="5095250"/>
            <a:ext cx="6555529" cy="866638"/>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品质安全风险：健康食品与保健品行业对品质和安全要求较高，投资者需关注产品质量和安全问题，确保产品符合标准。</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12" name="标题 1"/>
          <p:cNvSpPr>
            <a:spLocks noGrp="1"/>
          </p:cNvSpPr>
          <p:nvPr>
            <p:ph type="title"/>
          </p:nvPr>
        </p:nvSpPr>
        <p:spPr/>
        <p:txBody>
          <a:bodyPr/>
          <a:p>
            <a:r>
              <a:rPr altLang="en-US" lang="zh-CN"/>
              <a:t>投资策略建议</a:t>
            </a:r>
            <a:endParaRPr altLang="en-US" lang="zh-CN"/>
          </a:p>
        </p:txBody>
      </p:sp>
      <p:sp>
        <p:nvSpPr>
          <p:cNvPr id="1049914" name="五边形 30"/>
          <p:cNvSpPr/>
          <p:nvPr>
            <p:custDataLst>
              <p:tags r:id="rId1"/>
            </p:custDataLst>
          </p:nvPr>
        </p:nvSpPr>
        <p:spPr>
          <a:xfrm>
            <a:off x="1014984" y="3303098"/>
            <a:ext cx="2692576" cy="1094496"/>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16" name="燕尾形 36"/>
          <p:cNvSpPr/>
          <p:nvPr>
            <p:custDataLst>
              <p:tags r:id="rId2"/>
            </p:custDataLst>
          </p:nvPr>
        </p:nvSpPr>
        <p:spPr>
          <a:xfrm>
            <a:off x="3434139" y="3303098"/>
            <a:ext cx="2692576" cy="1094496"/>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18" name="燕尾形 37"/>
          <p:cNvSpPr/>
          <p:nvPr>
            <p:custDataLst>
              <p:tags r:id="rId3"/>
            </p:custDataLst>
          </p:nvPr>
        </p:nvSpPr>
        <p:spPr>
          <a:xfrm>
            <a:off x="8272450" y="3303098"/>
            <a:ext cx="2692576" cy="1094496"/>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20" name="燕尾形 38"/>
          <p:cNvSpPr/>
          <p:nvPr>
            <p:custDataLst>
              <p:tags r:id="rId4"/>
            </p:custDataLst>
          </p:nvPr>
        </p:nvSpPr>
        <p:spPr>
          <a:xfrm>
            <a:off x="5853295" y="3303098"/>
            <a:ext cx="2692576" cy="1094496"/>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22" name="文本框 3"/>
          <p:cNvSpPr txBox="1"/>
          <p:nvPr>
            <p:custDataLst>
              <p:tags r:id="rId5"/>
            </p:custDataLst>
          </p:nvPr>
        </p:nvSpPr>
        <p:spPr>
          <a:xfrm>
            <a:off x="3377823" y="4631021"/>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深入研究市场，挖掘潜在需求</a:t>
            </a:r>
            <a:endParaRPr altLang="en-US" sz="1400" lang="zh-CN" spc="150">
              <a:solidFill>
                <a:schemeClr val="tx1"/>
              </a:solidFill>
              <a:effectLst/>
              <a:latin typeface="+mn-ea"/>
              <a:sym typeface="+mn-ea"/>
            </a:endParaRPr>
          </a:p>
        </p:txBody>
      </p:sp>
      <p:sp>
        <p:nvSpPr>
          <p:cNvPr id="1049924" name="文本框 6"/>
          <p:cNvSpPr txBox="1"/>
          <p:nvPr>
            <p:custDataLst>
              <p:tags r:id="rId6"/>
            </p:custDataLst>
          </p:nvPr>
        </p:nvSpPr>
        <p:spPr>
          <a:xfrm>
            <a:off x="1014984" y="1771945"/>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关注政策动向，把握行业发展趋势</a:t>
            </a:r>
            <a:endParaRPr altLang="en-US" dirty="0" sz="1400" lang="zh-CN" spc="150">
              <a:solidFill>
                <a:schemeClr val="tx1"/>
              </a:solidFill>
              <a:effectLst/>
              <a:latin typeface="+mn-ea"/>
              <a:sym typeface="+mn-ea"/>
            </a:endParaRPr>
          </a:p>
        </p:txBody>
      </p:sp>
      <p:sp>
        <p:nvSpPr>
          <p:cNvPr id="1049926" name="文本框 7"/>
          <p:cNvSpPr txBox="1"/>
          <p:nvPr>
            <p:custDataLst>
              <p:tags r:id="rId7"/>
            </p:custDataLst>
          </p:nvPr>
        </p:nvSpPr>
        <p:spPr>
          <a:xfrm>
            <a:off x="5851663" y="1771945"/>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选择具有核心竞争力的企业进行投资</a:t>
            </a:r>
            <a:endParaRPr altLang="en-US" sz="1400" lang="zh-CN" spc="150">
              <a:solidFill>
                <a:schemeClr val="tx1"/>
              </a:solidFill>
              <a:effectLst/>
              <a:latin typeface="+mn-ea"/>
              <a:sym typeface="+mn-ea"/>
            </a:endParaRPr>
          </a:p>
        </p:txBody>
      </p:sp>
      <p:sp>
        <p:nvSpPr>
          <p:cNvPr id="1049928" name="文本框 8"/>
          <p:cNvSpPr txBox="1"/>
          <p:nvPr>
            <p:custDataLst>
              <p:tags r:id="rId8"/>
            </p:custDataLst>
          </p:nvPr>
        </p:nvSpPr>
        <p:spPr>
          <a:xfrm>
            <a:off x="8270002" y="4631021"/>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保持理性投资心态，避免盲目跟风</a:t>
            </a:r>
            <a:endParaRPr altLang="en-US" sz="1400" lang="zh-CN" spc="150">
              <a:solidFill>
                <a:schemeClr val="tx1"/>
              </a:solidFill>
              <a:effectLst/>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62" name="标题"/>
          <p:cNvSpPr>
            <a:spLocks noGrp="1"/>
          </p:cNvSpPr>
          <p:nvPr>
            <p:ph type="title"/>
            <p:custDataLst>
              <p:tags r:id="rId1"/>
            </p:custDataLst>
          </p:nvPr>
        </p:nvSpPr>
        <p:spPr>
          <a:xfrm>
            <a:off x="5449824" y="3685032"/>
            <a:ext cx="6263640" cy="1399032"/>
          </a:xfrm>
          <a:noFill/>
        </p:spPr>
        <p:txBody>
          <a:bodyPr anchor="t" wrap="square">
            <a:normAutofit/>
          </a:bodyPr>
          <a:p>
            <a:r>
              <a:rPr altLang="en-US" dirty="0" lang="zh-CN"/>
              <a:t>未来展望</a:t>
            </a:r>
            <a:endParaRPr altLang="en-US" dirty="0" lang="zh-CN"/>
          </a:p>
        </p:txBody>
      </p:sp>
      <p:sp>
        <p:nvSpPr>
          <p:cNvPr id="1049964" name="节编号"/>
          <p:cNvSpPr>
            <a:spLocks noGrp="1"/>
          </p:cNvSpPr>
          <p:nvPr>
            <p:ph type="body" sz="quarter" idx="13"/>
            <p:custDataLst>
              <p:tags r:id="rId2"/>
            </p:custDataLst>
          </p:nvPr>
        </p:nvSpPr>
        <p:spPr>
          <a:xfrm>
            <a:off x="5458968" y="1843314"/>
            <a:ext cx="6254496" cy="1585686"/>
          </a:xfrm>
          <a:noFill/>
        </p:spPr>
        <p:txBody>
          <a:bodyPr anchor="b" wrap="square">
            <a:normAutofit fontScale="94595" lnSpcReduction="20000"/>
          </a:bodyPr>
          <a:p>
            <a:r>
              <a:rPr altLang="zh-CN" dirty="0" lang="en-US"/>
              <a:t>06</a:t>
            </a:r>
            <a:endParaRPr altLang="zh-CN" dirty="0"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98" name="标题 1"/>
          <p:cNvSpPr>
            <a:spLocks noGrp="1"/>
          </p:cNvSpPr>
          <p:nvPr>
            <p:ph type="title"/>
          </p:nvPr>
        </p:nvSpPr>
        <p:spPr/>
        <p:txBody>
          <a:bodyPr/>
          <a:p>
            <a:r>
              <a:rPr altLang="en-US" lang="zh-CN"/>
              <a:t>未来市场规模预测</a:t>
            </a:r>
            <a:endParaRPr altLang="en-US" lang="zh-CN"/>
          </a:p>
        </p:txBody>
      </p:sp>
      <p:sp>
        <p:nvSpPr>
          <p:cNvPr id="1050000" name="五边形 30"/>
          <p:cNvSpPr/>
          <p:nvPr>
            <p:custDataLst>
              <p:tags r:id="rId1"/>
            </p:custDataLst>
          </p:nvPr>
        </p:nvSpPr>
        <p:spPr>
          <a:xfrm>
            <a:off x="1014984" y="3303098"/>
            <a:ext cx="2692576" cy="1094496"/>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02" name="燕尾形 36"/>
          <p:cNvSpPr/>
          <p:nvPr>
            <p:custDataLst>
              <p:tags r:id="rId2"/>
            </p:custDataLst>
          </p:nvPr>
        </p:nvSpPr>
        <p:spPr>
          <a:xfrm>
            <a:off x="3434139" y="3303098"/>
            <a:ext cx="2692576" cy="1094496"/>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04" name="燕尾形 37"/>
          <p:cNvSpPr/>
          <p:nvPr>
            <p:custDataLst>
              <p:tags r:id="rId3"/>
            </p:custDataLst>
          </p:nvPr>
        </p:nvSpPr>
        <p:spPr>
          <a:xfrm>
            <a:off x="8272450" y="3303098"/>
            <a:ext cx="2692576" cy="1094496"/>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06" name="燕尾形 38"/>
          <p:cNvSpPr/>
          <p:nvPr>
            <p:custDataLst>
              <p:tags r:id="rId4"/>
            </p:custDataLst>
          </p:nvPr>
        </p:nvSpPr>
        <p:spPr>
          <a:xfrm>
            <a:off x="5853295" y="3303098"/>
            <a:ext cx="2692576" cy="1094496"/>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08" name="文本框 3"/>
          <p:cNvSpPr txBox="1"/>
          <p:nvPr>
            <p:custDataLst>
              <p:tags r:id="rId5"/>
            </p:custDataLst>
          </p:nvPr>
        </p:nvSpPr>
        <p:spPr>
          <a:xfrm>
            <a:off x="3377823" y="4631021"/>
            <a:ext cx="2903966" cy="127242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随着人们对健康意识的提高，对健康食品与保健品的需求将不断增加，推动市场规模不断扩大。</a:t>
            </a:r>
            <a:endParaRPr altLang="en-US" sz="1400" lang="zh-CN" spc="150">
              <a:solidFill>
                <a:schemeClr val="tx1"/>
              </a:solidFill>
              <a:effectLst/>
              <a:latin typeface="+mn-ea"/>
              <a:sym typeface="+mn-ea"/>
            </a:endParaRPr>
          </a:p>
        </p:txBody>
      </p:sp>
      <p:sp>
        <p:nvSpPr>
          <p:cNvPr id="1050010" name="文本框 6"/>
          <p:cNvSpPr txBox="1"/>
          <p:nvPr>
            <p:custDataLst>
              <p:tags r:id="rId6"/>
            </p:custDataLst>
          </p:nvPr>
        </p:nvSpPr>
        <p:spPr>
          <a:xfrm>
            <a:off x="1014984" y="1771945"/>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健康食品与保健品行业将保持稳定增长，预计未来几年市场规模将持续扩大。</a:t>
            </a:r>
            <a:endParaRPr altLang="en-US" dirty="0" sz="1400" lang="zh-CN" spc="150">
              <a:solidFill>
                <a:schemeClr val="tx1"/>
              </a:solidFill>
              <a:effectLst/>
              <a:latin typeface="+mn-ea"/>
              <a:sym typeface="+mn-ea"/>
            </a:endParaRPr>
          </a:p>
        </p:txBody>
      </p:sp>
      <p:sp>
        <p:nvSpPr>
          <p:cNvPr id="1050012" name="文本框 7"/>
          <p:cNvSpPr txBox="1"/>
          <p:nvPr>
            <p:custDataLst>
              <p:tags r:id="rId7"/>
            </p:custDataLst>
          </p:nvPr>
        </p:nvSpPr>
        <p:spPr>
          <a:xfrm>
            <a:off x="5851663" y="1771945"/>
            <a:ext cx="2903966" cy="130996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技术创新和产品升级将为健康食品与保健品行业带来新的增长点，进一步推动市场规模的扩大。</a:t>
            </a:r>
            <a:endParaRPr altLang="en-US" sz="1400" lang="zh-CN" spc="150">
              <a:solidFill>
                <a:schemeClr val="tx1"/>
              </a:solidFill>
              <a:effectLst/>
              <a:latin typeface="+mn-ea"/>
              <a:sym typeface="+mn-ea"/>
            </a:endParaRPr>
          </a:p>
        </p:txBody>
      </p:sp>
      <p:sp>
        <p:nvSpPr>
          <p:cNvPr id="1050014" name="文本框 8"/>
          <p:cNvSpPr txBox="1"/>
          <p:nvPr>
            <p:custDataLst>
              <p:tags r:id="rId8"/>
            </p:custDataLst>
          </p:nvPr>
        </p:nvSpPr>
        <p:spPr>
          <a:xfrm>
            <a:off x="8270002" y="4631021"/>
            <a:ext cx="2903966" cy="1272424"/>
          </a:xfrm>
          <a:prstGeom prst="rect"/>
          <a:noFill/>
        </p:spPr>
        <p:txBody>
          <a:bodyPr lIns="0" rtlCol="0" wrap="square">
            <a:normAutofit fontScale="85714"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政策支持和国际市场的拓展将为健康食品与保健品行业提供更多的发展机遇，进一步促进市场规模的扩大。</a:t>
            </a:r>
            <a:endParaRPr altLang="en-US" sz="1400" lang="zh-CN" spc="150">
              <a:solidFill>
                <a:schemeClr val="tx1"/>
              </a:solidFill>
              <a:effectLst/>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48" name="标题 1"/>
          <p:cNvSpPr>
            <a:spLocks noGrp="1"/>
          </p:cNvSpPr>
          <p:nvPr>
            <p:ph type="title"/>
          </p:nvPr>
        </p:nvSpPr>
        <p:spPr/>
        <p:txBody>
          <a:bodyPr/>
          <a:p>
            <a:r>
              <a:rPr altLang="en-US" lang="zh-CN"/>
              <a:t>未来市场发展趋势</a:t>
            </a:r>
            <a:endParaRPr altLang="en-US" lang="zh-CN"/>
          </a:p>
        </p:txBody>
      </p:sp>
      <p:sp>
        <p:nvSpPr>
          <p:cNvPr id="1050050" name="对角圆角矩形 15"/>
          <p:cNvSpPr/>
          <p:nvPr>
            <p:custDataLst>
              <p:tags r:id="rId1"/>
            </p:custDataLst>
          </p:nvPr>
        </p:nvSpPr>
        <p:spPr>
          <a:xfrm>
            <a:off x="1993288" y="4126403"/>
            <a:ext cx="8202510" cy="6913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2" name="对角圆角矩形 16"/>
          <p:cNvSpPr/>
          <p:nvPr>
            <p:custDataLst>
              <p:tags r:id="rId2"/>
            </p:custDataLst>
          </p:nvPr>
        </p:nvSpPr>
        <p:spPr>
          <a:xfrm>
            <a:off x="1993288" y="4000851"/>
            <a:ext cx="499219" cy="47636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4" name="直角三角形 17"/>
          <p:cNvSpPr/>
          <p:nvPr>
            <p:custDataLst>
              <p:tags r:id="rId3"/>
            </p:custDataLst>
          </p:nvPr>
        </p:nvSpPr>
        <p:spPr>
          <a:xfrm>
            <a:off x="2492618" y="4001427"/>
            <a:ext cx="75215" cy="125358"/>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6" name="文本框 27"/>
          <p:cNvSpPr txBox="1"/>
          <p:nvPr>
            <p:custDataLst>
              <p:tags r:id="rId4"/>
            </p:custDataLst>
          </p:nvPr>
        </p:nvSpPr>
        <p:spPr>
          <a:xfrm>
            <a:off x="2524870" y="4136194"/>
            <a:ext cx="7411205" cy="679444"/>
          </a:xfrm>
          <a:prstGeom prst="rect"/>
          <a:noFill/>
        </p:spPr>
        <p:txBody>
          <a:bodyPr anchor="ctr" anchorCtr="0" bIns="107950" rtlCol="0" tIns="0" wrap="square">
            <a:normAutofit/>
          </a:bodyPr>
          <a:p>
            <a:pPr>
              <a:lnSpc>
                <a:spcPct val="150000"/>
              </a:lnSpc>
            </a:pPr>
            <a:r>
              <a:rPr altLang="zh-CN" dirty="0" sz="1300" lang="en-US">
                <a:solidFill>
                  <a:schemeClr val="dk1">
                    <a:lumMod val="80000"/>
                    <a:lumOff val="20000"/>
                  </a:schemeClr>
                </a:solidFill>
                <a:latin typeface="+mn-ea"/>
                <a:sym typeface="+mn-ea"/>
              </a:rPr>
              <a:t>科技创新将成为行业发展的重要驱动力，新型健康食品与保健品将不断涌现。</a:t>
            </a:r>
            <a:endParaRPr altLang="zh-CN" dirty="0" sz="1300" lang="en-US">
              <a:solidFill>
                <a:schemeClr val="dk1">
                  <a:lumMod val="80000"/>
                  <a:lumOff val="20000"/>
                </a:schemeClr>
              </a:solidFill>
              <a:latin typeface="+mn-ea"/>
              <a:sym typeface="+mn-ea"/>
            </a:endParaRPr>
          </a:p>
        </p:txBody>
      </p:sp>
      <p:sp>
        <p:nvSpPr>
          <p:cNvPr id="1050058" name="对角圆角矩形 52"/>
          <p:cNvSpPr/>
          <p:nvPr>
            <p:custDataLst>
              <p:tags r:id="rId5"/>
            </p:custDataLst>
          </p:nvPr>
        </p:nvSpPr>
        <p:spPr>
          <a:xfrm>
            <a:off x="1993288" y="1838814"/>
            <a:ext cx="8202510" cy="6913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0" name="对角圆角矩形 53"/>
          <p:cNvSpPr/>
          <p:nvPr>
            <p:custDataLst>
              <p:tags r:id="rId6"/>
            </p:custDataLst>
          </p:nvPr>
        </p:nvSpPr>
        <p:spPr>
          <a:xfrm>
            <a:off x="1993288" y="1712686"/>
            <a:ext cx="499219" cy="47636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2" name="直角三角形 54"/>
          <p:cNvSpPr/>
          <p:nvPr>
            <p:custDataLst>
              <p:tags r:id="rId7"/>
            </p:custDataLst>
          </p:nvPr>
        </p:nvSpPr>
        <p:spPr>
          <a:xfrm>
            <a:off x="2492618" y="1713262"/>
            <a:ext cx="75215" cy="125358"/>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4" name="文本框 56"/>
          <p:cNvSpPr txBox="1"/>
          <p:nvPr>
            <p:custDataLst>
              <p:tags r:id="rId8"/>
            </p:custDataLst>
          </p:nvPr>
        </p:nvSpPr>
        <p:spPr>
          <a:xfrm>
            <a:off x="2524870" y="1841694"/>
            <a:ext cx="7411205" cy="679444"/>
          </a:xfrm>
          <a:prstGeom prst="rect"/>
          <a:noFill/>
        </p:spPr>
        <p:txBody>
          <a:bodyPr anchor="ctr" anchorCtr="0" bIns="107950" rtlCol="0" tIns="0" wrap="square">
            <a:normAutofit/>
          </a:bodyPr>
          <a:p>
            <a:pPr>
              <a:lnSpc>
                <a:spcPct val="150000"/>
              </a:lnSpc>
            </a:pPr>
            <a:r>
              <a:rPr altLang="en-US" dirty="0" sz="1300" lang="zh-CN">
                <a:solidFill>
                  <a:schemeClr val="dk1">
                    <a:lumMod val="80000"/>
                    <a:lumOff val="20000"/>
                  </a:schemeClr>
                </a:solidFill>
                <a:latin typeface="+mn-ea"/>
                <a:sym typeface="+mn-ea"/>
              </a:rPr>
              <a:t>健康食品与保健品行业将保持稳定增长，市场规模不断扩大。</a:t>
            </a:r>
            <a:endParaRPr altLang="en-US" dirty="0" sz="1300" lang="zh-CN">
              <a:solidFill>
                <a:schemeClr val="dk1">
                  <a:lumMod val="80000"/>
                  <a:lumOff val="20000"/>
                </a:schemeClr>
              </a:solidFill>
              <a:latin typeface="+mn-ea"/>
              <a:sym typeface="+mn-ea"/>
            </a:endParaRPr>
          </a:p>
        </p:txBody>
      </p:sp>
      <p:sp>
        <p:nvSpPr>
          <p:cNvPr id="1050066" name="对角圆角矩形 5"/>
          <p:cNvSpPr/>
          <p:nvPr>
            <p:custDataLst>
              <p:tags r:id="rId9"/>
            </p:custDataLst>
          </p:nvPr>
        </p:nvSpPr>
        <p:spPr>
          <a:xfrm>
            <a:off x="1993288" y="2982609"/>
            <a:ext cx="8202510" cy="6913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8" name="对角圆角矩形 6"/>
          <p:cNvSpPr/>
          <p:nvPr>
            <p:custDataLst>
              <p:tags r:id="rId10"/>
            </p:custDataLst>
          </p:nvPr>
        </p:nvSpPr>
        <p:spPr>
          <a:xfrm>
            <a:off x="1993288" y="2856480"/>
            <a:ext cx="499219" cy="47636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0" name="直角三角形 7"/>
          <p:cNvSpPr/>
          <p:nvPr>
            <p:custDataLst>
              <p:tags r:id="rId11"/>
            </p:custDataLst>
          </p:nvPr>
        </p:nvSpPr>
        <p:spPr>
          <a:xfrm>
            <a:off x="2492618" y="2857632"/>
            <a:ext cx="75215" cy="125358"/>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2" name="文本框 8"/>
          <p:cNvSpPr txBox="1"/>
          <p:nvPr>
            <p:custDataLst>
              <p:tags r:id="rId12"/>
            </p:custDataLst>
          </p:nvPr>
        </p:nvSpPr>
        <p:spPr>
          <a:xfrm>
            <a:off x="2524870" y="2992400"/>
            <a:ext cx="7411205" cy="679444"/>
          </a:xfrm>
          <a:prstGeom prst="rect"/>
          <a:noFill/>
        </p:spPr>
        <p:txBody>
          <a:bodyPr anchor="ctr" anchorCtr="0" bIns="107950" rtlCol="0" tIns="0" wrap="square">
            <a:normAutofit/>
          </a:bodyPr>
          <a:p>
            <a:pPr>
              <a:lnSpc>
                <a:spcPct val="150000"/>
              </a:lnSpc>
            </a:pPr>
            <a:r>
              <a:rPr altLang="en-US" dirty="0" sz="1300" lang="zh-CN">
                <a:solidFill>
                  <a:schemeClr val="dk1">
                    <a:lumMod val="80000"/>
                    <a:lumOff val="20000"/>
                  </a:schemeClr>
                </a:solidFill>
                <a:latin typeface="+mn-ea"/>
                <a:sym typeface="+mn-ea"/>
              </a:rPr>
              <a:t>消费者对健康食品与保健品的需求将更加多元化、个性化，品质要求更高。</a:t>
            </a:r>
            <a:endParaRPr altLang="en-US" dirty="0" sz="1300" lang="zh-CN">
              <a:solidFill>
                <a:schemeClr val="dk1">
                  <a:lumMod val="80000"/>
                  <a:lumOff val="20000"/>
                </a:schemeClr>
              </a:solidFill>
              <a:latin typeface="+mn-ea"/>
              <a:sym typeface="+mn-ea"/>
            </a:endParaRPr>
          </a:p>
        </p:txBody>
      </p:sp>
      <p:sp>
        <p:nvSpPr>
          <p:cNvPr id="1050074" name="对角圆角矩形 9"/>
          <p:cNvSpPr/>
          <p:nvPr>
            <p:custDataLst>
              <p:tags r:id="rId13"/>
            </p:custDataLst>
          </p:nvPr>
        </p:nvSpPr>
        <p:spPr>
          <a:xfrm>
            <a:off x="1993288" y="5270773"/>
            <a:ext cx="8202510" cy="6913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6" name="对角圆角矩形 10"/>
          <p:cNvSpPr/>
          <p:nvPr>
            <p:custDataLst>
              <p:tags r:id="rId14"/>
            </p:custDataLst>
          </p:nvPr>
        </p:nvSpPr>
        <p:spPr>
          <a:xfrm>
            <a:off x="1993288" y="5144645"/>
            <a:ext cx="499219" cy="47636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8" name="直角三角形 11"/>
          <p:cNvSpPr/>
          <p:nvPr>
            <p:custDataLst>
              <p:tags r:id="rId15"/>
            </p:custDataLst>
          </p:nvPr>
        </p:nvSpPr>
        <p:spPr>
          <a:xfrm>
            <a:off x="2492618" y="5145221"/>
            <a:ext cx="75215" cy="125358"/>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0" name="文本框 12"/>
          <p:cNvSpPr txBox="1"/>
          <p:nvPr>
            <p:custDataLst>
              <p:tags r:id="rId16"/>
            </p:custDataLst>
          </p:nvPr>
        </p:nvSpPr>
        <p:spPr>
          <a:xfrm>
            <a:off x="2524870" y="5279988"/>
            <a:ext cx="7411205" cy="679444"/>
          </a:xfrm>
          <a:prstGeom prst="rect"/>
          <a:noFill/>
        </p:spPr>
        <p:txBody>
          <a:bodyPr anchor="ctr" anchorCtr="0" bIns="107950" rtlCol="0" tIns="0" wrap="square">
            <a:normAutofit fontScale="70000"/>
          </a:bodyPr>
          <a:p>
            <a:pPr>
              <a:lnSpc>
                <a:spcPct val="150000"/>
              </a:lnSpc>
            </a:pPr>
            <a:r>
              <a:rPr altLang="zh-CN" dirty="0" lang="en-US">
                <a:solidFill>
                  <a:schemeClr val="dk1">
                    <a:lumMod val="80000"/>
                    <a:lumOff val="20000"/>
                  </a:schemeClr>
                </a:solidFill>
                <a:latin typeface="+mn-ea"/>
                <a:sym typeface="+mn-ea"/>
              </a:rPr>
              <a:t>市场竞争将更加激烈，企业需要加强品牌建设、提高产品品质、拓展销售渠道等方面来提升竞争力。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14" name="标题 1"/>
          <p:cNvSpPr>
            <a:spLocks noGrp="1"/>
          </p:cNvSpPr>
          <p:nvPr>
            <p:ph type="title"/>
          </p:nvPr>
        </p:nvSpPr>
        <p:spPr/>
        <p:txBody>
          <a:bodyPr/>
          <a:p>
            <a:r>
              <a:rPr altLang="en-US" lang="zh-CN"/>
              <a:t>未来行业挑战与机遇</a:t>
            </a:r>
            <a:endParaRPr altLang="en-US" lang="zh-CN"/>
          </a:p>
        </p:txBody>
      </p:sp>
      <p:sp>
        <p:nvSpPr>
          <p:cNvPr id="1050116" name="任意多边形 35"/>
          <p:cNvSpPr/>
          <p:nvPr>
            <p:custDataLst>
              <p:tags r:id="rId1"/>
            </p:custDataLst>
          </p:nvPr>
        </p:nvSpPr>
        <p:spPr>
          <a:xfrm>
            <a:off x="1194955" y="1712686"/>
            <a:ext cx="9799608" cy="93291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118" name="任意多边形 39"/>
          <p:cNvSpPr/>
          <p:nvPr>
            <p:custDataLst>
              <p:tags r:id="rId2"/>
            </p:custDataLst>
          </p:nvPr>
        </p:nvSpPr>
        <p:spPr>
          <a:xfrm>
            <a:off x="1269294" y="1793266"/>
            <a:ext cx="9651499" cy="772324"/>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57" name="直接连接符 40"/>
          <p:cNvCxnSpPr>
            <a:cxnSpLocks/>
          </p:cNvCxnSpPr>
          <p:nvPr>
            <p:custDataLst>
              <p:tags r:id="rId3"/>
            </p:custDataLst>
          </p:nvPr>
        </p:nvCxnSpPr>
        <p:spPr>
          <a:xfrm>
            <a:off x="2435441" y="1993015"/>
            <a:ext cx="0" cy="38587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120" name="正文"/>
          <p:cNvSpPr txBox="1"/>
          <p:nvPr>
            <p:custDataLst>
              <p:tags r:id="rId4"/>
            </p:custDataLst>
          </p:nvPr>
        </p:nvSpPr>
        <p:spPr>
          <a:xfrm>
            <a:off x="2670940" y="1780215"/>
            <a:ext cx="8048969" cy="785376"/>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sz="1600" lang="zh-CN">
                <a:solidFill>
                  <a:schemeClr val="tx1">
                    <a:lumMod val="65000"/>
                    <a:lumOff val="35000"/>
                  </a:schemeClr>
                </a:solidFill>
                <a:latin typeface="+中文正文" charset="0"/>
              </a:rPr>
              <a:t>行业发展趋势：健康食品与保健品行业将继续保持增长趋势，但竞争将更加激烈。</a:t>
            </a:r>
            <a:endParaRPr altLang="en-US" dirty="0" sz="1600" lang="zh-CN">
              <a:solidFill>
                <a:schemeClr val="tx1">
                  <a:lumMod val="65000"/>
                  <a:lumOff val="35000"/>
                </a:schemeClr>
              </a:solidFill>
              <a:latin typeface="+中文正文" charset="0"/>
            </a:endParaRPr>
          </a:p>
        </p:txBody>
      </p:sp>
      <p:sp>
        <p:nvSpPr>
          <p:cNvPr id="1050122" name="矩形 42"/>
          <p:cNvSpPr>
            <a:spLocks noChangeAspect="1"/>
          </p:cNvSpPr>
          <p:nvPr>
            <p:custDataLst>
              <p:tags r:id="rId5"/>
            </p:custDataLst>
          </p:nvPr>
        </p:nvSpPr>
        <p:spPr>
          <a:xfrm flipH="1">
            <a:off x="1474150" y="1776810"/>
            <a:ext cx="804102" cy="80467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fontScale="95000" lnSpcReduction="10000"/>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0124" name="任意多边形 45"/>
          <p:cNvSpPr/>
          <p:nvPr>
            <p:custDataLst>
              <p:tags r:id="rId6"/>
            </p:custDataLst>
          </p:nvPr>
        </p:nvSpPr>
        <p:spPr>
          <a:xfrm>
            <a:off x="1194955" y="2818114"/>
            <a:ext cx="9799608" cy="93291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126" name="任意多边形 46"/>
          <p:cNvSpPr/>
          <p:nvPr>
            <p:custDataLst>
              <p:tags r:id="rId7"/>
            </p:custDataLst>
          </p:nvPr>
        </p:nvSpPr>
        <p:spPr>
          <a:xfrm>
            <a:off x="1269294" y="2898694"/>
            <a:ext cx="9651499" cy="772324"/>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59" name="直接连接符 47"/>
          <p:cNvCxnSpPr>
            <a:cxnSpLocks/>
          </p:cNvCxnSpPr>
          <p:nvPr>
            <p:custDataLst>
              <p:tags r:id="rId8"/>
            </p:custDataLst>
          </p:nvPr>
        </p:nvCxnSpPr>
        <p:spPr>
          <a:xfrm>
            <a:off x="2435441" y="3098443"/>
            <a:ext cx="0" cy="38587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128" name="正文"/>
          <p:cNvSpPr txBox="1"/>
          <p:nvPr>
            <p:custDataLst>
              <p:tags r:id="rId9"/>
            </p:custDataLst>
          </p:nvPr>
        </p:nvSpPr>
        <p:spPr>
          <a:xfrm>
            <a:off x="2670940" y="2885643"/>
            <a:ext cx="8048969" cy="785376"/>
          </a:xfrm>
          <a:prstGeom prst="rect"/>
          <a:noFill/>
        </p:spPr>
        <p:txBody>
          <a:bodyPr anchor="ctr" anchorCtr="0" bIns="71755" lIns="90000" rIns="90000" rtlCol="0" tIns="0" wrap="square">
            <a:normAutofit fontScale="93750" lnSpcReduction="10000"/>
          </a:bodyPr>
          <a:p>
            <a:pPr algn="just" fontAlgn="auto" indent="0">
              <a:lnSpc>
                <a:spcPct val="130000"/>
              </a:lnSpc>
              <a:spcAft>
                <a:spcPts val="1000"/>
              </a:spcAft>
            </a:pPr>
            <a:r>
              <a:rPr altLang="en-US" dirty="0" sz="1600" lang="zh-CN">
                <a:solidFill>
                  <a:schemeClr val="tx1">
                    <a:lumMod val="65000"/>
                    <a:lumOff val="35000"/>
                  </a:schemeClr>
                </a:solidFill>
                <a:latin typeface="+中文正文" charset="0"/>
              </a:rPr>
              <a:t>挑战：随着消费者对健康需求的不断提高，企业需要不断创新和改进产品以满足市场需求。同时，法规和监管的加强也将对行业产生影响。</a:t>
            </a:r>
            <a:endParaRPr altLang="en-US" dirty="0" sz="1600" lang="zh-CN">
              <a:solidFill>
                <a:schemeClr val="tx1">
                  <a:lumMod val="65000"/>
                  <a:lumOff val="35000"/>
                </a:schemeClr>
              </a:solidFill>
              <a:latin typeface="+中文正文" charset="0"/>
            </a:endParaRPr>
          </a:p>
        </p:txBody>
      </p:sp>
      <p:sp>
        <p:nvSpPr>
          <p:cNvPr id="1050130" name="矩形 49"/>
          <p:cNvSpPr>
            <a:spLocks noChangeAspect="1"/>
          </p:cNvSpPr>
          <p:nvPr>
            <p:custDataLst>
              <p:tags r:id="rId10"/>
            </p:custDataLst>
          </p:nvPr>
        </p:nvSpPr>
        <p:spPr>
          <a:xfrm flipH="1">
            <a:off x="1474150" y="2882238"/>
            <a:ext cx="804102" cy="80467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fontScale="95000" lnSpcReduction="10000"/>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0132" name="任意多边形 51"/>
          <p:cNvSpPr/>
          <p:nvPr>
            <p:custDataLst>
              <p:tags r:id="rId11"/>
            </p:custDataLst>
          </p:nvPr>
        </p:nvSpPr>
        <p:spPr>
          <a:xfrm>
            <a:off x="1194955" y="3923542"/>
            <a:ext cx="9799608" cy="93291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134" name="任意多边形 52"/>
          <p:cNvSpPr/>
          <p:nvPr>
            <p:custDataLst>
              <p:tags r:id="rId12"/>
            </p:custDataLst>
          </p:nvPr>
        </p:nvSpPr>
        <p:spPr>
          <a:xfrm>
            <a:off x="1269294" y="4004123"/>
            <a:ext cx="9651499" cy="772324"/>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61" name="直接连接符 53"/>
          <p:cNvCxnSpPr>
            <a:cxnSpLocks/>
          </p:cNvCxnSpPr>
          <p:nvPr>
            <p:custDataLst>
              <p:tags r:id="rId13"/>
            </p:custDataLst>
          </p:nvPr>
        </p:nvCxnSpPr>
        <p:spPr>
          <a:xfrm>
            <a:off x="2435441" y="4203871"/>
            <a:ext cx="0" cy="38587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136" name="正文"/>
          <p:cNvSpPr txBox="1"/>
          <p:nvPr>
            <p:custDataLst>
              <p:tags r:id="rId14"/>
            </p:custDataLst>
          </p:nvPr>
        </p:nvSpPr>
        <p:spPr>
          <a:xfrm>
            <a:off x="2670940" y="3991071"/>
            <a:ext cx="8048969" cy="785376"/>
          </a:xfrm>
          <a:prstGeom prst="rect"/>
          <a:noFill/>
        </p:spPr>
        <p:txBody>
          <a:bodyPr anchor="ctr" anchorCtr="0" bIns="71755" lIns="90000" rIns="90000" rtlCol="0" tIns="0" wrap="square">
            <a:normAutofit fontScale="84444"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机遇：随着科技的发展，新的健康食品和保健品将不断涌现，为企业提供了更多的发展机会。同时，随着全球化和互联网的普及，企业可以拓展更广阔的市场。</a:t>
            </a:r>
            <a:endParaRPr altLang="en-US" dirty="0" lang="zh-CN">
              <a:solidFill>
                <a:schemeClr val="tx1">
                  <a:lumMod val="65000"/>
                  <a:lumOff val="35000"/>
                </a:schemeClr>
              </a:solidFill>
              <a:latin typeface="+中文正文" charset="0"/>
            </a:endParaRPr>
          </a:p>
        </p:txBody>
      </p:sp>
      <p:sp>
        <p:nvSpPr>
          <p:cNvPr id="1050138" name="矩形 55"/>
          <p:cNvSpPr>
            <a:spLocks noChangeAspect="1"/>
          </p:cNvSpPr>
          <p:nvPr>
            <p:custDataLst>
              <p:tags r:id="rId15"/>
            </p:custDataLst>
          </p:nvPr>
        </p:nvSpPr>
        <p:spPr>
          <a:xfrm flipH="1">
            <a:off x="1474150" y="3987666"/>
            <a:ext cx="804102" cy="80467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fontScale="95000" lnSpcReduction="10000"/>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50140" name="任意多边形 57"/>
          <p:cNvSpPr/>
          <p:nvPr>
            <p:custDataLst>
              <p:tags r:id="rId16"/>
            </p:custDataLst>
          </p:nvPr>
        </p:nvSpPr>
        <p:spPr>
          <a:xfrm>
            <a:off x="1194955" y="5028970"/>
            <a:ext cx="9799608" cy="93291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142" name="任意多边形 58"/>
          <p:cNvSpPr/>
          <p:nvPr>
            <p:custDataLst>
              <p:tags r:id="rId17"/>
            </p:custDataLst>
          </p:nvPr>
        </p:nvSpPr>
        <p:spPr>
          <a:xfrm>
            <a:off x="1269294" y="5109551"/>
            <a:ext cx="9651499" cy="772324"/>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63" name="直接连接符 59"/>
          <p:cNvCxnSpPr>
            <a:cxnSpLocks/>
          </p:cNvCxnSpPr>
          <p:nvPr>
            <p:custDataLst>
              <p:tags r:id="rId18"/>
            </p:custDataLst>
          </p:nvPr>
        </p:nvCxnSpPr>
        <p:spPr>
          <a:xfrm>
            <a:off x="2435441" y="5309299"/>
            <a:ext cx="0" cy="38587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50144" name="正文"/>
          <p:cNvSpPr txBox="1"/>
          <p:nvPr>
            <p:custDataLst>
              <p:tags r:id="rId19"/>
            </p:custDataLst>
          </p:nvPr>
        </p:nvSpPr>
        <p:spPr>
          <a:xfrm>
            <a:off x="2670940" y="5096499"/>
            <a:ext cx="8048969" cy="785376"/>
          </a:xfrm>
          <a:prstGeom prst="rect"/>
          <a:noFill/>
        </p:spPr>
        <p:txBody>
          <a:bodyPr anchor="ctr" anchorCtr="0" bIns="71755" lIns="90000" rIns="90000" rtlCol="0" tIns="0" wrap="square">
            <a:normAutofit fontScale="93750" lnSpcReduction="10000"/>
          </a:bodyPr>
          <a:p>
            <a:pPr algn="just" fontAlgn="auto" indent="0">
              <a:lnSpc>
                <a:spcPct val="130000"/>
              </a:lnSpc>
              <a:spcAft>
                <a:spcPts val="1000"/>
              </a:spcAft>
            </a:pPr>
            <a:r>
              <a:rPr altLang="en-US" dirty="0" sz="1600" lang="zh-CN">
                <a:solidFill>
                  <a:schemeClr val="tx1">
                    <a:lumMod val="65000"/>
                    <a:lumOff val="35000"/>
                  </a:schemeClr>
                </a:solidFill>
                <a:latin typeface="+中文正文" charset="0"/>
              </a:rPr>
              <a:t>建议：企业应加强研发和创新，提高产品质量和竞争力。同时，应关注法规和监管的变化，并积极拓展国际市场。</a:t>
            </a:r>
            <a:endParaRPr altLang="en-US" dirty="0" sz="1600" lang="zh-CN">
              <a:solidFill>
                <a:schemeClr val="tx1">
                  <a:lumMod val="65000"/>
                  <a:lumOff val="35000"/>
                </a:schemeClr>
              </a:solidFill>
              <a:latin typeface="+中文正文" charset="0"/>
            </a:endParaRPr>
          </a:p>
        </p:txBody>
      </p:sp>
      <p:sp>
        <p:nvSpPr>
          <p:cNvPr id="1050146" name="矩形 61"/>
          <p:cNvSpPr>
            <a:spLocks noChangeAspect="1"/>
          </p:cNvSpPr>
          <p:nvPr>
            <p:custDataLst>
              <p:tags r:id="rId20"/>
            </p:custDataLst>
          </p:nvPr>
        </p:nvSpPr>
        <p:spPr>
          <a:xfrm flipH="1">
            <a:off x="1474150" y="5093094"/>
            <a:ext cx="804102" cy="80467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fontScale="95000" lnSpcReduction="10000"/>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80" name="标题"/>
          <p:cNvSpPr>
            <a:spLocks noGrp="1"/>
          </p:cNvSpPr>
          <p:nvPr>
            <p:ph type="ctrTitle"/>
            <p:custDataLst>
              <p:tags r:id="rId1"/>
            </p:custDataLst>
          </p:nvPr>
        </p:nvSpPr>
        <p:spPr>
          <a:xfrm>
            <a:off x="1691640" y="1627505"/>
            <a:ext cx="4965192" cy="1847215"/>
          </a:xfrm>
          <a:noFill/>
        </p:spPr>
        <p:txBody>
          <a:bodyPr anchor="b" wrap="square">
            <a:normAutofit/>
          </a:bodyPr>
          <a:p>
            <a:r>
              <a:rPr altLang="en-US" dirty="0" lang="zh-CN"/>
              <a:t>感谢您的观看</a:t>
            </a:r>
            <a:endParaRPr altLang="en-US" dirty="0" lang="zh-CN"/>
          </a:p>
        </p:txBody>
      </p:sp>
      <p:sp>
        <p:nvSpPr>
          <p:cNvPr id="1050182" name="署名"/>
          <p:cNvSpPr>
            <a:spLocks noGrp="1"/>
          </p:cNvSpPr>
          <p:nvPr>
            <p:ph type="body" sz="quarter" idx="17"/>
            <p:custDataLst>
              <p:tags r:id="rId2"/>
            </p:custDataLst>
          </p:nvPr>
        </p:nvSpPr>
        <p:spPr>
          <a:xfrm>
            <a:off x="1691640" y="3730751"/>
            <a:ext cx="4965192" cy="1499743"/>
          </a:xfrm>
          <a:noFill/>
        </p:spPr>
        <p:txBody>
          <a:bodyPr anchor="t" wrap="square">
            <a:normAutofit/>
          </a:bodyPr>
          <a:p>
            <a:r>
              <a:rPr altLang="en-US" dirty="0" lang="zh-CN"/>
              <a:t>汇报人：XX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BEAUTIFY_FLAG" val="#wm#"/>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TYPE" val="i"/>
  <p:tag name="KSO_WM_UNIT_INDEX" val="2"/>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1425"/>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142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425"/>
  <p:tag name="KSO_WM_TEMPLATE_THUMBS_INDEX" val="1、9"/>
</p:tagLst>
</file>

<file path=ppt/tags/tag7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425_1*a*1"/>
  <p:tag name="KSO_WM_TEMPLATE_CATEGORY" val="custom"/>
  <p:tag name="KSO_WM_TEMPLATE_INDEX" val="20231425"/>
  <p:tag name="KSO_WM_UNIT_LAYERLEVEL" val="1"/>
  <p:tag name="KSO_WM_TAG_VERSION" val="1.0"/>
  <p:tag name="KSO_WM_BEAUTIFY_FLAG" val="#wm#"/>
  <p:tag name="KSO_WM_UNIT_PRESET_TEXT" val="单击此处 添加文档标题"/>
</p:tagLst>
</file>

<file path=ppt/tags/tag80.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1425_1*f*4"/>
  <p:tag name="KSO_WM_TEMPLATE_CATEGORY" val="custom"/>
  <p:tag name="KSO_WM_TEMPLATE_INDEX" val="20231425"/>
  <p:tag name="KSO_WM_UNIT_LAYERLEVEL" val="1"/>
  <p:tag name="KSO_WM_TAG_VERSION" val="1.0"/>
  <p:tag name="KSO_WM_BEAUTIFY_FLAG" val="#wm#"/>
  <p:tag name="KSO_WM_UNIT_PRESET_TEXT" val="汇报人：WPS"/>
</p:tagLst>
</file>

<file path=ppt/tags/tag81.xml><?xml version="1.0" encoding="utf-8"?>
<p:tagLst xmlns:p="http://schemas.openxmlformats.org/presentationml/2006/main">
  <p:tag name="KSO_WM_SLIDE_ID" val="custom20231425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425"/>
  <p:tag name="KSO_WM_SLIDE_LAYOUT" val="a_f"/>
  <p:tag name="KSO_WM_SLIDE_LAYOUT_CNT" val="1_1"/>
  <p:tag name="KSO_WM_SLIDE_TYPE" val="title"/>
  <p:tag name="KSO_WM_SLIDE_SUBTYPE" val="pureTxt"/>
  <p:tag name="KSO_WM_TEMPLATE_THUMBS_INDEX" val="1、9"/>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5_6*a*1"/>
  <p:tag name="KSO_WM_TEMPLATE_CATEGORY" val="custom"/>
  <p:tag name="KSO_WM_TEMPLATE_INDEX" val="20231425"/>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425_6*l_h_i*1_3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425_6*l_h_a*1_3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425_6*l_h_i*1_2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425_6*l_h_a*1_2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425_6*l_h_i*1_1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425_6*l_h_a*1_1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425_6*l_h_i*1_4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425_6*l_h_a*1_4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425_6*l_h_i*1_5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425_6*l_h_a*1_5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425_6*l_h_i*1_6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425_6*l_h_a*1_6_1"/>
  <p:tag name="KSO_WM_TEMPLATE_CATEGORY" val="custom"/>
  <p:tag name="KSO_WM_TEMPLATE_INDEX" val="2023142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277.40188976377954,&quot;width&quot;:675.54251968503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SLIDE_ID" val="custom20231425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425"/>
  <p:tag name="KSO_WM_SLIDE_LAYOUT" val="a_l"/>
  <p:tag name="KSO_WM_SLIDE_LAYOUT_CNT" val="1_1"/>
  <p:tag name="KSO_WM_SLIDE_TYPE" val="contents"/>
  <p:tag name="KSO_WM_SLIDE_SUBTYPE" val="diag"/>
  <p:tag name="KSO_WM_DIAGRAM_GROUP_CODE" val="l1-1"/>
  <p:tag name="KSO_WM_SLIDE_DIAGTYPE" val="l"/>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5_7*a*1"/>
  <p:tag name="KSO_WM_TEMPLATE_CATEGORY" val="custom"/>
  <p:tag name="KSO_WM_TEMPLATE_INDEX" val="2023142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9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5_7*e*1"/>
  <p:tag name="KSO_WM_TEMPLATE_CATEGORY" val="custom"/>
  <p:tag name="KSO_WM_TEMPLATE_INDEX" val="20231425"/>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98.xml><?xml version="1.0" encoding="utf-8"?>
<p:tagLst xmlns:p="http://schemas.openxmlformats.org/presentationml/2006/main">
  <p:tag name="KSO_WM_SLIDE_ID" val="custom2023142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5"/>
  <p:tag name="KSO_WM_SLIDE_TYPE" val="sectionTitle"/>
  <p:tag name="KSO_WM_SLIDE_SUBTYPE" val="pureTxt"/>
  <p:tag name="KSO_WM_SLIDE_LAYOUT" val="a_e"/>
  <p:tag name="KSO_WM_SLIDE_LAYOUT_CNT" val="1_1"/>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5_7*a*1"/>
  <p:tag name="KSO_WM_TEMPLATE_CATEGORY" val="custom"/>
  <p:tag name="KSO_WM_TEMPLATE_INDEX" val="2023142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5_7*e*1"/>
  <p:tag name="KSO_WM_TEMPLATE_CATEGORY" val="custom"/>
  <p:tag name="KSO_WM_TEMPLATE_INDEX" val="20231425"/>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37.xml><?xml version="1.0" encoding="utf-8"?>
<p:tagLst xmlns:p="http://schemas.openxmlformats.org/presentationml/2006/main">
  <p:tag name="KSO_WM_SLIDE_ID" val="custom2023142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5"/>
  <p:tag name="KSO_WM_SLIDE_TYPE" val="sectionTitle"/>
  <p:tag name="KSO_WM_SLIDE_SUBTYPE" val="pureTxt"/>
  <p:tag name="KSO_WM_SLIDE_LAYOUT" val="a_e"/>
  <p:tag name="KSO_WM_SLIDE_LAYOUT_CNT" val="1_1"/>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5_7*a*1"/>
  <p:tag name="KSO_WM_TEMPLATE_CATEGORY" val="custom"/>
  <p:tag name="KSO_WM_TEMPLATE_INDEX" val="2023142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0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5_7*e*1"/>
  <p:tag name="KSO_WM_TEMPLATE_CATEGORY" val="custom"/>
  <p:tag name="KSO_WM_TEMPLATE_INDEX" val="20231425"/>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205.xml><?xml version="1.0" encoding="utf-8"?>
<p:tagLst xmlns:p="http://schemas.openxmlformats.org/presentationml/2006/main">
  <p:tag name="KSO_WM_SLIDE_ID" val="custom2023142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5"/>
  <p:tag name="KSO_WM_SLIDE_TYPE" val="sectionTitle"/>
  <p:tag name="KSO_WM_SLIDE_SUBTYPE" val="pureTxt"/>
  <p:tag name="KSO_WM_SLIDE_LAYOUT" val="a_e"/>
  <p:tag name="KSO_WM_SLIDE_LAYOUT_CNT" val="1_1"/>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5_7*a*1"/>
  <p:tag name="KSO_WM_TEMPLATE_CATEGORY" val="custom"/>
  <p:tag name="KSO_WM_TEMPLATE_INDEX" val="2023142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7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5_7*e*1"/>
  <p:tag name="KSO_WM_TEMPLATE_CATEGORY" val="custom"/>
  <p:tag name="KSO_WM_TEMPLATE_INDEX" val="20231425"/>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73.xml><?xml version="1.0" encoding="utf-8"?>
<p:tagLst xmlns:p="http://schemas.openxmlformats.org/presentationml/2006/main">
  <p:tag name="KSO_WM_SLIDE_ID" val="custom2023142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5"/>
  <p:tag name="KSO_WM_SLIDE_TYPE" val="sectionTitle"/>
  <p:tag name="KSO_WM_SLIDE_SUBTYPE" val="pureTxt"/>
  <p:tag name="KSO_WM_SLIDE_LAYOUT" val="a_e"/>
  <p:tag name="KSO_WM_SLIDE_LAYOUT_CNT" val="1_1"/>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5_7*a*1"/>
  <p:tag name="KSO_WM_TEMPLATE_CATEGORY" val="custom"/>
  <p:tag name="KSO_WM_TEMPLATE_INDEX" val="2023142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0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5_7*e*1"/>
  <p:tag name="KSO_WM_TEMPLATE_CATEGORY" val="custom"/>
  <p:tag name="KSO_WM_TEMPLATE_INDEX" val="20231425"/>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310.xml><?xml version="1.0" encoding="utf-8"?>
<p:tagLst xmlns:p="http://schemas.openxmlformats.org/presentationml/2006/main">
  <p:tag name="KSO_WM_SLIDE_ID" val="custom2023142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5"/>
  <p:tag name="KSO_WM_SLIDE_TYPE" val="sectionTitle"/>
  <p:tag name="KSO_WM_SLIDE_SUBTYPE" val="pureTxt"/>
  <p:tag name="KSO_WM_SLIDE_LAYOUT" val="a_e"/>
  <p:tag name="KSO_WM_SLIDE_LAYOUT_CNT" val="1_1"/>
</p:tagLst>
</file>

<file path=ppt/tags/tag3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5_7*a*1"/>
  <p:tag name="KSO_WM_TEMPLATE_CATEGORY" val="custom"/>
  <p:tag name="KSO_WM_TEMPLATE_INDEX" val="2023142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4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425_7*e*1"/>
  <p:tag name="KSO_WM_TEMPLATE_CATEGORY" val="custom"/>
  <p:tag name="KSO_WM_TEMPLATE_INDEX" val="20231425"/>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45.xml><?xml version="1.0" encoding="utf-8"?>
<p:tagLst xmlns:p="http://schemas.openxmlformats.org/presentationml/2006/main">
  <p:tag name="KSO_WM_SLIDE_ID" val="custom2023142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425"/>
  <p:tag name="KSO_WM_SLIDE_TYPE" val="sectionTitle"/>
  <p:tag name="KSO_WM_SLIDE_SUBTYPE" val="pureTxt"/>
  <p:tag name="KSO_WM_SLIDE_LAYOUT" val="a_e"/>
  <p:tag name="KSO_WM_SLIDE_LAYOUT_CNT" val="1_1"/>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3*l_h_i*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3*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3*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3*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3*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3*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3*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3*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3*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5_9*a*1"/>
  <p:tag name="KSO_WM_TEMPLATE_CATEGORY" val="custom"/>
  <p:tag name="KSO_WM_TEMPLATE_INDEX" val="20231425"/>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425_9*f*4"/>
  <p:tag name="KSO_WM_TEMPLATE_CATEGORY" val="custom"/>
  <p:tag name="KSO_WM_TEMPLATE_INDEX" val="20231425"/>
  <p:tag name="KSO_WM_UNIT_LAYERLEVEL" val="1"/>
  <p:tag name="KSO_WM_TAG_VERSION" val="1.0"/>
  <p:tag name="KSO_WM_BEAUTIFY_FLAG" val="#wm#"/>
  <p:tag name="KSO_WM_UNIT_SUBTYPE" val="b"/>
  <p:tag name="KSO_WM_UNIT_NOCLEAR" val="0"/>
  <p:tag name="KSO_WM_UNIT_VALUE" val="8"/>
  <p:tag name="KSO_WM_UNIT_TYPE" val="f"/>
  <p:tag name="KSO_WM_UNIT_INDEX" val="4"/>
  <p:tag name="KSO_WM_UNIT_PRESET_TEXT" val="汇报人：WPS"/>
</p:tagLst>
</file>

<file path=ppt/tags/tag392.xml><?xml version="1.0" encoding="utf-8"?>
<p:tagLst xmlns:p="http://schemas.openxmlformats.org/presentationml/2006/main">
  <p:tag name="KSO_WM_SLIDE_ID" val="custom2023142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425"/>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2">
      <a:dk1>
        <a:sysClr lastClr="000000" val="windowText"/>
      </a:dk1>
      <a:lt1>
        <a:sysClr lastClr="FFFFFF" val="window"/>
      </a:lt1>
      <a:dk2>
        <a:srgbClr val="303E5A"/>
      </a:dk2>
      <a:lt2>
        <a:srgbClr val="E3ECF7"/>
      </a:lt2>
      <a:accent1>
        <a:srgbClr val="FF6752"/>
      </a:accent1>
      <a:accent2>
        <a:srgbClr val="246EFD"/>
      </a:accent2>
      <a:accent3>
        <a:srgbClr val="F8CF41"/>
      </a:accent3>
      <a:accent4>
        <a:srgbClr val="FF8C4E"/>
      </a:accent4>
      <a:accent5>
        <a:srgbClr val="2BA7A7"/>
      </a:accent5>
      <a:accent6>
        <a:srgbClr val="61C7FF"/>
      </a:accent6>
      <a:hlink>
        <a:srgbClr val="658BD5"/>
      </a:hlink>
      <a:folHlink>
        <a:srgbClr val="A16AA5"/>
      </a:folHlink>
    </a:clrScheme>
    <a:fontScheme name="自定义 9">
      <a:majorFont>
        <a:latin typeface="MiSans Bold"/>
        <a:ea typeface="MiSans Bold"/>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2024-01-06T01:34:45Z</dcterms:created>
  <dcterms:modified xsi:type="dcterms:W3CDTF">2024-01-06T01:34:45Z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df143d1b0f0d4e3d8f0936c6d3380c38_21</vt:lpwstr>
  </property>
</Properties>
</file>