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472" r:id="rId4"/>
    <p:sldId id="475" r:id="rId5"/>
    <p:sldId id="478" r:id="rId6"/>
    <p:sldId id="481" r:id="rId7"/>
    <p:sldId id="484" r:id="rId8"/>
    <p:sldId id="487" r:id="rId9"/>
    <p:sldId id="490" r:id="rId10"/>
    <p:sldId id="493" r:id="rId11"/>
    <p:sldId id="496" r:id="rId12"/>
    <p:sldId id="499" r:id="rId13"/>
    <p:sldId id="502" r:id="rId14"/>
    <p:sldId id="505" r:id="rId15"/>
    <p:sldId id="508" r:id="rId16"/>
    <p:sldId id="511" r:id="rId17"/>
    <p:sldId id="514" r:id="rId18"/>
    <p:sldId id="517" r:id="rId19"/>
    <p:sldId id="520" r:id="rId20"/>
    <p:sldId id="523" r:id="rId21"/>
    <p:sldId id="526" r:id="rId22"/>
    <p:sldId id="529" r:id="rId23"/>
    <p:sldId id="532" r:id="rId24"/>
    <p:sldId id="535" r:id="rId25"/>
    <p:sldId id="538" r:id="rId26"/>
    <p:sldId id="541" r:id="rId27"/>
  </p:sldIdLst>
  <p:sldSz cx="9144000" cy="5143500"/>
  <p:notesSz cx="6858000" cy="9144000"/>
  <p:custDataLst>
    <p:tags r:id="rId28"/>
  </p:custDataLst>
  <p:defaultTextStyle>
    <a:defPPr algn="l" rtl="0" eaLnBrk="1" hangingPunct="1">
      <a:defRPr kumimoji="0" lang="zh-CN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21" autoAdjust="0"/>
    <p:restoredTop sz="95256" autoAdjust="0"/>
  </p:normalViewPr>
  <p:slideViewPr>
    <p:cSldViewPr>
      <p:cViewPr varScale="1">
        <p:scale>
          <a:sx n="146" d="100"/>
          <a:sy n="146" d="100"/>
        </p:scale>
        <p:origin x="0" y="0"/>
      </p:cViewPr>
      <p:guideLst/>
    </p:cSldViewPr>
  </p:slideViewPr>
  <p:notesViewPr>
    <p:cSldViewPr>
      <p:cViewPr varScale="1">
        <p:scale>
          <a:sx n="84" d="100"/>
          <a:sy n="84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tags" Target="tags/tag245.xml" /><Relationship Id="rId29" Type="http://schemas.openxmlformats.org/officeDocument/2006/relationships/presProps" Target="presProps.xml" /><Relationship Id="rId3" Type="http://schemas.openxmlformats.org/officeDocument/2006/relationships/handoutMaster" Target="handoutMasters/handoutMaster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5122" name="页眉占位符 1"/>
          <p:cNvSpPr/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/>
            <a:endParaRPr sz="1200"/>
          </a:p>
        </p:txBody>
      </p:sp>
      <p:sp>
        <p:nvSpPr>
          <p:cNvPr id="5123" name="日期占位符 2"/>
          <p:cNvSpPr/>
          <p:nvPr>
            <p:ph type="dt" sz="quarter" idx="1"/>
            <p:custDataLst>
              <p:tags r:id="rId3"/>
            </p:custDataLst>
          </p:nvPr>
        </p:nvSpPr>
        <p:spPr>
          <a:xfrm>
            <a:off x="3884612" y="0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1A841882-23F9-4A11-AAC4-266EB5927984}" type="datetime1">
              <a:rPr lang="zh-CN" altLang="en-US" sz="1200"/>
              <a:t/>
            </a:fld>
            <a:endParaRPr lang="zh-CN" altLang="en-US" sz="1200"/>
          </a:p>
        </p:txBody>
      </p:sp>
      <p:sp>
        <p:nvSpPr>
          <p:cNvPr id="5124" name="页脚占位符 3"/>
          <p:cNvSpPr/>
          <p:nvPr>
            <p:ph type="ftr" sz="quarter" idx="2"/>
            <p:custDataLst>
              <p:tags r:id="rId4"/>
            </p:custDataLst>
          </p:nvPr>
        </p:nvSpPr>
        <p:spPr>
          <a:xfrm>
            <a:off x="0" y="8685212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/>
            <a:endParaRPr sz="1200"/>
          </a:p>
        </p:txBody>
      </p:sp>
      <p:sp>
        <p:nvSpPr>
          <p:cNvPr id="5125" name="灯片编号占位符 4"/>
          <p:cNvSpPr/>
          <p:nvPr>
            <p:ph type="sldNum" sz="quarter" idx="3"/>
            <p:custDataLst>
              <p:tags r:id="rId5"/>
            </p:custDataLst>
          </p:nvPr>
        </p:nvSpPr>
        <p:spPr>
          <a:xfrm>
            <a:off x="3884612" y="8685212"/>
            <a:ext cx="2971800" cy="458788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/>
            <a:fld id="{49A396FC-3CB8-42F8-8824-309BF0E736B8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tags" Target="../tags/tag11.xml" /><Relationship Id="rId7" Type="http://schemas.openxmlformats.org/officeDocument/2006/relationships/tags" Target="../tags/tag1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4098" name="页眉占位符 1"/>
          <p:cNvSpPr/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sz="1200"/>
          </a:p>
        </p:txBody>
      </p:sp>
      <p:sp>
        <p:nvSpPr>
          <p:cNvPr id="4099" name="日期占位符 2"/>
          <p:cNvSpPr/>
          <p:nvPr>
            <p:ph type="dt" idx="1"/>
            <p:custDataLst>
              <p:tags r:id="rId3"/>
            </p:custDataLst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2CA2793F-3420-4EB4-8681-C758AE185E4F}" type="datetime1">
              <a:rPr lang="zh-CN" altLang="en-US" sz="1200"/>
              <a:t/>
            </a:fld>
            <a:endParaRPr lang="zh-CN" altLang="en-US" sz="1200"/>
          </a:p>
        </p:txBody>
      </p:sp>
      <p:sp>
        <p:nvSpPr>
          <p:cNvPr id="4100" name="幻灯片图像占位符 3"/>
          <p:cNvSpPr/>
          <p:nvPr>
            <p:ph type="sldImg" idx="2"/>
            <p:custDataLst>
              <p:tags r:id="rId4"/>
            </p:custDataLst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/>
          <p:nvPr>
            <p:ph type="body" sz="quarter" idx="3"/>
            <p:custDataLst>
              <p:tags r:id="rId5"/>
            </p:custDataLst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4102" name="页脚占位符 5"/>
          <p:cNvSpPr/>
          <p:nvPr>
            <p:ph type="ftr" sz="quarter" idx="4"/>
            <p:custDataLst>
              <p:tags r:id="rId6"/>
            </p:custDataLst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eaLnBrk="1" hangingPunct="1"/>
            <a:endParaRPr sz="1200"/>
          </a:p>
        </p:txBody>
      </p:sp>
      <p:sp>
        <p:nvSpPr>
          <p:cNvPr id="4103" name="灯片编号占位符 6"/>
          <p:cNvSpPr/>
          <p:nvPr>
            <p:ph type="sldNum" sz="quarter" idx="5"/>
            <p:custDataLst>
              <p:tags r:id="rId7"/>
            </p:custDataLst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 anchorCtr="0"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marL="0" lvl="0" indent="0" algn="r" eaLnBrk="1" hangingPunct="1"/>
            <a:fld id="{03751A62-0A72-4E5D-B2C7-43B213E7C5DD}" type="slidenum">
              <a:rPr lang="zh-CN" altLang="en-US" sz="1200"/>
              <a:t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.xml" /><Relationship Id="rId3" Type="http://schemas.openxmlformats.org/officeDocument/2006/relationships/image" Target="../media/image1.png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/>
      <p:pic>
        <p:nvPicPr>
          <p:cNvPr id="1034" name="图片 1"/>
          <p:cNvPicPr/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cap="flat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2" name="图片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20320"/>
            <a:ext cx="9144635" cy="5164455"/>
          </a:xfrm>
          <a:prstGeom prst="rect">
            <a:avLst/>
          </a:prstGeom>
        </p:spPr>
      </p:pic>
      <p:sp>
        <p:nvSpPr>
          <p:cNvPr id="3" name="矩形 2"/>
          <p:cNvSpPr/>
          <p:nvPr userDrawn="1">
            <p:custDataLst>
              <p:tags r:id="rId7"/>
            </p:custDataLst>
          </p:nvPr>
        </p:nvSpPr>
        <p:spPr>
          <a:xfrm>
            <a:off x="144145" y="116840"/>
            <a:ext cx="8856980" cy="4902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1pPr>
      <a:lvl2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</p:titleStyle>
    <p:bodyStyle>
      <a:lvl1pPr marL="228600" indent="-22860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/>
        <a:buChar char="•"/>
        <a:defRPr kumimoji="0" sz="2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1pPr>
      <a:lvl2pPr marL="6858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24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2pPr>
      <a:lvl3pPr marL="11430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20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3pPr>
      <a:lvl4pPr marL="16002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1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4pPr>
      <a:lvl5pPr marL="20574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/>
        <a:buChar char="•"/>
        <a:defRPr kumimoji="0" sz="1800" b="0" i="0" u="none" baseline="0">
          <a:solidFill>
            <a:schemeClr val="tx1"/>
          </a:solidFill>
          <a:latin typeface="Calibri" panose="020f0502020204030204" pitchFamily="34" charset="0"/>
          <a:ea typeface="Arial"/>
        </a:defRPr>
      </a:lvl5pPr>
    </p:bodyStyle>
    <p:otherStyle>
      <a:lvl1pPr marL="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1pPr>
      <a:lvl2pPr marL="4572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2pPr>
      <a:lvl3pPr marL="9144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3pPr>
      <a:lvl4pPr marL="13716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4pPr>
      <a:lvl5pPr marL="1828800" indent="0" algn="l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SzTx/>
        <a:buFont typeface="Calibri" panose="020f0502020204030204" pitchFamily="34" charset="0"/>
        <a:buNone/>
        <a:defRPr kumimoji="0" sz="1800" b="0" i="0" u="none" baseline="0">
          <a:solidFill>
            <a:schemeClr val="tx1"/>
          </a:solidFill>
        </a:defRPr>
      </a:lvl5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8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6.xml" /><Relationship Id="rId3" Type="http://schemas.openxmlformats.org/officeDocument/2006/relationships/image" Target="../media/image3.png" /><Relationship Id="rId4" Type="http://schemas.openxmlformats.org/officeDocument/2006/relationships/tags" Target="../tags/tag27.xml" /><Relationship Id="rId5" Type="http://schemas.openxmlformats.org/officeDocument/2006/relationships/tags" Target="../tags/tag28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35.xml" /><Relationship Id="rId11" Type="http://schemas.openxmlformats.org/officeDocument/2006/relationships/tags" Target="../tags/tag36.xml" /><Relationship Id="rId12" Type="http://schemas.openxmlformats.org/officeDocument/2006/relationships/tags" Target="../tags/tag37.xml" /><Relationship Id="rId13" Type="http://schemas.openxmlformats.org/officeDocument/2006/relationships/tags" Target="../tags/tag38.xml" /><Relationship Id="rId14" Type="http://schemas.openxmlformats.org/officeDocument/2006/relationships/tags" Target="../tags/tag39.xml" /><Relationship Id="rId15" Type="http://schemas.openxmlformats.org/officeDocument/2006/relationships/tags" Target="../tags/tag40.xml" /><Relationship Id="rId16" Type="http://schemas.openxmlformats.org/officeDocument/2006/relationships/tags" Target="../tags/tag41.xml" /><Relationship Id="rId17" Type="http://schemas.openxmlformats.org/officeDocument/2006/relationships/tags" Target="../tags/tag42.xml" /><Relationship Id="rId18" Type="http://schemas.openxmlformats.org/officeDocument/2006/relationships/tags" Target="../tags/tag43.xml" /><Relationship Id="rId19" Type="http://schemas.openxmlformats.org/officeDocument/2006/relationships/tags" Target="../tags/tag44.xml" /><Relationship Id="rId2" Type="http://schemas.openxmlformats.org/officeDocument/2006/relationships/tags" Target="../tags/tag29.xml" /><Relationship Id="rId20" Type="http://schemas.openxmlformats.org/officeDocument/2006/relationships/tags" Target="../tags/tag45.xml" /><Relationship Id="rId3" Type="http://schemas.openxmlformats.org/officeDocument/2006/relationships/tags" Target="../tags/tag30.xml" /><Relationship Id="rId4" Type="http://schemas.openxmlformats.org/officeDocument/2006/relationships/image" Target="../media/image4.png" /><Relationship Id="rId5" Type="http://schemas.openxmlformats.org/officeDocument/2006/relationships/tags" Target="../tags/tag31.xml" /><Relationship Id="rId6" Type="http://schemas.openxmlformats.org/officeDocument/2006/relationships/image" Target="../media/image5.png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52.xml" /><Relationship Id="rId11" Type="http://schemas.openxmlformats.org/officeDocument/2006/relationships/tags" Target="../tags/tag53.xml" /><Relationship Id="rId12" Type="http://schemas.openxmlformats.org/officeDocument/2006/relationships/tags" Target="../tags/tag54.xml" /><Relationship Id="rId13" Type="http://schemas.openxmlformats.org/officeDocument/2006/relationships/tags" Target="../tags/tag55.xml" /><Relationship Id="rId14" Type="http://schemas.openxmlformats.org/officeDocument/2006/relationships/tags" Target="../tags/tag56.xml" /><Relationship Id="rId15" Type="http://schemas.openxmlformats.org/officeDocument/2006/relationships/tags" Target="../tags/tag57.xml" /><Relationship Id="rId16" Type="http://schemas.openxmlformats.org/officeDocument/2006/relationships/tags" Target="../tags/tag58.xml" /><Relationship Id="rId17" Type="http://schemas.openxmlformats.org/officeDocument/2006/relationships/tags" Target="../tags/tag59.xml" /><Relationship Id="rId18" Type="http://schemas.openxmlformats.org/officeDocument/2006/relationships/tags" Target="../tags/tag60.xml" /><Relationship Id="rId19" Type="http://schemas.openxmlformats.org/officeDocument/2006/relationships/tags" Target="../tags/tag61.xml" /><Relationship Id="rId2" Type="http://schemas.openxmlformats.org/officeDocument/2006/relationships/tags" Target="../tags/tag46.xml" /><Relationship Id="rId3" Type="http://schemas.openxmlformats.org/officeDocument/2006/relationships/image" Target="../media/image6.png" /><Relationship Id="rId4" Type="http://schemas.openxmlformats.org/officeDocument/2006/relationships/tags" Target="../tags/tag47.xml" /><Relationship Id="rId5" Type="http://schemas.openxmlformats.org/officeDocument/2006/relationships/image" Target="../media/image7.png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tags" Target="../tags/tag5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69.xml" /><Relationship Id="rId11" Type="http://schemas.openxmlformats.org/officeDocument/2006/relationships/tags" Target="../tags/tag70.xml" /><Relationship Id="rId12" Type="http://schemas.openxmlformats.org/officeDocument/2006/relationships/tags" Target="../tags/tag71.xml" /><Relationship Id="rId13" Type="http://schemas.openxmlformats.org/officeDocument/2006/relationships/tags" Target="../tags/tag72.xml" /><Relationship Id="rId14" Type="http://schemas.openxmlformats.org/officeDocument/2006/relationships/tags" Target="../tags/tag73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image" Target="../media/image8.png" /><Relationship Id="rId5" Type="http://schemas.openxmlformats.org/officeDocument/2006/relationships/tags" Target="../tags/tag64.xml" /><Relationship Id="rId6" Type="http://schemas.openxmlformats.org/officeDocument/2006/relationships/tags" Target="../tags/tag65.xml" /><Relationship Id="rId7" Type="http://schemas.openxmlformats.org/officeDocument/2006/relationships/tags" Target="../tags/tag66.xml" /><Relationship Id="rId8" Type="http://schemas.openxmlformats.org/officeDocument/2006/relationships/tags" Target="../tags/tag67.xml" /><Relationship Id="rId9" Type="http://schemas.openxmlformats.org/officeDocument/2006/relationships/tags" Target="../tags/tag6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81.xml" /><Relationship Id="rId11" Type="http://schemas.openxmlformats.org/officeDocument/2006/relationships/tags" Target="../tags/tag82.xml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tags" Target="../tags/tag85.xml" /><Relationship Id="rId15" Type="http://schemas.openxmlformats.org/officeDocument/2006/relationships/tags" Target="../tags/tag86.xml" /><Relationship Id="rId2" Type="http://schemas.openxmlformats.org/officeDocument/2006/relationships/tags" Target="../tags/tag74.xml" /><Relationship Id="rId3" Type="http://schemas.openxmlformats.org/officeDocument/2006/relationships/tags" Target="../tags/tag75.xml" /><Relationship Id="rId4" Type="http://schemas.openxmlformats.org/officeDocument/2006/relationships/image" Target="../media/image9.png" /><Relationship Id="rId5" Type="http://schemas.openxmlformats.org/officeDocument/2006/relationships/tags" Target="../tags/tag76.xml" /><Relationship Id="rId6" Type="http://schemas.openxmlformats.org/officeDocument/2006/relationships/tags" Target="../tags/tag77.xml" /><Relationship Id="rId7" Type="http://schemas.openxmlformats.org/officeDocument/2006/relationships/tags" Target="../tags/tag78.xml" /><Relationship Id="rId8" Type="http://schemas.openxmlformats.org/officeDocument/2006/relationships/tags" Target="../tags/tag79.xml" /><Relationship Id="rId9" Type="http://schemas.openxmlformats.org/officeDocument/2006/relationships/tags" Target="../tags/tag80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93.xml" /><Relationship Id="rId2" Type="http://schemas.openxmlformats.org/officeDocument/2006/relationships/tags" Target="../tags/tag87.xml" /><Relationship Id="rId3" Type="http://schemas.openxmlformats.org/officeDocument/2006/relationships/tags" Target="../tags/tag88.xml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image" Target="../media/image10.png" /><Relationship Id="rId7" Type="http://schemas.openxmlformats.org/officeDocument/2006/relationships/tags" Target="../tags/tag91.xml" /><Relationship Id="rId8" Type="http://schemas.openxmlformats.org/officeDocument/2006/relationships/image" Target="../media/image11.png" /><Relationship Id="rId9" Type="http://schemas.openxmlformats.org/officeDocument/2006/relationships/tags" Target="../tags/tag9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4.xml" /><Relationship Id="rId3" Type="http://schemas.openxmlformats.org/officeDocument/2006/relationships/tags" Target="../tags/tag95.xml" /><Relationship Id="rId4" Type="http://schemas.openxmlformats.org/officeDocument/2006/relationships/tags" Target="../tags/tag96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image" Target="../media/image12.png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3.xml" /><Relationship Id="rId2" Type="http://schemas.openxmlformats.org/officeDocument/2006/relationships/tags" Target="../tags/tag106.xml" /><Relationship Id="rId3" Type="http://schemas.openxmlformats.org/officeDocument/2006/relationships/image" Target="../media/image13.png" /><Relationship Id="rId4" Type="http://schemas.openxmlformats.org/officeDocument/2006/relationships/tags" Target="../tags/tag107.xml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21.xml" /><Relationship Id="rId11" Type="http://schemas.openxmlformats.org/officeDocument/2006/relationships/tags" Target="../tags/tag122.xml" /><Relationship Id="rId12" Type="http://schemas.openxmlformats.org/officeDocument/2006/relationships/tags" Target="../tags/tag123.xml" /><Relationship Id="rId13" Type="http://schemas.openxmlformats.org/officeDocument/2006/relationships/tags" Target="../tags/tag124.xml" /><Relationship Id="rId14" Type="http://schemas.openxmlformats.org/officeDocument/2006/relationships/tags" Target="../tags/tag125.xml" /><Relationship Id="rId15" Type="http://schemas.openxmlformats.org/officeDocument/2006/relationships/tags" Target="../tags/tag126.xml" /><Relationship Id="rId16" Type="http://schemas.openxmlformats.org/officeDocument/2006/relationships/tags" Target="../tags/tag127.xml" /><Relationship Id="rId2" Type="http://schemas.openxmlformats.org/officeDocument/2006/relationships/tags" Target="../tags/tag114.xml" /><Relationship Id="rId3" Type="http://schemas.openxmlformats.org/officeDocument/2006/relationships/tags" Target="../tags/tag115.xml" /><Relationship Id="rId4" Type="http://schemas.openxmlformats.org/officeDocument/2006/relationships/image" Target="../media/image14.png" /><Relationship Id="rId5" Type="http://schemas.openxmlformats.org/officeDocument/2006/relationships/tags" Target="../tags/tag116.xml" /><Relationship Id="rId6" Type="http://schemas.openxmlformats.org/officeDocument/2006/relationships/tags" Target="../tags/tag117.xml" /><Relationship Id="rId7" Type="http://schemas.openxmlformats.org/officeDocument/2006/relationships/tags" Target="../tags/tag118.xml" /><Relationship Id="rId8" Type="http://schemas.openxmlformats.org/officeDocument/2006/relationships/tags" Target="../tags/tag119.xml" /><Relationship Id="rId9" Type="http://schemas.openxmlformats.org/officeDocument/2006/relationships/tags" Target="../tags/tag1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8.xml" /><Relationship Id="rId3" Type="http://schemas.openxmlformats.org/officeDocument/2006/relationships/tags" Target="../tags/tag129.xml" /><Relationship Id="rId4" Type="http://schemas.openxmlformats.org/officeDocument/2006/relationships/tags" Target="../tags/tag130.xml" /><Relationship Id="rId5" Type="http://schemas.openxmlformats.org/officeDocument/2006/relationships/tags" Target="../tags/tag13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2.xml" /><Relationship Id="rId3" Type="http://schemas.openxmlformats.org/officeDocument/2006/relationships/image" Target="../media/image15.png" /><Relationship Id="rId4" Type="http://schemas.openxmlformats.org/officeDocument/2006/relationships/tags" Target="../tags/tag133.xml" /><Relationship Id="rId5" Type="http://schemas.openxmlformats.org/officeDocument/2006/relationships/tags" Target="../tags/tag13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41.xml" /><Relationship Id="rId11" Type="http://schemas.openxmlformats.org/officeDocument/2006/relationships/tags" Target="../tags/tag142.xml" /><Relationship Id="rId12" Type="http://schemas.openxmlformats.org/officeDocument/2006/relationships/tags" Target="../tags/tag143.xml" /><Relationship Id="rId13" Type="http://schemas.openxmlformats.org/officeDocument/2006/relationships/tags" Target="../tags/tag144.xml" /><Relationship Id="rId14" Type="http://schemas.openxmlformats.org/officeDocument/2006/relationships/tags" Target="../tags/tag145.xml" /><Relationship Id="rId15" Type="http://schemas.openxmlformats.org/officeDocument/2006/relationships/tags" Target="../tags/tag146.xml" /><Relationship Id="rId16" Type="http://schemas.openxmlformats.org/officeDocument/2006/relationships/tags" Target="../tags/tag147.xml" /><Relationship Id="rId17" Type="http://schemas.openxmlformats.org/officeDocument/2006/relationships/tags" Target="../tags/tag148.xml" /><Relationship Id="rId18" Type="http://schemas.openxmlformats.org/officeDocument/2006/relationships/tags" Target="../tags/tag149.xml" /><Relationship Id="rId19" Type="http://schemas.openxmlformats.org/officeDocument/2006/relationships/tags" Target="../tags/tag150.xml" /><Relationship Id="rId2" Type="http://schemas.openxmlformats.org/officeDocument/2006/relationships/tags" Target="../tags/tag135.xml" /><Relationship Id="rId20" Type="http://schemas.openxmlformats.org/officeDocument/2006/relationships/tags" Target="../tags/tag151.xml" /><Relationship Id="rId21" Type="http://schemas.openxmlformats.org/officeDocument/2006/relationships/tags" Target="../tags/tag152.xml" /><Relationship Id="rId22" Type="http://schemas.openxmlformats.org/officeDocument/2006/relationships/tags" Target="../tags/tag153.xml" /><Relationship Id="rId23" Type="http://schemas.openxmlformats.org/officeDocument/2006/relationships/tags" Target="../tags/tag154.xml" /><Relationship Id="rId3" Type="http://schemas.openxmlformats.org/officeDocument/2006/relationships/tags" Target="../tags/tag136.xml" /><Relationship Id="rId4" Type="http://schemas.openxmlformats.org/officeDocument/2006/relationships/image" Target="../media/image16.png" /><Relationship Id="rId5" Type="http://schemas.openxmlformats.org/officeDocument/2006/relationships/tags" Target="../tags/tag137.xml" /><Relationship Id="rId6" Type="http://schemas.openxmlformats.org/officeDocument/2006/relationships/image" Target="../media/image17.png" /><Relationship Id="rId7" Type="http://schemas.openxmlformats.org/officeDocument/2006/relationships/tags" Target="../tags/tag138.xml" /><Relationship Id="rId8" Type="http://schemas.openxmlformats.org/officeDocument/2006/relationships/tags" Target="../tags/tag139.xml" /><Relationship Id="rId9" Type="http://schemas.openxmlformats.org/officeDocument/2006/relationships/tags" Target="../tags/tag14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61.xml" /><Relationship Id="rId11" Type="http://schemas.openxmlformats.org/officeDocument/2006/relationships/tags" Target="../tags/tag162.xml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tags" Target="../tags/tag165.xml" /><Relationship Id="rId15" Type="http://schemas.openxmlformats.org/officeDocument/2006/relationships/tags" Target="../tags/tag166.xml" /><Relationship Id="rId16" Type="http://schemas.openxmlformats.org/officeDocument/2006/relationships/tags" Target="../tags/tag167.xml" /><Relationship Id="rId17" Type="http://schemas.openxmlformats.org/officeDocument/2006/relationships/tags" Target="../tags/tag168.xml" /><Relationship Id="rId18" Type="http://schemas.openxmlformats.org/officeDocument/2006/relationships/tags" Target="../tags/tag169.xml" /><Relationship Id="rId19" Type="http://schemas.openxmlformats.org/officeDocument/2006/relationships/tags" Target="../tags/tag170.xml" /><Relationship Id="rId2" Type="http://schemas.openxmlformats.org/officeDocument/2006/relationships/tags" Target="../tags/tag155.xml" /><Relationship Id="rId20" Type="http://schemas.openxmlformats.org/officeDocument/2006/relationships/tags" Target="../tags/tag171.xml" /><Relationship Id="rId21" Type="http://schemas.openxmlformats.org/officeDocument/2006/relationships/tags" Target="../tags/tag172.xml" /><Relationship Id="rId22" Type="http://schemas.openxmlformats.org/officeDocument/2006/relationships/tags" Target="../tags/tag173.xml" /><Relationship Id="rId3" Type="http://schemas.openxmlformats.org/officeDocument/2006/relationships/image" Target="../media/image18.png" /><Relationship Id="rId4" Type="http://schemas.openxmlformats.org/officeDocument/2006/relationships/tags" Target="../tags/tag156.xml" /><Relationship Id="rId5" Type="http://schemas.openxmlformats.org/officeDocument/2006/relationships/image" Target="../media/image19.png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81.xml" /><Relationship Id="rId11" Type="http://schemas.openxmlformats.org/officeDocument/2006/relationships/tags" Target="../tags/tag182.xml" /><Relationship Id="rId12" Type="http://schemas.openxmlformats.org/officeDocument/2006/relationships/tags" Target="../tags/tag183.xml" /><Relationship Id="rId13" Type="http://schemas.openxmlformats.org/officeDocument/2006/relationships/tags" Target="../tags/tag184.xml" /><Relationship Id="rId14" Type="http://schemas.openxmlformats.org/officeDocument/2006/relationships/tags" Target="../tags/tag185.xml" /><Relationship Id="rId2" Type="http://schemas.openxmlformats.org/officeDocument/2006/relationships/tags" Target="../tags/tag174.xml" /><Relationship Id="rId3" Type="http://schemas.openxmlformats.org/officeDocument/2006/relationships/tags" Target="../tags/tag175.xml" /><Relationship Id="rId4" Type="http://schemas.openxmlformats.org/officeDocument/2006/relationships/image" Target="../media/image20.png" /><Relationship Id="rId5" Type="http://schemas.openxmlformats.org/officeDocument/2006/relationships/tags" Target="../tags/tag176.xml" /><Relationship Id="rId6" Type="http://schemas.openxmlformats.org/officeDocument/2006/relationships/tags" Target="../tags/tag177.xml" /><Relationship Id="rId7" Type="http://schemas.openxmlformats.org/officeDocument/2006/relationships/tags" Target="../tags/tag178.xml" /><Relationship Id="rId8" Type="http://schemas.openxmlformats.org/officeDocument/2006/relationships/tags" Target="../tags/tag179.xml" /><Relationship Id="rId9" Type="http://schemas.openxmlformats.org/officeDocument/2006/relationships/tags" Target="../tags/tag180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93.xml" /><Relationship Id="rId11" Type="http://schemas.openxmlformats.org/officeDocument/2006/relationships/tags" Target="../tags/tag194.xml" /><Relationship Id="rId12" Type="http://schemas.openxmlformats.org/officeDocument/2006/relationships/tags" Target="../tags/tag195.xml" /><Relationship Id="rId13" Type="http://schemas.openxmlformats.org/officeDocument/2006/relationships/tags" Target="../tags/tag196.xml" /><Relationship Id="rId14" Type="http://schemas.openxmlformats.org/officeDocument/2006/relationships/tags" Target="../tags/tag197.xml" /><Relationship Id="rId15" Type="http://schemas.openxmlformats.org/officeDocument/2006/relationships/tags" Target="../tags/tag198.xml" /><Relationship Id="rId2" Type="http://schemas.openxmlformats.org/officeDocument/2006/relationships/tags" Target="../tags/tag186.xml" /><Relationship Id="rId3" Type="http://schemas.openxmlformats.org/officeDocument/2006/relationships/tags" Target="../tags/tag187.xml" /><Relationship Id="rId4" Type="http://schemas.openxmlformats.org/officeDocument/2006/relationships/image" Target="../media/image21.png" /><Relationship Id="rId5" Type="http://schemas.openxmlformats.org/officeDocument/2006/relationships/tags" Target="../tags/tag188.xml" /><Relationship Id="rId6" Type="http://schemas.openxmlformats.org/officeDocument/2006/relationships/tags" Target="../tags/tag189.xml" /><Relationship Id="rId7" Type="http://schemas.openxmlformats.org/officeDocument/2006/relationships/tags" Target="../tags/tag190.xml" /><Relationship Id="rId8" Type="http://schemas.openxmlformats.org/officeDocument/2006/relationships/tags" Target="../tags/tag191.xml" /><Relationship Id="rId9" Type="http://schemas.openxmlformats.org/officeDocument/2006/relationships/tags" Target="../tags/tag19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05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image" Target="../media/image22.png" /><Relationship Id="rId7" Type="http://schemas.openxmlformats.org/officeDocument/2006/relationships/tags" Target="../tags/tag203.xml" /><Relationship Id="rId8" Type="http://schemas.openxmlformats.org/officeDocument/2006/relationships/image" Target="../media/image23.png" /><Relationship Id="rId9" Type="http://schemas.openxmlformats.org/officeDocument/2006/relationships/tags" Target="../tags/tag20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6.xml" /><Relationship Id="rId3" Type="http://schemas.openxmlformats.org/officeDocument/2006/relationships/tags" Target="../tags/tag207.xml" /><Relationship Id="rId4" Type="http://schemas.openxmlformats.org/officeDocument/2006/relationships/tags" Target="../tags/tag20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16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image" Target="../media/image24.png" /><Relationship Id="rId5" Type="http://schemas.openxmlformats.org/officeDocument/2006/relationships/tags" Target="../tags/tag211.xml" /><Relationship Id="rId6" Type="http://schemas.openxmlformats.org/officeDocument/2006/relationships/tags" Target="../tags/tag212.xml" /><Relationship Id="rId7" Type="http://schemas.openxmlformats.org/officeDocument/2006/relationships/tags" Target="../tags/tag213.xml" /><Relationship Id="rId8" Type="http://schemas.openxmlformats.org/officeDocument/2006/relationships/tags" Target="../tags/tag214.xml" /><Relationship Id="rId9" Type="http://schemas.openxmlformats.org/officeDocument/2006/relationships/tags" Target="../tags/tag21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7.xml" /><Relationship Id="rId3" Type="http://schemas.openxmlformats.org/officeDocument/2006/relationships/image" Target="../media/image25.png" /><Relationship Id="rId4" Type="http://schemas.openxmlformats.org/officeDocument/2006/relationships/tags" Target="../tags/tag218.xml" /><Relationship Id="rId5" Type="http://schemas.openxmlformats.org/officeDocument/2006/relationships/tags" Target="../tags/tag219.xml" /><Relationship Id="rId6" Type="http://schemas.openxmlformats.org/officeDocument/2006/relationships/tags" Target="../tags/tag220.xml" /><Relationship Id="rId7" Type="http://schemas.openxmlformats.org/officeDocument/2006/relationships/tags" Target="../tags/tag221.xml" /><Relationship Id="rId8" Type="http://schemas.openxmlformats.org/officeDocument/2006/relationships/tags" Target="../tags/tag2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23.xml" /><Relationship Id="rId3" Type="http://schemas.openxmlformats.org/officeDocument/2006/relationships/image" Target="../media/image26.png" /><Relationship Id="rId4" Type="http://schemas.openxmlformats.org/officeDocument/2006/relationships/tags" Target="../tags/tag224.xml" /><Relationship Id="rId5" Type="http://schemas.openxmlformats.org/officeDocument/2006/relationships/tags" Target="../tags/tag225.xml" /><Relationship Id="rId6" Type="http://schemas.openxmlformats.org/officeDocument/2006/relationships/tags" Target="../tags/tag226.xml" /><Relationship Id="rId7" Type="http://schemas.openxmlformats.org/officeDocument/2006/relationships/tags" Target="../tags/tag227.xml" /><Relationship Id="rId8" Type="http://schemas.openxmlformats.org/officeDocument/2006/relationships/tags" Target="../tags/tag22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35.xml" /><Relationship Id="rId11" Type="http://schemas.openxmlformats.org/officeDocument/2006/relationships/tags" Target="../tags/tag236.xml" /><Relationship Id="rId12" Type="http://schemas.openxmlformats.org/officeDocument/2006/relationships/tags" Target="../tags/tag237.xml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15" Type="http://schemas.openxmlformats.org/officeDocument/2006/relationships/tags" Target="../tags/tag240.xml" /><Relationship Id="rId16" Type="http://schemas.openxmlformats.org/officeDocument/2006/relationships/tags" Target="../tags/tag241.xml" /><Relationship Id="rId17" Type="http://schemas.openxmlformats.org/officeDocument/2006/relationships/tags" Target="../tags/tag242.xml" /><Relationship Id="rId18" Type="http://schemas.openxmlformats.org/officeDocument/2006/relationships/tags" Target="../tags/tag243.xml" /><Relationship Id="rId19" Type="http://schemas.openxmlformats.org/officeDocument/2006/relationships/tags" Target="../tags/tag244.xml" /><Relationship Id="rId2" Type="http://schemas.openxmlformats.org/officeDocument/2006/relationships/tags" Target="../tags/tag229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image" Target="../media/image27.png" /><Relationship Id="rId6" Type="http://schemas.openxmlformats.org/officeDocument/2006/relationships/tags" Target="../tags/tag232.xml" /><Relationship Id="rId7" Type="http://schemas.openxmlformats.org/officeDocument/2006/relationships/image" Target="../media/image28.png" /><Relationship Id="rId8" Type="http://schemas.openxmlformats.org/officeDocument/2006/relationships/tags" Target="../tags/tag233.xml" /><Relationship Id="rId9" Type="http://schemas.openxmlformats.org/officeDocument/2006/relationships/tags" Target="../tags/tag234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55734" y="1272064"/>
            <a:ext cx="8636318" cy="276939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ctr"/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第一章　</a:t>
            </a:r>
          </a:p>
          <a:p>
            <a:pPr algn="ctr"/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夯实基础过教材</a:t>
            </a:r>
            <a:r>
              <a:rPr lang="en-US" altLang="zh-CN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en-US" altLang="zh-CN" sz="4500" b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—</a:t>
            </a:r>
            <a:r>
              <a:rPr lang="zh-CN" altLang="en-US" sz="45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分册复习</a:t>
            </a:r>
            <a:endParaRPr lang="zh-CN" altLang="en-US" sz="4500" b="1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en-US" altLang="zh-CN" sz="4050" b="1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4500" noProof="1">
              <a:effectLst>
                <a:outerShdw blurRad="38100" dist="38100" dir="2700000">
                  <a:srgbClr val="C0C0C0"/>
                </a:outerShdw>
              </a:effectLst>
              <a:latin typeface="等线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091214" y="3165634"/>
            <a:ext cx="5764054" cy="761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第四节</a:t>
            </a:r>
            <a:r>
              <a:rPr lang="en-US" altLang="zh-CN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八</a:t>
            </a:r>
            <a:r>
              <a:rPr lang="zh-CN" altLang="en-US" sz="45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宋体" panose="02010600030101010101" pitchFamily="2" charset="-122"/>
              </a:rPr>
              <a:t>年级（下）</a:t>
            </a:r>
            <a:endParaRPr lang="zh-CN" altLang="en-US" sz="4500" b="1" noProof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27660" y="1283494"/>
            <a:ext cx="8288179" cy="1367790"/>
          </a:xfrm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</a:rPr>
              <a:t>Units 9</a:t>
            </a:r>
          </a:p>
        </p:txBody>
      </p:sp>
      <p:sp>
        <p:nvSpPr>
          <p:cNvPr id="3" name="标题 2" descr="7b0a20202020227461726765744d6f64756c65223a202270726f636573734f6e6c696e65466f6e7473220a7d0a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28650" y="2786310"/>
            <a:ext cx="7886700" cy="1043677"/>
          </a:xfrm>
        </p:spPr>
        <p:txBody>
          <a:bodyPr>
            <a:normAutofit/>
          </a:bodyPr>
          <a:lstStyle/>
          <a:p>
            <a:r>
              <a:rPr lang="en-US" sz="3600">
                <a:latin typeface="Times New Roman" panose="02020603050405020304" charset="0"/>
                <a:ea typeface="方正全福体" panose="02010600030101010101" charset="-122"/>
                <a:cs typeface="Times New Roman" panose="02020603050405020304" charset="0"/>
                <a:sym typeface="方正全福体" panose="02010600030101010101" charset="-122"/>
              </a:rPr>
              <a:t>Have you ever been to a museum ?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7696" y="1594485"/>
            <a:ext cx="6757988" cy="13144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30054" y="681514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</a:rPr>
              <a:t>重点单词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8165" y="1519713"/>
            <a:ext cx="4376738" cy="27289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1559" y="1519714"/>
            <a:ext cx="4377213" cy="2729389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443037" y="1574483"/>
            <a:ext cx="9815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camera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43037" y="2013585"/>
            <a:ext cx="12039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invention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257300" y="2452688"/>
            <a:ext cx="157495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unbelievable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43038" y="2891790"/>
            <a:ext cx="110490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progress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511617" y="3330893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rapid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462087" y="3859054"/>
            <a:ext cx="10410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unusual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845969" y="1603058"/>
            <a:ext cx="71485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toilet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845969" y="2013585"/>
            <a:ext cx="77485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social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845968" y="2461736"/>
            <a:ext cx="10853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peaceful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890261" y="2909888"/>
            <a:ext cx="93678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perfect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928360" y="3420428"/>
            <a:ext cx="86344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collect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928360" y="3859054"/>
            <a:ext cx="10853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German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6" grpId="1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796" y="1282541"/>
            <a:ext cx="4136231" cy="25788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1532" y="1227296"/>
            <a:ext cx="4136231" cy="2578894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287780" y="1282541"/>
            <a:ext cx="112490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province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262062" y="1721644"/>
            <a:ext cx="118872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thousand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432560" y="2160746"/>
            <a:ext cx="58150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safe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354455" y="2544128"/>
            <a:ext cx="89296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simply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32560" y="3038951"/>
            <a:ext cx="59626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fear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324451" y="3448050"/>
            <a:ext cx="107013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whether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5563076" y="1282541"/>
            <a:ext cx="89296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Indian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563076" y="1721644"/>
            <a:ext cx="117443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Japanese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665470" y="2160746"/>
            <a:ext cx="49244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fox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657850" y="2566511"/>
            <a:ext cx="86344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spring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665470" y="2972276"/>
            <a:ext cx="89249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mostly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564029" y="3434715"/>
            <a:ext cx="123348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whenever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87249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Times New Roman" panose="02020603050405020304" charset="0"/>
              </a:rPr>
              <a:t>重点短语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846C21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98609" y="1734502"/>
            <a:ext cx="8581549" cy="178498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451961" y="1668780"/>
            <a:ext cx="20550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amusement park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849154" y="2143601"/>
            <a:ext cx="136683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 couple of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745331" y="2564130"/>
            <a:ext cx="158115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thousands of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51961" y="2955607"/>
            <a:ext cx="201120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have has been to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895850" y="1668780"/>
            <a:ext cx="201120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have has gone to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106829" y="2143601"/>
            <a:ext cx="158877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whether…or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998720" y="2425541"/>
            <a:ext cx="2095500" cy="62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18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on the one hand…</a:t>
            </a:r>
          </a:p>
          <a:p>
            <a:pPr algn="l"/>
            <a:r>
              <a:rPr lang="zh-CN" sz="18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on the other hand…</a:t>
            </a:r>
            <a:endParaRPr lang="zh-CN" altLang="en-US" sz="18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4808220" y="2978944"/>
            <a:ext cx="2066925" cy="34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18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Times New Roman" panose="02020603050405020304" charset="0"/>
                <a:sym typeface="+mn-ea"/>
              </a:rPr>
              <a:t>in such a rapid way</a:t>
            </a:r>
            <a:endParaRPr lang="zh-CN" altLang="en-US" sz="18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41947" y="689134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52762D"/>
                    </a:gs>
                  </a:gsLst>
                  <a:lin scaled="0"/>
                </a:gradFill>
                <a:latin typeface="Times New Roman" panose="02020603050405020304" charset="0"/>
              </a:rPr>
              <a:t>重点句型回顾及情景交际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52762D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9090" y="1320165"/>
            <a:ext cx="8465820" cy="3158014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107758" y="1248727"/>
            <a:ext cx="73009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Have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136107" y="1248727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been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2132171" y="1640205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been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929765" y="2031683"/>
            <a:ext cx="774383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never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3245168" y="2098358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been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3958113" y="2856547"/>
            <a:ext cx="77390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many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136356" y="2856547"/>
            <a:ext cx="74437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times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92530" y="3696653"/>
            <a:ext cx="507682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Me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2405062" y="3696653"/>
            <a:ext cx="55911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 too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  <p:bldP spid="12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385286" y="544354"/>
            <a:ext cx="235458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语法精要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85286" y="2685574"/>
            <a:ext cx="99631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话题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246697" y="2571750"/>
            <a:ext cx="865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47850" y="1714500"/>
            <a:ext cx="5264944" cy="3786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39290" y="3515201"/>
            <a:ext cx="5264944" cy="378619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701040" y="1887962"/>
            <a:ext cx="7886700" cy="1367683"/>
          </a:xfr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巩固练习</a:t>
            </a:r>
            <a:endParaRPr lang="zh-CN" altLang="en-US" sz="6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72916" y="418624"/>
            <a:ext cx="390953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</a:rPr>
              <a:t>一、单项选择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459" y="1017270"/>
            <a:ext cx="8661558" cy="3554254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72916" y="1017270"/>
            <a:ext cx="27479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18636" y="1766411"/>
            <a:ext cx="27289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27685" y="2497455"/>
            <a:ext cx="27479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27685" y="3081814"/>
            <a:ext cx="27479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91490" y="3904297"/>
            <a:ext cx="27479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744" y="380524"/>
            <a:ext cx="8146732" cy="4382453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762952" y="380524"/>
            <a:ext cx="32575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72490" y="1485424"/>
            <a:ext cx="33004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890588" y="2481262"/>
            <a:ext cx="32766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853916" y="3258026"/>
            <a:ext cx="33004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899636" y="4070985"/>
            <a:ext cx="32575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83870" y="565785"/>
            <a:ext cx="390953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二、单词拼写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3870" y="1003459"/>
            <a:ext cx="8454389" cy="3839051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2534603" y="1003459"/>
            <a:ext cx="86296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amera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479834" y="1394936"/>
            <a:ext cx="4781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ide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346835" y="1786414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pring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640705" y="2177891"/>
            <a:ext cx="118919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ncourage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822609" y="2491264"/>
            <a:ext cx="61102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tself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562951" y="2882741"/>
            <a:ext cx="110490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progress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270057" y="3274219"/>
            <a:ext cx="113966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Province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2863691" y="3665696"/>
            <a:ext cx="118872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thousand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6078855" y="3984307"/>
            <a:ext cx="93678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perfect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083242" y="4375785"/>
            <a:ext cx="10853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peaceful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27660" y="1283494"/>
            <a:ext cx="8288179" cy="1367790"/>
          </a:xfrm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</a:rPr>
              <a:t>Units 10</a:t>
            </a:r>
          </a:p>
        </p:txBody>
      </p:sp>
      <p:sp>
        <p:nvSpPr>
          <p:cNvPr id="3" name="标题 2" descr="7b0a20202020227461726765744d6f64756c65223a202270726f636573734f6e6c696e65466f6e7473220a7d0a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28650" y="2786310"/>
            <a:ext cx="7886700" cy="104367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3000">
                <a:latin typeface="Times New Roman" panose="02020603050405020304" charset="0"/>
                <a:ea typeface="宋体" panose="02010600030101010101" pitchFamily="2" charset="-122"/>
                <a:cs typeface="+mn-cs"/>
                <a:sym typeface="方正全福体" panose="02010600030101010101" charset="-122"/>
              </a:rPr>
              <a:t>I</a:t>
            </a:r>
            <a:r>
              <a:rPr lang="en-US" altLang="zh-CN" sz="3000">
                <a:latin typeface="Times New Roman" panose="02020603050405020304" charset="0"/>
                <a:ea typeface="宋体" panose="02010600030101010101" pitchFamily="2" charset="-122"/>
                <a:cs typeface="+mn-cs"/>
                <a:sym typeface="方正全福体" panose="02010600030101010101" charset="-122"/>
              </a:rPr>
              <a:t>’</a:t>
            </a:r>
            <a:r>
              <a:rPr lang="zh-CN" altLang="en-US" sz="3000">
                <a:latin typeface="Times New Roman" panose="02020603050405020304" charset="0"/>
                <a:ea typeface="宋体" panose="02010600030101010101" pitchFamily="2" charset="-122"/>
                <a:cs typeface="+mn-cs"/>
                <a:sym typeface="方正全福体" panose="02010600030101010101" charset="-122"/>
              </a:rPr>
              <a:t>ve had this bike for three years .</a:t>
            </a: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2454" y="1461135"/>
            <a:ext cx="3557588" cy="1471612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49911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charset="0"/>
              </a:rPr>
              <a:t>重点单词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124" y="1195387"/>
            <a:ext cx="3869531" cy="34370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7257" y="932497"/>
            <a:ext cx="4080510" cy="3699987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1506855" y="1195388"/>
            <a:ext cx="92344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yard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506855" y="1778317"/>
            <a:ext cx="110156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sweet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428750" y="2216467"/>
            <a:ext cx="132873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memory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498283" y="2656046"/>
            <a:ext cx="626269" cy="714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bear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484471" y="3237547"/>
            <a:ext cx="114633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maker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498282" y="3702844"/>
            <a:ext cx="103774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scarf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1524952" y="4168140"/>
            <a:ext cx="81962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soft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580698" y="982980"/>
            <a:ext cx="105822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check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580698" y="1448276"/>
            <a:ext cx="105822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board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606891" y="1913572"/>
            <a:ext cx="101155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clear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606892" y="2407920"/>
            <a:ext cx="141303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bedroom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677376" y="2902268"/>
            <a:ext cx="77343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own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5668328" y="3303270"/>
            <a:ext cx="1429703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railway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5764530" y="3760470"/>
            <a:ext cx="88630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part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5684996" y="4217670"/>
            <a:ext cx="13906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certain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8" grpId="3"/>
      <p:bldP spid="9" grpId="4"/>
      <p:bldP spid="10" grpId="5"/>
      <p:bldP spid="11" grpId="6"/>
      <p:bldP spid="12" grpId="7"/>
      <p:bldP spid="13" grpId="8"/>
      <p:bldP spid="14" grpId="9"/>
      <p:bldP spid="15" grpId="10"/>
      <p:bldP spid="16" grpId="11"/>
      <p:bldP spid="17" grpId="12"/>
      <p:bldP spid="18" grpId="13"/>
      <p:bldP spid="19" grpId="14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8608" y="1134904"/>
            <a:ext cx="4112895" cy="328898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10100" y="1134904"/>
            <a:ext cx="4270534" cy="351948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233011" y="1190149"/>
            <a:ext cx="89392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honest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233011" y="1692116"/>
            <a:ext cx="1471612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while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1233011" y="2130266"/>
            <a:ext cx="116871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truthful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988695" y="2568416"/>
            <a:ext cx="154876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hometown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988695" y="3006566"/>
            <a:ext cx="1715453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  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hold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966788" y="3488055"/>
            <a:ext cx="14249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search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133475" y="4010501"/>
            <a:ext cx="125872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among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571649" y="1134904"/>
            <a:ext cx="118157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shame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440204" y="1600676"/>
            <a:ext cx="106156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regard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630227" y="2066449"/>
            <a:ext cx="79200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count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630227" y="2532221"/>
            <a:ext cx="105679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century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630228" y="2905601"/>
            <a:ext cx="127254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opposite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439727" y="3323272"/>
            <a:ext cx="146351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especially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5364004" y="3772376"/>
            <a:ext cx="146685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childhood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5628323" y="4259104"/>
            <a:ext cx="112442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consider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  <p:bldP spid="8" grpId="4"/>
      <p:bldP spid="9" grpId="5"/>
      <p:bldP spid="10" grpId="6"/>
      <p:bldP spid="11" grpId="7"/>
      <p:bldP spid="12" grpId="8"/>
      <p:bldP spid="13" grpId="9"/>
      <p:bldP spid="14" grpId="10"/>
      <p:bldP spid="15" grpId="11"/>
      <p:bldP spid="16" grpId="12"/>
      <p:bldP spid="17" grpId="13"/>
      <p:bldP spid="18" grpId="1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51961" y="607219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846C21"/>
                    </a:gs>
                  </a:gsLst>
                  <a:lin scaled="0"/>
                </a:gradFill>
                <a:latin typeface="Times New Roman" panose="02020603050405020304" charset="0"/>
              </a:rPr>
              <a:t>重点短语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846C21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6700" y="1410176"/>
            <a:ext cx="8610124" cy="1984058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775811" y="1527810"/>
            <a:ext cx="150733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check 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802005" y="2030254"/>
            <a:ext cx="146542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clear out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759619" y="2445544"/>
            <a:ext cx="139588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no longer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789146" y="2915603"/>
            <a:ext cx="156638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part with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5800249" y="1527810"/>
            <a:ext cx="170354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as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 </a:t>
            </a:r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for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498782" y="2030254"/>
            <a:ext cx="1854994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to be honest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5622608" y="2445544"/>
            <a:ext cx="211836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regard…as…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5689758" y="2915603"/>
            <a:ext cx="1221105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sym typeface="+mn-ea"/>
              </a:rPr>
              <a:t>close to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33388" y="506730"/>
            <a:ext cx="4183380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r>
              <a:rPr lang="zh-CN" altLang="en-US" sz="2100" b="1">
                <a:gradFill>
                  <a:gsLst>
                    <a:gs pos="0">
                      <a:srgbClr val="FF0000"/>
                    </a:gs>
                    <a:gs pos="100000">
                      <a:srgbClr val="52762D"/>
                    </a:gs>
                  </a:gsLst>
                  <a:lin scaled="0"/>
                </a:gradFill>
                <a:latin typeface="Times New Roman" panose="02020603050405020304" charset="0"/>
              </a:rPr>
              <a:t>重点句型回顾及情景交际</a:t>
            </a:r>
            <a:endParaRPr lang="zh-CN" altLang="en-US" sz="2100" b="1">
              <a:gradFill>
                <a:gsLst>
                  <a:gs pos="0">
                    <a:srgbClr val="FF0000"/>
                  </a:gs>
                  <a:gs pos="100000">
                    <a:srgbClr val="52762D"/>
                  </a:gs>
                </a:gsLst>
                <a:lin scaled="0"/>
              </a:gradFill>
              <a:latin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4792" y="1360170"/>
            <a:ext cx="8653938" cy="242316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2320290" y="1360170"/>
            <a:ext cx="730091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Have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963829" y="1360170"/>
            <a:ext cx="56673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333024" y="1884045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have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2858929" y="1884045"/>
            <a:ext cx="56673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498181" y="1884045"/>
            <a:ext cx="47767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for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446020" y="2376011"/>
            <a:ext cx="581977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Has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616768" y="2275522"/>
            <a:ext cx="87772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owned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69194" y="3235643"/>
            <a:ext cx="7448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Since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2944653" y="3235643"/>
            <a:ext cx="86248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fourth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6" grpId="2"/>
      <p:bldP spid="7" grpId="3"/>
      <p:bldP spid="8" grpId="4"/>
      <p:bldP spid="9" grpId="5"/>
      <p:bldP spid="10" grpId="6"/>
      <p:bldP spid="11" grpId="7"/>
      <p:bldP spid="12" grpId="8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40055" y="562451"/>
            <a:ext cx="178879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语法精要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85286" y="2685574"/>
            <a:ext cx="99631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7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n-ea"/>
                <a:sym typeface="+mn-ea"/>
              </a:rPr>
              <a:t>话题</a:t>
            </a:r>
            <a:endParaRPr lang="zh-CN" altLang="en-US" sz="27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n-ea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246697" y="2571750"/>
            <a:ext cx="8650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97330" y="1537811"/>
            <a:ext cx="6550819" cy="457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97330" y="3567112"/>
            <a:ext cx="6550819" cy="4572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1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701040" y="1887962"/>
            <a:ext cx="7886700" cy="1367683"/>
          </a:xfrm>
          <a:solidFill>
            <a:schemeClr val="accent1">
              <a:lumMod val="20000"/>
              <a:lumOff val="80000"/>
            </a:schemeClr>
          </a:solidFill>
          <a:effectLst>
            <a:softEdge rad="317500"/>
          </a:effectLst>
        </p:spPr>
        <p:txBody>
          <a:bodyPr/>
          <a:lstStyle/>
          <a:p>
            <a:r>
              <a:rPr lang="en-US" altLang="zh-CN" sz="8625"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巩固练习</a:t>
            </a:r>
            <a:endParaRPr lang="zh-CN" altLang="en-US" sz="6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47675" y="547211"/>
            <a:ext cx="390953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100" b="1">
                <a:latin typeface="Times New Roman" panose="02020603050405020304" charset="0"/>
                <a:ea typeface="宋体" panose="02010600030101010101" pitchFamily="2" charset="-122"/>
              </a:rPr>
              <a:t>一、单项选择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5145"/>
          <a:stretch>
            <a:fillRect/>
          </a:stretch>
        </p:blipFill>
        <p:spPr>
          <a:xfrm>
            <a:off x="262890" y="1158240"/>
            <a:ext cx="8618220" cy="34213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47211" y="1218247"/>
            <a:ext cx="38385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38162" y="1894046"/>
            <a:ext cx="38385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56736" y="2643188"/>
            <a:ext cx="38385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565785" y="3465195"/>
            <a:ext cx="38385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2"/>
      <p:bldP spid="7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54794" y="1051084"/>
            <a:ext cx="8628698" cy="3223736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429101" y="1051084"/>
            <a:ext cx="33813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92919" y="2175034"/>
            <a:ext cx="333851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56736" y="3298507"/>
            <a:ext cx="338138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B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3362" y="1086326"/>
            <a:ext cx="8677275" cy="2970847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447675" y="1030129"/>
            <a:ext cx="370999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71488" y="2198846"/>
            <a:ext cx="347186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D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65772" y="3295650"/>
            <a:ext cx="33432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en-US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</a:t>
            </a:r>
            <a:endParaRPr lang="en-US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43878" y="436721"/>
            <a:ext cx="3909537" cy="3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>
              <a:buClrTx/>
              <a:buSzTx/>
              <a:buFontTx/>
            </a:pPr>
            <a:r>
              <a:rPr lang="zh-CN" altLang="en-US" sz="2100" b="1">
                <a:latin typeface="Times New Roman" panose="02020603050405020304" charset="0"/>
                <a:ea typeface="宋体" panose="02010600030101010101" pitchFamily="2" charset="-122"/>
              </a:rPr>
              <a:t>二、单词拼写</a:t>
            </a:r>
          </a:p>
        </p:txBody>
      </p:sp>
      <p:grpSp>
        <p:nvGrpSpPr>
          <p:cNvPr id="5" name="组合 4"/>
          <p:cNvGrpSpPr/>
          <p:nvPr>
            <p:custDataLst>
              <p:tags r:id="rId4"/>
            </p:custDataLst>
          </p:nvPr>
        </p:nvGrpSpPr>
        <p:grpSpPr>
          <a:xfrm>
            <a:off x="381952" y="828199"/>
            <a:ext cx="8380094" cy="3939043"/>
            <a:chOff x="338" y="2089"/>
            <a:chExt cx="13585" cy="649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2" y="2089"/>
              <a:ext cx="13537" cy="62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8" y="2552"/>
              <a:ext cx="13585" cy="602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074569" y="770096"/>
            <a:ext cx="65532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weet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4649152" y="1109186"/>
            <a:ext cx="759619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unior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4649153" y="1500664"/>
            <a:ext cx="87820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ailway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216116" y="1935480"/>
            <a:ext cx="65532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ount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2292667" y="2376011"/>
            <a:ext cx="789146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egard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2786063" y="2767489"/>
            <a:ext cx="1085374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opposite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4292918" y="3158966"/>
            <a:ext cx="744855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while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4258151" y="3606165"/>
            <a:ext cx="6705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yard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348264" y="3997643"/>
            <a:ext cx="937260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certain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2657475" y="4375785"/>
            <a:ext cx="700088" cy="391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algn="l" rtl="0" eaLnBrk="1" hangingPunct="0">
              <a:defRPr kumimoji="0" lang="zh-CN"/>
            </a:defPPr>
          </a:lstStyle>
          <a:p>
            <a:pPr indent="0" algn="l"/>
            <a:r>
              <a:rPr lang="zh-CN" sz="2100" b="1">
                <a:solidFill>
                  <a:srgbClr val="FF0000"/>
                </a:solidFill>
                <a:latin typeface="Times New Roman" panose="02020603050405020304" charset="0"/>
                <a:ea typeface="爱是救赎你是解药" panose="02010600030101010101" charset="-122"/>
                <a:cs typeface="爱是救赎你是解药" panose="02010600030101010101" charset="-122"/>
                <a:sym typeface="+mn-ea"/>
              </a:rPr>
              <a:t>scarf</a:t>
            </a:r>
            <a:endParaRPr lang="zh-CN" altLang="en-US" sz="2100" b="1">
              <a:solidFill>
                <a:srgbClr val="FF0000"/>
              </a:solidFill>
              <a:latin typeface="Times New Roman" panose="02020603050405020304" charset="0"/>
              <a:ea typeface="爱是救赎你是解药" panose="02010600030101010101" charset="-122"/>
              <a:cs typeface="爱是救赎你是解药" panose="02010600030101010101" charset="-122"/>
              <a:sym typeface="+mn-ea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  <p:bldP spid="9" grpId="3"/>
      <p:bldP spid="10" grpId="4"/>
      <p:bldP spid="11" grpId="5"/>
      <p:bldP spid="12" grpId="6"/>
      <p:bldP spid="13" grpId="7"/>
      <p:bldP spid="14" grpId="8"/>
      <p:bldP spid="15" grpId="9"/>
    </p:bldLst>
  </p:timing>
</p:sld>
</file>

<file path=ppt/tags/tag1.xml><?xml version="1.0" encoding="utf-8"?>
<p:tagLst xmlns:p="http://schemas.openxmlformats.org/presentationml/2006/main">
  <p:tag name="AS_UNIQUEID" val="631"/>
</p:tagLst>
</file>

<file path=ppt/tags/tag2.xml><?xml version="1.0" encoding="utf-8"?>
<p:tagLst xmlns:p="http://schemas.openxmlformats.org/presentationml/2006/main">
  <p:tag name="AS_UNIQUEID" val="632"/>
</p:tagLst>
</file>

<file path=ppt/tags/tag3.xml><?xml version="1.0" encoding="utf-8"?>
<p:tagLst xmlns:p="http://schemas.openxmlformats.org/presentationml/2006/main">
  <p:tag name="AS_UNIQUEID" val="585"/>
</p:tagLst>
</file>

<file path=ppt/tags/tag4.xml><?xml version="1.0" encoding="utf-8"?>
<p:tagLst xmlns:p="http://schemas.openxmlformats.org/presentationml/2006/main">
  <p:tag name="AS_UNIQUEID" val="633"/>
</p:tagLst>
</file>

<file path=ppt/tags/tag5.xml><?xml version="1.0" encoding="utf-8"?>
<p:tagLst xmlns:p="http://schemas.openxmlformats.org/presentationml/2006/main">
  <p:tag name="AS_UNIQUEID" val="634"/>
</p:tagLst>
</file>

<file path=ppt/tags/tag6.xml><?xml version="1.0" encoding="utf-8"?>
<p:tagLst xmlns:p="http://schemas.openxmlformats.org/presentationml/2006/main">
  <p:tag name="AS_UNIQUEID" val="635"/>
</p:tagLst>
</file>

<file path=ppt/tags/tag7.xml><?xml version="1.0" encoding="utf-8"?>
<p:tagLst xmlns:p="http://schemas.openxmlformats.org/presentationml/2006/main">
  <p:tag name="AS_UNIQUEID" val="608"/>
</p:tagLst>
</file>

<file path=ppt/tags/tag8.xml><?xml version="1.0" encoding="utf-8"?>
<p:tagLst xmlns:p="http://schemas.openxmlformats.org/presentationml/2006/main">
  <p:tag name="AS_UNIQUEID" val="609"/>
</p:tagLst>
</file>

<file path=ppt/tags/tag9.xml><?xml version="1.0" encoding="utf-8"?>
<p:tagLst xmlns:p="http://schemas.openxmlformats.org/presentationml/2006/main">
  <p:tag name="AS_UNIQUEID" val="610"/>
</p:tagLst>
</file>

<file path=ppt/tags/tag10.xml><?xml version="1.0" encoding="utf-8"?>
<p:tagLst xmlns:p="http://schemas.openxmlformats.org/presentationml/2006/main">
  <p:tag name="AS_UNIQUEID" val="611"/>
</p:tagLst>
</file>

<file path=ppt/tags/tag11.xml><?xml version="1.0" encoding="utf-8"?>
<p:tagLst xmlns:p="http://schemas.openxmlformats.org/presentationml/2006/main">
  <p:tag name="AS_UNIQUEID" val="612"/>
</p:tagLst>
</file>

<file path=ppt/tags/tag12.xml><?xml version="1.0" encoding="utf-8"?>
<p:tagLst xmlns:p="http://schemas.openxmlformats.org/presentationml/2006/main">
  <p:tag name="AS_UNIQUEID" val="613"/>
</p:tagLst>
</file>

<file path=ppt/tags/tag13.xml><?xml version="1.0" encoding="utf-8"?>
<p:tagLst xmlns:p="http://schemas.openxmlformats.org/presentationml/2006/main">
  <p:tag name="AS_UNIQUEID" val="636"/>
</p:tagLst>
</file>

<file path=ppt/tags/tag14.xml><?xml version="1.0" encoding="utf-8"?>
<p:tagLst xmlns:p="http://schemas.openxmlformats.org/presentationml/2006/main">
  <p:tag name="AS_UNIQUEID" val="615"/>
</p:tagLst>
</file>

<file path=ppt/tags/tag15.xml><?xml version="1.0" encoding="utf-8"?>
<p:tagLst xmlns:p="http://schemas.openxmlformats.org/presentationml/2006/main">
  <p:tag name="AS_UNIQUEID" val="616"/>
</p:tagLst>
</file>

<file path=ppt/tags/tag16.xml><?xml version="1.0" encoding="utf-8"?>
<p:tagLst xmlns:p="http://schemas.openxmlformats.org/presentationml/2006/main">
  <p:tag name="AS_UNIQUEID" val="617"/>
</p:tagLst>
</file>

<file path=ppt/tags/tag17.xml><?xml version="1.0" encoding="utf-8"?>
<p:tagLst xmlns:p="http://schemas.openxmlformats.org/presentationml/2006/main">
  <p:tag name="AS_UNIQUEID" val="618"/>
</p:tagLst>
</file>

<file path=ppt/tags/tag18.xml><?xml version="1.0" encoding="utf-8"?>
<p:tagLst xmlns:p="http://schemas.openxmlformats.org/presentationml/2006/main">
  <p:tag name="AS_UNIQUEID" val="637"/>
</p:tagLst>
</file>

<file path=ppt/tags/tag19.xml><?xml version="1.0" encoding="utf-8"?>
<p:tagLst xmlns:p="http://schemas.openxmlformats.org/presentationml/2006/main">
  <p:tag name="AS_UNIQUEID" val="638"/>
</p:tagLst>
</file>

<file path=ppt/tags/tag20.xml><?xml version="1.0" encoding="utf-8"?>
<p:tagLst xmlns:p="http://schemas.openxmlformats.org/presentationml/2006/main">
  <p:tag name="AS_UNIQUEID" val="639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AS_UNIQUEID" val="640"/>
</p:tagLst>
</file>

<file path=ppt/tags/tag23.xml><?xml version="1.0" encoding="utf-8"?>
<p:tagLst xmlns:p="http://schemas.openxmlformats.org/presentationml/2006/main">
  <p:tag name="AS_UNIQUEID" val="641"/>
</p:tagLst>
</file>

<file path=ppt/tags/tag24.xml><?xml version="1.0" encoding="utf-8"?>
<p:tagLst xmlns:p="http://schemas.openxmlformats.org/presentationml/2006/main">
  <p:tag name="AS_UNIQUEID" val="642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AS_UNIQUEID" val="643"/>
</p:tagLst>
</file>

<file path=ppt/tags/tag27.xml><?xml version="1.0" encoding="utf-8"?>
<p:tagLst xmlns:p="http://schemas.openxmlformats.org/presentationml/2006/main">
  <p:tag name="AS_UNIQUEID" val="64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AS_UNIQUEID" val="645"/>
</p:tagLst>
</file>

<file path=ppt/tags/tag30.xml><?xml version="1.0" encoding="utf-8"?>
<p:tagLst xmlns:p="http://schemas.openxmlformats.org/presentationml/2006/main">
  <p:tag name="AS_UNIQUEID" val="646"/>
</p:tagLst>
</file>

<file path=ppt/tags/tag31.xml><?xml version="1.0" encoding="utf-8"?>
<p:tagLst xmlns:p="http://schemas.openxmlformats.org/presentationml/2006/main">
  <p:tag name="AS_UNIQUEID" val="647"/>
</p:tagLst>
</file>

<file path=ppt/tags/tag32.xml><?xml version="1.0" encoding="utf-8"?>
<p:tagLst xmlns:p="http://schemas.openxmlformats.org/presentationml/2006/main">
  <p:tag name="AS_UNIQUEID" val="648"/>
</p:tagLst>
</file>

<file path=ppt/tags/tag33.xml><?xml version="1.0" encoding="utf-8"?>
<p:tagLst xmlns:p="http://schemas.openxmlformats.org/presentationml/2006/main">
  <p:tag name="AS_UNIQUEID" val="649"/>
</p:tagLst>
</file>

<file path=ppt/tags/tag34.xml><?xml version="1.0" encoding="utf-8"?>
<p:tagLst xmlns:p="http://schemas.openxmlformats.org/presentationml/2006/main">
  <p:tag name="AS_UNIQUEID" val="650"/>
</p:tagLst>
</file>

<file path=ppt/tags/tag35.xml><?xml version="1.0" encoding="utf-8"?>
<p:tagLst xmlns:p="http://schemas.openxmlformats.org/presentationml/2006/main">
  <p:tag name="AS_UNIQUEID" val="651"/>
</p:tagLst>
</file>

<file path=ppt/tags/tag36.xml><?xml version="1.0" encoding="utf-8"?>
<p:tagLst xmlns:p="http://schemas.openxmlformats.org/presentationml/2006/main">
  <p:tag name="AS_UNIQUEID" val="652"/>
</p:tagLst>
</file>

<file path=ppt/tags/tag37.xml><?xml version="1.0" encoding="utf-8"?>
<p:tagLst xmlns:p="http://schemas.openxmlformats.org/presentationml/2006/main">
  <p:tag name="AS_UNIQUEID" val="653"/>
</p:tagLst>
</file>

<file path=ppt/tags/tag38.xml><?xml version="1.0" encoding="utf-8"?>
<p:tagLst xmlns:p="http://schemas.openxmlformats.org/presentationml/2006/main">
  <p:tag name="AS_UNIQUEID" val="654"/>
</p:tagLst>
</file>

<file path=ppt/tags/tag39.xml><?xml version="1.0" encoding="utf-8"?>
<p:tagLst xmlns:p="http://schemas.openxmlformats.org/presentationml/2006/main">
  <p:tag name="AS_UNIQUEID" val="655"/>
</p:tagLst>
</file>

<file path=ppt/tags/tag40.xml><?xml version="1.0" encoding="utf-8"?>
<p:tagLst xmlns:p="http://schemas.openxmlformats.org/presentationml/2006/main">
  <p:tag name="AS_UNIQUEID" val="656"/>
</p:tagLst>
</file>

<file path=ppt/tags/tag41.xml><?xml version="1.0" encoding="utf-8"?>
<p:tagLst xmlns:p="http://schemas.openxmlformats.org/presentationml/2006/main">
  <p:tag name="AS_UNIQUEID" val="657"/>
</p:tagLst>
</file>

<file path=ppt/tags/tag42.xml><?xml version="1.0" encoding="utf-8"?>
<p:tagLst xmlns:p="http://schemas.openxmlformats.org/presentationml/2006/main">
  <p:tag name="AS_UNIQUEID" val="658"/>
</p:tagLst>
</file>

<file path=ppt/tags/tag43.xml><?xml version="1.0" encoding="utf-8"?>
<p:tagLst xmlns:p="http://schemas.openxmlformats.org/presentationml/2006/main">
  <p:tag name="AS_UNIQUEID" val="659"/>
</p:tagLst>
</file>

<file path=ppt/tags/tag44.xml><?xml version="1.0" encoding="utf-8"?>
<p:tagLst xmlns:p="http://schemas.openxmlformats.org/presentationml/2006/main">
  <p:tag name="AS_UNIQUEID" val="660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AS_UNIQUEID" val="661"/>
</p:tagLst>
</file>

<file path=ppt/tags/tag47.xml><?xml version="1.0" encoding="utf-8"?>
<p:tagLst xmlns:p="http://schemas.openxmlformats.org/presentationml/2006/main">
  <p:tag name="AS_UNIQUEID" val="662"/>
</p:tagLst>
</file>

<file path=ppt/tags/tag48.xml><?xml version="1.0" encoding="utf-8"?>
<p:tagLst xmlns:p="http://schemas.openxmlformats.org/presentationml/2006/main">
  <p:tag name="AS_UNIQUEID" val="663"/>
</p:tagLst>
</file>

<file path=ppt/tags/tag49.xml><?xml version="1.0" encoding="utf-8"?>
<p:tagLst xmlns:p="http://schemas.openxmlformats.org/presentationml/2006/main">
  <p:tag name="AS_UNIQUEID" val="664"/>
</p:tagLst>
</file>

<file path=ppt/tags/tag50.xml><?xml version="1.0" encoding="utf-8"?>
<p:tagLst xmlns:p="http://schemas.openxmlformats.org/presentationml/2006/main">
  <p:tag name="AS_UNIQUEID" val="665"/>
</p:tagLst>
</file>

<file path=ppt/tags/tag51.xml><?xml version="1.0" encoding="utf-8"?>
<p:tagLst xmlns:p="http://schemas.openxmlformats.org/presentationml/2006/main">
  <p:tag name="AS_UNIQUEID" val="666"/>
</p:tagLst>
</file>

<file path=ppt/tags/tag52.xml><?xml version="1.0" encoding="utf-8"?>
<p:tagLst xmlns:p="http://schemas.openxmlformats.org/presentationml/2006/main">
  <p:tag name="AS_UNIQUEID" val="667"/>
</p:tagLst>
</file>

<file path=ppt/tags/tag53.xml><?xml version="1.0" encoding="utf-8"?>
<p:tagLst xmlns:p="http://schemas.openxmlformats.org/presentationml/2006/main">
  <p:tag name="AS_UNIQUEID" val="668"/>
</p:tagLst>
</file>

<file path=ppt/tags/tag54.xml><?xml version="1.0" encoding="utf-8"?>
<p:tagLst xmlns:p="http://schemas.openxmlformats.org/presentationml/2006/main">
  <p:tag name="AS_UNIQUEID" val="669"/>
</p:tagLst>
</file>

<file path=ppt/tags/tag55.xml><?xml version="1.0" encoding="utf-8"?>
<p:tagLst xmlns:p="http://schemas.openxmlformats.org/presentationml/2006/main">
  <p:tag name="AS_UNIQUEID" val="670"/>
</p:tagLst>
</file>

<file path=ppt/tags/tag56.xml><?xml version="1.0" encoding="utf-8"?>
<p:tagLst xmlns:p="http://schemas.openxmlformats.org/presentationml/2006/main">
  <p:tag name="AS_UNIQUEID" val="671"/>
</p:tagLst>
</file>

<file path=ppt/tags/tag57.xml><?xml version="1.0" encoding="utf-8"?>
<p:tagLst xmlns:p="http://schemas.openxmlformats.org/presentationml/2006/main">
  <p:tag name="AS_UNIQUEID" val="672"/>
</p:tagLst>
</file>

<file path=ppt/tags/tag58.xml><?xml version="1.0" encoding="utf-8"?>
<p:tagLst xmlns:p="http://schemas.openxmlformats.org/presentationml/2006/main">
  <p:tag name="AS_UNIQUEID" val="673"/>
</p:tagLst>
</file>

<file path=ppt/tags/tag59.xml><?xml version="1.0" encoding="utf-8"?>
<p:tagLst xmlns:p="http://schemas.openxmlformats.org/presentationml/2006/main">
  <p:tag name="AS_UNIQUEID" val="674"/>
</p:tagLst>
</file>

<file path=ppt/tags/tag60.xml><?xml version="1.0" encoding="utf-8"?>
<p:tagLst xmlns:p="http://schemas.openxmlformats.org/presentationml/2006/main">
  <p:tag name="AS_UNIQUEID" val="675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p="http://schemas.openxmlformats.org/presentationml/2006/main">
  <p:tag name="AS_UNIQUEID" val="676"/>
</p:tagLst>
</file>

<file path=ppt/tags/tag63.xml><?xml version="1.0" encoding="utf-8"?>
<p:tagLst xmlns:p="http://schemas.openxmlformats.org/presentationml/2006/main">
  <p:tag name="AS_UNIQUEID" val="677"/>
</p:tagLst>
</file>

<file path=ppt/tags/tag64.xml><?xml version="1.0" encoding="utf-8"?>
<p:tagLst xmlns:p="http://schemas.openxmlformats.org/presentationml/2006/main">
  <p:tag name="AS_UNIQUEID" val="678"/>
</p:tagLst>
</file>

<file path=ppt/tags/tag65.xml><?xml version="1.0" encoding="utf-8"?>
<p:tagLst xmlns:p="http://schemas.openxmlformats.org/presentationml/2006/main">
  <p:tag name="AS_UNIQUEID" val="679"/>
</p:tagLst>
</file>

<file path=ppt/tags/tag66.xml><?xml version="1.0" encoding="utf-8"?>
<p:tagLst xmlns:p="http://schemas.openxmlformats.org/presentationml/2006/main">
  <p:tag name="AS_UNIQUEID" val="680"/>
</p:tagLst>
</file>

<file path=ppt/tags/tag67.xml><?xml version="1.0" encoding="utf-8"?>
<p:tagLst xmlns:p="http://schemas.openxmlformats.org/presentationml/2006/main">
  <p:tag name="AS_UNIQUEID" val="681"/>
</p:tagLst>
</file>

<file path=ppt/tags/tag68.xml><?xml version="1.0" encoding="utf-8"?>
<p:tagLst xmlns:p="http://schemas.openxmlformats.org/presentationml/2006/main">
  <p:tag name="AS_UNIQUEID" val="682"/>
</p:tagLst>
</file>

<file path=ppt/tags/tag69.xml><?xml version="1.0" encoding="utf-8"?>
<p:tagLst xmlns:p="http://schemas.openxmlformats.org/presentationml/2006/main">
  <p:tag name="AS_UNIQUEID" val="683"/>
</p:tagLst>
</file>

<file path=ppt/tags/tag70.xml><?xml version="1.0" encoding="utf-8"?>
<p:tagLst xmlns:p="http://schemas.openxmlformats.org/presentationml/2006/main">
  <p:tag name="AS_UNIQUEID" val="684"/>
</p:tagLst>
</file>

<file path=ppt/tags/tag71.xml><?xml version="1.0" encoding="utf-8"?>
<p:tagLst xmlns:p="http://schemas.openxmlformats.org/presentationml/2006/main">
  <p:tag name="AS_UNIQUEID" val="685"/>
</p:tagLst>
</file>

<file path=ppt/tags/tag72.xml><?xml version="1.0" encoding="utf-8"?>
<p:tagLst xmlns:p="http://schemas.openxmlformats.org/presentationml/2006/main">
  <p:tag name="AS_UNIQUEID" val="686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4.xml><?xml version="1.0" encoding="utf-8"?>
<p:tagLst xmlns:p="http://schemas.openxmlformats.org/presentationml/2006/main">
  <p:tag name="AS_UNIQUEID" val="687"/>
</p:tagLst>
</file>

<file path=ppt/tags/tag75.xml><?xml version="1.0" encoding="utf-8"?>
<p:tagLst xmlns:p="http://schemas.openxmlformats.org/presentationml/2006/main">
  <p:tag name="AS_UNIQUEID" val="688"/>
</p:tagLst>
</file>

<file path=ppt/tags/tag76.xml><?xml version="1.0" encoding="utf-8"?>
<p:tagLst xmlns:p="http://schemas.openxmlformats.org/presentationml/2006/main">
  <p:tag name="AS_UNIQUEID" val="689"/>
</p:tagLst>
</file>

<file path=ppt/tags/tag77.xml><?xml version="1.0" encoding="utf-8"?>
<p:tagLst xmlns:p="http://schemas.openxmlformats.org/presentationml/2006/main">
  <p:tag name="AS_UNIQUEID" val="690"/>
</p:tagLst>
</file>

<file path=ppt/tags/tag78.xml><?xml version="1.0" encoding="utf-8"?>
<p:tagLst xmlns:p="http://schemas.openxmlformats.org/presentationml/2006/main">
  <p:tag name="AS_UNIQUEID" val="691"/>
</p:tagLst>
</file>

<file path=ppt/tags/tag79.xml><?xml version="1.0" encoding="utf-8"?>
<p:tagLst xmlns:p="http://schemas.openxmlformats.org/presentationml/2006/main">
  <p:tag name="AS_UNIQUEID" val="692"/>
</p:tagLst>
</file>

<file path=ppt/tags/tag80.xml><?xml version="1.0" encoding="utf-8"?>
<p:tagLst xmlns:p="http://schemas.openxmlformats.org/presentationml/2006/main">
  <p:tag name="AS_UNIQUEID" val="693"/>
</p:tagLst>
</file>

<file path=ppt/tags/tag81.xml><?xml version="1.0" encoding="utf-8"?>
<p:tagLst xmlns:p="http://schemas.openxmlformats.org/presentationml/2006/main">
  <p:tag name="AS_UNIQUEID" val="694"/>
</p:tagLst>
</file>

<file path=ppt/tags/tag82.xml><?xml version="1.0" encoding="utf-8"?>
<p:tagLst xmlns:p="http://schemas.openxmlformats.org/presentationml/2006/main">
  <p:tag name="AS_UNIQUEID" val="695"/>
</p:tagLst>
</file>

<file path=ppt/tags/tag83.xml><?xml version="1.0" encoding="utf-8"?>
<p:tagLst xmlns:p="http://schemas.openxmlformats.org/presentationml/2006/main">
  <p:tag name="AS_UNIQUEID" val="696"/>
</p:tagLst>
</file>

<file path=ppt/tags/tag84.xml><?xml version="1.0" encoding="utf-8"?>
<p:tagLst xmlns:p="http://schemas.openxmlformats.org/presentationml/2006/main">
  <p:tag name="AS_UNIQUEID" val="697"/>
</p:tagLst>
</file>

<file path=ppt/tags/tag85.xml><?xml version="1.0" encoding="utf-8"?>
<p:tagLst xmlns:p="http://schemas.openxmlformats.org/presentationml/2006/main">
  <p:tag name="AS_UNIQUEID" val="698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7.xml><?xml version="1.0" encoding="utf-8"?>
<p:tagLst xmlns:p="http://schemas.openxmlformats.org/presentationml/2006/main">
  <p:tag name="AS_UNIQUEID" val="699"/>
</p:tagLst>
</file>

<file path=ppt/tags/tag88.xml><?xml version="1.0" encoding="utf-8"?>
<p:tagLst xmlns:p="http://schemas.openxmlformats.org/presentationml/2006/main">
  <p:tag name="AS_UNIQUEID" val="700"/>
</p:tagLst>
</file>

<file path=ppt/tags/tag89.xml><?xml version="1.0" encoding="utf-8"?>
<p:tagLst xmlns:p="http://schemas.openxmlformats.org/presentationml/2006/main">
  <p:tag name="AS_UNIQUEID" val="701"/>
</p:tagLst>
</file>

<file path=ppt/tags/tag90.xml><?xml version="1.0" encoding="utf-8"?>
<p:tagLst xmlns:p="http://schemas.openxmlformats.org/presentationml/2006/main">
  <p:tag name="AS_UNIQUEID" val="702"/>
</p:tagLst>
</file>

<file path=ppt/tags/tag91.xml><?xml version="1.0" encoding="utf-8"?>
<p:tagLst xmlns:p="http://schemas.openxmlformats.org/presentationml/2006/main">
  <p:tag name="AS_UNIQUEID" val="703"/>
</p:tagLst>
</file>

<file path=ppt/tags/tag92.xml><?xml version="1.0" encoding="utf-8"?>
<p:tagLst xmlns:p="http://schemas.openxmlformats.org/presentationml/2006/main">
  <p:tag name="AS_UNIQUEID" val="704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4.xml><?xml version="1.0" encoding="utf-8"?>
<p:tagLst xmlns:p="http://schemas.openxmlformats.org/presentationml/2006/main">
  <p:tag name="AS_UNIQUEID" val="705"/>
</p:tagLst>
</file>

<file path=ppt/tags/tag95.xml><?xml version="1.0" encoding="utf-8"?>
<p:tagLst xmlns:p="http://schemas.openxmlformats.org/presentationml/2006/main">
  <p:tag name="AS_UNIQUEID" val="706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7.xml><?xml version="1.0" encoding="utf-8"?>
<p:tagLst xmlns:p="http://schemas.openxmlformats.org/presentationml/2006/main">
  <p:tag name="AS_UNIQUEID" val="707"/>
</p:tagLst>
</file>

<file path=ppt/tags/tag98.xml><?xml version="1.0" encoding="utf-8"?>
<p:tagLst xmlns:p="http://schemas.openxmlformats.org/presentationml/2006/main">
  <p:tag name="AS_UNIQUEID" val="708"/>
</p:tagLst>
</file>

<file path=ppt/tags/tag99.xml><?xml version="1.0" encoding="utf-8"?>
<p:tagLst xmlns:p="http://schemas.openxmlformats.org/presentationml/2006/main">
  <p:tag name="AS_UNIQUEID" val="709"/>
</p:tagLst>
</file>

<file path=ppt/tags/tag100.xml><?xml version="1.0" encoding="utf-8"?>
<p:tagLst xmlns:p="http://schemas.openxmlformats.org/presentationml/2006/main">
  <p:tag name="AS_UNIQUEID" val="710"/>
</p:tagLst>
</file>

<file path=ppt/tags/tag101.xml><?xml version="1.0" encoding="utf-8"?>
<p:tagLst xmlns:p="http://schemas.openxmlformats.org/presentationml/2006/main">
  <p:tag name="AS_UNIQUEID" val="711"/>
</p:tagLst>
</file>

<file path=ppt/tags/tag102.xml><?xml version="1.0" encoding="utf-8"?>
<p:tagLst xmlns:p="http://schemas.openxmlformats.org/presentationml/2006/main">
  <p:tag name="AS_UNIQUEID" val="712"/>
</p:tagLst>
</file>

<file path=ppt/tags/tag103.xml><?xml version="1.0" encoding="utf-8"?>
<p:tagLst xmlns:p="http://schemas.openxmlformats.org/presentationml/2006/main">
  <p:tag name="AS_UNIQUEID" val="713"/>
</p:tagLst>
</file>

<file path=ppt/tags/tag104.xml><?xml version="1.0" encoding="utf-8"?>
<p:tagLst xmlns:p="http://schemas.openxmlformats.org/presentationml/2006/main">
  <p:tag name="AS_UNIQUEID" val="714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6.xml><?xml version="1.0" encoding="utf-8"?>
<p:tagLst xmlns:p="http://schemas.openxmlformats.org/presentationml/2006/main">
  <p:tag name="AS_UNIQUEID" val="715"/>
</p:tagLst>
</file>

<file path=ppt/tags/tag107.xml><?xml version="1.0" encoding="utf-8"?>
<p:tagLst xmlns:p="http://schemas.openxmlformats.org/presentationml/2006/main">
  <p:tag name="AS_UNIQUEID" val="716"/>
</p:tagLst>
</file>

<file path=ppt/tags/tag108.xml><?xml version="1.0" encoding="utf-8"?>
<p:tagLst xmlns:p="http://schemas.openxmlformats.org/presentationml/2006/main">
  <p:tag name="AS_UNIQUEID" val="717"/>
</p:tagLst>
</file>

<file path=ppt/tags/tag109.xml><?xml version="1.0" encoding="utf-8"?>
<p:tagLst xmlns:p="http://schemas.openxmlformats.org/presentationml/2006/main">
  <p:tag name="AS_UNIQUEID" val="718"/>
</p:tagLst>
</file>

<file path=ppt/tags/tag110.xml><?xml version="1.0" encoding="utf-8"?>
<p:tagLst xmlns:p="http://schemas.openxmlformats.org/presentationml/2006/main">
  <p:tag name="AS_UNIQUEID" val="719"/>
</p:tagLst>
</file>

<file path=ppt/tags/tag111.xml><?xml version="1.0" encoding="utf-8"?>
<p:tagLst xmlns:p="http://schemas.openxmlformats.org/presentationml/2006/main">
  <p:tag name="AS_UNIQUEID" val="720"/>
</p:tagLst>
</file>

<file path=ppt/tags/tag112.xml><?xml version="1.0" encoding="utf-8"?>
<p:tagLst xmlns:p="http://schemas.openxmlformats.org/presentationml/2006/main">
  <p:tag name="AS_UNIQUEID" val="721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4.xml><?xml version="1.0" encoding="utf-8"?>
<p:tagLst xmlns:p="http://schemas.openxmlformats.org/presentationml/2006/main">
  <p:tag name="AS_UNIQUEID" val="722"/>
</p:tagLst>
</file>

<file path=ppt/tags/tag115.xml><?xml version="1.0" encoding="utf-8"?>
<p:tagLst xmlns:p="http://schemas.openxmlformats.org/presentationml/2006/main">
  <p:tag name="AS_UNIQUEID" val="723"/>
</p:tagLst>
</file>

<file path=ppt/tags/tag116.xml><?xml version="1.0" encoding="utf-8"?>
<p:tagLst xmlns:p="http://schemas.openxmlformats.org/presentationml/2006/main">
  <p:tag name="AS_UNIQUEID" val="724"/>
</p:tagLst>
</file>

<file path=ppt/tags/tag117.xml><?xml version="1.0" encoding="utf-8"?>
<p:tagLst xmlns:p="http://schemas.openxmlformats.org/presentationml/2006/main">
  <p:tag name="AS_UNIQUEID" val="725"/>
</p:tagLst>
</file>

<file path=ppt/tags/tag118.xml><?xml version="1.0" encoding="utf-8"?>
<p:tagLst xmlns:p="http://schemas.openxmlformats.org/presentationml/2006/main">
  <p:tag name="AS_UNIQUEID" val="726"/>
</p:tagLst>
</file>

<file path=ppt/tags/tag119.xml><?xml version="1.0" encoding="utf-8"?>
<p:tagLst xmlns:p="http://schemas.openxmlformats.org/presentationml/2006/main">
  <p:tag name="AS_UNIQUEID" val="727"/>
</p:tagLst>
</file>

<file path=ppt/tags/tag120.xml><?xml version="1.0" encoding="utf-8"?>
<p:tagLst xmlns:p="http://schemas.openxmlformats.org/presentationml/2006/main">
  <p:tag name="AS_UNIQUEID" val="728"/>
</p:tagLst>
</file>

<file path=ppt/tags/tag121.xml><?xml version="1.0" encoding="utf-8"?>
<p:tagLst xmlns:p="http://schemas.openxmlformats.org/presentationml/2006/main">
  <p:tag name="AS_UNIQUEID" val="729"/>
</p:tagLst>
</file>

<file path=ppt/tags/tag122.xml><?xml version="1.0" encoding="utf-8"?>
<p:tagLst xmlns:p="http://schemas.openxmlformats.org/presentationml/2006/main">
  <p:tag name="AS_UNIQUEID" val="730"/>
</p:tagLst>
</file>

<file path=ppt/tags/tag123.xml><?xml version="1.0" encoding="utf-8"?>
<p:tagLst xmlns:p="http://schemas.openxmlformats.org/presentationml/2006/main">
  <p:tag name="AS_UNIQUEID" val="731"/>
</p:tagLst>
</file>

<file path=ppt/tags/tag124.xml><?xml version="1.0" encoding="utf-8"?>
<p:tagLst xmlns:p="http://schemas.openxmlformats.org/presentationml/2006/main">
  <p:tag name="AS_UNIQUEID" val="732"/>
</p:tagLst>
</file>

<file path=ppt/tags/tag125.xml><?xml version="1.0" encoding="utf-8"?>
<p:tagLst xmlns:p="http://schemas.openxmlformats.org/presentationml/2006/main">
  <p:tag name="AS_UNIQUEID" val="733"/>
</p:tagLst>
</file>

<file path=ppt/tags/tag126.xml><?xml version="1.0" encoding="utf-8"?>
<p:tagLst xmlns:p="http://schemas.openxmlformats.org/presentationml/2006/main">
  <p:tag name="AS_UNIQUEID" val="734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8.xml><?xml version="1.0" encoding="utf-8"?>
<p:tagLst xmlns:p="http://schemas.openxmlformats.org/presentationml/2006/main">
  <p:tag name="AS_UNIQUEID" val="735"/>
</p:tagLst>
</file>

<file path=ppt/tags/tag129.xml><?xml version="1.0" encoding="utf-8"?>
<p:tagLst xmlns:p="http://schemas.openxmlformats.org/presentationml/2006/main">
  <p:tag name="AS_UNIQUEID" val="736"/>
</p:tagLst>
</file>

<file path=ppt/tags/tag130.xml><?xml version="1.0" encoding="utf-8"?>
<p:tagLst xmlns:p="http://schemas.openxmlformats.org/presentationml/2006/main">
  <p:tag name="AS_UNIQUEID" val="737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2.xml><?xml version="1.0" encoding="utf-8"?>
<p:tagLst xmlns:p="http://schemas.openxmlformats.org/presentationml/2006/main">
  <p:tag name="AS_UNIQUEID" val="738"/>
</p:tagLst>
</file>

<file path=ppt/tags/tag133.xml><?xml version="1.0" encoding="utf-8"?>
<p:tagLst xmlns:p="http://schemas.openxmlformats.org/presentationml/2006/main">
  <p:tag name="AS_UNIQUEID" val="739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5.xml><?xml version="1.0" encoding="utf-8"?>
<p:tagLst xmlns:p="http://schemas.openxmlformats.org/presentationml/2006/main">
  <p:tag name="AS_UNIQUEID" val="740"/>
</p:tagLst>
</file>

<file path=ppt/tags/tag136.xml><?xml version="1.0" encoding="utf-8"?>
<p:tagLst xmlns:p="http://schemas.openxmlformats.org/presentationml/2006/main">
  <p:tag name="AS_UNIQUEID" val="741"/>
</p:tagLst>
</file>

<file path=ppt/tags/tag137.xml><?xml version="1.0" encoding="utf-8"?>
<p:tagLst xmlns:p="http://schemas.openxmlformats.org/presentationml/2006/main">
  <p:tag name="AS_UNIQUEID" val="742"/>
</p:tagLst>
</file>

<file path=ppt/tags/tag138.xml><?xml version="1.0" encoding="utf-8"?>
<p:tagLst xmlns:p="http://schemas.openxmlformats.org/presentationml/2006/main">
  <p:tag name="AS_UNIQUEID" val="743"/>
</p:tagLst>
</file>

<file path=ppt/tags/tag139.xml><?xml version="1.0" encoding="utf-8"?>
<p:tagLst xmlns:p="http://schemas.openxmlformats.org/presentationml/2006/main">
  <p:tag name="AS_UNIQUEID" val="744"/>
</p:tagLst>
</file>

<file path=ppt/tags/tag140.xml><?xml version="1.0" encoding="utf-8"?>
<p:tagLst xmlns:p="http://schemas.openxmlformats.org/presentationml/2006/main">
  <p:tag name="AS_UNIQUEID" val="745"/>
</p:tagLst>
</file>

<file path=ppt/tags/tag141.xml><?xml version="1.0" encoding="utf-8"?>
<p:tagLst xmlns:p="http://schemas.openxmlformats.org/presentationml/2006/main">
  <p:tag name="AS_UNIQUEID" val="746"/>
</p:tagLst>
</file>

<file path=ppt/tags/tag142.xml><?xml version="1.0" encoding="utf-8"?>
<p:tagLst xmlns:p="http://schemas.openxmlformats.org/presentationml/2006/main">
  <p:tag name="AS_UNIQUEID" val="747"/>
</p:tagLst>
</file>

<file path=ppt/tags/tag143.xml><?xml version="1.0" encoding="utf-8"?>
<p:tagLst xmlns:p="http://schemas.openxmlformats.org/presentationml/2006/main">
  <p:tag name="AS_UNIQUEID" val="748"/>
</p:tagLst>
</file>

<file path=ppt/tags/tag144.xml><?xml version="1.0" encoding="utf-8"?>
<p:tagLst xmlns:p="http://schemas.openxmlformats.org/presentationml/2006/main">
  <p:tag name="AS_UNIQUEID" val="749"/>
</p:tagLst>
</file>

<file path=ppt/tags/tag145.xml><?xml version="1.0" encoding="utf-8"?>
<p:tagLst xmlns:p="http://schemas.openxmlformats.org/presentationml/2006/main">
  <p:tag name="AS_UNIQUEID" val="750"/>
</p:tagLst>
</file>

<file path=ppt/tags/tag146.xml><?xml version="1.0" encoding="utf-8"?>
<p:tagLst xmlns:p="http://schemas.openxmlformats.org/presentationml/2006/main">
  <p:tag name="AS_UNIQUEID" val="751"/>
</p:tagLst>
</file>

<file path=ppt/tags/tag147.xml><?xml version="1.0" encoding="utf-8"?>
<p:tagLst xmlns:p="http://schemas.openxmlformats.org/presentationml/2006/main">
  <p:tag name="AS_UNIQUEID" val="752"/>
</p:tagLst>
</file>

<file path=ppt/tags/tag148.xml><?xml version="1.0" encoding="utf-8"?>
<p:tagLst xmlns:p="http://schemas.openxmlformats.org/presentationml/2006/main">
  <p:tag name="AS_UNIQUEID" val="753"/>
</p:tagLst>
</file>

<file path=ppt/tags/tag149.xml><?xml version="1.0" encoding="utf-8"?>
<p:tagLst xmlns:p="http://schemas.openxmlformats.org/presentationml/2006/main">
  <p:tag name="AS_UNIQUEID" val="754"/>
</p:tagLst>
</file>

<file path=ppt/tags/tag150.xml><?xml version="1.0" encoding="utf-8"?>
<p:tagLst xmlns:p="http://schemas.openxmlformats.org/presentationml/2006/main">
  <p:tag name="AS_UNIQUEID" val="755"/>
</p:tagLst>
</file>

<file path=ppt/tags/tag151.xml><?xml version="1.0" encoding="utf-8"?>
<p:tagLst xmlns:p="http://schemas.openxmlformats.org/presentationml/2006/main">
  <p:tag name="AS_UNIQUEID" val="756"/>
</p:tagLst>
</file>

<file path=ppt/tags/tag152.xml><?xml version="1.0" encoding="utf-8"?>
<p:tagLst xmlns:p="http://schemas.openxmlformats.org/presentationml/2006/main">
  <p:tag name="AS_UNIQUEID" val="757"/>
</p:tagLst>
</file>

<file path=ppt/tags/tag153.xml><?xml version="1.0" encoding="utf-8"?>
<p:tagLst xmlns:p="http://schemas.openxmlformats.org/presentationml/2006/main">
  <p:tag name="AS_UNIQUEID" val="758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5.xml><?xml version="1.0" encoding="utf-8"?>
<p:tagLst xmlns:p="http://schemas.openxmlformats.org/presentationml/2006/main">
  <p:tag name="AS_UNIQUEID" val="759"/>
</p:tagLst>
</file>

<file path=ppt/tags/tag156.xml><?xml version="1.0" encoding="utf-8"?>
<p:tagLst xmlns:p="http://schemas.openxmlformats.org/presentationml/2006/main">
  <p:tag name="AS_UNIQUEID" val="760"/>
</p:tagLst>
</file>

<file path=ppt/tags/tag157.xml><?xml version="1.0" encoding="utf-8"?>
<p:tagLst xmlns:p="http://schemas.openxmlformats.org/presentationml/2006/main">
  <p:tag name="AS_UNIQUEID" val="761"/>
</p:tagLst>
</file>

<file path=ppt/tags/tag158.xml><?xml version="1.0" encoding="utf-8"?>
<p:tagLst xmlns:p="http://schemas.openxmlformats.org/presentationml/2006/main">
  <p:tag name="AS_UNIQUEID" val="762"/>
</p:tagLst>
</file>

<file path=ppt/tags/tag159.xml><?xml version="1.0" encoding="utf-8"?>
<p:tagLst xmlns:p="http://schemas.openxmlformats.org/presentationml/2006/main">
  <p:tag name="AS_UNIQUEID" val="763"/>
</p:tagLst>
</file>

<file path=ppt/tags/tag160.xml><?xml version="1.0" encoding="utf-8"?>
<p:tagLst xmlns:p="http://schemas.openxmlformats.org/presentationml/2006/main">
  <p:tag name="AS_UNIQUEID" val="764"/>
</p:tagLst>
</file>

<file path=ppt/tags/tag161.xml><?xml version="1.0" encoding="utf-8"?>
<p:tagLst xmlns:p="http://schemas.openxmlformats.org/presentationml/2006/main">
  <p:tag name="AS_UNIQUEID" val="765"/>
</p:tagLst>
</file>

<file path=ppt/tags/tag162.xml><?xml version="1.0" encoding="utf-8"?>
<p:tagLst xmlns:p="http://schemas.openxmlformats.org/presentationml/2006/main">
  <p:tag name="AS_UNIQUEID" val="766"/>
</p:tagLst>
</file>

<file path=ppt/tags/tag163.xml><?xml version="1.0" encoding="utf-8"?>
<p:tagLst xmlns:p="http://schemas.openxmlformats.org/presentationml/2006/main">
  <p:tag name="AS_UNIQUEID" val="767"/>
</p:tagLst>
</file>

<file path=ppt/tags/tag164.xml><?xml version="1.0" encoding="utf-8"?>
<p:tagLst xmlns:p="http://schemas.openxmlformats.org/presentationml/2006/main">
  <p:tag name="AS_UNIQUEID" val="768"/>
</p:tagLst>
</file>

<file path=ppt/tags/tag165.xml><?xml version="1.0" encoding="utf-8"?>
<p:tagLst xmlns:p="http://schemas.openxmlformats.org/presentationml/2006/main">
  <p:tag name="AS_UNIQUEID" val="769"/>
</p:tagLst>
</file>

<file path=ppt/tags/tag166.xml><?xml version="1.0" encoding="utf-8"?>
<p:tagLst xmlns:p="http://schemas.openxmlformats.org/presentationml/2006/main">
  <p:tag name="AS_UNIQUEID" val="770"/>
</p:tagLst>
</file>

<file path=ppt/tags/tag167.xml><?xml version="1.0" encoding="utf-8"?>
<p:tagLst xmlns:p="http://schemas.openxmlformats.org/presentationml/2006/main">
  <p:tag name="AS_UNIQUEID" val="771"/>
</p:tagLst>
</file>

<file path=ppt/tags/tag168.xml><?xml version="1.0" encoding="utf-8"?>
<p:tagLst xmlns:p="http://schemas.openxmlformats.org/presentationml/2006/main">
  <p:tag name="AS_UNIQUEID" val="772"/>
</p:tagLst>
</file>

<file path=ppt/tags/tag169.xml><?xml version="1.0" encoding="utf-8"?>
<p:tagLst xmlns:p="http://schemas.openxmlformats.org/presentationml/2006/main">
  <p:tag name="AS_UNIQUEID" val="773"/>
</p:tagLst>
</file>

<file path=ppt/tags/tag170.xml><?xml version="1.0" encoding="utf-8"?>
<p:tagLst xmlns:p="http://schemas.openxmlformats.org/presentationml/2006/main">
  <p:tag name="AS_UNIQUEID" val="774"/>
</p:tagLst>
</file>

<file path=ppt/tags/tag171.xml><?xml version="1.0" encoding="utf-8"?>
<p:tagLst xmlns:p="http://schemas.openxmlformats.org/presentationml/2006/main">
  <p:tag name="AS_UNIQUEID" val="775"/>
</p:tagLst>
</file>

<file path=ppt/tags/tag172.xml><?xml version="1.0" encoding="utf-8"?>
<p:tagLst xmlns:p="http://schemas.openxmlformats.org/presentationml/2006/main">
  <p:tag name="AS_UNIQUEID" val="776"/>
</p:tagLst>
</file>

<file path=ppt/tags/tag1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4.xml><?xml version="1.0" encoding="utf-8"?>
<p:tagLst xmlns:p="http://schemas.openxmlformats.org/presentationml/2006/main">
  <p:tag name="AS_UNIQUEID" val="777"/>
</p:tagLst>
</file>

<file path=ppt/tags/tag175.xml><?xml version="1.0" encoding="utf-8"?>
<p:tagLst xmlns:p="http://schemas.openxmlformats.org/presentationml/2006/main">
  <p:tag name="AS_UNIQUEID" val="778"/>
</p:tagLst>
</file>

<file path=ppt/tags/tag176.xml><?xml version="1.0" encoding="utf-8"?>
<p:tagLst xmlns:p="http://schemas.openxmlformats.org/presentationml/2006/main">
  <p:tag name="AS_UNIQUEID" val="779"/>
</p:tagLst>
</file>

<file path=ppt/tags/tag177.xml><?xml version="1.0" encoding="utf-8"?>
<p:tagLst xmlns:p="http://schemas.openxmlformats.org/presentationml/2006/main">
  <p:tag name="AS_UNIQUEID" val="780"/>
</p:tagLst>
</file>

<file path=ppt/tags/tag178.xml><?xml version="1.0" encoding="utf-8"?>
<p:tagLst xmlns:p="http://schemas.openxmlformats.org/presentationml/2006/main">
  <p:tag name="AS_UNIQUEID" val="781"/>
</p:tagLst>
</file>

<file path=ppt/tags/tag179.xml><?xml version="1.0" encoding="utf-8"?>
<p:tagLst xmlns:p="http://schemas.openxmlformats.org/presentationml/2006/main">
  <p:tag name="AS_UNIQUEID" val="782"/>
</p:tagLst>
</file>

<file path=ppt/tags/tag180.xml><?xml version="1.0" encoding="utf-8"?>
<p:tagLst xmlns:p="http://schemas.openxmlformats.org/presentationml/2006/main">
  <p:tag name="AS_UNIQUEID" val="783"/>
</p:tagLst>
</file>

<file path=ppt/tags/tag181.xml><?xml version="1.0" encoding="utf-8"?>
<p:tagLst xmlns:p="http://schemas.openxmlformats.org/presentationml/2006/main">
  <p:tag name="AS_UNIQUEID" val="784"/>
</p:tagLst>
</file>

<file path=ppt/tags/tag182.xml><?xml version="1.0" encoding="utf-8"?>
<p:tagLst xmlns:p="http://schemas.openxmlformats.org/presentationml/2006/main">
  <p:tag name="AS_UNIQUEID" val="785"/>
</p:tagLst>
</file>

<file path=ppt/tags/tag183.xml><?xml version="1.0" encoding="utf-8"?>
<p:tagLst xmlns:p="http://schemas.openxmlformats.org/presentationml/2006/main">
  <p:tag name="AS_UNIQUEID" val="786"/>
</p:tagLst>
</file>

<file path=ppt/tags/tag184.xml><?xml version="1.0" encoding="utf-8"?>
<p:tagLst xmlns:p="http://schemas.openxmlformats.org/presentationml/2006/main">
  <p:tag name="AS_UNIQUEID" val="787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6.xml><?xml version="1.0" encoding="utf-8"?>
<p:tagLst xmlns:p="http://schemas.openxmlformats.org/presentationml/2006/main">
  <p:tag name="AS_UNIQUEID" val="788"/>
</p:tagLst>
</file>

<file path=ppt/tags/tag187.xml><?xml version="1.0" encoding="utf-8"?>
<p:tagLst xmlns:p="http://schemas.openxmlformats.org/presentationml/2006/main">
  <p:tag name="AS_UNIQUEID" val="789"/>
</p:tagLst>
</file>

<file path=ppt/tags/tag188.xml><?xml version="1.0" encoding="utf-8"?>
<p:tagLst xmlns:p="http://schemas.openxmlformats.org/presentationml/2006/main">
  <p:tag name="AS_UNIQUEID" val="790"/>
</p:tagLst>
</file>

<file path=ppt/tags/tag189.xml><?xml version="1.0" encoding="utf-8"?>
<p:tagLst xmlns:p="http://schemas.openxmlformats.org/presentationml/2006/main">
  <p:tag name="AS_UNIQUEID" val="791"/>
</p:tagLst>
</file>

<file path=ppt/tags/tag190.xml><?xml version="1.0" encoding="utf-8"?>
<p:tagLst xmlns:p="http://schemas.openxmlformats.org/presentationml/2006/main">
  <p:tag name="AS_UNIQUEID" val="792"/>
</p:tagLst>
</file>

<file path=ppt/tags/tag191.xml><?xml version="1.0" encoding="utf-8"?>
<p:tagLst xmlns:p="http://schemas.openxmlformats.org/presentationml/2006/main">
  <p:tag name="AS_UNIQUEID" val="793"/>
</p:tagLst>
</file>

<file path=ppt/tags/tag192.xml><?xml version="1.0" encoding="utf-8"?>
<p:tagLst xmlns:p="http://schemas.openxmlformats.org/presentationml/2006/main">
  <p:tag name="AS_UNIQUEID" val="794"/>
</p:tagLst>
</file>

<file path=ppt/tags/tag193.xml><?xml version="1.0" encoding="utf-8"?>
<p:tagLst xmlns:p="http://schemas.openxmlformats.org/presentationml/2006/main">
  <p:tag name="AS_UNIQUEID" val="795"/>
</p:tagLst>
</file>

<file path=ppt/tags/tag194.xml><?xml version="1.0" encoding="utf-8"?>
<p:tagLst xmlns:p="http://schemas.openxmlformats.org/presentationml/2006/main">
  <p:tag name="AS_UNIQUEID" val="796"/>
</p:tagLst>
</file>

<file path=ppt/tags/tag195.xml><?xml version="1.0" encoding="utf-8"?>
<p:tagLst xmlns:p="http://schemas.openxmlformats.org/presentationml/2006/main">
  <p:tag name="AS_UNIQUEID" val="797"/>
</p:tagLst>
</file>

<file path=ppt/tags/tag196.xml><?xml version="1.0" encoding="utf-8"?>
<p:tagLst xmlns:p="http://schemas.openxmlformats.org/presentationml/2006/main">
  <p:tag name="AS_UNIQUEID" val="798"/>
</p:tagLst>
</file>

<file path=ppt/tags/tag197.xml><?xml version="1.0" encoding="utf-8"?>
<p:tagLst xmlns:p="http://schemas.openxmlformats.org/presentationml/2006/main">
  <p:tag name="AS_UNIQUEID" val="799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9.xml><?xml version="1.0" encoding="utf-8"?>
<p:tagLst xmlns:p="http://schemas.openxmlformats.org/presentationml/2006/main">
  <p:tag name="AS_UNIQUEID" val="800"/>
</p:tagLst>
</file>

<file path=ppt/tags/tag200.xml><?xml version="1.0" encoding="utf-8"?>
<p:tagLst xmlns:p="http://schemas.openxmlformats.org/presentationml/2006/main">
  <p:tag name="AS_UNIQUEID" val="801"/>
</p:tagLst>
</file>

<file path=ppt/tags/tag201.xml><?xml version="1.0" encoding="utf-8"?>
<p:tagLst xmlns:p="http://schemas.openxmlformats.org/presentationml/2006/main">
  <p:tag name="AS_UNIQUEID" val="802"/>
</p:tagLst>
</file>

<file path=ppt/tags/tag202.xml><?xml version="1.0" encoding="utf-8"?>
<p:tagLst xmlns:p="http://schemas.openxmlformats.org/presentationml/2006/main">
  <p:tag name="AS_UNIQUEID" val="803"/>
</p:tagLst>
</file>

<file path=ppt/tags/tag203.xml><?xml version="1.0" encoding="utf-8"?>
<p:tagLst xmlns:p="http://schemas.openxmlformats.org/presentationml/2006/main">
  <p:tag name="AS_UNIQUEID" val="804"/>
</p:tagLst>
</file>

<file path=ppt/tags/tag204.xml><?xml version="1.0" encoding="utf-8"?>
<p:tagLst xmlns:p="http://schemas.openxmlformats.org/presentationml/2006/main">
  <p:tag name="AS_UNIQUEID" val="805"/>
</p:tagLst>
</file>

<file path=ppt/tags/tag2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6.xml><?xml version="1.0" encoding="utf-8"?>
<p:tagLst xmlns:p="http://schemas.openxmlformats.org/presentationml/2006/main">
  <p:tag name="AS_UNIQUEID" val="806"/>
</p:tagLst>
</file>

<file path=ppt/tags/tag207.xml><?xml version="1.0" encoding="utf-8"?>
<p:tagLst xmlns:p="http://schemas.openxmlformats.org/presentationml/2006/main">
  <p:tag name="AS_UNIQUEID" val="807"/>
</p:tagLst>
</file>

<file path=ppt/tags/tag2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9.xml><?xml version="1.0" encoding="utf-8"?>
<p:tagLst xmlns:p="http://schemas.openxmlformats.org/presentationml/2006/main">
  <p:tag name="AS_UNIQUEID" val="808"/>
</p:tagLst>
</file>

<file path=ppt/tags/tag210.xml><?xml version="1.0" encoding="utf-8"?>
<p:tagLst xmlns:p="http://schemas.openxmlformats.org/presentationml/2006/main">
  <p:tag name="AS_UNIQUEID" val="809"/>
</p:tagLst>
</file>

<file path=ppt/tags/tag211.xml><?xml version="1.0" encoding="utf-8"?>
<p:tagLst xmlns:p="http://schemas.openxmlformats.org/presentationml/2006/main">
  <p:tag name="AS_UNIQUEID" val="810"/>
</p:tagLst>
</file>

<file path=ppt/tags/tag212.xml><?xml version="1.0" encoding="utf-8"?>
<p:tagLst xmlns:p="http://schemas.openxmlformats.org/presentationml/2006/main">
  <p:tag name="AS_UNIQUEID" val="811"/>
</p:tagLst>
</file>

<file path=ppt/tags/tag213.xml><?xml version="1.0" encoding="utf-8"?>
<p:tagLst xmlns:p="http://schemas.openxmlformats.org/presentationml/2006/main">
  <p:tag name="AS_UNIQUEID" val="812"/>
</p:tagLst>
</file>

<file path=ppt/tags/tag214.xml><?xml version="1.0" encoding="utf-8"?>
<p:tagLst xmlns:p="http://schemas.openxmlformats.org/presentationml/2006/main">
  <p:tag name="AS_UNIQUEID" val="813"/>
</p:tagLst>
</file>

<file path=ppt/tags/tag215.xml><?xml version="1.0" encoding="utf-8"?>
<p:tagLst xmlns:p="http://schemas.openxmlformats.org/presentationml/2006/main">
  <p:tag name="AS_UNIQUEID" val="814"/>
</p:tagLst>
</file>

<file path=ppt/tags/tag2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7.xml><?xml version="1.0" encoding="utf-8"?>
<p:tagLst xmlns:p="http://schemas.openxmlformats.org/presentationml/2006/main">
  <p:tag name="AS_UNIQUEID" val="815"/>
</p:tagLst>
</file>

<file path=ppt/tags/tag218.xml><?xml version="1.0" encoding="utf-8"?>
<p:tagLst xmlns:p="http://schemas.openxmlformats.org/presentationml/2006/main">
  <p:tag name="AS_UNIQUEID" val="816"/>
</p:tagLst>
</file>

<file path=ppt/tags/tag219.xml><?xml version="1.0" encoding="utf-8"?>
<p:tagLst xmlns:p="http://schemas.openxmlformats.org/presentationml/2006/main">
  <p:tag name="AS_UNIQUEID" val="817"/>
</p:tagLst>
</file>

<file path=ppt/tags/tag220.xml><?xml version="1.0" encoding="utf-8"?>
<p:tagLst xmlns:p="http://schemas.openxmlformats.org/presentationml/2006/main">
  <p:tag name="AS_UNIQUEID" val="818"/>
</p:tagLst>
</file>

<file path=ppt/tags/tag221.xml><?xml version="1.0" encoding="utf-8"?>
<p:tagLst xmlns:p="http://schemas.openxmlformats.org/presentationml/2006/main">
  <p:tag name="AS_UNIQUEID" val="819"/>
</p:tagLst>
</file>

<file path=ppt/tags/tag2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3.xml><?xml version="1.0" encoding="utf-8"?>
<p:tagLst xmlns:p="http://schemas.openxmlformats.org/presentationml/2006/main">
  <p:tag name="AS_UNIQUEID" val="820"/>
</p:tagLst>
</file>

<file path=ppt/tags/tag224.xml><?xml version="1.0" encoding="utf-8"?>
<p:tagLst xmlns:p="http://schemas.openxmlformats.org/presentationml/2006/main">
  <p:tag name="AS_UNIQUEID" val="821"/>
</p:tagLst>
</file>

<file path=ppt/tags/tag225.xml><?xml version="1.0" encoding="utf-8"?>
<p:tagLst xmlns:p="http://schemas.openxmlformats.org/presentationml/2006/main">
  <p:tag name="AS_UNIQUEID" val="822"/>
</p:tagLst>
</file>

<file path=ppt/tags/tag226.xml><?xml version="1.0" encoding="utf-8"?>
<p:tagLst xmlns:p="http://schemas.openxmlformats.org/presentationml/2006/main">
  <p:tag name="AS_UNIQUEID" val="823"/>
</p:tagLst>
</file>

<file path=ppt/tags/tag227.xml><?xml version="1.0" encoding="utf-8"?>
<p:tagLst xmlns:p="http://schemas.openxmlformats.org/presentationml/2006/main">
  <p:tag name="AS_UNIQUEID" val="824"/>
</p:tagLst>
</file>

<file path=ppt/tags/tag2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9.xml><?xml version="1.0" encoding="utf-8"?>
<p:tagLst xmlns:p="http://schemas.openxmlformats.org/presentationml/2006/main">
  <p:tag name="AS_UNIQUEID" val="825"/>
</p:tagLst>
</file>

<file path=ppt/tags/tag230.xml><?xml version="1.0" encoding="utf-8"?>
<p:tagLst xmlns:p="http://schemas.openxmlformats.org/presentationml/2006/main">
  <p:tag name="AS_UNIQUEID" val="826"/>
</p:tagLst>
</file>

<file path=ppt/tags/tag231.xml><?xml version="1.0" encoding="utf-8"?>
<p:tagLst xmlns:p="http://schemas.openxmlformats.org/presentationml/2006/main">
  <p:tag name="AS_UNIQUEID" val="827"/>
</p:tagLst>
</file>

<file path=ppt/tags/tag232.xml><?xml version="1.0" encoding="utf-8"?>
<p:tagLst xmlns:p="http://schemas.openxmlformats.org/presentationml/2006/main">
  <p:tag name="AS_UNIQUEID" val="828"/>
</p:tagLst>
</file>

<file path=ppt/tags/tag233.xml><?xml version="1.0" encoding="utf-8"?>
<p:tagLst xmlns:p="http://schemas.openxmlformats.org/presentationml/2006/main">
  <p:tag name="AS_UNIQUEID" val="829"/>
</p:tagLst>
</file>

<file path=ppt/tags/tag234.xml><?xml version="1.0" encoding="utf-8"?>
<p:tagLst xmlns:p="http://schemas.openxmlformats.org/presentationml/2006/main">
  <p:tag name="AS_UNIQUEID" val="830"/>
</p:tagLst>
</file>

<file path=ppt/tags/tag235.xml><?xml version="1.0" encoding="utf-8"?>
<p:tagLst xmlns:p="http://schemas.openxmlformats.org/presentationml/2006/main">
  <p:tag name="AS_UNIQUEID" val="831"/>
</p:tagLst>
</file>

<file path=ppt/tags/tag236.xml><?xml version="1.0" encoding="utf-8"?>
<p:tagLst xmlns:p="http://schemas.openxmlformats.org/presentationml/2006/main">
  <p:tag name="AS_UNIQUEID" val="832"/>
</p:tagLst>
</file>

<file path=ppt/tags/tag237.xml><?xml version="1.0" encoding="utf-8"?>
<p:tagLst xmlns:p="http://schemas.openxmlformats.org/presentationml/2006/main">
  <p:tag name="AS_UNIQUEID" val="833"/>
</p:tagLst>
</file>

<file path=ppt/tags/tag238.xml><?xml version="1.0" encoding="utf-8"?>
<p:tagLst xmlns:p="http://schemas.openxmlformats.org/presentationml/2006/main">
  <p:tag name="AS_UNIQUEID" val="834"/>
</p:tagLst>
</file>

<file path=ppt/tags/tag239.xml><?xml version="1.0" encoding="utf-8"?>
<p:tagLst xmlns:p="http://schemas.openxmlformats.org/presentationml/2006/main">
  <p:tag name="AS_UNIQUEID" val="835"/>
</p:tagLst>
</file>

<file path=ppt/tags/tag240.xml><?xml version="1.0" encoding="utf-8"?>
<p:tagLst xmlns:p="http://schemas.openxmlformats.org/presentationml/2006/main">
  <p:tag name="AS_UNIQUEID" val="836"/>
</p:tagLst>
</file>

<file path=ppt/tags/tag241.xml><?xml version="1.0" encoding="utf-8"?>
<p:tagLst xmlns:p="http://schemas.openxmlformats.org/presentationml/2006/main">
  <p:tag name="AS_UNIQUEID" val="837"/>
</p:tagLst>
</file>

<file path=ppt/tags/tag242.xml><?xml version="1.0" encoding="utf-8"?>
<p:tagLst xmlns:p="http://schemas.openxmlformats.org/presentationml/2006/main">
  <p:tag name="AS_UNIQUEID" val="838"/>
</p:tagLst>
</file>

<file path=ppt/tags/tag243.xml><?xml version="1.0" encoding="utf-8"?>
<p:tagLst xmlns:p="http://schemas.openxmlformats.org/presentationml/2006/main">
  <p:tag name="AS_UNIQUEID" val="839"/>
</p:tagLst>
</file>

<file path=ppt/tags/tag2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5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1</Manager>
  <Company>1</Company>
  <Paragraphs>152</Paragraphs>
  <Slides>24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baseType="lpstr" size="25">
      <vt:lpstr>2_自定义设计方案</vt:lpstr>
      <vt:lpstr>Slide 1</vt:lpstr>
      <vt:lpstr>Have you ever been to a museum ?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I’ve had this bike for three years .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1</dc:title>
  <cp:category>1</cp:category>
  <dc:creator>1</dc:creator>
  <dc:description>1</dc:description>
  <cp:keywords>1</cp:keywords>
  <cp:lastModifiedBy>天天向上</cp:lastModifiedBy>
  <cp:revision>856</cp:revision>
  <dcterms:created xsi:type="dcterms:W3CDTF">2016-10-29T08:56:00Z</dcterms:created>
  <dcterms:modified xsi:type="dcterms:W3CDTF">2021-10-21T01:21:36Z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????">
    <vt:lpwstr>状元成才路系列</vt:lpwstr>
  </property>
  <property fmtid="{D5CDD505-2E9C-101B-9397-08002B2CF9AE}" pid="3" name="ICV">
    <vt:lpwstr>EA29B7510BFC42DEB173D1DDE4D3767B</vt:lpwstr>
  </property>
  <property fmtid="{D5CDD505-2E9C-101B-9397-08002B2CF9AE}" pid="4" name="KSOProductBuildVer">
    <vt:lpwstr>2052-11.1.0.11365</vt:lpwstr>
  </property>
</Properties>
</file>