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6574" r:id="rId1"/>
    <p:sldMasterId id="2147496611" r:id="rId2"/>
  </p:sldMasterIdLst>
  <p:notesMasterIdLst>
    <p:notesMasterId r:id="rId3"/>
  </p:notesMasterIdLst>
  <p:sldIdLst>
    <p:sldId id="6413" r:id="rId4"/>
    <p:sldId id="6418" r:id="rId5"/>
    <p:sldId id="6422" r:id="rId6"/>
    <p:sldId id="6425" r:id="rId7"/>
    <p:sldId id="6431" r:id="rId9"/>
    <p:sldId id="6434" r:id="rId10"/>
    <p:sldId id="6437" r:id="rId11"/>
    <p:sldId id="6440" r:id="rId12"/>
    <p:sldId id="6446" r:id="rId14"/>
    <p:sldId id="6449" r:id="rId15"/>
    <p:sldId id="6452" r:id="rId16"/>
    <p:sldId id="6455" r:id="rId17"/>
    <p:sldId id="6458" r:id="rId18"/>
    <p:sldId id="6464" r:id="rId20"/>
    <p:sldId id="6467" r:id="rId21"/>
    <p:sldId id="6470" r:id="rId22"/>
    <p:sldId id="6473" r:id="rId23"/>
    <p:sldId id="6479" r:id="rId25"/>
    <p:sldId id="6482" r:id="rId26"/>
    <p:sldId id="6485" r:id="rId27"/>
    <p:sldId id="6488" r:id="rId28"/>
    <p:sldId id="6491" r:id="rId29"/>
    <p:sldId id="6497" r:id="rId31"/>
    <p:sldId id="6500" r:id="rId32"/>
    <p:sldId id="6503" r:id="rId33"/>
    <p:sldId id="6506" r:id="rId34"/>
    <p:sldId id="6512" r:id="rId36"/>
    <p:sldId id="6515" r:id="rId37"/>
    <p:sldId id="6518" r:id="rId38"/>
    <p:sldId id="6521" r:id="rId39"/>
    <p:sldId id="6524" r:id="rId4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tableStyles" Target="tableStyles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28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28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tags" Target="../tags/tag36.xml"/><Relationship Id="rId37" Type="http://schemas.openxmlformats.org/officeDocument/2006/relationships/tags" Target="../tags/tag37.xml"/><Relationship Id="rId38" Type="http://schemas.openxmlformats.org/officeDocument/2006/relationships/tags" Target="../tags/tag38.xml"/><Relationship Id="rId39" Type="http://schemas.openxmlformats.org/officeDocument/2006/relationships/tags" Target="../tags/tag39.xml"/><Relationship Id="rId40" Type="http://schemas.openxmlformats.org/officeDocument/2006/relationships/tags" Target="../tags/tag40.xml"/><Relationship Id="rId41" Type="http://schemas.openxmlformats.org/officeDocument/2006/relationships/tags" Target="../tags/tag41.xml"/><Relationship Id="rId42" Type="http://schemas.openxmlformats.org/officeDocument/2006/relationships/tags" Target="../tags/tag42.xml"/><Relationship Id="rId43" Type="http://schemas.openxmlformats.org/officeDocument/2006/relationships/tags" Target="../tags/tag43.xml"/><Relationship Id="rId44" Type="http://schemas.openxmlformats.org/officeDocument/2006/relationships/tags" Target="../tags/tag44.xml"/><Relationship Id="rId45" Type="http://schemas.openxmlformats.org/officeDocument/2006/relationships/tags" Target="../tags/tag45.xml"/><Relationship Id="rId46" Type="http://schemas.openxmlformats.org/officeDocument/2006/relationships/tags" Target="../tags/tag46.xml"/><Relationship Id="rId47" Type="http://schemas.openxmlformats.org/officeDocument/2006/relationships/tags" Target="../tags/tag47.xml"/><Relationship Id="rId48" Type="http://schemas.openxmlformats.org/officeDocument/2006/relationships/tags" Target="../tags/tag48.xml"/><Relationship Id="rId49" Type="http://schemas.openxmlformats.org/officeDocument/2006/relationships/tags" Target="../tags/tag49.xml"/><Relationship Id="rId50" Type="http://schemas.openxmlformats.org/officeDocument/2006/relationships/tags" Target="../tags/tag50.xml"/><Relationship Id="rId51" Type="http://schemas.openxmlformats.org/officeDocument/2006/relationships/tags" Target="../tags/tag51.xml"/><Relationship Id="rId52" Type="http://schemas.openxmlformats.org/officeDocument/2006/relationships/tags" Target="../tags/tag52.xml"/><Relationship Id="rId53" Type="http://schemas.openxmlformats.org/officeDocument/2006/relationships/tags" Target="../tags/tag53.xml"/><Relationship Id="rId54" Type="http://schemas.openxmlformats.org/officeDocument/2006/relationships/tags" Target="../tags/tag54.xml"/><Relationship Id="rId55" Type="http://schemas.openxmlformats.org/officeDocument/2006/relationships/tags" Target="../tags/tag55.xml"/><Relationship Id="rId56" Type="http://schemas.openxmlformats.org/officeDocument/2006/relationships/tags" Target="../tags/tag56.xml"/><Relationship Id="rId57" Type="http://schemas.openxmlformats.org/officeDocument/2006/relationships/tags" Target="../tags/tag57.xml"/><Relationship Id="rId58" Type="http://schemas.openxmlformats.org/officeDocument/2006/relationships/tags" Target="../tags/tag58.xml"/><Relationship Id="rId59" Type="http://schemas.openxmlformats.org/officeDocument/2006/relationships/tags" Target="../tags/tag59.xml"/><Relationship Id="rId60" Type="http://schemas.openxmlformats.org/officeDocument/2006/relationships/tags" Target="../tags/tag60.xml"/><Relationship Id="rId61" Type="http://schemas.openxmlformats.org/officeDocument/2006/relationships/tags" Target="../tags/tag61.xml"/><Relationship Id="rId62" Type="http://schemas.openxmlformats.org/officeDocument/2006/relationships/tags" Target="../tags/tag62.xml"/><Relationship Id="rId63" Type="http://schemas.openxmlformats.org/officeDocument/2006/relationships/tags" Target="../tags/tag63.xml"/><Relationship Id="rId64" Type="http://schemas.openxmlformats.org/officeDocument/2006/relationships/tags" Target="../tags/tag64.xml"/><Relationship Id="rId65" Type="http://schemas.openxmlformats.org/officeDocument/2006/relationships/tags" Target="../tags/tag65.xml"/><Relationship Id="rId66" Type="http://schemas.openxmlformats.org/officeDocument/2006/relationships/tags" Target="../tags/tag66.xml"/><Relationship Id="rId67" Type="http://schemas.openxmlformats.org/officeDocument/2006/relationships/tags" Target="../tags/tag67.xml"/><Relationship Id="rId68" Type="http://schemas.openxmlformats.org/officeDocument/2006/relationships/tags" Target="../tags/tag68.xml"/><Relationship Id="rId69" Type="http://schemas.openxmlformats.org/officeDocument/2006/relationships/tags" Target="../tags/tag69.xml"/><Relationship Id="rId70" Type="http://schemas.openxmlformats.org/officeDocument/2006/relationships/tags" Target="../tags/tag70.xml"/><Relationship Id="rId71" Type="http://schemas.openxmlformats.org/officeDocument/2006/relationships/tags" Target="../tags/tag71.xml"/><Relationship Id="rId72" Type="http://schemas.openxmlformats.org/officeDocument/2006/relationships/tags" Target="../tags/tag72.xml"/><Relationship Id="rId73" Type="http://schemas.openxmlformats.org/officeDocument/2006/relationships/tags" Target="../tags/tag73.xml"/><Relationship Id="rId74" Type="http://schemas.openxmlformats.org/officeDocument/2006/relationships/tags" Target="../tags/tag74.xml"/><Relationship Id="rId75" Type="http://schemas.openxmlformats.org/officeDocument/2006/relationships/tags" Target="../tags/tag75.xml"/><Relationship Id="rId76" Type="http://schemas.openxmlformats.org/officeDocument/2006/relationships/tags" Target="../tags/tag76.xml"/><Relationship Id="rId77" Type="http://schemas.openxmlformats.org/officeDocument/2006/relationships/tags" Target="../tags/tag77.xml"/><Relationship Id="rId78" Type="http://schemas.openxmlformats.org/officeDocument/2006/relationships/tags" Target="../tags/tag78.xml"/><Relationship Id="rId79" Type="http://schemas.openxmlformats.org/officeDocument/2006/relationships/tags" Target="../tags/tag79.xml"/><Relationship Id="rId80" Type="http://schemas.openxmlformats.org/officeDocument/2006/relationships/tags" Target="../tags/tag80.xml"/><Relationship Id="rId81" Type="http://schemas.openxmlformats.org/officeDocument/2006/relationships/tags" Target="../tags/tag81.xml"/><Relationship Id="rId82" Type="http://schemas.openxmlformats.org/officeDocument/2006/relationships/tags" Target="../tags/tag82.xml"/><Relationship Id="rId83" Type="http://schemas.openxmlformats.org/officeDocument/2006/relationships/tags" Target="../tags/tag83.xml"/><Relationship Id="rId84" Type="http://schemas.openxmlformats.org/officeDocument/2006/relationships/tags" Target="../tags/tag84.xml"/><Relationship Id="rId85" Type="http://schemas.openxmlformats.org/officeDocument/2006/relationships/tags" Target="../tags/tag85.xml"/><Relationship Id="rId86" Type="http://schemas.openxmlformats.org/officeDocument/2006/relationships/image" Target="../media/image1.png"/><Relationship Id="rId87" Type="http://schemas.openxmlformats.org/officeDocument/2006/relationships/tags" Target="../tags/tag86.xml"/><Relationship Id="rId88" Type="http://schemas.openxmlformats.org/officeDocument/2006/relationships/tags" Target="../tags/tag87.xml"/><Relationship Id="rId89" Type="http://schemas.openxmlformats.org/officeDocument/2006/relationships/tags" Target="../tags/tag88.xml"/><Relationship Id="rId90" Type="http://schemas.openxmlformats.org/officeDocument/2006/relationships/tags" Target="../tags/tag89.xml"/><Relationship Id="rId91" Type="http://schemas.openxmlformats.org/officeDocument/2006/relationships/tags" Target="../tags/tag90.xml"/><Relationship Id="rId92" Type="http://schemas.openxmlformats.org/officeDocument/2006/relationships/tags" Target="../tags/tag91.xml"/><Relationship Id="rId9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2.xml"/><Relationship Id="rId2" Type="http://schemas.openxmlformats.org/officeDocument/2006/relationships/tags" Target="../tags/tag93.xml"/><Relationship Id="rId3" Type="http://schemas.openxmlformats.org/officeDocument/2006/relationships/tags" Target="../tags/tag94.xml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tags" Target="../tags/tag97.xml"/><Relationship Id="rId7" Type="http://schemas.openxmlformats.org/officeDocument/2006/relationships/tags" Target="../tags/tag98.xml"/><Relationship Id="rId8" Type="http://schemas.openxmlformats.org/officeDocument/2006/relationships/tags" Target="../tags/tag99.xml"/><Relationship Id="rId9" Type="http://schemas.openxmlformats.org/officeDocument/2006/relationships/tags" Target="../tags/tag100.xml"/><Relationship Id="rId10" Type="http://schemas.openxmlformats.org/officeDocument/2006/relationships/tags" Target="../tags/tag101.xml"/><Relationship Id="rId11" Type="http://schemas.openxmlformats.org/officeDocument/2006/relationships/tags" Target="../tags/tag10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tags" Target="../tags/tag105.xml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tags" Target="../tags/tag112.xml"/><Relationship Id="rId22" Type="http://schemas.openxmlformats.org/officeDocument/2006/relationships/tags" Target="../tags/tag113.xml"/><Relationship Id="rId23" Type="http://schemas.openxmlformats.org/officeDocument/2006/relationships/tags" Target="../tags/tag114.xml"/><Relationship Id="rId24" Type="http://schemas.openxmlformats.org/officeDocument/2006/relationships/tags" Target="../tags/tag115.xml"/><Relationship Id="rId25" Type="http://schemas.openxmlformats.org/officeDocument/2006/relationships/tags" Target="../tags/tag116.xml"/><Relationship Id="rId26" Type="http://schemas.openxmlformats.org/officeDocument/2006/relationships/tags" Target="../tags/tag117.xml"/><Relationship Id="rId27" Type="http://schemas.openxmlformats.org/officeDocument/2006/relationships/tags" Target="../tags/tag118.xml"/><Relationship Id="rId28" Type="http://schemas.openxmlformats.org/officeDocument/2006/relationships/tags" Target="../tags/tag119.xml"/><Relationship Id="rId29" Type="http://schemas.openxmlformats.org/officeDocument/2006/relationships/tags" Target="../tags/tag120.xml"/><Relationship Id="rId30" Type="http://schemas.openxmlformats.org/officeDocument/2006/relationships/tags" Target="../tags/tag121.xml"/><Relationship Id="rId31" Type="http://schemas.openxmlformats.org/officeDocument/2006/relationships/tags" Target="../tags/tag122.xml"/><Relationship Id="rId32" Type="http://schemas.openxmlformats.org/officeDocument/2006/relationships/tags" Target="../tags/tag123.xml"/><Relationship Id="rId33" Type="http://schemas.openxmlformats.org/officeDocument/2006/relationships/tags" Target="../tags/tag124.xml"/><Relationship Id="rId34" Type="http://schemas.openxmlformats.org/officeDocument/2006/relationships/tags" Target="../tags/tag125.xml"/><Relationship Id="rId35" Type="http://schemas.openxmlformats.org/officeDocument/2006/relationships/tags" Target="../tags/tag126.xml"/><Relationship Id="rId36" Type="http://schemas.openxmlformats.org/officeDocument/2006/relationships/tags" Target="../tags/tag127.xml"/><Relationship Id="rId37" Type="http://schemas.openxmlformats.org/officeDocument/2006/relationships/tags" Target="../tags/tag128.xml"/><Relationship Id="rId38" Type="http://schemas.openxmlformats.org/officeDocument/2006/relationships/tags" Target="../tags/tag129.xml"/><Relationship Id="rId39" Type="http://schemas.openxmlformats.org/officeDocument/2006/relationships/tags" Target="../tags/tag130.xml"/><Relationship Id="rId40" Type="http://schemas.openxmlformats.org/officeDocument/2006/relationships/tags" Target="../tags/tag131.xml"/><Relationship Id="rId41" Type="http://schemas.openxmlformats.org/officeDocument/2006/relationships/tags" Target="../tags/tag132.xml"/><Relationship Id="rId42" Type="http://schemas.openxmlformats.org/officeDocument/2006/relationships/tags" Target="../tags/tag133.xml"/><Relationship Id="rId43" Type="http://schemas.openxmlformats.org/officeDocument/2006/relationships/tags" Target="../tags/tag134.xml"/><Relationship Id="rId44" Type="http://schemas.openxmlformats.org/officeDocument/2006/relationships/tags" Target="../tags/tag135.xml"/><Relationship Id="rId45" Type="http://schemas.openxmlformats.org/officeDocument/2006/relationships/tags" Target="../tags/tag136.xml"/><Relationship Id="rId46" Type="http://schemas.openxmlformats.org/officeDocument/2006/relationships/tags" Target="../tags/tag137.xml"/><Relationship Id="rId47" Type="http://schemas.openxmlformats.org/officeDocument/2006/relationships/tags" Target="../tags/tag138.xml"/><Relationship Id="rId48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image" Target="../media/image1.png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tags" Target="../tags/tag150.xml"/><Relationship Id="rId14" Type="http://schemas.openxmlformats.org/officeDocument/2006/relationships/tags" Target="../tags/tag151.xml"/><Relationship Id="rId15" Type="http://schemas.openxmlformats.org/officeDocument/2006/relationships/tags" Target="../tags/tag152.xml"/><Relationship Id="rId16" Type="http://schemas.openxmlformats.org/officeDocument/2006/relationships/tags" Target="../tags/tag153.xml"/><Relationship Id="rId17" Type="http://schemas.openxmlformats.org/officeDocument/2006/relationships/tags" Target="../tags/tag154.xml"/><Relationship Id="rId18" Type="http://schemas.openxmlformats.org/officeDocument/2006/relationships/tags" Target="../tags/tag155.xml"/><Relationship Id="rId19" Type="http://schemas.openxmlformats.org/officeDocument/2006/relationships/tags" Target="../tags/tag156.xml"/><Relationship Id="rId20" Type="http://schemas.openxmlformats.org/officeDocument/2006/relationships/tags" Target="../tags/tag157.xml"/><Relationship Id="rId21" Type="http://schemas.openxmlformats.org/officeDocument/2006/relationships/tags" Target="../tags/tag158.xml"/><Relationship Id="rId22" Type="http://schemas.openxmlformats.org/officeDocument/2006/relationships/tags" Target="../tags/tag159.xml"/><Relationship Id="rId23" Type="http://schemas.openxmlformats.org/officeDocument/2006/relationships/tags" Target="../tags/tag160.xml"/><Relationship Id="rId24" Type="http://schemas.openxmlformats.org/officeDocument/2006/relationships/tags" Target="../tags/tag161.xml"/><Relationship Id="rId25" Type="http://schemas.openxmlformats.org/officeDocument/2006/relationships/tags" Target="../tags/tag162.xml"/><Relationship Id="rId26" Type="http://schemas.openxmlformats.org/officeDocument/2006/relationships/tags" Target="../tags/tag163.xml"/><Relationship Id="rId27" Type="http://schemas.openxmlformats.org/officeDocument/2006/relationships/tags" Target="../tags/tag164.xml"/><Relationship Id="rId28" Type="http://schemas.openxmlformats.org/officeDocument/2006/relationships/tags" Target="../tags/tag165.xml"/><Relationship Id="rId29" Type="http://schemas.openxmlformats.org/officeDocument/2006/relationships/tags" Target="../tags/tag166.xml"/><Relationship Id="rId30" Type="http://schemas.openxmlformats.org/officeDocument/2006/relationships/tags" Target="../tags/tag167.xml"/><Relationship Id="rId31" Type="http://schemas.openxmlformats.org/officeDocument/2006/relationships/tags" Target="../tags/tag168.xml"/><Relationship Id="rId32" Type="http://schemas.openxmlformats.org/officeDocument/2006/relationships/tags" Target="../tags/tag169.xml"/><Relationship Id="rId33" Type="http://schemas.openxmlformats.org/officeDocument/2006/relationships/tags" Target="../tags/tag170.xml"/><Relationship Id="rId34" Type="http://schemas.openxmlformats.org/officeDocument/2006/relationships/tags" Target="../tags/tag171.xml"/><Relationship Id="rId35" Type="http://schemas.openxmlformats.org/officeDocument/2006/relationships/tags" Target="../tags/tag172.xml"/><Relationship Id="rId36" Type="http://schemas.openxmlformats.org/officeDocument/2006/relationships/tags" Target="../tags/tag173.xml"/><Relationship Id="rId37" Type="http://schemas.openxmlformats.org/officeDocument/2006/relationships/tags" Target="../tags/tag174.xml"/><Relationship Id="rId38" Type="http://schemas.openxmlformats.org/officeDocument/2006/relationships/tags" Target="../tags/tag175.xml"/><Relationship Id="rId39" Type="http://schemas.openxmlformats.org/officeDocument/2006/relationships/tags" Target="../tags/tag176.xml"/><Relationship Id="rId40" Type="http://schemas.openxmlformats.org/officeDocument/2006/relationships/tags" Target="../tags/tag177.xml"/><Relationship Id="rId41" Type="http://schemas.openxmlformats.org/officeDocument/2006/relationships/tags" Target="../tags/tag178.xml"/><Relationship Id="rId42" Type="http://schemas.openxmlformats.org/officeDocument/2006/relationships/tags" Target="../tags/tag179.xml"/><Relationship Id="rId43" Type="http://schemas.openxmlformats.org/officeDocument/2006/relationships/tags" Target="../tags/tag180.xml"/><Relationship Id="rId44" Type="http://schemas.openxmlformats.org/officeDocument/2006/relationships/tags" Target="../tags/tag181.xml"/><Relationship Id="rId45" Type="http://schemas.openxmlformats.org/officeDocument/2006/relationships/tags" Target="../tags/tag182.xml"/><Relationship Id="rId46" Type="http://schemas.openxmlformats.org/officeDocument/2006/relationships/tags" Target="../tags/tag183.xml"/><Relationship Id="rId47" Type="http://schemas.openxmlformats.org/officeDocument/2006/relationships/tags" Target="../tags/tag184.xml"/><Relationship Id="rId48" Type="http://schemas.openxmlformats.org/officeDocument/2006/relationships/tags" Target="../tags/tag185.xml"/><Relationship Id="rId4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image" Target="../media/image1.png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tags" Target="../tags/tag214.xml"/><Relationship Id="rId31" Type="http://schemas.openxmlformats.org/officeDocument/2006/relationships/tags" Target="../tags/tag215.xml"/><Relationship Id="rId32" Type="http://schemas.openxmlformats.org/officeDocument/2006/relationships/tags" Target="../tags/tag216.xml"/><Relationship Id="rId33" Type="http://schemas.openxmlformats.org/officeDocument/2006/relationships/tags" Target="../tags/tag217.xml"/><Relationship Id="rId34" Type="http://schemas.openxmlformats.org/officeDocument/2006/relationships/tags" Target="../tags/tag218.xml"/><Relationship Id="rId35" Type="http://schemas.openxmlformats.org/officeDocument/2006/relationships/tags" Target="../tags/tag219.xml"/><Relationship Id="rId36" Type="http://schemas.openxmlformats.org/officeDocument/2006/relationships/tags" Target="../tags/tag220.xml"/><Relationship Id="rId37" Type="http://schemas.openxmlformats.org/officeDocument/2006/relationships/tags" Target="../tags/tag221.xml"/><Relationship Id="rId38" Type="http://schemas.openxmlformats.org/officeDocument/2006/relationships/tags" Target="../tags/tag222.xml"/><Relationship Id="rId39" Type="http://schemas.openxmlformats.org/officeDocument/2006/relationships/tags" Target="../tags/tag223.xml"/><Relationship Id="rId40" Type="http://schemas.openxmlformats.org/officeDocument/2006/relationships/tags" Target="../tags/tag224.xml"/><Relationship Id="rId41" Type="http://schemas.openxmlformats.org/officeDocument/2006/relationships/tags" Target="../tags/tag225.xml"/><Relationship Id="rId42" Type="http://schemas.openxmlformats.org/officeDocument/2006/relationships/tags" Target="../tags/tag226.xml"/><Relationship Id="rId43" Type="http://schemas.openxmlformats.org/officeDocument/2006/relationships/tags" Target="../tags/tag227.xml"/><Relationship Id="rId44" Type="http://schemas.openxmlformats.org/officeDocument/2006/relationships/tags" Target="../tags/tag228.xml"/><Relationship Id="rId45" Type="http://schemas.openxmlformats.org/officeDocument/2006/relationships/tags" Target="../tags/tag229.xml"/><Relationship Id="rId46" Type="http://schemas.openxmlformats.org/officeDocument/2006/relationships/tags" Target="../tags/tag230.xml"/><Relationship Id="rId47" Type="http://schemas.openxmlformats.org/officeDocument/2006/relationships/tags" Target="../tags/tag231.xml"/><Relationship Id="rId48" Type="http://schemas.openxmlformats.org/officeDocument/2006/relationships/tags" Target="../tags/tag232.xml"/><Relationship Id="rId49" Type="http://schemas.openxmlformats.org/officeDocument/2006/relationships/tags" Target="../tags/tag233.xml"/><Relationship Id="rId50" Type="http://schemas.openxmlformats.org/officeDocument/2006/relationships/tags" Target="../tags/tag234.xml"/><Relationship Id="rId51" Type="http://schemas.openxmlformats.org/officeDocument/2006/relationships/tags" Target="../tags/tag235.xml"/><Relationship Id="rId52" Type="http://schemas.openxmlformats.org/officeDocument/2006/relationships/tags" Target="../tags/tag236.xml"/><Relationship Id="rId53" Type="http://schemas.openxmlformats.org/officeDocument/2006/relationships/tags" Target="../tags/tag237.xml"/><Relationship Id="rId54" Type="http://schemas.openxmlformats.org/officeDocument/2006/relationships/tags" Target="../tags/tag238.xml"/><Relationship Id="rId55" Type="http://schemas.openxmlformats.org/officeDocument/2006/relationships/tags" Target="../tags/tag239.xml"/><Relationship Id="rId56" Type="http://schemas.openxmlformats.org/officeDocument/2006/relationships/tags" Target="../tags/tag240.xml"/><Relationship Id="rId57" Type="http://schemas.openxmlformats.org/officeDocument/2006/relationships/tags" Target="../tags/tag241.xml"/><Relationship Id="rId58" Type="http://schemas.openxmlformats.org/officeDocument/2006/relationships/tags" Target="../tags/tag242.xml"/><Relationship Id="rId59" Type="http://schemas.openxmlformats.org/officeDocument/2006/relationships/tags" Target="../tags/tag243.xml"/><Relationship Id="rId60" Type="http://schemas.openxmlformats.org/officeDocument/2006/relationships/tags" Target="../tags/tag244.xml"/><Relationship Id="rId61" Type="http://schemas.openxmlformats.org/officeDocument/2006/relationships/tags" Target="../tags/tag245.xml"/><Relationship Id="rId62" Type="http://schemas.openxmlformats.org/officeDocument/2006/relationships/tags" Target="../tags/tag246.xml"/><Relationship Id="rId63" Type="http://schemas.openxmlformats.org/officeDocument/2006/relationships/tags" Target="../tags/tag247.xml"/><Relationship Id="rId64" Type="http://schemas.openxmlformats.org/officeDocument/2006/relationships/tags" Target="../tags/tag248.xml"/><Relationship Id="rId65" Type="http://schemas.openxmlformats.org/officeDocument/2006/relationships/tags" Target="../tags/tag249.xml"/><Relationship Id="rId66" Type="http://schemas.openxmlformats.org/officeDocument/2006/relationships/tags" Target="../tags/tag250.xml"/><Relationship Id="rId67" Type="http://schemas.openxmlformats.org/officeDocument/2006/relationships/tags" Target="../tags/tag251.xml"/><Relationship Id="rId68" Type="http://schemas.openxmlformats.org/officeDocument/2006/relationships/tags" Target="../tags/tag252.xml"/><Relationship Id="rId69" Type="http://schemas.openxmlformats.org/officeDocument/2006/relationships/tags" Target="../tags/tag253.xml"/><Relationship Id="rId70" Type="http://schemas.openxmlformats.org/officeDocument/2006/relationships/tags" Target="../tags/tag254.xml"/><Relationship Id="rId71" Type="http://schemas.openxmlformats.org/officeDocument/2006/relationships/tags" Target="../tags/tag255.xml"/><Relationship Id="rId72" Type="http://schemas.openxmlformats.org/officeDocument/2006/relationships/tags" Target="../tags/tag256.xml"/><Relationship Id="rId73" Type="http://schemas.openxmlformats.org/officeDocument/2006/relationships/tags" Target="../tags/tag257.xml"/><Relationship Id="rId74" Type="http://schemas.openxmlformats.org/officeDocument/2006/relationships/tags" Target="../tags/tag258.xml"/><Relationship Id="rId75" Type="http://schemas.openxmlformats.org/officeDocument/2006/relationships/tags" Target="../tags/tag259.xml"/><Relationship Id="rId76" Type="http://schemas.openxmlformats.org/officeDocument/2006/relationships/tags" Target="../tags/tag260.xml"/><Relationship Id="rId77" Type="http://schemas.openxmlformats.org/officeDocument/2006/relationships/tags" Target="../tags/tag261.xml"/><Relationship Id="rId78" Type="http://schemas.openxmlformats.org/officeDocument/2006/relationships/tags" Target="../tags/tag262.xml"/><Relationship Id="rId79" Type="http://schemas.openxmlformats.org/officeDocument/2006/relationships/tags" Target="../tags/tag263.xml"/><Relationship Id="rId80" Type="http://schemas.openxmlformats.org/officeDocument/2006/relationships/tags" Target="../tags/tag264.xml"/><Relationship Id="rId81" Type="http://schemas.openxmlformats.org/officeDocument/2006/relationships/tags" Target="../tags/tag265.xml"/><Relationship Id="rId82" Type="http://schemas.openxmlformats.org/officeDocument/2006/relationships/tags" Target="../tags/tag266.xml"/><Relationship Id="rId83" Type="http://schemas.openxmlformats.org/officeDocument/2006/relationships/tags" Target="../tags/tag267.xml"/><Relationship Id="rId84" Type="http://schemas.openxmlformats.org/officeDocument/2006/relationships/tags" Target="../tags/tag268.xml"/><Relationship Id="rId85" Type="http://schemas.openxmlformats.org/officeDocument/2006/relationships/tags" Target="../tags/tag269.xml"/><Relationship Id="rId86" Type="http://schemas.openxmlformats.org/officeDocument/2006/relationships/tags" Target="../tags/tag270.xml"/><Relationship Id="rId87" Type="http://schemas.openxmlformats.org/officeDocument/2006/relationships/tags" Target="../tags/tag271.xml"/><Relationship Id="rId88" Type="http://schemas.openxmlformats.org/officeDocument/2006/relationships/tags" Target="../tags/tag272.xml"/><Relationship Id="rId89" Type="http://schemas.openxmlformats.org/officeDocument/2006/relationships/tags" Target="../tags/tag273.xml"/><Relationship Id="rId90" Type="http://schemas.openxmlformats.org/officeDocument/2006/relationships/tags" Target="../tags/tag274.xml"/><Relationship Id="rId91" Type="http://schemas.openxmlformats.org/officeDocument/2006/relationships/tags" Target="../tags/tag275.xml"/><Relationship Id="rId92" Type="http://schemas.openxmlformats.org/officeDocument/2006/relationships/tags" Target="../tags/tag276.xml"/><Relationship Id="rId9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tags" Target="../tags/tag289.xml"/><Relationship Id="rId14" Type="http://schemas.openxmlformats.org/officeDocument/2006/relationships/tags" Target="../tags/tag290.xml"/><Relationship Id="rId15" Type="http://schemas.openxmlformats.org/officeDocument/2006/relationships/tags" Target="../tags/tag291.xml"/><Relationship Id="rId16" Type="http://schemas.openxmlformats.org/officeDocument/2006/relationships/tags" Target="../tags/tag292.xml"/><Relationship Id="rId17" Type="http://schemas.openxmlformats.org/officeDocument/2006/relationships/tags" Target="../tags/tag293.xml"/><Relationship Id="rId18" Type="http://schemas.openxmlformats.org/officeDocument/2006/relationships/tags" Target="../tags/tag294.xml"/><Relationship Id="rId19" Type="http://schemas.openxmlformats.org/officeDocument/2006/relationships/tags" Target="../tags/tag295.xml"/><Relationship Id="rId20" Type="http://schemas.openxmlformats.org/officeDocument/2006/relationships/tags" Target="../tags/tag296.xml"/><Relationship Id="rId21" Type="http://schemas.openxmlformats.org/officeDocument/2006/relationships/tags" Target="../tags/tag297.xml"/><Relationship Id="rId22" Type="http://schemas.openxmlformats.org/officeDocument/2006/relationships/tags" Target="../tags/tag298.xml"/><Relationship Id="rId23" Type="http://schemas.openxmlformats.org/officeDocument/2006/relationships/tags" Target="../tags/tag299.xml"/><Relationship Id="rId24" Type="http://schemas.openxmlformats.org/officeDocument/2006/relationships/tags" Target="../tags/tag300.xml"/><Relationship Id="rId25" Type="http://schemas.openxmlformats.org/officeDocument/2006/relationships/tags" Target="../tags/tag301.xml"/><Relationship Id="rId26" Type="http://schemas.openxmlformats.org/officeDocument/2006/relationships/tags" Target="../tags/tag302.xml"/><Relationship Id="rId27" Type="http://schemas.openxmlformats.org/officeDocument/2006/relationships/tags" Target="../tags/tag303.xml"/><Relationship Id="rId28" Type="http://schemas.openxmlformats.org/officeDocument/2006/relationships/tags" Target="../tags/tag304.xml"/><Relationship Id="rId29" Type="http://schemas.openxmlformats.org/officeDocument/2006/relationships/tags" Target="../tags/tag305.xml"/><Relationship Id="rId30" Type="http://schemas.openxmlformats.org/officeDocument/2006/relationships/tags" Target="../tags/tag306.xml"/><Relationship Id="rId31" Type="http://schemas.openxmlformats.org/officeDocument/2006/relationships/tags" Target="../tags/tag307.xml"/><Relationship Id="rId32" Type="http://schemas.openxmlformats.org/officeDocument/2006/relationships/tags" Target="../tags/tag308.xml"/><Relationship Id="rId33" Type="http://schemas.openxmlformats.org/officeDocument/2006/relationships/tags" Target="../tags/tag309.xml"/><Relationship Id="rId34" Type="http://schemas.openxmlformats.org/officeDocument/2006/relationships/tags" Target="../tags/tag310.xml"/><Relationship Id="rId35" Type="http://schemas.openxmlformats.org/officeDocument/2006/relationships/tags" Target="../tags/tag311.xml"/><Relationship Id="rId36" Type="http://schemas.openxmlformats.org/officeDocument/2006/relationships/tags" Target="../tags/tag312.xml"/><Relationship Id="rId37" Type="http://schemas.openxmlformats.org/officeDocument/2006/relationships/tags" Target="../tags/tag313.xml"/><Relationship Id="rId38" Type="http://schemas.openxmlformats.org/officeDocument/2006/relationships/tags" Target="../tags/tag314.xml"/><Relationship Id="rId39" Type="http://schemas.openxmlformats.org/officeDocument/2006/relationships/tags" Target="../tags/tag315.xml"/><Relationship Id="rId40" Type="http://schemas.openxmlformats.org/officeDocument/2006/relationships/tags" Target="../tags/tag316.xml"/><Relationship Id="rId41" Type="http://schemas.openxmlformats.org/officeDocument/2006/relationships/tags" Target="../tags/tag317.xml"/><Relationship Id="rId42" Type="http://schemas.openxmlformats.org/officeDocument/2006/relationships/tags" Target="../tags/tag318.xml"/><Relationship Id="rId43" Type="http://schemas.openxmlformats.org/officeDocument/2006/relationships/tags" Target="../tags/tag319.xml"/><Relationship Id="rId44" Type="http://schemas.openxmlformats.org/officeDocument/2006/relationships/tags" Target="../tags/tag320.xml"/><Relationship Id="rId45" Type="http://schemas.openxmlformats.org/officeDocument/2006/relationships/tags" Target="../tags/tag321.xml"/><Relationship Id="rId46" Type="http://schemas.openxmlformats.org/officeDocument/2006/relationships/tags" Target="../tags/tag322.xml"/><Relationship Id="rId47" Type="http://schemas.openxmlformats.org/officeDocument/2006/relationships/tags" Target="../tags/tag323.xml"/><Relationship Id="rId48" Type="http://schemas.openxmlformats.org/officeDocument/2006/relationships/tags" Target="../tags/tag324.xml"/><Relationship Id="rId4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25.xml"/><Relationship Id="rId2" Type="http://schemas.openxmlformats.org/officeDocument/2006/relationships/tags" Target="../tags/tag326.xml"/><Relationship Id="rId3" Type="http://schemas.openxmlformats.org/officeDocument/2006/relationships/tags" Target="../tags/tag327.xml"/><Relationship Id="rId4" Type="http://schemas.openxmlformats.org/officeDocument/2006/relationships/tags" Target="../tags/tag328.xml"/><Relationship Id="rId5" Type="http://schemas.openxmlformats.org/officeDocument/2006/relationships/tags" Target="../tags/tag329.xml"/><Relationship Id="rId6" Type="http://schemas.openxmlformats.org/officeDocument/2006/relationships/tags" Target="../tags/tag330.xml"/><Relationship Id="rId7" Type="http://schemas.openxmlformats.org/officeDocument/2006/relationships/tags" Target="../tags/tag331.xml"/><Relationship Id="rId8" Type="http://schemas.openxmlformats.org/officeDocument/2006/relationships/tags" Target="../tags/tag332.xml"/><Relationship Id="rId9" Type="http://schemas.openxmlformats.org/officeDocument/2006/relationships/tags" Target="../tags/tag333.xml"/><Relationship Id="rId10" Type="http://schemas.openxmlformats.org/officeDocument/2006/relationships/tags" Target="../tags/tag334.xml"/><Relationship Id="rId11" Type="http://schemas.openxmlformats.org/officeDocument/2006/relationships/tags" Target="../tags/tag335.xml"/><Relationship Id="rId12" Type="http://schemas.openxmlformats.org/officeDocument/2006/relationships/tags" Target="../tags/tag336.xml"/><Relationship Id="rId13" Type="http://schemas.openxmlformats.org/officeDocument/2006/relationships/tags" Target="../tags/tag337.xml"/><Relationship Id="rId14" Type="http://schemas.openxmlformats.org/officeDocument/2006/relationships/tags" Target="../tags/tag338.xml"/><Relationship Id="rId15" Type="http://schemas.openxmlformats.org/officeDocument/2006/relationships/tags" Target="../tags/tag339.xml"/><Relationship Id="rId16" Type="http://schemas.openxmlformats.org/officeDocument/2006/relationships/tags" Target="../tags/tag340.xml"/><Relationship Id="rId17" Type="http://schemas.openxmlformats.org/officeDocument/2006/relationships/tags" Target="../tags/tag341.xml"/><Relationship Id="rId18" Type="http://schemas.openxmlformats.org/officeDocument/2006/relationships/tags" Target="../tags/tag342.xml"/><Relationship Id="rId19" Type="http://schemas.openxmlformats.org/officeDocument/2006/relationships/tags" Target="../tags/tag343.xml"/><Relationship Id="rId20" Type="http://schemas.openxmlformats.org/officeDocument/2006/relationships/tags" Target="../tags/tag344.xml"/><Relationship Id="rId21" Type="http://schemas.openxmlformats.org/officeDocument/2006/relationships/tags" Target="../tags/tag345.xml"/><Relationship Id="rId22" Type="http://schemas.openxmlformats.org/officeDocument/2006/relationships/tags" Target="../tags/tag346.xml"/><Relationship Id="rId23" Type="http://schemas.openxmlformats.org/officeDocument/2006/relationships/tags" Target="../tags/tag347.xml"/><Relationship Id="rId24" Type="http://schemas.openxmlformats.org/officeDocument/2006/relationships/tags" Target="../tags/tag348.xml"/><Relationship Id="rId25" Type="http://schemas.openxmlformats.org/officeDocument/2006/relationships/tags" Target="../tags/tag349.xml"/><Relationship Id="rId26" Type="http://schemas.openxmlformats.org/officeDocument/2006/relationships/tags" Target="../tags/tag350.xml"/><Relationship Id="rId27" Type="http://schemas.openxmlformats.org/officeDocument/2006/relationships/tags" Target="../tags/tag351.xml"/><Relationship Id="rId28" Type="http://schemas.openxmlformats.org/officeDocument/2006/relationships/tags" Target="../tags/tag352.xml"/><Relationship Id="rId29" Type="http://schemas.openxmlformats.org/officeDocument/2006/relationships/tags" Target="../tags/tag353.xml"/><Relationship Id="rId30" Type="http://schemas.openxmlformats.org/officeDocument/2006/relationships/tags" Target="../tags/tag354.xml"/><Relationship Id="rId31" Type="http://schemas.openxmlformats.org/officeDocument/2006/relationships/tags" Target="../tags/tag355.xml"/><Relationship Id="rId32" Type="http://schemas.openxmlformats.org/officeDocument/2006/relationships/tags" Target="../tags/tag356.xml"/><Relationship Id="rId33" Type="http://schemas.openxmlformats.org/officeDocument/2006/relationships/tags" Target="../tags/tag357.xml"/><Relationship Id="rId34" Type="http://schemas.openxmlformats.org/officeDocument/2006/relationships/tags" Target="../tags/tag358.xml"/><Relationship Id="rId35" Type="http://schemas.openxmlformats.org/officeDocument/2006/relationships/tags" Target="../tags/tag359.xml"/><Relationship Id="rId36" Type="http://schemas.openxmlformats.org/officeDocument/2006/relationships/tags" Target="../tags/tag360.xml"/><Relationship Id="rId37" Type="http://schemas.openxmlformats.org/officeDocument/2006/relationships/tags" Target="../tags/tag361.xml"/><Relationship Id="rId38" Type="http://schemas.openxmlformats.org/officeDocument/2006/relationships/tags" Target="../tags/tag362.xml"/><Relationship Id="rId39" Type="http://schemas.openxmlformats.org/officeDocument/2006/relationships/tags" Target="../tags/tag363.xml"/><Relationship Id="rId40" Type="http://schemas.openxmlformats.org/officeDocument/2006/relationships/tags" Target="../tags/tag364.xml"/><Relationship Id="rId41" Type="http://schemas.openxmlformats.org/officeDocument/2006/relationships/tags" Target="../tags/tag365.xml"/><Relationship Id="rId42" Type="http://schemas.openxmlformats.org/officeDocument/2006/relationships/tags" Target="../tags/tag366.xml"/><Relationship Id="rId43" Type="http://schemas.openxmlformats.org/officeDocument/2006/relationships/tags" Target="../tags/tag367.xml"/><Relationship Id="rId44" Type="http://schemas.openxmlformats.org/officeDocument/2006/relationships/tags" Target="../tags/tag368.xml"/><Relationship Id="rId45" Type="http://schemas.openxmlformats.org/officeDocument/2006/relationships/tags" Target="../tags/tag369.xml"/><Relationship Id="rId46" Type="http://schemas.openxmlformats.org/officeDocument/2006/relationships/tags" Target="../tags/tag370.xml"/><Relationship Id="rId47" Type="http://schemas.openxmlformats.org/officeDocument/2006/relationships/tags" Target="../tags/tag371.xml"/><Relationship Id="rId48" Type="http://schemas.openxmlformats.org/officeDocument/2006/relationships/tags" Target="../tags/tag372.xml"/><Relationship Id="rId49" Type="http://schemas.openxmlformats.org/officeDocument/2006/relationships/tags" Target="../tags/tag373.xml"/><Relationship Id="rId50" Type="http://schemas.openxmlformats.org/officeDocument/2006/relationships/tags" Target="../tags/tag374.xml"/><Relationship Id="rId5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tags" Target="../tags/tag378.xml"/><Relationship Id="rId5" Type="http://schemas.openxmlformats.org/officeDocument/2006/relationships/tags" Target="../tags/tag379.xml"/><Relationship Id="rId6" Type="http://schemas.openxmlformats.org/officeDocument/2006/relationships/tags" Target="../tags/tag380.xml"/><Relationship Id="rId7" Type="http://schemas.openxmlformats.org/officeDocument/2006/relationships/tags" Target="../tags/tag381.xml"/><Relationship Id="rId8" Type="http://schemas.openxmlformats.org/officeDocument/2006/relationships/tags" Target="../tags/tag382.xml"/><Relationship Id="rId9" Type="http://schemas.openxmlformats.org/officeDocument/2006/relationships/tags" Target="../tags/tag383.xml"/><Relationship Id="rId10" Type="http://schemas.openxmlformats.org/officeDocument/2006/relationships/tags" Target="../tags/tag384.xml"/><Relationship Id="rId11" Type="http://schemas.openxmlformats.org/officeDocument/2006/relationships/tags" Target="../tags/tag385.xml"/><Relationship Id="rId12" Type="http://schemas.openxmlformats.org/officeDocument/2006/relationships/tags" Target="../tags/tag386.xml"/><Relationship Id="rId13" Type="http://schemas.openxmlformats.org/officeDocument/2006/relationships/tags" Target="../tags/tag387.xml"/><Relationship Id="rId14" Type="http://schemas.openxmlformats.org/officeDocument/2006/relationships/tags" Target="../tags/tag388.xml"/><Relationship Id="rId15" Type="http://schemas.openxmlformats.org/officeDocument/2006/relationships/tags" Target="../tags/tag389.xml"/><Relationship Id="rId16" Type="http://schemas.openxmlformats.org/officeDocument/2006/relationships/tags" Target="../tags/tag390.xml"/><Relationship Id="rId17" Type="http://schemas.openxmlformats.org/officeDocument/2006/relationships/tags" Target="../tags/tag391.xml"/><Relationship Id="rId18" Type="http://schemas.openxmlformats.org/officeDocument/2006/relationships/tags" Target="../tags/tag392.xml"/><Relationship Id="rId19" Type="http://schemas.openxmlformats.org/officeDocument/2006/relationships/tags" Target="../tags/tag393.xml"/><Relationship Id="rId20" Type="http://schemas.openxmlformats.org/officeDocument/2006/relationships/tags" Target="../tags/tag394.xml"/><Relationship Id="rId21" Type="http://schemas.openxmlformats.org/officeDocument/2006/relationships/tags" Target="../tags/tag395.xml"/><Relationship Id="rId22" Type="http://schemas.openxmlformats.org/officeDocument/2006/relationships/tags" Target="../tags/tag396.xml"/><Relationship Id="rId23" Type="http://schemas.openxmlformats.org/officeDocument/2006/relationships/tags" Target="../tags/tag397.xml"/><Relationship Id="rId24" Type="http://schemas.openxmlformats.org/officeDocument/2006/relationships/tags" Target="../tags/tag398.xml"/><Relationship Id="rId25" Type="http://schemas.openxmlformats.org/officeDocument/2006/relationships/tags" Target="../tags/tag399.xml"/><Relationship Id="rId26" Type="http://schemas.openxmlformats.org/officeDocument/2006/relationships/tags" Target="../tags/tag400.xml"/><Relationship Id="rId27" Type="http://schemas.openxmlformats.org/officeDocument/2006/relationships/tags" Target="../tags/tag401.xml"/><Relationship Id="rId28" Type="http://schemas.openxmlformats.org/officeDocument/2006/relationships/tags" Target="../tags/tag402.xml"/><Relationship Id="rId29" Type="http://schemas.openxmlformats.org/officeDocument/2006/relationships/tags" Target="../tags/tag403.xml"/><Relationship Id="rId30" Type="http://schemas.openxmlformats.org/officeDocument/2006/relationships/tags" Target="../tags/tag404.xml"/><Relationship Id="rId31" Type="http://schemas.openxmlformats.org/officeDocument/2006/relationships/tags" Target="../tags/tag405.xml"/><Relationship Id="rId32" Type="http://schemas.openxmlformats.org/officeDocument/2006/relationships/tags" Target="../tags/tag406.xml"/><Relationship Id="rId33" Type="http://schemas.openxmlformats.org/officeDocument/2006/relationships/tags" Target="../tags/tag407.xml"/><Relationship Id="rId34" Type="http://schemas.openxmlformats.org/officeDocument/2006/relationships/tags" Target="../tags/tag408.xml"/><Relationship Id="rId35" Type="http://schemas.openxmlformats.org/officeDocument/2006/relationships/tags" Target="../tags/tag409.xml"/><Relationship Id="rId36" Type="http://schemas.openxmlformats.org/officeDocument/2006/relationships/tags" Target="../tags/tag410.xml"/><Relationship Id="rId37" Type="http://schemas.openxmlformats.org/officeDocument/2006/relationships/tags" Target="../tags/tag411.xml"/><Relationship Id="rId38" Type="http://schemas.openxmlformats.org/officeDocument/2006/relationships/tags" Target="../tags/tag412.xml"/><Relationship Id="rId39" Type="http://schemas.openxmlformats.org/officeDocument/2006/relationships/tags" Target="../tags/tag413.xml"/><Relationship Id="rId40" Type="http://schemas.openxmlformats.org/officeDocument/2006/relationships/tags" Target="../tags/tag414.xml"/><Relationship Id="rId41" Type="http://schemas.openxmlformats.org/officeDocument/2006/relationships/tags" Target="../tags/tag415.xml"/><Relationship Id="rId42" Type="http://schemas.openxmlformats.org/officeDocument/2006/relationships/tags" Target="../tags/tag416.xml"/><Relationship Id="rId43" Type="http://schemas.openxmlformats.org/officeDocument/2006/relationships/tags" Target="../tags/tag417.xml"/><Relationship Id="rId44" Type="http://schemas.openxmlformats.org/officeDocument/2006/relationships/tags" Target="../tags/tag418.xml"/><Relationship Id="rId45" Type="http://schemas.openxmlformats.org/officeDocument/2006/relationships/tags" Target="../tags/tag419.xml"/><Relationship Id="rId46" Type="http://schemas.openxmlformats.org/officeDocument/2006/relationships/tags" Target="../tags/tag420.xml"/><Relationship Id="rId4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tags" Target="../tags/tag441.xml"/><Relationship Id="rId22" Type="http://schemas.openxmlformats.org/officeDocument/2006/relationships/tags" Target="../tags/tag442.xml"/><Relationship Id="rId23" Type="http://schemas.openxmlformats.org/officeDocument/2006/relationships/tags" Target="../tags/tag443.xml"/><Relationship Id="rId24" Type="http://schemas.openxmlformats.org/officeDocument/2006/relationships/tags" Target="../tags/tag444.xml"/><Relationship Id="rId25" Type="http://schemas.openxmlformats.org/officeDocument/2006/relationships/tags" Target="../tags/tag445.xml"/><Relationship Id="rId26" Type="http://schemas.openxmlformats.org/officeDocument/2006/relationships/tags" Target="../tags/tag446.xml"/><Relationship Id="rId27" Type="http://schemas.openxmlformats.org/officeDocument/2006/relationships/tags" Target="../tags/tag447.xml"/><Relationship Id="rId28" Type="http://schemas.openxmlformats.org/officeDocument/2006/relationships/tags" Target="../tags/tag448.xml"/><Relationship Id="rId29" Type="http://schemas.openxmlformats.org/officeDocument/2006/relationships/tags" Target="../tags/tag449.xml"/><Relationship Id="rId30" Type="http://schemas.openxmlformats.org/officeDocument/2006/relationships/tags" Target="../tags/tag450.xml"/><Relationship Id="rId31" Type="http://schemas.openxmlformats.org/officeDocument/2006/relationships/tags" Target="../tags/tag451.xml"/><Relationship Id="rId32" Type="http://schemas.openxmlformats.org/officeDocument/2006/relationships/tags" Target="../tags/tag452.xml"/><Relationship Id="rId33" Type="http://schemas.openxmlformats.org/officeDocument/2006/relationships/tags" Target="../tags/tag453.xml"/><Relationship Id="rId34" Type="http://schemas.openxmlformats.org/officeDocument/2006/relationships/tags" Target="../tags/tag454.xml"/><Relationship Id="rId35" Type="http://schemas.openxmlformats.org/officeDocument/2006/relationships/tags" Target="../tags/tag455.xml"/><Relationship Id="rId36" Type="http://schemas.openxmlformats.org/officeDocument/2006/relationships/tags" Target="../tags/tag456.xml"/><Relationship Id="rId37" Type="http://schemas.openxmlformats.org/officeDocument/2006/relationships/tags" Target="../tags/tag457.xml"/><Relationship Id="rId38" Type="http://schemas.openxmlformats.org/officeDocument/2006/relationships/tags" Target="../tags/tag458.xml"/><Relationship Id="rId39" Type="http://schemas.openxmlformats.org/officeDocument/2006/relationships/tags" Target="../tags/tag459.xml"/><Relationship Id="rId40" Type="http://schemas.openxmlformats.org/officeDocument/2006/relationships/tags" Target="../tags/tag460.xml"/><Relationship Id="rId41" Type="http://schemas.openxmlformats.org/officeDocument/2006/relationships/tags" Target="../tags/tag461.xml"/><Relationship Id="rId42" Type="http://schemas.openxmlformats.org/officeDocument/2006/relationships/tags" Target="../tags/tag462.xml"/><Relationship Id="rId43" Type="http://schemas.openxmlformats.org/officeDocument/2006/relationships/tags" Target="../tags/tag463.xml"/><Relationship Id="rId44" Type="http://schemas.openxmlformats.org/officeDocument/2006/relationships/tags" Target="../tags/tag464.xml"/><Relationship Id="rId45" Type="http://schemas.openxmlformats.org/officeDocument/2006/relationships/tags" Target="../tags/tag465.xml"/><Relationship Id="rId4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66.xml"/><Relationship Id="rId2" Type="http://schemas.openxmlformats.org/officeDocument/2006/relationships/tags" Target="../tags/tag467.xml"/><Relationship Id="rId3" Type="http://schemas.openxmlformats.org/officeDocument/2006/relationships/tags" Target="../tags/tag468.xml"/><Relationship Id="rId4" Type="http://schemas.openxmlformats.org/officeDocument/2006/relationships/tags" Target="../tags/tag469.xml"/><Relationship Id="rId5" Type="http://schemas.openxmlformats.org/officeDocument/2006/relationships/tags" Target="../tags/tag470.xml"/><Relationship Id="rId6" Type="http://schemas.openxmlformats.org/officeDocument/2006/relationships/tags" Target="../tags/tag471.xml"/><Relationship Id="rId7" Type="http://schemas.openxmlformats.org/officeDocument/2006/relationships/tags" Target="../tags/tag472.xml"/><Relationship Id="rId8" Type="http://schemas.openxmlformats.org/officeDocument/2006/relationships/tags" Target="../tags/tag473.xml"/><Relationship Id="rId9" Type="http://schemas.openxmlformats.org/officeDocument/2006/relationships/tags" Target="../tags/tag474.xml"/><Relationship Id="rId10" Type="http://schemas.openxmlformats.org/officeDocument/2006/relationships/tags" Target="../tags/tag475.xml"/><Relationship Id="rId11" Type="http://schemas.openxmlformats.org/officeDocument/2006/relationships/tags" Target="../tags/tag476.xml"/><Relationship Id="rId12" Type="http://schemas.openxmlformats.org/officeDocument/2006/relationships/tags" Target="../tags/tag477.xml"/><Relationship Id="rId13" Type="http://schemas.openxmlformats.org/officeDocument/2006/relationships/tags" Target="../tags/tag478.xml"/><Relationship Id="rId14" Type="http://schemas.openxmlformats.org/officeDocument/2006/relationships/tags" Target="../tags/tag479.xml"/><Relationship Id="rId15" Type="http://schemas.openxmlformats.org/officeDocument/2006/relationships/tags" Target="../tags/tag480.xml"/><Relationship Id="rId16" Type="http://schemas.openxmlformats.org/officeDocument/2006/relationships/tags" Target="../tags/tag481.xml"/><Relationship Id="rId17" Type="http://schemas.openxmlformats.org/officeDocument/2006/relationships/tags" Target="../tags/tag482.xml"/><Relationship Id="rId18" Type="http://schemas.openxmlformats.org/officeDocument/2006/relationships/tags" Target="../tags/tag483.xml"/><Relationship Id="rId19" Type="http://schemas.openxmlformats.org/officeDocument/2006/relationships/tags" Target="../tags/tag484.xml"/><Relationship Id="rId20" Type="http://schemas.openxmlformats.org/officeDocument/2006/relationships/tags" Target="../tags/tag485.xml"/><Relationship Id="rId21" Type="http://schemas.openxmlformats.org/officeDocument/2006/relationships/tags" Target="../tags/tag486.xml"/><Relationship Id="rId22" Type="http://schemas.openxmlformats.org/officeDocument/2006/relationships/tags" Target="../tags/tag487.xml"/><Relationship Id="rId23" Type="http://schemas.openxmlformats.org/officeDocument/2006/relationships/tags" Target="../tags/tag488.xml"/><Relationship Id="rId24" Type="http://schemas.openxmlformats.org/officeDocument/2006/relationships/tags" Target="../tags/tag489.xml"/><Relationship Id="rId25" Type="http://schemas.openxmlformats.org/officeDocument/2006/relationships/tags" Target="../tags/tag490.xml"/><Relationship Id="rId26" Type="http://schemas.openxmlformats.org/officeDocument/2006/relationships/tags" Target="../tags/tag491.xml"/><Relationship Id="rId27" Type="http://schemas.openxmlformats.org/officeDocument/2006/relationships/tags" Target="../tags/tag492.xml"/><Relationship Id="rId28" Type="http://schemas.openxmlformats.org/officeDocument/2006/relationships/tags" Target="../tags/tag493.xml"/><Relationship Id="rId29" Type="http://schemas.openxmlformats.org/officeDocument/2006/relationships/tags" Target="../tags/tag494.xml"/><Relationship Id="rId30" Type="http://schemas.openxmlformats.org/officeDocument/2006/relationships/tags" Target="../tags/tag495.xml"/><Relationship Id="rId31" Type="http://schemas.openxmlformats.org/officeDocument/2006/relationships/tags" Target="../tags/tag496.xml"/><Relationship Id="rId32" Type="http://schemas.openxmlformats.org/officeDocument/2006/relationships/tags" Target="../tags/tag497.xml"/><Relationship Id="rId33" Type="http://schemas.openxmlformats.org/officeDocument/2006/relationships/tags" Target="../tags/tag498.xml"/><Relationship Id="rId34" Type="http://schemas.openxmlformats.org/officeDocument/2006/relationships/tags" Target="../tags/tag499.xml"/><Relationship Id="rId35" Type="http://schemas.openxmlformats.org/officeDocument/2006/relationships/tags" Target="../tags/tag500.xml"/><Relationship Id="rId36" Type="http://schemas.openxmlformats.org/officeDocument/2006/relationships/tags" Target="../tags/tag501.xml"/><Relationship Id="rId37" Type="http://schemas.openxmlformats.org/officeDocument/2006/relationships/tags" Target="../tags/tag502.xml"/><Relationship Id="rId38" Type="http://schemas.openxmlformats.org/officeDocument/2006/relationships/tags" Target="../tags/tag503.xml"/><Relationship Id="rId39" Type="http://schemas.openxmlformats.org/officeDocument/2006/relationships/tags" Target="../tags/tag504.xml"/><Relationship Id="rId40" Type="http://schemas.openxmlformats.org/officeDocument/2006/relationships/tags" Target="../tags/tag505.xml"/><Relationship Id="rId41" Type="http://schemas.openxmlformats.org/officeDocument/2006/relationships/tags" Target="../tags/tag506.xml"/><Relationship Id="rId42" Type="http://schemas.openxmlformats.org/officeDocument/2006/relationships/tags" Target="../tags/tag507.xml"/><Relationship Id="rId43" Type="http://schemas.openxmlformats.org/officeDocument/2006/relationships/tags" Target="../tags/tag508.xml"/><Relationship Id="rId44" Type="http://schemas.openxmlformats.org/officeDocument/2006/relationships/tags" Target="../tags/tag509.xml"/><Relationship Id="rId45" Type="http://schemas.openxmlformats.org/officeDocument/2006/relationships/tags" Target="../tags/tag510.xml"/><Relationship Id="rId46" Type="http://schemas.openxmlformats.org/officeDocument/2006/relationships/tags" Target="../tags/tag511.xml"/><Relationship Id="rId4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12.xml"/><Relationship Id="rId2" Type="http://schemas.openxmlformats.org/officeDocument/2006/relationships/tags" Target="../tags/tag513.xml"/><Relationship Id="rId3" Type="http://schemas.openxmlformats.org/officeDocument/2006/relationships/tags" Target="../tags/tag514.xml"/><Relationship Id="rId4" Type="http://schemas.openxmlformats.org/officeDocument/2006/relationships/tags" Target="../tags/tag515.xml"/><Relationship Id="rId5" Type="http://schemas.openxmlformats.org/officeDocument/2006/relationships/tags" Target="../tags/tag516.xml"/><Relationship Id="rId6" Type="http://schemas.openxmlformats.org/officeDocument/2006/relationships/tags" Target="../tags/tag517.xml"/><Relationship Id="rId7" Type="http://schemas.openxmlformats.org/officeDocument/2006/relationships/tags" Target="../tags/tag518.xml"/><Relationship Id="rId8" Type="http://schemas.openxmlformats.org/officeDocument/2006/relationships/tags" Target="../tags/tag519.xml"/><Relationship Id="rId9" Type="http://schemas.openxmlformats.org/officeDocument/2006/relationships/tags" Target="../tags/tag520.xml"/><Relationship Id="rId10" Type="http://schemas.openxmlformats.org/officeDocument/2006/relationships/tags" Target="../tags/tag521.xml"/><Relationship Id="rId11" Type="http://schemas.openxmlformats.org/officeDocument/2006/relationships/tags" Target="../tags/tag522.xml"/><Relationship Id="rId12" Type="http://schemas.openxmlformats.org/officeDocument/2006/relationships/tags" Target="../tags/tag523.xml"/><Relationship Id="rId13" Type="http://schemas.openxmlformats.org/officeDocument/2006/relationships/tags" Target="../tags/tag524.xml"/><Relationship Id="rId14" Type="http://schemas.openxmlformats.org/officeDocument/2006/relationships/tags" Target="../tags/tag525.xml"/><Relationship Id="rId15" Type="http://schemas.openxmlformats.org/officeDocument/2006/relationships/tags" Target="../tags/tag526.xml"/><Relationship Id="rId16" Type="http://schemas.openxmlformats.org/officeDocument/2006/relationships/tags" Target="../tags/tag527.xml"/><Relationship Id="rId17" Type="http://schemas.openxmlformats.org/officeDocument/2006/relationships/tags" Target="../tags/tag528.xml"/><Relationship Id="rId18" Type="http://schemas.openxmlformats.org/officeDocument/2006/relationships/tags" Target="../tags/tag529.xml"/><Relationship Id="rId19" Type="http://schemas.openxmlformats.org/officeDocument/2006/relationships/tags" Target="../tags/tag530.xml"/><Relationship Id="rId20" Type="http://schemas.openxmlformats.org/officeDocument/2006/relationships/tags" Target="../tags/tag531.xml"/><Relationship Id="rId21" Type="http://schemas.openxmlformats.org/officeDocument/2006/relationships/tags" Target="../tags/tag532.xml"/><Relationship Id="rId22" Type="http://schemas.openxmlformats.org/officeDocument/2006/relationships/tags" Target="../tags/tag533.xml"/><Relationship Id="rId23" Type="http://schemas.openxmlformats.org/officeDocument/2006/relationships/tags" Target="../tags/tag534.xml"/><Relationship Id="rId24" Type="http://schemas.openxmlformats.org/officeDocument/2006/relationships/tags" Target="../tags/tag535.xml"/><Relationship Id="rId25" Type="http://schemas.openxmlformats.org/officeDocument/2006/relationships/tags" Target="../tags/tag536.xml"/><Relationship Id="rId26" Type="http://schemas.openxmlformats.org/officeDocument/2006/relationships/tags" Target="../tags/tag537.xml"/><Relationship Id="rId27" Type="http://schemas.openxmlformats.org/officeDocument/2006/relationships/tags" Target="../tags/tag538.xml"/><Relationship Id="rId28" Type="http://schemas.openxmlformats.org/officeDocument/2006/relationships/tags" Target="../tags/tag539.xml"/><Relationship Id="rId29" Type="http://schemas.openxmlformats.org/officeDocument/2006/relationships/tags" Target="../tags/tag540.xml"/><Relationship Id="rId30" Type="http://schemas.openxmlformats.org/officeDocument/2006/relationships/tags" Target="../tags/tag541.xml"/><Relationship Id="rId31" Type="http://schemas.openxmlformats.org/officeDocument/2006/relationships/tags" Target="../tags/tag542.xml"/><Relationship Id="rId32" Type="http://schemas.openxmlformats.org/officeDocument/2006/relationships/tags" Target="../tags/tag543.xml"/><Relationship Id="rId33" Type="http://schemas.openxmlformats.org/officeDocument/2006/relationships/tags" Target="../tags/tag544.xml"/><Relationship Id="rId34" Type="http://schemas.openxmlformats.org/officeDocument/2006/relationships/tags" Target="../tags/tag545.xml"/><Relationship Id="rId35" Type="http://schemas.openxmlformats.org/officeDocument/2006/relationships/tags" Target="../tags/tag546.xml"/><Relationship Id="rId36" Type="http://schemas.openxmlformats.org/officeDocument/2006/relationships/tags" Target="../tags/tag547.xml"/><Relationship Id="rId37" Type="http://schemas.openxmlformats.org/officeDocument/2006/relationships/tags" Target="../tags/tag548.xml"/><Relationship Id="rId38" Type="http://schemas.openxmlformats.org/officeDocument/2006/relationships/tags" Target="../tags/tag549.xml"/><Relationship Id="rId39" Type="http://schemas.openxmlformats.org/officeDocument/2006/relationships/tags" Target="../tags/tag550.xml"/><Relationship Id="rId40" Type="http://schemas.openxmlformats.org/officeDocument/2006/relationships/tags" Target="../tags/tag551.xml"/><Relationship Id="rId41" Type="http://schemas.openxmlformats.org/officeDocument/2006/relationships/tags" Target="../tags/tag552.xml"/><Relationship Id="rId42" Type="http://schemas.openxmlformats.org/officeDocument/2006/relationships/tags" Target="../tags/tag553.xml"/><Relationship Id="rId43" Type="http://schemas.openxmlformats.org/officeDocument/2006/relationships/tags" Target="../tags/tag554.xml"/><Relationship Id="rId44" Type="http://schemas.openxmlformats.org/officeDocument/2006/relationships/tags" Target="../tags/tag555.xml"/><Relationship Id="rId45" Type="http://schemas.openxmlformats.org/officeDocument/2006/relationships/tags" Target="../tags/tag556.xml"/><Relationship Id="rId46" Type="http://schemas.openxmlformats.org/officeDocument/2006/relationships/tags" Target="../tags/tag557.xml"/><Relationship Id="rId47" Type="http://schemas.openxmlformats.org/officeDocument/2006/relationships/tags" Target="../tags/tag558.xml"/><Relationship Id="rId4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59.xml"/><Relationship Id="rId2" Type="http://schemas.openxmlformats.org/officeDocument/2006/relationships/tags" Target="../tags/tag560.xml"/><Relationship Id="rId3" Type="http://schemas.openxmlformats.org/officeDocument/2006/relationships/tags" Target="../tags/tag561.xml"/><Relationship Id="rId4" Type="http://schemas.openxmlformats.org/officeDocument/2006/relationships/image" Target="../media/image1.png"/><Relationship Id="rId5" Type="http://schemas.openxmlformats.org/officeDocument/2006/relationships/tags" Target="../tags/tag562.xml"/><Relationship Id="rId6" Type="http://schemas.openxmlformats.org/officeDocument/2006/relationships/tags" Target="../tags/tag563.xml"/><Relationship Id="rId7" Type="http://schemas.openxmlformats.org/officeDocument/2006/relationships/tags" Target="../tags/tag564.xml"/><Relationship Id="rId8" Type="http://schemas.openxmlformats.org/officeDocument/2006/relationships/tags" Target="../tags/tag565.xml"/><Relationship Id="rId9" Type="http://schemas.openxmlformats.org/officeDocument/2006/relationships/tags" Target="../tags/tag566.xml"/><Relationship Id="rId10" Type="http://schemas.openxmlformats.org/officeDocument/2006/relationships/tags" Target="../tags/tag567.xml"/><Relationship Id="rId11" Type="http://schemas.openxmlformats.org/officeDocument/2006/relationships/tags" Target="../tags/tag568.xml"/><Relationship Id="rId12" Type="http://schemas.openxmlformats.org/officeDocument/2006/relationships/tags" Target="../tags/tag569.xml"/><Relationship Id="rId13" Type="http://schemas.openxmlformats.org/officeDocument/2006/relationships/tags" Target="../tags/tag570.xml"/><Relationship Id="rId14" Type="http://schemas.openxmlformats.org/officeDocument/2006/relationships/tags" Target="../tags/tag571.xml"/><Relationship Id="rId15" Type="http://schemas.openxmlformats.org/officeDocument/2006/relationships/tags" Target="../tags/tag572.xml"/><Relationship Id="rId16" Type="http://schemas.openxmlformats.org/officeDocument/2006/relationships/tags" Target="../tags/tag573.xml"/><Relationship Id="rId17" Type="http://schemas.openxmlformats.org/officeDocument/2006/relationships/tags" Target="../tags/tag574.xml"/><Relationship Id="rId18" Type="http://schemas.openxmlformats.org/officeDocument/2006/relationships/tags" Target="../tags/tag575.xml"/><Relationship Id="rId19" Type="http://schemas.openxmlformats.org/officeDocument/2006/relationships/tags" Target="../tags/tag576.xml"/><Relationship Id="rId20" Type="http://schemas.openxmlformats.org/officeDocument/2006/relationships/tags" Target="../tags/tag577.xml"/><Relationship Id="rId21" Type="http://schemas.openxmlformats.org/officeDocument/2006/relationships/tags" Target="../tags/tag578.xml"/><Relationship Id="rId22" Type="http://schemas.openxmlformats.org/officeDocument/2006/relationships/tags" Target="../tags/tag579.xml"/><Relationship Id="rId23" Type="http://schemas.openxmlformats.org/officeDocument/2006/relationships/tags" Target="../tags/tag580.xml"/><Relationship Id="rId24" Type="http://schemas.openxmlformats.org/officeDocument/2006/relationships/tags" Target="../tags/tag581.xml"/><Relationship Id="rId25" Type="http://schemas.openxmlformats.org/officeDocument/2006/relationships/tags" Target="../tags/tag582.xml"/><Relationship Id="rId26" Type="http://schemas.openxmlformats.org/officeDocument/2006/relationships/tags" Target="../tags/tag583.xml"/><Relationship Id="rId27" Type="http://schemas.openxmlformats.org/officeDocument/2006/relationships/tags" Target="../tags/tag584.xml"/><Relationship Id="rId28" Type="http://schemas.openxmlformats.org/officeDocument/2006/relationships/tags" Target="../tags/tag585.xml"/><Relationship Id="rId29" Type="http://schemas.openxmlformats.org/officeDocument/2006/relationships/tags" Target="../tags/tag586.xml"/><Relationship Id="rId30" Type="http://schemas.openxmlformats.org/officeDocument/2006/relationships/tags" Target="../tags/tag587.xml"/><Relationship Id="rId31" Type="http://schemas.openxmlformats.org/officeDocument/2006/relationships/tags" Target="../tags/tag588.xml"/><Relationship Id="rId32" Type="http://schemas.openxmlformats.org/officeDocument/2006/relationships/tags" Target="../tags/tag589.xml"/><Relationship Id="rId33" Type="http://schemas.openxmlformats.org/officeDocument/2006/relationships/tags" Target="../tags/tag590.xml"/><Relationship Id="rId34" Type="http://schemas.openxmlformats.org/officeDocument/2006/relationships/tags" Target="../tags/tag591.xml"/><Relationship Id="rId35" Type="http://schemas.openxmlformats.org/officeDocument/2006/relationships/tags" Target="../tags/tag592.xml"/><Relationship Id="rId36" Type="http://schemas.openxmlformats.org/officeDocument/2006/relationships/tags" Target="../tags/tag593.xml"/><Relationship Id="rId37" Type="http://schemas.openxmlformats.org/officeDocument/2006/relationships/tags" Target="../tags/tag594.xml"/><Relationship Id="rId38" Type="http://schemas.openxmlformats.org/officeDocument/2006/relationships/tags" Target="../tags/tag595.xml"/><Relationship Id="rId39" Type="http://schemas.openxmlformats.org/officeDocument/2006/relationships/tags" Target="../tags/tag596.xml"/><Relationship Id="rId40" Type="http://schemas.openxmlformats.org/officeDocument/2006/relationships/tags" Target="../tags/tag597.xml"/><Relationship Id="rId41" Type="http://schemas.openxmlformats.org/officeDocument/2006/relationships/tags" Target="../tags/tag598.xml"/><Relationship Id="rId42" Type="http://schemas.openxmlformats.org/officeDocument/2006/relationships/tags" Target="../tags/tag599.xml"/><Relationship Id="rId43" Type="http://schemas.openxmlformats.org/officeDocument/2006/relationships/tags" Target="../tags/tag600.xml"/><Relationship Id="rId44" Type="http://schemas.openxmlformats.org/officeDocument/2006/relationships/tags" Target="../tags/tag601.xml"/><Relationship Id="rId45" Type="http://schemas.openxmlformats.org/officeDocument/2006/relationships/tags" Target="../tags/tag602.xml"/><Relationship Id="rId46" Type="http://schemas.openxmlformats.org/officeDocument/2006/relationships/tags" Target="../tags/tag603.xml"/><Relationship Id="rId47" Type="http://schemas.openxmlformats.org/officeDocument/2006/relationships/tags" Target="../tags/tag604.xml"/><Relationship Id="rId48" Type="http://schemas.openxmlformats.org/officeDocument/2006/relationships/tags" Target="../tags/tag605.xml"/><Relationship Id="rId49" Type="http://schemas.openxmlformats.org/officeDocument/2006/relationships/tags" Target="../tags/tag606.xml"/><Relationship Id="rId50" Type="http://schemas.openxmlformats.org/officeDocument/2006/relationships/tags" Target="../tags/tag607.xml"/><Relationship Id="rId51" Type="http://schemas.openxmlformats.org/officeDocument/2006/relationships/tags" Target="../tags/tag608.xml"/><Relationship Id="rId52" Type="http://schemas.openxmlformats.org/officeDocument/2006/relationships/tags" Target="../tags/tag609.xml"/><Relationship Id="rId53" Type="http://schemas.openxmlformats.org/officeDocument/2006/relationships/tags" Target="../tags/tag610.xml"/><Relationship Id="rId54" Type="http://schemas.openxmlformats.org/officeDocument/2006/relationships/tags" Target="../tags/tag611.xml"/><Relationship Id="rId55" Type="http://schemas.openxmlformats.org/officeDocument/2006/relationships/tags" Target="../tags/tag612.xml"/><Relationship Id="rId56" Type="http://schemas.openxmlformats.org/officeDocument/2006/relationships/tags" Target="../tags/tag613.xml"/><Relationship Id="rId57" Type="http://schemas.openxmlformats.org/officeDocument/2006/relationships/tags" Target="../tags/tag614.xml"/><Relationship Id="rId58" Type="http://schemas.openxmlformats.org/officeDocument/2006/relationships/tags" Target="../tags/tag615.xml"/><Relationship Id="rId59" Type="http://schemas.openxmlformats.org/officeDocument/2006/relationships/tags" Target="../tags/tag616.xml"/><Relationship Id="rId60" Type="http://schemas.openxmlformats.org/officeDocument/2006/relationships/tags" Target="../tags/tag617.xml"/><Relationship Id="rId61" Type="http://schemas.openxmlformats.org/officeDocument/2006/relationships/tags" Target="../tags/tag618.xml"/><Relationship Id="rId62" Type="http://schemas.openxmlformats.org/officeDocument/2006/relationships/tags" Target="../tags/tag619.xml"/><Relationship Id="rId63" Type="http://schemas.openxmlformats.org/officeDocument/2006/relationships/tags" Target="../tags/tag620.xml"/><Relationship Id="rId64" Type="http://schemas.openxmlformats.org/officeDocument/2006/relationships/tags" Target="../tags/tag621.xml"/><Relationship Id="rId65" Type="http://schemas.openxmlformats.org/officeDocument/2006/relationships/tags" Target="../tags/tag622.xml"/><Relationship Id="rId66" Type="http://schemas.openxmlformats.org/officeDocument/2006/relationships/tags" Target="../tags/tag623.xml"/><Relationship Id="rId67" Type="http://schemas.openxmlformats.org/officeDocument/2006/relationships/tags" Target="../tags/tag624.xml"/><Relationship Id="rId68" Type="http://schemas.openxmlformats.org/officeDocument/2006/relationships/tags" Target="../tags/tag625.xml"/><Relationship Id="rId69" Type="http://schemas.openxmlformats.org/officeDocument/2006/relationships/tags" Target="../tags/tag626.xml"/><Relationship Id="rId70" Type="http://schemas.openxmlformats.org/officeDocument/2006/relationships/tags" Target="../tags/tag627.xml"/><Relationship Id="rId71" Type="http://schemas.openxmlformats.org/officeDocument/2006/relationships/tags" Target="../tags/tag628.xml"/><Relationship Id="rId72" Type="http://schemas.openxmlformats.org/officeDocument/2006/relationships/tags" Target="../tags/tag629.xml"/><Relationship Id="rId73" Type="http://schemas.openxmlformats.org/officeDocument/2006/relationships/tags" Target="../tags/tag630.xml"/><Relationship Id="rId74" Type="http://schemas.openxmlformats.org/officeDocument/2006/relationships/tags" Target="../tags/tag631.xml"/><Relationship Id="rId75" Type="http://schemas.openxmlformats.org/officeDocument/2006/relationships/tags" Target="../tags/tag632.xml"/><Relationship Id="rId76" Type="http://schemas.openxmlformats.org/officeDocument/2006/relationships/tags" Target="../tags/tag633.xml"/><Relationship Id="rId77" Type="http://schemas.openxmlformats.org/officeDocument/2006/relationships/tags" Target="../tags/tag634.xml"/><Relationship Id="rId78" Type="http://schemas.openxmlformats.org/officeDocument/2006/relationships/tags" Target="../tags/tag635.xml"/><Relationship Id="rId79" Type="http://schemas.openxmlformats.org/officeDocument/2006/relationships/tags" Target="../tags/tag636.xml"/><Relationship Id="rId80" Type="http://schemas.openxmlformats.org/officeDocument/2006/relationships/tags" Target="../tags/tag637.xml"/><Relationship Id="rId81" Type="http://schemas.openxmlformats.org/officeDocument/2006/relationships/tags" Target="../tags/tag638.xml"/><Relationship Id="rId82" Type="http://schemas.openxmlformats.org/officeDocument/2006/relationships/tags" Target="../tags/tag639.xml"/><Relationship Id="rId83" Type="http://schemas.openxmlformats.org/officeDocument/2006/relationships/tags" Target="../tags/tag640.xml"/><Relationship Id="rId84" Type="http://schemas.openxmlformats.org/officeDocument/2006/relationships/tags" Target="../tags/tag641.xml"/><Relationship Id="rId85" Type="http://schemas.openxmlformats.org/officeDocument/2006/relationships/tags" Target="../tags/tag642.xml"/><Relationship Id="rId86" Type="http://schemas.openxmlformats.org/officeDocument/2006/relationships/tags" Target="../tags/tag643.xml"/><Relationship Id="rId87" Type="http://schemas.openxmlformats.org/officeDocument/2006/relationships/tags" Target="../tags/tag644.xml"/><Relationship Id="rId88" Type="http://schemas.openxmlformats.org/officeDocument/2006/relationships/tags" Target="../tags/tag645.xml"/><Relationship Id="rId89" Type="http://schemas.openxmlformats.org/officeDocument/2006/relationships/tags" Target="../tags/tag646.xml"/><Relationship Id="rId90" Type="http://schemas.openxmlformats.org/officeDocument/2006/relationships/tags" Target="../tags/tag647.xml"/><Relationship Id="rId91" Type="http://schemas.openxmlformats.org/officeDocument/2006/relationships/tags" Target="../tags/tag648.xml"/><Relationship Id="rId9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754" name="椭圆 147"/>
          <p:cNvSpPr/>
          <p:nvPr>
            <p:custDataLst>
              <p:tags r:id="rId3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6" name="椭圆 148"/>
          <p:cNvSpPr/>
          <p:nvPr>
            <p:custDataLst>
              <p:tags r:id="rId4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58" name="椭圆 149"/>
          <p:cNvSpPr/>
          <p:nvPr>
            <p:custDataLst>
              <p:tags r:id="rId5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0" name="椭圆 150"/>
          <p:cNvSpPr/>
          <p:nvPr>
            <p:custDataLst>
              <p:tags r:id="rId6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2" name="椭圆 151"/>
          <p:cNvSpPr/>
          <p:nvPr>
            <p:custDataLst>
              <p:tags r:id="rId7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4" name="椭圆 152"/>
          <p:cNvSpPr/>
          <p:nvPr>
            <p:custDataLst>
              <p:tags r:id="rId8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6" name="椭圆 153"/>
          <p:cNvSpPr/>
          <p:nvPr>
            <p:custDataLst>
              <p:tags r:id="rId9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68" name="椭圆 154"/>
          <p:cNvSpPr/>
          <p:nvPr>
            <p:custDataLst>
              <p:tags r:id="rId10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0" name="椭圆 155"/>
          <p:cNvSpPr/>
          <p:nvPr>
            <p:custDataLst>
              <p:tags r:id="rId11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2" name="椭圆 156"/>
          <p:cNvSpPr/>
          <p:nvPr>
            <p:custDataLst>
              <p:tags r:id="rId12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4" name="椭圆 157"/>
          <p:cNvSpPr/>
          <p:nvPr>
            <p:custDataLst>
              <p:tags r:id="rId13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6" name="椭圆 158"/>
          <p:cNvSpPr/>
          <p:nvPr>
            <p:custDataLst>
              <p:tags r:id="rId14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78" name="椭圆 159"/>
          <p:cNvSpPr/>
          <p:nvPr>
            <p:custDataLst>
              <p:tags r:id="rId15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0" name="椭圆 160"/>
          <p:cNvSpPr/>
          <p:nvPr>
            <p:custDataLst>
              <p:tags r:id="rId16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椭圆 161"/>
          <p:cNvSpPr/>
          <p:nvPr>
            <p:custDataLst>
              <p:tags r:id="rId17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椭圆 162"/>
          <p:cNvSpPr/>
          <p:nvPr>
            <p:custDataLst>
              <p:tags r:id="rId18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椭圆 163"/>
          <p:cNvSpPr/>
          <p:nvPr>
            <p:custDataLst>
              <p:tags r:id="rId19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8" name="椭圆 164"/>
          <p:cNvSpPr/>
          <p:nvPr>
            <p:custDataLst>
              <p:tags r:id="rId20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椭圆 165"/>
          <p:cNvSpPr/>
          <p:nvPr>
            <p:custDataLst>
              <p:tags r:id="rId21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椭圆 166"/>
          <p:cNvSpPr/>
          <p:nvPr>
            <p:custDataLst>
              <p:tags r:id="rId22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椭圆 167"/>
          <p:cNvSpPr/>
          <p:nvPr>
            <p:custDataLst>
              <p:tags r:id="rId23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6" name="椭圆 168"/>
          <p:cNvSpPr/>
          <p:nvPr>
            <p:custDataLst>
              <p:tags r:id="rId24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8" name="椭圆 169"/>
          <p:cNvSpPr/>
          <p:nvPr>
            <p:custDataLst>
              <p:tags r:id="rId25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0" name="椭圆 170"/>
          <p:cNvSpPr/>
          <p:nvPr>
            <p:custDataLst>
              <p:tags r:id="rId26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2" name="椭圆 171"/>
          <p:cNvSpPr/>
          <p:nvPr>
            <p:custDataLst>
              <p:tags r:id="rId27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4" name="椭圆 172"/>
          <p:cNvSpPr/>
          <p:nvPr>
            <p:custDataLst>
              <p:tags r:id="rId28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6" name="椭圆 173"/>
          <p:cNvSpPr/>
          <p:nvPr>
            <p:custDataLst>
              <p:tags r:id="rId29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08" name="椭圆 174"/>
          <p:cNvSpPr/>
          <p:nvPr>
            <p:custDataLst>
              <p:tags r:id="rId30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0" name="椭圆 175"/>
          <p:cNvSpPr/>
          <p:nvPr>
            <p:custDataLst>
              <p:tags r:id="rId31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2" name="椭圆 176"/>
          <p:cNvSpPr/>
          <p:nvPr>
            <p:custDataLst>
              <p:tags r:id="rId32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4" name="任意多边形: 形状 258"/>
          <p:cNvSpPr/>
          <p:nvPr>
            <p:custDataLst>
              <p:tags r:id="rId33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6" name="任意多边形: 形状 259"/>
          <p:cNvSpPr/>
          <p:nvPr>
            <p:custDataLst>
              <p:tags r:id="rId34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18" name="任意多边形: 形状 265"/>
          <p:cNvSpPr/>
          <p:nvPr>
            <p:custDataLst>
              <p:tags r:id="rId35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0" name="任意多边形: 形状 268"/>
          <p:cNvSpPr/>
          <p:nvPr>
            <p:custDataLst>
              <p:tags r:id="rId36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2" name="任意多边形: 形状 273"/>
          <p:cNvSpPr/>
          <p:nvPr>
            <p:custDataLst>
              <p:tags r:id="rId37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4" name="任意多边形: 形状 274"/>
          <p:cNvSpPr/>
          <p:nvPr>
            <p:custDataLst>
              <p:tags r:id="rId38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6" name="椭圆 183"/>
          <p:cNvSpPr/>
          <p:nvPr>
            <p:custDataLst>
              <p:tags r:id="rId39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28" name="椭圆 184"/>
          <p:cNvSpPr/>
          <p:nvPr>
            <p:custDataLst>
              <p:tags r:id="rId40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0" name="椭圆 185"/>
          <p:cNvSpPr/>
          <p:nvPr>
            <p:custDataLst>
              <p:tags r:id="rId41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2" name="椭圆 186"/>
          <p:cNvSpPr/>
          <p:nvPr>
            <p:custDataLst>
              <p:tags r:id="rId42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4" name="椭圆 187"/>
          <p:cNvSpPr/>
          <p:nvPr>
            <p:custDataLst>
              <p:tags r:id="rId43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6" name="椭圆 188"/>
          <p:cNvSpPr/>
          <p:nvPr>
            <p:custDataLst>
              <p:tags r:id="rId44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38" name="椭圆 190"/>
          <p:cNvSpPr/>
          <p:nvPr>
            <p:custDataLst>
              <p:tags r:id="rId45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0" name="椭圆 191"/>
          <p:cNvSpPr/>
          <p:nvPr>
            <p:custDataLst>
              <p:tags r:id="rId46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2" name="椭圆 192"/>
          <p:cNvSpPr/>
          <p:nvPr>
            <p:custDataLst>
              <p:tags r:id="rId47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4" name="椭圆 197"/>
          <p:cNvSpPr/>
          <p:nvPr>
            <p:custDataLst>
              <p:tags r:id="rId48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6" name="椭圆 198"/>
          <p:cNvSpPr/>
          <p:nvPr>
            <p:custDataLst>
              <p:tags r:id="rId49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48" name="椭圆 203"/>
          <p:cNvSpPr/>
          <p:nvPr>
            <p:custDataLst>
              <p:tags r:id="rId50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0" name="椭圆 204"/>
          <p:cNvSpPr/>
          <p:nvPr>
            <p:custDataLst>
              <p:tags r:id="rId51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2" name="椭圆 209"/>
          <p:cNvSpPr/>
          <p:nvPr>
            <p:custDataLst>
              <p:tags r:id="rId52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4" name="椭圆 210"/>
          <p:cNvSpPr/>
          <p:nvPr>
            <p:custDataLst>
              <p:tags r:id="rId53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6" name="椭圆 215"/>
          <p:cNvSpPr/>
          <p:nvPr>
            <p:custDataLst>
              <p:tags r:id="rId54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58" name="椭圆 216"/>
          <p:cNvSpPr/>
          <p:nvPr>
            <p:custDataLst>
              <p:tags r:id="rId55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0" name="椭圆 221"/>
          <p:cNvSpPr/>
          <p:nvPr>
            <p:custDataLst>
              <p:tags r:id="rId56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2" name="椭圆 222"/>
          <p:cNvSpPr/>
          <p:nvPr>
            <p:custDataLst>
              <p:tags r:id="rId57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4" name="椭圆 223"/>
          <p:cNvSpPr/>
          <p:nvPr>
            <p:custDataLst>
              <p:tags r:id="rId58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6" name="椭圆 224"/>
          <p:cNvSpPr/>
          <p:nvPr>
            <p:custDataLst>
              <p:tags r:id="rId59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68" name="椭圆 225"/>
          <p:cNvSpPr/>
          <p:nvPr>
            <p:custDataLst>
              <p:tags r:id="rId60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0" name="椭圆 226"/>
          <p:cNvSpPr/>
          <p:nvPr>
            <p:custDataLst>
              <p:tags r:id="rId61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2" name="椭圆 227"/>
          <p:cNvSpPr/>
          <p:nvPr>
            <p:custDataLst>
              <p:tags r:id="rId62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4" name="椭圆 232"/>
          <p:cNvSpPr/>
          <p:nvPr>
            <p:custDataLst>
              <p:tags r:id="rId63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6" name="椭圆 233"/>
          <p:cNvSpPr/>
          <p:nvPr>
            <p:custDataLst>
              <p:tags r:id="rId64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78" name="椭圆 238"/>
          <p:cNvSpPr/>
          <p:nvPr>
            <p:custDataLst>
              <p:tags r:id="rId65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0" name="椭圆 239"/>
          <p:cNvSpPr/>
          <p:nvPr>
            <p:custDataLst>
              <p:tags r:id="rId66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2" name="椭圆 244"/>
          <p:cNvSpPr/>
          <p:nvPr>
            <p:custDataLst>
              <p:tags r:id="rId67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4" name="椭圆 245"/>
          <p:cNvSpPr/>
          <p:nvPr>
            <p:custDataLst>
              <p:tags r:id="rId68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6" name="椭圆 250"/>
          <p:cNvSpPr/>
          <p:nvPr>
            <p:custDataLst>
              <p:tags r:id="rId69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88" name="椭圆 251"/>
          <p:cNvSpPr/>
          <p:nvPr>
            <p:custDataLst>
              <p:tags r:id="rId70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0" name="椭圆 256"/>
          <p:cNvSpPr/>
          <p:nvPr>
            <p:custDataLst>
              <p:tags r:id="rId71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2" name="椭圆 257"/>
          <p:cNvSpPr/>
          <p:nvPr>
            <p:custDataLst>
              <p:tags r:id="rId72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4" name="椭圆 260"/>
          <p:cNvSpPr/>
          <p:nvPr>
            <p:custDataLst>
              <p:tags r:id="rId73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6" name="椭圆 261"/>
          <p:cNvSpPr/>
          <p:nvPr>
            <p:custDataLst>
              <p:tags r:id="rId74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898" name="椭圆 262"/>
          <p:cNvSpPr/>
          <p:nvPr>
            <p:custDataLst>
              <p:tags r:id="rId75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0" name="椭圆 263"/>
          <p:cNvSpPr/>
          <p:nvPr>
            <p:custDataLst>
              <p:tags r:id="rId76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2" name="椭圆 264"/>
          <p:cNvSpPr/>
          <p:nvPr>
            <p:custDataLst>
              <p:tags r:id="rId77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4" name="椭圆 266"/>
          <p:cNvSpPr/>
          <p:nvPr>
            <p:custDataLst>
              <p:tags r:id="rId78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6" name="椭圆 267"/>
          <p:cNvSpPr/>
          <p:nvPr>
            <p:custDataLst>
              <p:tags r:id="rId79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08" name="椭圆 269"/>
          <p:cNvSpPr/>
          <p:nvPr>
            <p:custDataLst>
              <p:tags r:id="rId80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0" name="椭圆 270"/>
          <p:cNvSpPr/>
          <p:nvPr>
            <p:custDataLst>
              <p:tags r:id="rId81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2" name="椭圆 271"/>
          <p:cNvSpPr/>
          <p:nvPr>
            <p:custDataLst>
              <p:tags r:id="rId82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4" name="椭圆 272"/>
          <p:cNvSpPr/>
          <p:nvPr>
            <p:custDataLst>
              <p:tags r:id="rId83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16" name="椭圆 275"/>
          <p:cNvSpPr/>
          <p:nvPr>
            <p:custDataLst>
              <p:tags r:id="rId84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3" name="图片 9" descr="亮着灯的房子  低可信度描述已自动生成"/>
          <p:cNvPicPr>
            <a:picLocks noChangeAspect="1"/>
          </p:cNvPicPr>
          <p:nvPr>
            <p:custDataLst>
              <p:tags r:id="rId85"/>
            </p:custDataLst>
          </p:nvPr>
        </p:nvPicPr>
        <p:blipFill>
          <a:blip xmlns:r="http://schemas.openxmlformats.org/officeDocument/2006/relationships" r:embed="rId86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8918" name="标题 8"/>
          <p:cNvSpPr txBox="1">
            <a:spLocks noGrp="1"/>
          </p:cNvSpPr>
          <p:nvPr>
            <p:ph type="title" idx="3" hasCustomPrompt="1"/>
            <p:custDataLst>
              <p:tags r:id="rId87"/>
            </p:custDataLst>
          </p:nvPr>
        </p:nvSpPr>
        <p:spPr>
          <a:xfrm>
            <a:off x="1263650" y="1411605"/>
            <a:ext cx="7329805" cy="1946910"/>
          </a:xfrm>
          <a:prstGeom prst="rect"/>
          <a:noFill/>
        </p:spPr>
        <p:txBody>
          <a:bodyPr anchor="b" anchorCtr="0" rtlCol="0" vert="horz" wrap="square">
            <a:normAutofit/>
          </a:bodyPr>
          <a:lstStyle>
            <a:defPPr>
              <a:defRPr lang="zh-CN"/>
            </a:defPPr>
            <a:lvl1pPr algn="just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5400" i="0" kern="1200" kumimoji="0" lang="zh-CN" noProof="1" normalizeH="0" spc="40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200000" scaled="1"/>
                </a:gradFill>
                <a:latin typeface="+中文标题" charset="0"/>
                <a:ea typeface="+mj-ea"/>
                <a:cs typeface="微软雅黑" panose="020B0503020204020204" pitchFamily="34" charset="-122"/>
              </a:defRPr>
            </a:lvl1pPr>
          </a:lstStyle>
          <a:p>
            <a:pPr algn="just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920" name="副标题"/>
          <p:cNvSpPr txBox="1">
            <a:spLocks noGrp="1"/>
          </p:cNvSpPr>
          <p:nvPr>
            <p:ph type="body" idx="2" hasCustomPrompt="1"/>
            <p:custDataLst>
              <p:tags r:id="rId88"/>
            </p:custDataLst>
          </p:nvPr>
        </p:nvSpPr>
        <p:spPr>
          <a:xfrm>
            <a:off x="1287779" y="3358515"/>
            <a:ext cx="6624949" cy="430887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922" name="署名"/>
          <p:cNvSpPr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1328420" y="4029075"/>
            <a:ext cx="2402840" cy="483235"/>
          </a:xfrm>
          <a:prstGeom prst="roundRect">
            <a:avLst>
              <a:gd name="adj" fmla="val 213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924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926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928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2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19648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934" name="正文"/>
          <p:cNvSpPr txBox="1">
            <a:spLocks noGrp="1"/>
          </p:cNvSpPr>
          <p:nvPr>
            <p:ph idx="45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936" name="标题"/>
          <p:cNvSpPr txBox="1">
            <a:spLocks noGrp="1"/>
          </p:cNvSpPr>
          <p:nvPr>
            <p:ph type="title" idx="44"/>
            <p:custDataLst>
              <p:tags r:id="rId4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938" name="椭圆 125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0" name="椭圆 126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2" name="椭圆 127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4" name="椭圆 128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6" name="椭圆 129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48" name="椭圆 130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0" name="椭圆 131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2" name="椭圆 132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4" name="椭圆 133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6" name="椭圆 134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58" name="椭圆 135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0" name="椭圆 136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2" name="椭圆 137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4" name="椭圆 138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6" name="椭圆 139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68" name="椭圆 140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0" name="椭圆 141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2" name="椭圆 142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4" name="椭圆 143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6" name="椭圆 144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78" name="椭圆 145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0" name="椭圆 146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2" name="椭圆 147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4" name="椭圆 148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6" name="椭圆 149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88" name="椭圆 150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0" name="椭圆 151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2" name="椭圆 152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4" name="椭圆 153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6" name="椭圆 154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998" name="椭圆 191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0" name="椭圆 192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2" name="椭圆 194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4" name="椭圆 195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6" name="椭圆 196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08" name="椭圆 197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0" name="椭圆 198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2" name="椭圆 199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4" name="椭圆 200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6" name="椭圆 201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18" name="日期占位符 3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020" name="页脚占位符 4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022" name="灯片编号占位符 5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任意多边形: 形状 6"/>
          <p:cNvSpPr/>
          <p:nvPr>
            <p:custDataLst>
              <p:tags r:id="rId1"/>
            </p:custDataLst>
          </p:nvPr>
        </p:nvSpPr>
        <p:spPr>
          <a:xfrm>
            <a:off x="0" y="0"/>
            <a:ext cx="6992472" cy="6858000"/>
          </a:xfrm>
          <a:custGeom>
            <a:avLst/>
            <a:gdLst>
              <a:gd name="connsiteX0" fmla="*/ 0 w 6992472"/>
              <a:gd name="connsiteY0" fmla="*/ 0 h 6858000"/>
              <a:gd name="connsiteX1" fmla="*/ 5880084 w 6992472"/>
              <a:gd name="connsiteY1" fmla="*/ 0 h 6858000"/>
              <a:gd name="connsiteX2" fmla="*/ 5881147 w 6992472"/>
              <a:gd name="connsiteY2" fmla="*/ 1353 h 6858000"/>
              <a:gd name="connsiteX3" fmla="*/ 6992472 w 6992472"/>
              <a:gd name="connsiteY3" fmla="*/ 3348318 h 6858000"/>
              <a:gd name="connsiteX4" fmla="*/ 5881147 w 6992472"/>
              <a:gd name="connsiteY4" fmla="*/ 6695284 h 6858000"/>
              <a:gd name="connsiteX5" fmla="*/ 5753277 w 6992472"/>
              <a:gd name="connsiteY5" fmla="*/ 6858000 h 6858000"/>
              <a:gd name="connsiteX6" fmla="*/ 0 w 6992472"/>
              <a:gd name="connsiteY6" fmla="*/ 6858000 h 6858000"/>
              <a:gd name="connsiteX7" fmla="*/ 0 w 6992472"/>
              <a:gd name="connsiteY7" fmla="*/ 5021401 h 6858000"/>
              <a:gd name="connsiteX8" fmla="*/ 11047 w 6992472"/>
              <a:gd name="connsiteY8" fmla="*/ 5031441 h 6858000"/>
              <a:gd name="connsiteX9" fmla="*/ 1398494 w 6992472"/>
              <a:gd name="connsiteY9" fmla="*/ 5529521 h 6858000"/>
              <a:gd name="connsiteX10" fmla="*/ 3579697 w 6992472"/>
              <a:gd name="connsiteY10" fmla="*/ 3348318 h 6858000"/>
              <a:gd name="connsiteX11" fmla="*/ 1398494 w 6992472"/>
              <a:gd name="connsiteY11" fmla="*/ 1167115 h 6858000"/>
              <a:gd name="connsiteX12" fmla="*/ 11047 w 6992472"/>
              <a:gd name="connsiteY12" fmla="*/ 1665196 h 6858000"/>
              <a:gd name="connsiteX13" fmla="*/ 0 w 6992472"/>
              <a:gd name="connsiteY13" fmla="*/ 16752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2472" h="6858000">
                <a:moveTo>
                  <a:pt x="0" y="0"/>
                </a:moveTo>
                <a:lnTo>
                  <a:pt x="5880084" y="0"/>
                </a:lnTo>
                <a:lnTo>
                  <a:pt x="5881147" y="1353"/>
                </a:lnTo>
                <a:cubicBezTo>
                  <a:pt x="6579131" y="934667"/>
                  <a:pt x="6992472" y="2093222"/>
                  <a:pt x="6992472" y="3348318"/>
                </a:cubicBezTo>
                <a:cubicBezTo>
                  <a:pt x="6992472" y="4603415"/>
                  <a:pt x="6579131" y="5761970"/>
                  <a:pt x="5881147" y="6695284"/>
                </a:cubicBezTo>
                <a:lnTo>
                  <a:pt x="5753277" y="6858000"/>
                </a:lnTo>
                <a:lnTo>
                  <a:pt x="0" y="6858000"/>
                </a:lnTo>
                <a:lnTo>
                  <a:pt x="0" y="5021401"/>
                </a:lnTo>
                <a:lnTo>
                  <a:pt x="11047" y="5031441"/>
                </a:lnTo>
                <a:cubicBezTo>
                  <a:pt x="388087" y="5342602"/>
                  <a:pt x="871462" y="5529521"/>
                  <a:pt x="1398494" y="5529521"/>
                </a:cubicBezTo>
                <a:cubicBezTo>
                  <a:pt x="2603139" y="5529521"/>
                  <a:pt x="3579697" y="4552963"/>
                  <a:pt x="3579697" y="3348318"/>
                </a:cubicBezTo>
                <a:cubicBezTo>
                  <a:pt x="3579697" y="2143673"/>
                  <a:pt x="2603139" y="1167115"/>
                  <a:pt x="1398494" y="1167115"/>
                </a:cubicBezTo>
                <a:cubicBezTo>
                  <a:pt x="871462" y="1167115"/>
                  <a:pt x="388087" y="1354035"/>
                  <a:pt x="11047" y="1665196"/>
                </a:cubicBezTo>
                <a:lnTo>
                  <a:pt x="0" y="167523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pic>
        <p:nvPicPr>
          <p:cNvPr id="2097155" name="图片 251" descr="亮着灯的房子  低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1781" b="26370"/>
          <a:stretch>
            <a:fillRect/>
          </a:stretch>
        </p:blipFill>
        <p:spPr>
          <a:xfrm>
            <a:off x="0" y="2239832"/>
            <a:ext cx="6132513" cy="4618168"/>
          </a:xfrm>
          <a:custGeom>
            <a:avLst/>
            <a:gdLst>
              <a:gd name="connsiteX0" fmla="*/ 0 w 6132513"/>
              <a:gd name="connsiteY0" fmla="*/ 0 h 4618168"/>
              <a:gd name="connsiteX1" fmla="*/ 6132513 w 6132513"/>
              <a:gd name="connsiteY1" fmla="*/ 0 h 4618168"/>
              <a:gd name="connsiteX2" fmla="*/ 6132513 w 6132513"/>
              <a:gd name="connsiteY2" fmla="*/ 4618168 h 4618168"/>
              <a:gd name="connsiteX3" fmla="*/ 0 w 6132513"/>
              <a:gd name="connsiteY3" fmla="*/ 4618168 h 461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2513" h="4618168">
                <a:moveTo>
                  <a:pt x="0" y="0"/>
                </a:moveTo>
                <a:lnTo>
                  <a:pt x="6132513" y="0"/>
                </a:lnTo>
                <a:lnTo>
                  <a:pt x="6132513" y="4618168"/>
                </a:lnTo>
                <a:lnTo>
                  <a:pt x="0" y="4618168"/>
                </a:lnTo>
                <a:close/>
              </a:path>
            </a:pathLst>
          </a:custGeom>
        </p:spPr>
      </p:pic>
      <p:sp>
        <p:nvSpPr>
          <p:cNvPr id="1049026" name="椭圆 24"/>
          <p:cNvSpPr/>
          <p:nvPr>
            <p:custDataLst>
              <p:tags r:id="rId4"/>
            </p:custDataLst>
          </p:nvPr>
        </p:nvSpPr>
        <p:spPr>
          <a:xfrm rot="5400000">
            <a:off x="346202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28" name="椭圆 25"/>
          <p:cNvSpPr/>
          <p:nvPr>
            <p:custDataLst>
              <p:tags r:id="rId5"/>
            </p:custDataLst>
          </p:nvPr>
        </p:nvSpPr>
        <p:spPr>
          <a:xfrm rot="5400000">
            <a:off x="346202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0" name="椭圆 221"/>
          <p:cNvSpPr/>
          <p:nvPr>
            <p:custDataLst>
              <p:tags r:id="rId6"/>
            </p:custDataLst>
          </p:nvPr>
        </p:nvSpPr>
        <p:spPr>
          <a:xfrm rot="5400000">
            <a:off x="346202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2" name="椭圆 222"/>
          <p:cNvSpPr/>
          <p:nvPr>
            <p:custDataLst>
              <p:tags r:id="rId7"/>
            </p:custDataLst>
          </p:nvPr>
        </p:nvSpPr>
        <p:spPr>
          <a:xfrm rot="5400000">
            <a:off x="346202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4" name="椭圆 26"/>
          <p:cNvSpPr/>
          <p:nvPr>
            <p:custDataLst>
              <p:tags r:id="rId8"/>
            </p:custDataLst>
          </p:nvPr>
        </p:nvSpPr>
        <p:spPr>
          <a:xfrm rot="5400000">
            <a:off x="327850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6" name="椭圆 27"/>
          <p:cNvSpPr/>
          <p:nvPr>
            <p:custDataLst>
              <p:tags r:id="rId9"/>
            </p:custDataLst>
          </p:nvPr>
        </p:nvSpPr>
        <p:spPr>
          <a:xfrm rot="5400000">
            <a:off x="327850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38" name="椭圆 215"/>
          <p:cNvSpPr/>
          <p:nvPr>
            <p:custDataLst>
              <p:tags r:id="rId10"/>
            </p:custDataLst>
          </p:nvPr>
        </p:nvSpPr>
        <p:spPr>
          <a:xfrm rot="5400000">
            <a:off x="327850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0" name="椭圆 216"/>
          <p:cNvSpPr/>
          <p:nvPr>
            <p:custDataLst>
              <p:tags r:id="rId11"/>
            </p:custDataLst>
          </p:nvPr>
        </p:nvSpPr>
        <p:spPr>
          <a:xfrm rot="5400000">
            <a:off x="327850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2" name="椭圆 28"/>
          <p:cNvSpPr/>
          <p:nvPr>
            <p:custDataLst>
              <p:tags r:id="rId12"/>
            </p:custDataLst>
          </p:nvPr>
        </p:nvSpPr>
        <p:spPr>
          <a:xfrm rot="5400000">
            <a:off x="309435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4" name="椭圆 29"/>
          <p:cNvSpPr/>
          <p:nvPr>
            <p:custDataLst>
              <p:tags r:id="rId13"/>
            </p:custDataLst>
          </p:nvPr>
        </p:nvSpPr>
        <p:spPr>
          <a:xfrm rot="5400000">
            <a:off x="309435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6" name="椭圆 209"/>
          <p:cNvSpPr/>
          <p:nvPr>
            <p:custDataLst>
              <p:tags r:id="rId14"/>
            </p:custDataLst>
          </p:nvPr>
        </p:nvSpPr>
        <p:spPr>
          <a:xfrm rot="5400000">
            <a:off x="309435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48" name="椭圆 210"/>
          <p:cNvSpPr/>
          <p:nvPr>
            <p:custDataLst>
              <p:tags r:id="rId15"/>
            </p:custDataLst>
          </p:nvPr>
        </p:nvSpPr>
        <p:spPr>
          <a:xfrm rot="5400000">
            <a:off x="309435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0" name="椭圆 32"/>
          <p:cNvSpPr/>
          <p:nvPr>
            <p:custDataLst>
              <p:tags r:id="rId16"/>
            </p:custDataLst>
          </p:nvPr>
        </p:nvSpPr>
        <p:spPr>
          <a:xfrm rot="5400000">
            <a:off x="2910840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2" name="椭圆 33"/>
          <p:cNvSpPr/>
          <p:nvPr>
            <p:custDataLst>
              <p:tags r:id="rId17"/>
            </p:custDataLst>
          </p:nvPr>
        </p:nvSpPr>
        <p:spPr>
          <a:xfrm rot="5400000">
            <a:off x="2910840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4" name="椭圆 203"/>
          <p:cNvSpPr/>
          <p:nvPr>
            <p:custDataLst>
              <p:tags r:id="rId18"/>
            </p:custDataLst>
          </p:nvPr>
        </p:nvSpPr>
        <p:spPr>
          <a:xfrm rot="5400000">
            <a:off x="2910840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6" name="椭圆 204"/>
          <p:cNvSpPr/>
          <p:nvPr>
            <p:custDataLst>
              <p:tags r:id="rId19"/>
            </p:custDataLst>
          </p:nvPr>
        </p:nvSpPr>
        <p:spPr>
          <a:xfrm rot="5400000">
            <a:off x="2910840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58" name="椭圆 39"/>
          <p:cNvSpPr/>
          <p:nvPr>
            <p:custDataLst>
              <p:tags r:id="rId20"/>
            </p:custDataLst>
          </p:nvPr>
        </p:nvSpPr>
        <p:spPr>
          <a:xfrm rot="5400000">
            <a:off x="2727325" y="11176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0" name="椭圆 40"/>
          <p:cNvSpPr/>
          <p:nvPr>
            <p:custDataLst>
              <p:tags r:id="rId21"/>
            </p:custDataLst>
          </p:nvPr>
        </p:nvSpPr>
        <p:spPr>
          <a:xfrm rot="5400000">
            <a:off x="2727325" y="32194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2" name="椭圆 197"/>
          <p:cNvSpPr/>
          <p:nvPr>
            <p:custDataLst>
              <p:tags r:id="rId22"/>
            </p:custDataLst>
          </p:nvPr>
        </p:nvSpPr>
        <p:spPr>
          <a:xfrm rot="5400000">
            <a:off x="2727325" y="53276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4" name="椭圆 198"/>
          <p:cNvSpPr/>
          <p:nvPr>
            <p:custDataLst>
              <p:tags r:id="rId23"/>
            </p:custDataLst>
          </p:nvPr>
        </p:nvSpPr>
        <p:spPr>
          <a:xfrm rot="5400000">
            <a:off x="2727325" y="74358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6" name="椭圆 184"/>
          <p:cNvSpPr/>
          <p:nvPr>
            <p:custDataLst>
              <p:tags r:id="rId24"/>
            </p:custDataLst>
          </p:nvPr>
        </p:nvSpPr>
        <p:spPr>
          <a:xfrm rot="5400000">
            <a:off x="437197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68" name="椭圆 185"/>
          <p:cNvSpPr/>
          <p:nvPr>
            <p:custDataLst>
              <p:tags r:id="rId25"/>
            </p:custDataLst>
          </p:nvPr>
        </p:nvSpPr>
        <p:spPr>
          <a:xfrm rot="5400000">
            <a:off x="437197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0" name="椭圆 186"/>
          <p:cNvSpPr/>
          <p:nvPr>
            <p:custDataLst>
              <p:tags r:id="rId26"/>
            </p:custDataLst>
          </p:nvPr>
        </p:nvSpPr>
        <p:spPr>
          <a:xfrm rot="5400000">
            <a:off x="437197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2" name="椭圆 187"/>
          <p:cNvSpPr/>
          <p:nvPr>
            <p:custDataLst>
              <p:tags r:id="rId27"/>
            </p:custDataLst>
          </p:nvPr>
        </p:nvSpPr>
        <p:spPr>
          <a:xfrm rot="5400000">
            <a:off x="437197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4" name="椭圆 178"/>
          <p:cNvSpPr/>
          <p:nvPr>
            <p:custDataLst>
              <p:tags r:id="rId28"/>
            </p:custDataLst>
          </p:nvPr>
        </p:nvSpPr>
        <p:spPr>
          <a:xfrm rot="5400000">
            <a:off x="418846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6" name="椭圆 179"/>
          <p:cNvSpPr/>
          <p:nvPr>
            <p:custDataLst>
              <p:tags r:id="rId29"/>
            </p:custDataLst>
          </p:nvPr>
        </p:nvSpPr>
        <p:spPr>
          <a:xfrm rot="5400000">
            <a:off x="418846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78" name="椭圆 180"/>
          <p:cNvSpPr/>
          <p:nvPr>
            <p:custDataLst>
              <p:tags r:id="rId30"/>
            </p:custDataLst>
          </p:nvPr>
        </p:nvSpPr>
        <p:spPr>
          <a:xfrm rot="5400000">
            <a:off x="418846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0" name="椭圆 181"/>
          <p:cNvSpPr/>
          <p:nvPr>
            <p:custDataLst>
              <p:tags r:id="rId31"/>
            </p:custDataLst>
          </p:nvPr>
        </p:nvSpPr>
        <p:spPr>
          <a:xfrm rot="5400000">
            <a:off x="418846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2" name="椭圆 172"/>
          <p:cNvSpPr/>
          <p:nvPr>
            <p:custDataLst>
              <p:tags r:id="rId32"/>
            </p:custDataLst>
          </p:nvPr>
        </p:nvSpPr>
        <p:spPr>
          <a:xfrm rot="5400000">
            <a:off x="4004310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4" name="椭圆 173"/>
          <p:cNvSpPr/>
          <p:nvPr>
            <p:custDataLst>
              <p:tags r:id="rId33"/>
            </p:custDataLst>
          </p:nvPr>
        </p:nvSpPr>
        <p:spPr>
          <a:xfrm rot="5400000">
            <a:off x="4004310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6" name="椭圆 174"/>
          <p:cNvSpPr/>
          <p:nvPr>
            <p:custDataLst>
              <p:tags r:id="rId34"/>
            </p:custDataLst>
          </p:nvPr>
        </p:nvSpPr>
        <p:spPr>
          <a:xfrm rot="5400000">
            <a:off x="4004310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88" name="椭圆 175"/>
          <p:cNvSpPr/>
          <p:nvPr>
            <p:custDataLst>
              <p:tags r:id="rId35"/>
            </p:custDataLst>
          </p:nvPr>
        </p:nvSpPr>
        <p:spPr>
          <a:xfrm rot="5400000">
            <a:off x="4004310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0" name="椭圆 166"/>
          <p:cNvSpPr/>
          <p:nvPr>
            <p:custDataLst>
              <p:tags r:id="rId36"/>
            </p:custDataLst>
          </p:nvPr>
        </p:nvSpPr>
        <p:spPr>
          <a:xfrm rot="5400000">
            <a:off x="382079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2" name="椭圆 167"/>
          <p:cNvSpPr/>
          <p:nvPr>
            <p:custDataLst>
              <p:tags r:id="rId37"/>
            </p:custDataLst>
          </p:nvPr>
        </p:nvSpPr>
        <p:spPr>
          <a:xfrm rot="5400000">
            <a:off x="382079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4" name="椭圆 168"/>
          <p:cNvSpPr/>
          <p:nvPr>
            <p:custDataLst>
              <p:tags r:id="rId38"/>
            </p:custDataLst>
          </p:nvPr>
        </p:nvSpPr>
        <p:spPr>
          <a:xfrm rot="5400000">
            <a:off x="382079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6" name="椭圆 169"/>
          <p:cNvSpPr/>
          <p:nvPr>
            <p:custDataLst>
              <p:tags r:id="rId39"/>
            </p:custDataLst>
          </p:nvPr>
        </p:nvSpPr>
        <p:spPr>
          <a:xfrm rot="5400000">
            <a:off x="382079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098" name="椭圆 160"/>
          <p:cNvSpPr/>
          <p:nvPr>
            <p:custDataLst>
              <p:tags r:id="rId40"/>
            </p:custDataLst>
          </p:nvPr>
        </p:nvSpPr>
        <p:spPr>
          <a:xfrm rot="5400000">
            <a:off x="3636645" y="11620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0" name="椭圆 161"/>
          <p:cNvSpPr/>
          <p:nvPr>
            <p:custDataLst>
              <p:tags r:id="rId41"/>
            </p:custDataLst>
          </p:nvPr>
        </p:nvSpPr>
        <p:spPr>
          <a:xfrm rot="5400000">
            <a:off x="3636645" y="32702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2" name="椭圆 162"/>
          <p:cNvSpPr/>
          <p:nvPr>
            <p:custDataLst>
              <p:tags r:id="rId42"/>
            </p:custDataLst>
          </p:nvPr>
        </p:nvSpPr>
        <p:spPr>
          <a:xfrm rot="5400000">
            <a:off x="3636645" y="53721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4" name="椭圆 163"/>
          <p:cNvSpPr/>
          <p:nvPr>
            <p:custDataLst>
              <p:tags r:id="rId43"/>
            </p:custDataLst>
          </p:nvPr>
        </p:nvSpPr>
        <p:spPr>
          <a:xfrm rot="5400000">
            <a:off x="3636645" y="74803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06" name="副标题"/>
          <p:cNvSpPr txBox="1">
            <a:spLocks noGrp="1"/>
          </p:cNvSpPr>
          <p:nvPr>
            <p:ph type="body" idx="2" hasCustomPrompt="1"/>
            <p:custDataLst>
              <p:tags r:id="rId44"/>
            </p:custDataLst>
          </p:nvPr>
        </p:nvSpPr>
        <p:spPr>
          <a:xfrm>
            <a:off x="0" y="2767965"/>
            <a:ext cx="4707890" cy="1743075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0" strike="noStrike" u="none">
                <a:gradFill>
                  <a:gsLst>
                    <a:gs pos="30000">
                      <a:schemeClr val="accent2"/>
                    </a:gs>
                    <a:gs pos="74000">
                      <a:schemeClr val="accent2">
                        <a:alpha val="91000"/>
                        <a:lumMod val="97000"/>
                        <a:lumOff val="3000"/>
                      </a:schemeClr>
                    </a:gs>
                    <a:gs pos="99000">
                      <a:schemeClr val="accent2">
                        <a:alpha val="78000"/>
                        <a:lumMod val="91000"/>
                        <a:lumOff val="9000"/>
                      </a:schemeClr>
                    </a:gs>
                  </a:gsLst>
                  <a:lin ang="8100000" scaled="0"/>
                </a:gradFill>
                <a:latin typeface="+mj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lnSpc>
                <a:spcPct val="100000"/>
              </a:lnSpc>
            </a:pPr>
            <a:r>
              <a:rPr dirty="0" err="1">
                <a:sym typeface="+mn-ea"/>
              </a:rPr>
              <a:t>编辑副标题</a:t>
            </a:r>
            <a:endParaRPr dirty="0">
              <a:sym typeface="+mn-ea"/>
            </a:endParaRPr>
          </a:p>
        </p:txBody>
      </p:sp>
      <p:sp>
        <p:nvSpPr>
          <p:cNvPr id="1049108" name="标题"/>
          <p:cNvSpPr txBox="1">
            <a:spLocks noGrp="1"/>
          </p:cNvSpPr>
          <p:nvPr>
            <p:ph type="title" idx="1" hasCustomPrompt="1"/>
            <p:custDataLst>
              <p:tags r:id="rId45"/>
            </p:custDataLst>
          </p:nvPr>
        </p:nvSpPr>
        <p:spPr>
          <a:xfrm>
            <a:off x="581025" y="1445895"/>
            <a:ext cx="4126865" cy="1384935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8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049110" name="日期占位符 2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112" name="页脚占位符 3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114" name="灯片编号占位符 4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18" name="任意多边形: 形状 258"/>
          <p:cNvSpPr/>
          <p:nvPr>
            <p:custDataLst>
              <p:tags r:id="rId2"/>
            </p:custDataLst>
          </p:nvPr>
        </p:nvSpPr>
        <p:spPr>
          <a:xfrm>
            <a:off x="0" y="0"/>
            <a:ext cx="12178550" cy="6858000"/>
          </a:xfrm>
          <a:custGeom>
            <a:avLst/>
            <a:gdLst>
              <a:gd name="connsiteX0" fmla="*/ 7516901 w 12178550"/>
              <a:gd name="connsiteY0" fmla="*/ 634894 h 6858000"/>
              <a:gd name="connsiteX1" fmla="*/ 4686282 w 12178550"/>
              <a:gd name="connsiteY1" fmla="*/ 3465513 h 6858000"/>
              <a:gd name="connsiteX2" fmla="*/ 7516901 w 12178550"/>
              <a:gd name="connsiteY2" fmla="*/ 6296132 h 6858000"/>
              <a:gd name="connsiteX3" fmla="*/ 10347520 w 12178550"/>
              <a:gd name="connsiteY3" fmla="*/ 3465513 h 6858000"/>
              <a:gd name="connsiteX4" fmla="*/ 7516901 w 12178550"/>
              <a:gd name="connsiteY4" fmla="*/ 634894 h 6858000"/>
              <a:gd name="connsiteX5" fmla="*/ 0 w 12178550"/>
              <a:gd name="connsiteY5" fmla="*/ 0 h 6858000"/>
              <a:gd name="connsiteX6" fmla="*/ 2152634 w 12178550"/>
              <a:gd name="connsiteY6" fmla="*/ 0 h 6858000"/>
              <a:gd name="connsiteX7" fmla="*/ 3872750 w 12178550"/>
              <a:gd name="connsiteY7" fmla="*/ 0 h 6858000"/>
              <a:gd name="connsiteX8" fmla="*/ 12178550 w 12178550"/>
              <a:gd name="connsiteY8" fmla="*/ 0 h 6858000"/>
              <a:gd name="connsiteX9" fmla="*/ 12178550 w 12178550"/>
              <a:gd name="connsiteY9" fmla="*/ 6858000 h 6858000"/>
              <a:gd name="connsiteX10" fmla="*/ 3872750 w 12178550"/>
              <a:gd name="connsiteY10" fmla="*/ 6858000 h 6858000"/>
              <a:gd name="connsiteX11" fmla="*/ 2105818 w 12178550"/>
              <a:gd name="connsiteY11" fmla="*/ 6858000 h 6858000"/>
              <a:gd name="connsiteX12" fmla="*/ 0 w 1217855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78550" h="6858000">
                <a:moveTo>
                  <a:pt x="7516901" y="634894"/>
                </a:moveTo>
                <a:cubicBezTo>
                  <a:pt x="5953593" y="634894"/>
                  <a:pt x="4686282" y="1902205"/>
                  <a:pt x="4686282" y="3465513"/>
                </a:cubicBezTo>
                <a:cubicBezTo>
                  <a:pt x="4686282" y="5028821"/>
                  <a:pt x="5953593" y="6296132"/>
                  <a:pt x="7516901" y="6296132"/>
                </a:cubicBezTo>
                <a:cubicBezTo>
                  <a:pt x="9080209" y="6296132"/>
                  <a:pt x="10347520" y="5028821"/>
                  <a:pt x="10347520" y="3465513"/>
                </a:cubicBezTo>
                <a:cubicBezTo>
                  <a:pt x="10347520" y="1902205"/>
                  <a:pt x="9080209" y="634894"/>
                  <a:pt x="7516901" y="634894"/>
                </a:cubicBezTo>
                <a:close/>
                <a:moveTo>
                  <a:pt x="0" y="0"/>
                </a:moveTo>
                <a:lnTo>
                  <a:pt x="2152634" y="0"/>
                </a:lnTo>
                <a:lnTo>
                  <a:pt x="3872750" y="0"/>
                </a:lnTo>
                <a:lnTo>
                  <a:pt x="12178550" y="0"/>
                </a:lnTo>
                <a:lnTo>
                  <a:pt x="12178550" y="6858000"/>
                </a:lnTo>
                <a:lnTo>
                  <a:pt x="3872750" y="6858000"/>
                </a:lnTo>
                <a:lnTo>
                  <a:pt x="210581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9120" name="矩形: 圆角 10"/>
          <p:cNvSpPr/>
          <p:nvPr>
            <p:custDataLst>
              <p:tags r:id="rId3"/>
            </p:custDataLst>
          </p:nvPr>
        </p:nvSpPr>
        <p:spPr>
          <a:xfrm>
            <a:off x="739587" y="2005868"/>
            <a:ext cx="1566937" cy="484094"/>
          </a:xfrm>
          <a:prstGeom prst="roundRect">
            <a:avLst>
              <a:gd name="adj" fmla="val 3245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pic>
        <p:nvPicPr>
          <p:cNvPr id="2097157" name="图片 276" descr="亮着灯的房子  低可信度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122" name="椭圆 30"/>
          <p:cNvSpPr/>
          <p:nvPr>
            <p:custDataLst>
              <p:tags r:id="rId6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4" name="椭圆 34"/>
          <p:cNvSpPr/>
          <p:nvPr>
            <p:custDataLst>
              <p:tags r:id="rId7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6" name="椭圆 35"/>
          <p:cNvSpPr/>
          <p:nvPr>
            <p:custDataLst>
              <p:tags r:id="rId8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28" name="椭圆 36"/>
          <p:cNvSpPr/>
          <p:nvPr>
            <p:custDataLst>
              <p:tags r:id="rId9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0" name="椭圆 37"/>
          <p:cNvSpPr/>
          <p:nvPr>
            <p:custDataLst>
              <p:tags r:id="rId10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2" name="椭圆 38"/>
          <p:cNvSpPr/>
          <p:nvPr>
            <p:custDataLst>
              <p:tags r:id="rId11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4" name="椭圆 41"/>
          <p:cNvSpPr/>
          <p:nvPr>
            <p:custDataLst>
              <p:tags r:id="rId12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6" name="椭圆 42"/>
          <p:cNvSpPr/>
          <p:nvPr>
            <p:custDataLst>
              <p:tags r:id="rId13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38" name="椭圆 43"/>
          <p:cNvSpPr/>
          <p:nvPr>
            <p:custDataLst>
              <p:tags r:id="rId14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0" name="椭圆 44"/>
          <p:cNvSpPr/>
          <p:nvPr>
            <p:custDataLst>
              <p:tags r:id="rId15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2" name="椭圆 45"/>
          <p:cNvSpPr/>
          <p:nvPr>
            <p:custDataLst>
              <p:tags r:id="rId16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4" name="椭圆 46"/>
          <p:cNvSpPr/>
          <p:nvPr>
            <p:custDataLst>
              <p:tags r:id="rId17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6" name="椭圆 48"/>
          <p:cNvSpPr/>
          <p:nvPr>
            <p:custDataLst>
              <p:tags r:id="rId18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48" name="椭圆 49"/>
          <p:cNvSpPr/>
          <p:nvPr>
            <p:custDataLst>
              <p:tags r:id="rId19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0" name="椭圆 50"/>
          <p:cNvSpPr/>
          <p:nvPr>
            <p:custDataLst>
              <p:tags r:id="rId20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2" name="椭圆 51"/>
          <p:cNvSpPr/>
          <p:nvPr>
            <p:custDataLst>
              <p:tags r:id="rId21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4" name="椭圆 52"/>
          <p:cNvSpPr/>
          <p:nvPr>
            <p:custDataLst>
              <p:tags r:id="rId22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6" name="椭圆 53"/>
          <p:cNvSpPr/>
          <p:nvPr>
            <p:custDataLst>
              <p:tags r:id="rId23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58" name="椭圆 55"/>
          <p:cNvSpPr/>
          <p:nvPr>
            <p:custDataLst>
              <p:tags r:id="rId24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0" name="椭圆 56"/>
          <p:cNvSpPr/>
          <p:nvPr>
            <p:custDataLst>
              <p:tags r:id="rId25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2" name="椭圆 57"/>
          <p:cNvSpPr/>
          <p:nvPr>
            <p:custDataLst>
              <p:tags r:id="rId26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4" name="椭圆 58"/>
          <p:cNvSpPr/>
          <p:nvPr>
            <p:custDataLst>
              <p:tags r:id="rId27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6" name="椭圆 59"/>
          <p:cNvSpPr/>
          <p:nvPr>
            <p:custDataLst>
              <p:tags r:id="rId28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68" name="椭圆 60"/>
          <p:cNvSpPr/>
          <p:nvPr>
            <p:custDataLst>
              <p:tags r:id="rId29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0" name="椭圆 62"/>
          <p:cNvSpPr/>
          <p:nvPr>
            <p:custDataLst>
              <p:tags r:id="rId30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2" name="椭圆 63"/>
          <p:cNvSpPr/>
          <p:nvPr>
            <p:custDataLst>
              <p:tags r:id="rId31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4" name="椭圆 64"/>
          <p:cNvSpPr/>
          <p:nvPr>
            <p:custDataLst>
              <p:tags r:id="rId32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6" name="椭圆 65"/>
          <p:cNvSpPr/>
          <p:nvPr>
            <p:custDataLst>
              <p:tags r:id="rId33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78" name="椭圆 66"/>
          <p:cNvSpPr/>
          <p:nvPr>
            <p:custDataLst>
              <p:tags r:id="rId34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0" name="椭圆 67"/>
          <p:cNvSpPr/>
          <p:nvPr>
            <p:custDataLst>
              <p:tags r:id="rId35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2" name="椭圆 81"/>
          <p:cNvSpPr/>
          <p:nvPr>
            <p:custDataLst>
              <p:tags r:id="rId36"/>
            </p:custDataLst>
          </p:nvPr>
        </p:nvSpPr>
        <p:spPr>
          <a:xfrm>
            <a:off x="850328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4" name="椭圆 82"/>
          <p:cNvSpPr/>
          <p:nvPr>
            <p:custDataLst>
              <p:tags r:id="rId37"/>
            </p:custDataLst>
          </p:nvPr>
        </p:nvSpPr>
        <p:spPr>
          <a:xfrm>
            <a:off x="871347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6" name="椭圆 83"/>
          <p:cNvSpPr/>
          <p:nvPr>
            <p:custDataLst>
              <p:tags r:id="rId38"/>
            </p:custDataLst>
          </p:nvPr>
        </p:nvSpPr>
        <p:spPr>
          <a:xfrm>
            <a:off x="892429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88" name="椭圆 84"/>
          <p:cNvSpPr/>
          <p:nvPr>
            <p:custDataLst>
              <p:tags r:id="rId39"/>
            </p:custDataLst>
          </p:nvPr>
        </p:nvSpPr>
        <p:spPr>
          <a:xfrm>
            <a:off x="913447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0" name="椭圆 85"/>
          <p:cNvSpPr/>
          <p:nvPr>
            <p:custDataLst>
              <p:tags r:id="rId40"/>
            </p:custDataLst>
          </p:nvPr>
        </p:nvSpPr>
        <p:spPr>
          <a:xfrm>
            <a:off x="9345295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2" name="椭圆 86"/>
          <p:cNvSpPr/>
          <p:nvPr>
            <p:custDataLst>
              <p:tags r:id="rId41"/>
            </p:custDataLst>
          </p:nvPr>
        </p:nvSpPr>
        <p:spPr>
          <a:xfrm>
            <a:off x="9555480" y="-4000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4" name="椭圆 75"/>
          <p:cNvSpPr/>
          <p:nvPr>
            <p:custDataLst>
              <p:tags r:id="rId42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6" name="椭圆 76"/>
          <p:cNvSpPr/>
          <p:nvPr>
            <p:custDataLst>
              <p:tags r:id="rId43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198" name="椭圆 77"/>
          <p:cNvSpPr/>
          <p:nvPr>
            <p:custDataLst>
              <p:tags r:id="rId44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0" name="椭圆 78"/>
          <p:cNvSpPr/>
          <p:nvPr>
            <p:custDataLst>
              <p:tags r:id="rId45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2" name="椭圆 79"/>
          <p:cNvSpPr/>
          <p:nvPr>
            <p:custDataLst>
              <p:tags r:id="rId46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4" name="椭圆 80"/>
          <p:cNvSpPr/>
          <p:nvPr>
            <p:custDataLst>
              <p:tags r:id="rId47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6" name="椭圆 252"/>
          <p:cNvSpPr/>
          <p:nvPr>
            <p:custDataLst>
              <p:tags r:id="rId48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08" name="椭圆 253"/>
          <p:cNvSpPr/>
          <p:nvPr>
            <p:custDataLst>
              <p:tags r:id="rId49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0" name="椭圆 254"/>
          <p:cNvSpPr/>
          <p:nvPr>
            <p:custDataLst>
              <p:tags r:id="rId50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2" name="椭圆 255"/>
          <p:cNvSpPr/>
          <p:nvPr>
            <p:custDataLst>
              <p:tags r:id="rId51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4" name="椭圆 246"/>
          <p:cNvSpPr/>
          <p:nvPr>
            <p:custDataLst>
              <p:tags r:id="rId52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6" name="椭圆 247"/>
          <p:cNvSpPr/>
          <p:nvPr>
            <p:custDataLst>
              <p:tags r:id="rId53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18" name="椭圆 248"/>
          <p:cNvSpPr/>
          <p:nvPr>
            <p:custDataLst>
              <p:tags r:id="rId54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0" name="椭圆 249"/>
          <p:cNvSpPr/>
          <p:nvPr>
            <p:custDataLst>
              <p:tags r:id="rId55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2" name="椭圆 240"/>
          <p:cNvSpPr/>
          <p:nvPr>
            <p:custDataLst>
              <p:tags r:id="rId56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4" name="椭圆 241"/>
          <p:cNvSpPr/>
          <p:nvPr>
            <p:custDataLst>
              <p:tags r:id="rId57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6" name="椭圆 242"/>
          <p:cNvSpPr/>
          <p:nvPr>
            <p:custDataLst>
              <p:tags r:id="rId58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28" name="椭圆 243"/>
          <p:cNvSpPr/>
          <p:nvPr>
            <p:custDataLst>
              <p:tags r:id="rId59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0" name="椭圆 234"/>
          <p:cNvSpPr/>
          <p:nvPr>
            <p:custDataLst>
              <p:tags r:id="rId60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2" name="椭圆 235"/>
          <p:cNvSpPr/>
          <p:nvPr>
            <p:custDataLst>
              <p:tags r:id="rId61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4" name="椭圆 236"/>
          <p:cNvSpPr/>
          <p:nvPr>
            <p:custDataLst>
              <p:tags r:id="rId62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6" name="椭圆 237"/>
          <p:cNvSpPr/>
          <p:nvPr>
            <p:custDataLst>
              <p:tags r:id="rId63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38" name="椭圆 228"/>
          <p:cNvSpPr/>
          <p:nvPr>
            <p:custDataLst>
              <p:tags r:id="rId64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0" name="椭圆 229"/>
          <p:cNvSpPr/>
          <p:nvPr>
            <p:custDataLst>
              <p:tags r:id="rId65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2" name="椭圆 230"/>
          <p:cNvSpPr/>
          <p:nvPr>
            <p:custDataLst>
              <p:tags r:id="rId66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4" name="椭圆 231"/>
          <p:cNvSpPr/>
          <p:nvPr>
            <p:custDataLst>
              <p:tags r:id="rId67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6" name="椭圆 217"/>
          <p:cNvSpPr/>
          <p:nvPr>
            <p:custDataLst>
              <p:tags r:id="rId68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48" name="椭圆 218"/>
          <p:cNvSpPr/>
          <p:nvPr>
            <p:custDataLst>
              <p:tags r:id="rId69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0" name="椭圆 219"/>
          <p:cNvSpPr/>
          <p:nvPr>
            <p:custDataLst>
              <p:tags r:id="rId70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2" name="椭圆 220"/>
          <p:cNvSpPr/>
          <p:nvPr>
            <p:custDataLst>
              <p:tags r:id="rId71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4" name="椭圆 211"/>
          <p:cNvSpPr/>
          <p:nvPr>
            <p:custDataLst>
              <p:tags r:id="rId72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6" name="椭圆 212"/>
          <p:cNvSpPr/>
          <p:nvPr>
            <p:custDataLst>
              <p:tags r:id="rId73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58" name="椭圆 213"/>
          <p:cNvSpPr/>
          <p:nvPr>
            <p:custDataLst>
              <p:tags r:id="rId74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0" name="椭圆 214"/>
          <p:cNvSpPr/>
          <p:nvPr>
            <p:custDataLst>
              <p:tags r:id="rId75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2" name="椭圆 205"/>
          <p:cNvSpPr/>
          <p:nvPr>
            <p:custDataLst>
              <p:tags r:id="rId76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4" name="椭圆 206"/>
          <p:cNvSpPr/>
          <p:nvPr>
            <p:custDataLst>
              <p:tags r:id="rId77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6" name="椭圆 207"/>
          <p:cNvSpPr/>
          <p:nvPr>
            <p:custDataLst>
              <p:tags r:id="rId78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68" name="椭圆 208"/>
          <p:cNvSpPr/>
          <p:nvPr>
            <p:custDataLst>
              <p:tags r:id="rId79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0" name="椭圆 199"/>
          <p:cNvSpPr/>
          <p:nvPr>
            <p:custDataLst>
              <p:tags r:id="rId80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2" name="椭圆 200"/>
          <p:cNvSpPr/>
          <p:nvPr>
            <p:custDataLst>
              <p:tags r:id="rId81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4" name="椭圆 201"/>
          <p:cNvSpPr/>
          <p:nvPr>
            <p:custDataLst>
              <p:tags r:id="rId82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6" name="椭圆 202"/>
          <p:cNvSpPr/>
          <p:nvPr>
            <p:custDataLst>
              <p:tags r:id="rId83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78" name="椭圆 193"/>
          <p:cNvSpPr/>
          <p:nvPr>
            <p:custDataLst>
              <p:tags r:id="rId84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0" name="椭圆 194"/>
          <p:cNvSpPr/>
          <p:nvPr>
            <p:custDataLst>
              <p:tags r:id="rId85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2" name="椭圆 195"/>
          <p:cNvSpPr/>
          <p:nvPr>
            <p:custDataLst>
              <p:tags r:id="rId86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4" name="椭圆 196"/>
          <p:cNvSpPr/>
          <p:nvPr>
            <p:custDataLst>
              <p:tags r:id="rId87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286" name="标题"/>
          <p:cNvSpPr txBox="1">
            <a:spLocks noGrp="1"/>
          </p:cNvSpPr>
          <p:nvPr>
            <p:ph type="title" idx="2" hasCustomPrompt="1"/>
            <p:custDataLst>
              <p:tags r:id="rId88"/>
            </p:custDataLst>
          </p:nvPr>
        </p:nvSpPr>
        <p:spPr>
          <a:xfrm>
            <a:off x="624205" y="2734945"/>
            <a:ext cx="7391400" cy="2331720"/>
          </a:xfrm>
          <a:prstGeom prst="rect"/>
          <a:noFill/>
        </p:spPr>
        <p:txBody>
          <a:bodyPr anchor="t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9288" name="署名"/>
          <p:cNvSpPr txBox="1">
            <a:spLocks noGrp="1"/>
          </p:cNvSpPr>
          <p:nvPr>
            <p:ph type="body" idx="1" hasCustomPrompt="1"/>
            <p:custDataLst>
              <p:tags r:id="rId89"/>
            </p:custDataLst>
          </p:nvPr>
        </p:nvSpPr>
        <p:spPr>
          <a:xfrm>
            <a:off x="854075" y="1958975"/>
            <a:ext cx="1277620" cy="577215"/>
          </a:xfrm>
          <a:prstGeom prst="rect"/>
          <a:noFill/>
        </p:spPr>
        <p:txBody>
          <a:bodyPr anchor="ctr" bIns="45720" lIns="91440" rIns="91440" rtlCol="0" tIns="4572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0" strike="noStrike" u="none">
                <a:solidFill>
                  <a:schemeClr val="bg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/>
            <a:r>
              <a:rPr dirty="0" err="1">
                <a:sym typeface="+mn-ea"/>
              </a:rPr>
              <a:t>编辑文本</a:t>
            </a:r>
            <a:endParaRPr dirty="0">
              <a:sym typeface="+mn-ea"/>
            </a:endParaRPr>
          </a:p>
        </p:txBody>
      </p:sp>
      <p:sp>
        <p:nvSpPr>
          <p:cNvPr id="1049290" name="日期占位符 3"/>
          <p:cNvSpPr>
            <a:spLocks noGrp="1"/>
          </p:cNvSpPr>
          <p:nvPr>
            <p:ph type="dt" sz="half" idx="10"/>
            <p:custDataLst>
              <p:tags r:id="rId9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292" name="页脚占位符 4"/>
          <p:cNvSpPr>
            <a:spLocks noGrp="1"/>
          </p:cNvSpPr>
          <p:nvPr>
            <p:ph type="ftr" sz="quarter" idx="11"/>
            <p:custDataLst>
              <p:tags r:id="rId9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294" name="灯片编号占位符 5"/>
          <p:cNvSpPr>
            <a:spLocks noGrp="1"/>
          </p:cNvSpPr>
          <p:nvPr>
            <p:ph type="sldNum" sz="quarter" idx="12"/>
            <p:custDataLst>
              <p:tags r:id="rId9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6" name="任意多边形: 形状 1"/>
          <p:cNvSpPr/>
          <p:nvPr userDrawn="1">
            <p:custDataLst>
              <p:tags r:id="rId1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298" name="任意多边形: 形状 2"/>
          <p:cNvSpPr/>
          <p:nvPr userDrawn="1">
            <p:custDataLst>
              <p:tags r:id="rId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00" name="正文"/>
          <p:cNvSpPr txBox="1">
            <a:spLocks noGrp="1"/>
          </p:cNvSpPr>
          <p:nvPr>
            <p:ph idx="46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2" name="正文"/>
          <p:cNvSpPr txBox="1">
            <a:spLocks noGrp="1"/>
          </p:cNvSpPr>
          <p:nvPr>
            <p:ph idx="45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04" name="椭圆 506"/>
          <p:cNvSpPr/>
          <p:nvPr>
            <p:custDataLst>
              <p:tags r:id="rId5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6" name="椭圆 507"/>
          <p:cNvSpPr/>
          <p:nvPr>
            <p:custDataLst>
              <p:tags r:id="rId6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08" name="椭圆 508"/>
          <p:cNvSpPr/>
          <p:nvPr>
            <p:custDataLst>
              <p:tags r:id="rId7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0" name="椭圆 509"/>
          <p:cNvSpPr/>
          <p:nvPr>
            <p:custDataLst>
              <p:tags r:id="rId8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2" name="椭圆 510"/>
          <p:cNvSpPr/>
          <p:nvPr>
            <p:custDataLst>
              <p:tags r:id="rId9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4" name="椭圆 511"/>
          <p:cNvSpPr/>
          <p:nvPr>
            <p:custDataLst>
              <p:tags r:id="rId10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6" name="椭圆 512"/>
          <p:cNvSpPr/>
          <p:nvPr>
            <p:custDataLst>
              <p:tags r:id="rId11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18" name="椭圆 513"/>
          <p:cNvSpPr/>
          <p:nvPr>
            <p:custDataLst>
              <p:tags r:id="rId12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0" name="椭圆 514"/>
          <p:cNvSpPr/>
          <p:nvPr>
            <p:custDataLst>
              <p:tags r:id="rId13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2" name="椭圆 515"/>
          <p:cNvSpPr/>
          <p:nvPr>
            <p:custDataLst>
              <p:tags r:id="rId14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4" name="椭圆 516"/>
          <p:cNvSpPr/>
          <p:nvPr>
            <p:custDataLst>
              <p:tags r:id="rId15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6" name="椭圆 517"/>
          <p:cNvSpPr/>
          <p:nvPr>
            <p:custDataLst>
              <p:tags r:id="rId16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28" name="椭圆 518"/>
          <p:cNvSpPr/>
          <p:nvPr>
            <p:custDataLst>
              <p:tags r:id="rId17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0" name="椭圆 519"/>
          <p:cNvSpPr/>
          <p:nvPr>
            <p:custDataLst>
              <p:tags r:id="rId18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2" name="椭圆 520"/>
          <p:cNvSpPr/>
          <p:nvPr>
            <p:custDataLst>
              <p:tags r:id="rId19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4" name="椭圆 521"/>
          <p:cNvSpPr/>
          <p:nvPr>
            <p:custDataLst>
              <p:tags r:id="rId20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6" name="椭圆 522"/>
          <p:cNvSpPr/>
          <p:nvPr>
            <p:custDataLst>
              <p:tags r:id="rId21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38" name="椭圆 523"/>
          <p:cNvSpPr/>
          <p:nvPr>
            <p:custDataLst>
              <p:tags r:id="rId22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0" name="椭圆 524"/>
          <p:cNvSpPr/>
          <p:nvPr>
            <p:custDataLst>
              <p:tags r:id="rId23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2" name="椭圆 525"/>
          <p:cNvSpPr/>
          <p:nvPr>
            <p:custDataLst>
              <p:tags r:id="rId24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4" name="椭圆 526"/>
          <p:cNvSpPr/>
          <p:nvPr>
            <p:custDataLst>
              <p:tags r:id="rId25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6" name="椭圆 527"/>
          <p:cNvSpPr/>
          <p:nvPr>
            <p:custDataLst>
              <p:tags r:id="rId26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48" name="椭圆 528"/>
          <p:cNvSpPr/>
          <p:nvPr>
            <p:custDataLst>
              <p:tags r:id="rId27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0" name="椭圆 529"/>
          <p:cNvSpPr/>
          <p:nvPr>
            <p:custDataLst>
              <p:tags r:id="rId28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2" name="椭圆 530"/>
          <p:cNvSpPr/>
          <p:nvPr>
            <p:custDataLst>
              <p:tags r:id="rId29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4" name="椭圆 531"/>
          <p:cNvSpPr/>
          <p:nvPr>
            <p:custDataLst>
              <p:tags r:id="rId30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6" name="椭圆 532"/>
          <p:cNvSpPr/>
          <p:nvPr>
            <p:custDataLst>
              <p:tags r:id="rId31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58" name="椭圆 533"/>
          <p:cNvSpPr/>
          <p:nvPr>
            <p:custDataLst>
              <p:tags r:id="rId32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0" name="椭圆 534"/>
          <p:cNvSpPr/>
          <p:nvPr>
            <p:custDataLst>
              <p:tags r:id="rId33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2" name="椭圆 535"/>
          <p:cNvSpPr/>
          <p:nvPr>
            <p:custDataLst>
              <p:tags r:id="rId34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4" name="椭圆 536"/>
          <p:cNvSpPr/>
          <p:nvPr>
            <p:custDataLst>
              <p:tags r:id="rId35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6" name="椭圆 537"/>
          <p:cNvSpPr/>
          <p:nvPr>
            <p:custDataLst>
              <p:tags r:id="rId36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68" name="椭圆 538"/>
          <p:cNvSpPr/>
          <p:nvPr>
            <p:custDataLst>
              <p:tags r:id="rId37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0" name="椭圆 539"/>
          <p:cNvSpPr/>
          <p:nvPr>
            <p:custDataLst>
              <p:tags r:id="rId38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2" name="椭圆 540"/>
          <p:cNvSpPr/>
          <p:nvPr>
            <p:custDataLst>
              <p:tags r:id="rId39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4" name="椭圆 541"/>
          <p:cNvSpPr/>
          <p:nvPr>
            <p:custDataLst>
              <p:tags r:id="rId40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6" name="椭圆 542"/>
          <p:cNvSpPr/>
          <p:nvPr>
            <p:custDataLst>
              <p:tags r:id="rId41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78" name="椭圆 543"/>
          <p:cNvSpPr/>
          <p:nvPr>
            <p:custDataLst>
              <p:tags r:id="rId42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0" name="椭圆 544"/>
          <p:cNvSpPr/>
          <p:nvPr>
            <p:custDataLst>
              <p:tags r:id="rId43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2" name="椭圆 545"/>
          <p:cNvSpPr/>
          <p:nvPr>
            <p:custDataLst>
              <p:tags r:id="rId44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384" name="标题"/>
          <p:cNvSpPr txBox="1">
            <a:spLocks noGrp="1"/>
          </p:cNvSpPr>
          <p:nvPr>
            <p:ph type="title" idx="1"/>
            <p:custDataLst>
              <p:tags r:id="rId45"/>
            </p:custDataLst>
          </p:nvPr>
        </p:nvSpPr>
        <p:spPr>
          <a:xfrm>
            <a:off x="608400" y="442348"/>
            <a:ext cx="10969200" cy="68135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386" name="日期占位符 4"/>
          <p:cNvSpPr>
            <a:spLocks noGrp="1"/>
          </p:cNvSpPr>
          <p:nvPr>
            <p:ph type="dt" sz="half" idx="10"/>
            <p:custDataLst>
              <p:tags r:id="rId4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388" name="页脚占位符 5"/>
          <p:cNvSpPr>
            <a:spLocks noGrp="1"/>
          </p:cNvSpPr>
          <p:nvPr>
            <p:ph type="ftr" sz="quarter" idx="11"/>
            <p:custDataLst>
              <p:tags r:id="rId4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390" name="灯片编号占位符 6"/>
          <p:cNvSpPr>
            <a:spLocks noGrp="1"/>
          </p:cNvSpPr>
          <p:nvPr>
            <p:ph type="sldNum" sz="quarter" idx="12"/>
            <p:custDataLst>
              <p:tags r:id="rId4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3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9396" name="正文"/>
          <p:cNvSpPr txBox="1">
            <a:spLocks noGrp="1"/>
          </p:cNvSpPr>
          <p:nvPr>
            <p:ph idx="48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398" name="标题"/>
          <p:cNvSpPr txBox="1">
            <a:spLocks noGrp="1"/>
          </p:cNvSpPr>
          <p:nvPr>
            <p:ph type="title" idx="47"/>
            <p:custDataLst>
              <p:tags r:id="rId4"/>
            </p:custDataLst>
          </p:nvPr>
        </p:nvSpPr>
        <p:spPr>
          <a:xfrm>
            <a:off x="6235200" y="1419070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0" name="正文"/>
          <p:cNvSpPr txBox="1">
            <a:spLocks noGrp="1"/>
          </p:cNvSpPr>
          <p:nvPr>
            <p:ph idx="46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algn="l" lvl="1">
              <a:buClrTx/>
              <a:buSzTx/>
            </a:pPr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algn="l" lvl="2">
              <a:buClrTx/>
              <a:buSzTx/>
            </a:pPr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algn="l" lvl="3">
              <a:buClrTx/>
              <a:buSzTx/>
            </a:pPr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algn="l" lvl="4">
              <a:buClrTx/>
              <a:buSzTx/>
            </a:pPr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9402" name="标题"/>
          <p:cNvSpPr txBox="1">
            <a:spLocks noGrp="1"/>
          </p:cNvSpPr>
          <p:nvPr>
            <p:ph type="title" idx="45"/>
            <p:custDataLst>
              <p:tags r:id="rId6"/>
            </p:custDataLst>
          </p:nvPr>
        </p:nvSpPr>
        <p:spPr>
          <a:xfrm>
            <a:off x="608400" y="1429865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04" name="椭圆 125"/>
          <p:cNvSpPr/>
          <p:nvPr>
            <p:custDataLst>
              <p:tags r:id="rId7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6" name="椭圆 126"/>
          <p:cNvSpPr/>
          <p:nvPr>
            <p:custDataLst>
              <p:tags r:id="rId8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08" name="椭圆 127"/>
          <p:cNvSpPr/>
          <p:nvPr>
            <p:custDataLst>
              <p:tags r:id="rId9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0" name="椭圆 128"/>
          <p:cNvSpPr/>
          <p:nvPr>
            <p:custDataLst>
              <p:tags r:id="rId10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2" name="椭圆 129"/>
          <p:cNvSpPr/>
          <p:nvPr>
            <p:custDataLst>
              <p:tags r:id="rId11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4" name="椭圆 130"/>
          <p:cNvSpPr/>
          <p:nvPr>
            <p:custDataLst>
              <p:tags r:id="rId12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6" name="椭圆 131"/>
          <p:cNvSpPr/>
          <p:nvPr>
            <p:custDataLst>
              <p:tags r:id="rId13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18" name="椭圆 132"/>
          <p:cNvSpPr/>
          <p:nvPr>
            <p:custDataLst>
              <p:tags r:id="rId14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0" name="椭圆 133"/>
          <p:cNvSpPr/>
          <p:nvPr>
            <p:custDataLst>
              <p:tags r:id="rId15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2" name="椭圆 134"/>
          <p:cNvSpPr/>
          <p:nvPr>
            <p:custDataLst>
              <p:tags r:id="rId16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4" name="椭圆 135"/>
          <p:cNvSpPr/>
          <p:nvPr>
            <p:custDataLst>
              <p:tags r:id="rId17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6" name="椭圆 136"/>
          <p:cNvSpPr/>
          <p:nvPr>
            <p:custDataLst>
              <p:tags r:id="rId18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28" name="椭圆 137"/>
          <p:cNvSpPr/>
          <p:nvPr>
            <p:custDataLst>
              <p:tags r:id="rId19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0" name="椭圆 138"/>
          <p:cNvSpPr/>
          <p:nvPr>
            <p:custDataLst>
              <p:tags r:id="rId20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2" name="椭圆 139"/>
          <p:cNvSpPr/>
          <p:nvPr>
            <p:custDataLst>
              <p:tags r:id="rId21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4" name="椭圆 140"/>
          <p:cNvSpPr/>
          <p:nvPr>
            <p:custDataLst>
              <p:tags r:id="rId22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6" name="椭圆 141"/>
          <p:cNvSpPr/>
          <p:nvPr>
            <p:custDataLst>
              <p:tags r:id="rId23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38" name="椭圆 142"/>
          <p:cNvSpPr/>
          <p:nvPr>
            <p:custDataLst>
              <p:tags r:id="rId24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0" name="椭圆 143"/>
          <p:cNvSpPr/>
          <p:nvPr>
            <p:custDataLst>
              <p:tags r:id="rId25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2" name="椭圆 144"/>
          <p:cNvSpPr/>
          <p:nvPr>
            <p:custDataLst>
              <p:tags r:id="rId26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4" name="椭圆 145"/>
          <p:cNvSpPr/>
          <p:nvPr>
            <p:custDataLst>
              <p:tags r:id="rId27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6" name="椭圆 146"/>
          <p:cNvSpPr/>
          <p:nvPr>
            <p:custDataLst>
              <p:tags r:id="rId28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48" name="椭圆 147"/>
          <p:cNvSpPr/>
          <p:nvPr>
            <p:custDataLst>
              <p:tags r:id="rId29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0" name="椭圆 148"/>
          <p:cNvSpPr/>
          <p:nvPr>
            <p:custDataLst>
              <p:tags r:id="rId30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2" name="椭圆 149"/>
          <p:cNvSpPr/>
          <p:nvPr>
            <p:custDataLst>
              <p:tags r:id="rId31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4" name="椭圆 150"/>
          <p:cNvSpPr/>
          <p:nvPr>
            <p:custDataLst>
              <p:tags r:id="rId32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6" name="椭圆 151"/>
          <p:cNvSpPr/>
          <p:nvPr>
            <p:custDataLst>
              <p:tags r:id="rId33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58" name="椭圆 152"/>
          <p:cNvSpPr/>
          <p:nvPr>
            <p:custDataLst>
              <p:tags r:id="rId34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0" name="椭圆 153"/>
          <p:cNvSpPr/>
          <p:nvPr>
            <p:custDataLst>
              <p:tags r:id="rId35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2" name="椭圆 154"/>
          <p:cNvSpPr/>
          <p:nvPr>
            <p:custDataLst>
              <p:tags r:id="rId36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4" name="椭圆 191"/>
          <p:cNvSpPr/>
          <p:nvPr>
            <p:custDataLst>
              <p:tags r:id="rId37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6" name="椭圆 192"/>
          <p:cNvSpPr/>
          <p:nvPr>
            <p:custDataLst>
              <p:tags r:id="rId38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68" name="椭圆 194"/>
          <p:cNvSpPr/>
          <p:nvPr>
            <p:custDataLst>
              <p:tags r:id="rId39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0" name="椭圆 195"/>
          <p:cNvSpPr/>
          <p:nvPr>
            <p:custDataLst>
              <p:tags r:id="rId40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2" name="椭圆 196"/>
          <p:cNvSpPr/>
          <p:nvPr>
            <p:custDataLst>
              <p:tags r:id="rId41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4" name="椭圆 197"/>
          <p:cNvSpPr/>
          <p:nvPr>
            <p:custDataLst>
              <p:tags r:id="rId42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6" name="椭圆 198"/>
          <p:cNvSpPr/>
          <p:nvPr>
            <p:custDataLst>
              <p:tags r:id="rId43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78" name="椭圆 199"/>
          <p:cNvSpPr/>
          <p:nvPr>
            <p:custDataLst>
              <p:tags r:id="rId44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0" name="椭圆 200"/>
          <p:cNvSpPr/>
          <p:nvPr>
            <p:custDataLst>
              <p:tags r:id="rId45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2" name="椭圆 201"/>
          <p:cNvSpPr/>
          <p:nvPr>
            <p:custDataLst>
              <p:tags r:id="rId46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84" name="标题"/>
          <p:cNvSpPr txBox="1">
            <a:spLocks noGrp="1"/>
          </p:cNvSpPr>
          <p:nvPr>
            <p:ph type="title" idx="1"/>
            <p:custDataLst>
              <p:tags r:id="rId47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486" name="日期占位符 6"/>
          <p:cNvSpPr>
            <a:spLocks noGrp="1"/>
          </p:cNvSpPr>
          <p:nvPr>
            <p:ph type="dt" sz="half" idx="10"/>
            <p:custDataLst>
              <p:tags r:id="rId48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488" name="页脚占位符 7"/>
          <p:cNvSpPr>
            <a:spLocks noGrp="1"/>
          </p:cNvSpPr>
          <p:nvPr>
            <p:ph type="ftr" sz="quarter" idx="11"/>
            <p:custDataLst>
              <p:tags r:id="rId49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9490" name="灯片编号占位符 8"/>
          <p:cNvSpPr>
            <a:spLocks noGrp="1"/>
          </p:cNvSpPr>
          <p:nvPr>
            <p:ph type="sldNum" sz="quarter" idx="12"/>
            <p:custDataLst>
              <p:tags r:id="rId50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4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496" name="椭圆 125"/>
          <p:cNvSpPr/>
          <p:nvPr>
            <p:custDataLst>
              <p:tags r:id="rId3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498" name="椭圆 126"/>
          <p:cNvSpPr/>
          <p:nvPr>
            <p:custDataLst>
              <p:tags r:id="rId4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0" name="椭圆 127"/>
          <p:cNvSpPr/>
          <p:nvPr>
            <p:custDataLst>
              <p:tags r:id="rId5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2" name="椭圆 128"/>
          <p:cNvSpPr/>
          <p:nvPr>
            <p:custDataLst>
              <p:tags r:id="rId6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4" name="椭圆 129"/>
          <p:cNvSpPr/>
          <p:nvPr>
            <p:custDataLst>
              <p:tags r:id="rId7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6" name="椭圆 130"/>
          <p:cNvSpPr/>
          <p:nvPr>
            <p:custDataLst>
              <p:tags r:id="rId8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08" name="椭圆 131"/>
          <p:cNvSpPr/>
          <p:nvPr>
            <p:custDataLst>
              <p:tags r:id="rId9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0" name="椭圆 132"/>
          <p:cNvSpPr/>
          <p:nvPr>
            <p:custDataLst>
              <p:tags r:id="rId10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2" name="椭圆 133"/>
          <p:cNvSpPr/>
          <p:nvPr>
            <p:custDataLst>
              <p:tags r:id="rId11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4" name="椭圆 134"/>
          <p:cNvSpPr/>
          <p:nvPr>
            <p:custDataLst>
              <p:tags r:id="rId12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6" name="椭圆 135"/>
          <p:cNvSpPr/>
          <p:nvPr>
            <p:custDataLst>
              <p:tags r:id="rId13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18" name="椭圆 136"/>
          <p:cNvSpPr/>
          <p:nvPr>
            <p:custDataLst>
              <p:tags r:id="rId14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0" name="椭圆 137"/>
          <p:cNvSpPr/>
          <p:nvPr>
            <p:custDataLst>
              <p:tags r:id="rId15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2" name="椭圆 138"/>
          <p:cNvSpPr/>
          <p:nvPr>
            <p:custDataLst>
              <p:tags r:id="rId16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4" name="椭圆 139"/>
          <p:cNvSpPr/>
          <p:nvPr>
            <p:custDataLst>
              <p:tags r:id="rId17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6" name="椭圆 140"/>
          <p:cNvSpPr/>
          <p:nvPr>
            <p:custDataLst>
              <p:tags r:id="rId18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28" name="椭圆 141"/>
          <p:cNvSpPr/>
          <p:nvPr>
            <p:custDataLst>
              <p:tags r:id="rId19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0" name="椭圆 142"/>
          <p:cNvSpPr/>
          <p:nvPr>
            <p:custDataLst>
              <p:tags r:id="rId20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2" name="椭圆 143"/>
          <p:cNvSpPr/>
          <p:nvPr>
            <p:custDataLst>
              <p:tags r:id="rId21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4" name="椭圆 144"/>
          <p:cNvSpPr/>
          <p:nvPr>
            <p:custDataLst>
              <p:tags r:id="rId22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6" name="椭圆 145"/>
          <p:cNvSpPr/>
          <p:nvPr>
            <p:custDataLst>
              <p:tags r:id="rId23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38" name="椭圆 146"/>
          <p:cNvSpPr/>
          <p:nvPr>
            <p:custDataLst>
              <p:tags r:id="rId24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0" name="椭圆 147"/>
          <p:cNvSpPr/>
          <p:nvPr>
            <p:custDataLst>
              <p:tags r:id="rId25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2" name="椭圆 148"/>
          <p:cNvSpPr/>
          <p:nvPr>
            <p:custDataLst>
              <p:tags r:id="rId26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4" name="椭圆 149"/>
          <p:cNvSpPr/>
          <p:nvPr>
            <p:custDataLst>
              <p:tags r:id="rId27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6" name="椭圆 150"/>
          <p:cNvSpPr/>
          <p:nvPr>
            <p:custDataLst>
              <p:tags r:id="rId28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48" name="椭圆 151"/>
          <p:cNvSpPr/>
          <p:nvPr>
            <p:custDataLst>
              <p:tags r:id="rId29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0" name="椭圆 152"/>
          <p:cNvSpPr/>
          <p:nvPr>
            <p:custDataLst>
              <p:tags r:id="rId30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2" name="椭圆 153"/>
          <p:cNvSpPr/>
          <p:nvPr>
            <p:custDataLst>
              <p:tags r:id="rId31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4" name="椭圆 154"/>
          <p:cNvSpPr/>
          <p:nvPr>
            <p:custDataLst>
              <p:tags r:id="rId32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6" name="椭圆 191"/>
          <p:cNvSpPr/>
          <p:nvPr>
            <p:custDataLst>
              <p:tags r:id="rId33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58" name="椭圆 192"/>
          <p:cNvSpPr/>
          <p:nvPr>
            <p:custDataLst>
              <p:tags r:id="rId34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0" name="椭圆 194"/>
          <p:cNvSpPr/>
          <p:nvPr>
            <p:custDataLst>
              <p:tags r:id="rId35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2" name="椭圆 195"/>
          <p:cNvSpPr/>
          <p:nvPr>
            <p:custDataLst>
              <p:tags r:id="rId36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4" name="椭圆 196"/>
          <p:cNvSpPr/>
          <p:nvPr>
            <p:custDataLst>
              <p:tags r:id="rId37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6" name="椭圆 197"/>
          <p:cNvSpPr/>
          <p:nvPr>
            <p:custDataLst>
              <p:tags r:id="rId38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68" name="椭圆 198"/>
          <p:cNvSpPr/>
          <p:nvPr>
            <p:custDataLst>
              <p:tags r:id="rId39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0" name="椭圆 199"/>
          <p:cNvSpPr/>
          <p:nvPr>
            <p:custDataLst>
              <p:tags r:id="rId40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2" name="椭圆 200"/>
          <p:cNvSpPr/>
          <p:nvPr>
            <p:custDataLst>
              <p:tags r:id="rId41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4" name="椭圆 201"/>
          <p:cNvSpPr/>
          <p:nvPr>
            <p:custDataLst>
              <p:tags r:id="rId42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76" name="标题"/>
          <p:cNvSpPr txBox="1">
            <a:spLocks noGrp="1"/>
          </p:cNvSpPr>
          <p:nvPr>
            <p:ph type="title" idx="1"/>
            <p:custDataLst>
              <p:tags r:id="rId43"/>
            </p:custDataLst>
          </p:nvPr>
        </p:nvSpPr>
        <p:spPr>
          <a:xfrm>
            <a:off x="608400" y="459860"/>
            <a:ext cx="10969200" cy="646331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578" name="日期占位符 2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580" name="页脚占位符 3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582" name="灯片编号占位符 4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4" name="任意多边形: 形状 6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588" name="椭圆 201"/>
          <p:cNvSpPr/>
          <p:nvPr>
            <p:custDataLst>
              <p:tags r:id="rId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0" name="椭圆 200"/>
          <p:cNvSpPr/>
          <p:nvPr>
            <p:custDataLst>
              <p:tags r:id="rId4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2" name="椭圆 199"/>
          <p:cNvSpPr/>
          <p:nvPr>
            <p:custDataLst>
              <p:tags r:id="rId5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4" name="椭圆 198"/>
          <p:cNvSpPr/>
          <p:nvPr>
            <p:custDataLst>
              <p:tags r:id="rId6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6" name="椭圆 197"/>
          <p:cNvSpPr/>
          <p:nvPr>
            <p:custDataLst>
              <p:tags r:id="rId7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598" name="椭圆 196"/>
          <p:cNvSpPr/>
          <p:nvPr>
            <p:custDataLst>
              <p:tags r:id="rId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0" name="椭圆 195"/>
          <p:cNvSpPr/>
          <p:nvPr>
            <p:custDataLst>
              <p:tags r:id="rId9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2" name="椭圆 194"/>
          <p:cNvSpPr/>
          <p:nvPr>
            <p:custDataLst>
              <p:tags r:id="rId10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4" name="椭圆 192"/>
          <p:cNvSpPr/>
          <p:nvPr>
            <p:custDataLst>
              <p:tags r:id="rId11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6" name="椭圆 191"/>
          <p:cNvSpPr/>
          <p:nvPr>
            <p:custDataLst>
              <p:tags r:id="rId12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08" name="椭圆 154"/>
          <p:cNvSpPr/>
          <p:nvPr>
            <p:custDataLst>
              <p:tags r:id="rId1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0" name="椭圆 153"/>
          <p:cNvSpPr/>
          <p:nvPr>
            <p:custDataLst>
              <p:tags r:id="rId14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2" name="椭圆 152"/>
          <p:cNvSpPr/>
          <p:nvPr>
            <p:custDataLst>
              <p:tags r:id="rId15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4" name="椭圆 151"/>
          <p:cNvSpPr/>
          <p:nvPr>
            <p:custDataLst>
              <p:tags r:id="rId16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6" name="椭圆 150"/>
          <p:cNvSpPr/>
          <p:nvPr>
            <p:custDataLst>
              <p:tags r:id="rId17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18" name="椭圆 149"/>
          <p:cNvSpPr/>
          <p:nvPr>
            <p:custDataLst>
              <p:tags r:id="rId1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0" name="椭圆 148"/>
          <p:cNvSpPr/>
          <p:nvPr>
            <p:custDataLst>
              <p:tags r:id="rId19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2" name="椭圆 147"/>
          <p:cNvSpPr/>
          <p:nvPr>
            <p:custDataLst>
              <p:tags r:id="rId20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4" name="椭圆 146"/>
          <p:cNvSpPr/>
          <p:nvPr>
            <p:custDataLst>
              <p:tags r:id="rId21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6" name="椭圆 145"/>
          <p:cNvSpPr/>
          <p:nvPr>
            <p:custDataLst>
              <p:tags r:id="rId22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2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0" name="椭圆 143"/>
          <p:cNvSpPr/>
          <p:nvPr>
            <p:custDataLst>
              <p:tags r:id="rId24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2" name="椭圆 142"/>
          <p:cNvSpPr/>
          <p:nvPr>
            <p:custDataLst>
              <p:tags r:id="rId25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4" name="椭圆 141"/>
          <p:cNvSpPr/>
          <p:nvPr>
            <p:custDataLst>
              <p:tags r:id="rId26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6" name="椭圆 140"/>
          <p:cNvSpPr/>
          <p:nvPr>
            <p:custDataLst>
              <p:tags r:id="rId27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38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0" name="椭圆 138"/>
          <p:cNvSpPr/>
          <p:nvPr>
            <p:custDataLst>
              <p:tags r:id="rId29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2" name="椭圆 137"/>
          <p:cNvSpPr/>
          <p:nvPr>
            <p:custDataLst>
              <p:tags r:id="rId30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4" name="椭圆 136"/>
          <p:cNvSpPr/>
          <p:nvPr>
            <p:custDataLst>
              <p:tags r:id="rId31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6" name="椭圆 135"/>
          <p:cNvSpPr/>
          <p:nvPr>
            <p:custDataLst>
              <p:tags r:id="rId32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48" name="椭圆 134"/>
          <p:cNvSpPr/>
          <p:nvPr>
            <p:custDataLst>
              <p:tags r:id="rId3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0" name="椭圆 133"/>
          <p:cNvSpPr/>
          <p:nvPr>
            <p:custDataLst>
              <p:tags r:id="rId34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2" name="椭圆 132"/>
          <p:cNvSpPr/>
          <p:nvPr>
            <p:custDataLst>
              <p:tags r:id="rId35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4" name="椭圆 131"/>
          <p:cNvSpPr/>
          <p:nvPr>
            <p:custDataLst>
              <p:tags r:id="rId36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6" name="椭圆 130"/>
          <p:cNvSpPr/>
          <p:nvPr>
            <p:custDataLst>
              <p:tags r:id="rId37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58" name="椭圆 129"/>
          <p:cNvSpPr/>
          <p:nvPr>
            <p:custDataLst>
              <p:tags r:id="rId3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0" name="椭圆 128"/>
          <p:cNvSpPr/>
          <p:nvPr>
            <p:custDataLst>
              <p:tags r:id="rId39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2" name="椭圆 127"/>
          <p:cNvSpPr/>
          <p:nvPr>
            <p:custDataLst>
              <p:tags r:id="rId40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4" name="椭圆 126"/>
          <p:cNvSpPr/>
          <p:nvPr>
            <p:custDataLst>
              <p:tags r:id="rId41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6" name="椭圆 125"/>
          <p:cNvSpPr/>
          <p:nvPr>
            <p:custDataLst>
              <p:tags r:id="rId42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68" name="日期占位符 1"/>
          <p:cNvSpPr>
            <a:spLocks noGrp="1"/>
          </p:cNvSpPr>
          <p:nvPr>
            <p:ph type="dt" sz="half" idx="10"/>
            <p:custDataLst>
              <p:tags r:id="rId4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670" name="页脚占位符 2"/>
          <p:cNvSpPr>
            <a:spLocks noGrp="1"/>
          </p:cNvSpPr>
          <p:nvPr>
            <p:ph type="ftr" sz="quarter" idx="11"/>
            <p:custDataLst>
              <p:tags r:id="rId4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9672" name="灯片编号占位符 3"/>
          <p:cNvSpPr>
            <a:spLocks noGrp="1"/>
          </p:cNvSpPr>
          <p:nvPr>
            <p:ph type="sldNum" sz="quarter" idx="12"/>
            <p:custDataLst>
              <p:tags r:id="rId4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4" name="任意多边形: 形状 7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6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678" name="正文"/>
          <p:cNvSpPr txBox="1">
            <a:spLocks noGrp="1"/>
          </p:cNvSpPr>
          <p:nvPr>
            <p:ph idx="44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9680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2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4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6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88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0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2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4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6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698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0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2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4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6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08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0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2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4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6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18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0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2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4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6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28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0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2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4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6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38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0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2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4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6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48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0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2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4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6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58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60" name="日期占位符 3"/>
          <p:cNvSpPr>
            <a:spLocks noGrp="1"/>
          </p:cNvSpPr>
          <p:nvPr>
            <p:ph type="dt" sz="half" idx="10"/>
            <p:custDataLst>
              <p:tags r:id="rId4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2" name="页脚占位符 4"/>
          <p:cNvSpPr>
            <a:spLocks noGrp="1"/>
          </p:cNvSpPr>
          <p:nvPr>
            <p:ph type="ftr" sz="quarter" idx="11"/>
            <p:custDataLst>
              <p:tags r:id="rId4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764" name="灯片编号占位符 5"/>
          <p:cNvSpPr>
            <a:spLocks noGrp="1"/>
          </p:cNvSpPr>
          <p:nvPr>
            <p:ph type="sldNum" sz="quarter" idx="12"/>
            <p:custDataLst>
              <p:tags r:id="rId4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任意多边形: 形状 8"/>
          <p:cNvSpPr/>
          <p:nvPr userDrawn="1">
            <p:custDataLst>
              <p:tags r:id="rId1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68" name="任意多边形: 形状 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9770" name="副标题"/>
          <p:cNvSpPr txBox="1">
            <a:spLocks noGrp="1"/>
          </p:cNvSpPr>
          <p:nvPr>
            <p:ph type="body" idx="45" hasCustomPrompt="1"/>
            <p:custDataLst>
              <p:tags r:id="rId3"/>
            </p:custDataLst>
          </p:nvPr>
        </p:nvSpPr>
        <p:spPr>
          <a:xfrm>
            <a:off x="608400" y="1237350"/>
            <a:ext cx="10969200" cy="40005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9772" name="椭圆 125"/>
          <p:cNvSpPr/>
          <p:nvPr>
            <p:custDataLst>
              <p:tags r:id="rId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4" name="椭圆 126"/>
          <p:cNvSpPr/>
          <p:nvPr>
            <p:custDataLst>
              <p:tags r:id="rId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6" name="椭圆 127"/>
          <p:cNvSpPr/>
          <p:nvPr>
            <p:custDataLst>
              <p:tags r:id="rId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78" name="椭圆 128"/>
          <p:cNvSpPr/>
          <p:nvPr>
            <p:custDataLst>
              <p:tags r:id="rId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0" name="椭圆 129"/>
          <p:cNvSpPr/>
          <p:nvPr>
            <p:custDataLst>
              <p:tags r:id="rId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2" name="椭圆 130"/>
          <p:cNvSpPr/>
          <p:nvPr>
            <p:custDataLst>
              <p:tags r:id="rId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4" name="椭圆 131"/>
          <p:cNvSpPr/>
          <p:nvPr>
            <p:custDataLst>
              <p:tags r:id="rId1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6" name="椭圆 132"/>
          <p:cNvSpPr/>
          <p:nvPr>
            <p:custDataLst>
              <p:tags r:id="rId1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88" name="椭圆 133"/>
          <p:cNvSpPr/>
          <p:nvPr>
            <p:custDataLst>
              <p:tags r:id="rId1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0" name="椭圆 134"/>
          <p:cNvSpPr/>
          <p:nvPr>
            <p:custDataLst>
              <p:tags r:id="rId1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2" name="椭圆 135"/>
          <p:cNvSpPr/>
          <p:nvPr>
            <p:custDataLst>
              <p:tags r:id="rId1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4" name="椭圆 136"/>
          <p:cNvSpPr/>
          <p:nvPr>
            <p:custDataLst>
              <p:tags r:id="rId1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6" name="椭圆 137"/>
          <p:cNvSpPr/>
          <p:nvPr>
            <p:custDataLst>
              <p:tags r:id="rId1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798" name="椭圆 138"/>
          <p:cNvSpPr/>
          <p:nvPr>
            <p:custDataLst>
              <p:tags r:id="rId1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0" name="椭圆 139"/>
          <p:cNvSpPr/>
          <p:nvPr>
            <p:custDataLst>
              <p:tags r:id="rId1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2" name="椭圆 140"/>
          <p:cNvSpPr/>
          <p:nvPr>
            <p:custDataLst>
              <p:tags r:id="rId1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4" name="椭圆 141"/>
          <p:cNvSpPr/>
          <p:nvPr>
            <p:custDataLst>
              <p:tags r:id="rId2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6" name="椭圆 142"/>
          <p:cNvSpPr/>
          <p:nvPr>
            <p:custDataLst>
              <p:tags r:id="rId2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08" name="椭圆 143"/>
          <p:cNvSpPr/>
          <p:nvPr>
            <p:custDataLst>
              <p:tags r:id="rId2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0" name="椭圆 144"/>
          <p:cNvSpPr/>
          <p:nvPr>
            <p:custDataLst>
              <p:tags r:id="rId2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2" name="椭圆 145"/>
          <p:cNvSpPr/>
          <p:nvPr>
            <p:custDataLst>
              <p:tags r:id="rId2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4" name="椭圆 146"/>
          <p:cNvSpPr/>
          <p:nvPr>
            <p:custDataLst>
              <p:tags r:id="rId2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6" name="椭圆 147"/>
          <p:cNvSpPr/>
          <p:nvPr>
            <p:custDataLst>
              <p:tags r:id="rId2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18" name="椭圆 148"/>
          <p:cNvSpPr/>
          <p:nvPr>
            <p:custDataLst>
              <p:tags r:id="rId2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0" name="椭圆 149"/>
          <p:cNvSpPr/>
          <p:nvPr>
            <p:custDataLst>
              <p:tags r:id="rId2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2" name="椭圆 150"/>
          <p:cNvSpPr/>
          <p:nvPr>
            <p:custDataLst>
              <p:tags r:id="rId2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4" name="椭圆 151"/>
          <p:cNvSpPr/>
          <p:nvPr>
            <p:custDataLst>
              <p:tags r:id="rId3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6" name="椭圆 152"/>
          <p:cNvSpPr/>
          <p:nvPr>
            <p:custDataLst>
              <p:tags r:id="rId3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28" name="椭圆 153"/>
          <p:cNvSpPr/>
          <p:nvPr>
            <p:custDataLst>
              <p:tags r:id="rId3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0" name="椭圆 154"/>
          <p:cNvSpPr/>
          <p:nvPr>
            <p:custDataLst>
              <p:tags r:id="rId3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2" name="椭圆 191"/>
          <p:cNvSpPr/>
          <p:nvPr>
            <p:custDataLst>
              <p:tags r:id="rId3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4" name="椭圆 192"/>
          <p:cNvSpPr/>
          <p:nvPr>
            <p:custDataLst>
              <p:tags r:id="rId3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6" name="椭圆 194"/>
          <p:cNvSpPr/>
          <p:nvPr>
            <p:custDataLst>
              <p:tags r:id="rId3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38" name="椭圆 195"/>
          <p:cNvSpPr/>
          <p:nvPr>
            <p:custDataLst>
              <p:tags r:id="rId3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0" name="椭圆 196"/>
          <p:cNvSpPr/>
          <p:nvPr>
            <p:custDataLst>
              <p:tags r:id="rId3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2" name="椭圆 197"/>
          <p:cNvSpPr/>
          <p:nvPr>
            <p:custDataLst>
              <p:tags r:id="rId3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4" name="椭圆 198"/>
          <p:cNvSpPr/>
          <p:nvPr>
            <p:custDataLst>
              <p:tags r:id="rId4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6" name="椭圆 199"/>
          <p:cNvSpPr/>
          <p:nvPr>
            <p:custDataLst>
              <p:tags r:id="rId4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48" name="椭圆 200"/>
          <p:cNvSpPr/>
          <p:nvPr>
            <p:custDataLst>
              <p:tags r:id="rId4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0" name="椭圆 201"/>
          <p:cNvSpPr/>
          <p:nvPr>
            <p:custDataLst>
              <p:tags r:id="rId4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52" name="标题"/>
          <p:cNvSpPr txBox="1">
            <a:spLocks noGrp="1"/>
          </p:cNvSpPr>
          <p:nvPr>
            <p:ph type="title" idx="1"/>
            <p:custDataLst>
              <p:tags r:id="rId44"/>
            </p:custDataLst>
          </p:nvPr>
        </p:nvSpPr>
        <p:spPr>
          <a:xfrm>
            <a:off x="608400" y="458590"/>
            <a:ext cx="10969200" cy="646331"/>
          </a:xfrm>
          <a:prstGeom prst="rect"/>
          <a:noFill/>
        </p:spPr>
        <p:txBody>
          <a:bodyPr rtlCol="0" vert="horz" wrap="square">
            <a:sp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9854" name="日期占位符 2"/>
          <p:cNvSpPr>
            <a:spLocks noGrp="1"/>
          </p:cNvSpPr>
          <p:nvPr>
            <p:ph type="dt" sz="half" idx="10"/>
            <p:custDataLst>
              <p:tags r:id="rId4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3"/>
          <p:cNvSpPr>
            <a:spLocks noGrp="1"/>
          </p:cNvSpPr>
          <p:nvPr>
            <p:ph type="ftr" sz="quarter" idx="11"/>
            <p:custDataLst>
              <p:tags r:id="rId4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9858" name="灯片编号占位符 4"/>
          <p:cNvSpPr>
            <a:spLocks noGrp="1"/>
          </p:cNvSpPr>
          <p:nvPr>
            <p:ph type="sldNum" sz="quarter" idx="12"/>
            <p:custDataLst>
              <p:tags r:id="rId4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0" name="矩形: 圆角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2" name="任意多边形: 形状 5"/>
          <p:cNvSpPr/>
          <p:nvPr>
            <p:custDataLst>
              <p:tags r:id="rId2"/>
            </p:custDataLst>
          </p:nvPr>
        </p:nvSpPr>
        <p:spPr>
          <a:xfrm>
            <a:off x="1142998" y="0"/>
            <a:ext cx="11049002" cy="6858000"/>
          </a:xfrm>
          <a:custGeom>
            <a:avLst/>
            <a:gdLst>
              <a:gd name="connsiteX0" fmla="*/ 6387353 w 11049002"/>
              <a:gd name="connsiteY0" fmla="*/ 634894 h 6858000"/>
              <a:gd name="connsiteX1" fmla="*/ 3556734 w 11049002"/>
              <a:gd name="connsiteY1" fmla="*/ 3465513 h 6858000"/>
              <a:gd name="connsiteX2" fmla="*/ 6387353 w 11049002"/>
              <a:gd name="connsiteY2" fmla="*/ 6296132 h 6858000"/>
              <a:gd name="connsiteX3" fmla="*/ 9217972 w 11049002"/>
              <a:gd name="connsiteY3" fmla="*/ 3465513 h 6858000"/>
              <a:gd name="connsiteX4" fmla="*/ 6387353 w 11049002"/>
              <a:gd name="connsiteY4" fmla="*/ 634894 h 6858000"/>
              <a:gd name="connsiteX5" fmla="*/ 1023086 w 11049002"/>
              <a:gd name="connsiteY5" fmla="*/ 0 h 6858000"/>
              <a:gd name="connsiteX6" fmla="*/ 11049002 w 11049002"/>
              <a:gd name="connsiteY6" fmla="*/ 0 h 6858000"/>
              <a:gd name="connsiteX7" fmla="*/ 11049002 w 11049002"/>
              <a:gd name="connsiteY7" fmla="*/ 6858000 h 6858000"/>
              <a:gd name="connsiteX8" fmla="*/ 976270 w 11049002"/>
              <a:gd name="connsiteY8" fmla="*/ 6858000 h 6858000"/>
              <a:gd name="connsiteX9" fmla="*/ 924719 w 11049002"/>
              <a:gd name="connsiteY9" fmla="*/ 6777588 h 6858000"/>
              <a:gd name="connsiteX10" fmla="*/ 0 w 11049002"/>
              <a:gd name="connsiteY10" fmla="*/ 3465513 h 6858000"/>
              <a:gd name="connsiteX11" fmla="*/ 924719 w 11049002"/>
              <a:gd name="connsiteY11" fmla="*/ 1534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49002" h="6858000">
                <a:moveTo>
                  <a:pt x="6387353" y="634894"/>
                </a:moveTo>
                <a:cubicBezTo>
                  <a:pt x="4824045" y="634894"/>
                  <a:pt x="3556734" y="1902205"/>
                  <a:pt x="3556734" y="3465513"/>
                </a:cubicBezTo>
                <a:cubicBezTo>
                  <a:pt x="3556734" y="5028821"/>
                  <a:pt x="4824045" y="6296132"/>
                  <a:pt x="6387353" y="6296132"/>
                </a:cubicBezTo>
                <a:cubicBezTo>
                  <a:pt x="7950661" y="6296132"/>
                  <a:pt x="9217972" y="5028821"/>
                  <a:pt x="9217972" y="3465513"/>
                </a:cubicBezTo>
                <a:cubicBezTo>
                  <a:pt x="9217972" y="1902205"/>
                  <a:pt x="7950661" y="634894"/>
                  <a:pt x="6387353" y="634894"/>
                </a:cubicBezTo>
                <a:close/>
                <a:moveTo>
                  <a:pt x="1023086" y="0"/>
                </a:moveTo>
                <a:lnTo>
                  <a:pt x="11049002" y="0"/>
                </a:lnTo>
                <a:lnTo>
                  <a:pt x="11049002" y="6858000"/>
                </a:lnTo>
                <a:lnTo>
                  <a:pt x="976270" y="6858000"/>
                </a:lnTo>
                <a:lnTo>
                  <a:pt x="924719" y="6777588"/>
                </a:lnTo>
                <a:cubicBezTo>
                  <a:pt x="337916" y="5811840"/>
                  <a:pt x="0" y="4678139"/>
                  <a:pt x="0" y="3465513"/>
                </a:cubicBezTo>
                <a:cubicBezTo>
                  <a:pt x="0" y="2252888"/>
                  <a:pt x="337916" y="1119187"/>
                  <a:pt x="924719" y="153438"/>
                </a:cubicBezTo>
                <a:close/>
              </a:path>
            </a:pathLst>
          </a:cu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pic>
        <p:nvPicPr>
          <p:cNvPr id="2097159" name="图片 258" descr="亮着灯的房子  低可信度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rcRect l="11828" b="24782"/>
          <a:stretch>
            <a:fillRect/>
          </a:stretch>
        </p:blipFill>
        <p:spPr>
          <a:xfrm flipH="1">
            <a:off x="3938872" y="1225475"/>
            <a:ext cx="8253129" cy="5632525"/>
          </a:xfrm>
          <a:custGeom>
            <a:avLst/>
            <a:gdLst>
              <a:gd name="connsiteX0" fmla="*/ 8253129 w 8253129"/>
              <a:gd name="connsiteY0" fmla="*/ 0 h 5632525"/>
              <a:gd name="connsiteX1" fmla="*/ 0 w 8253129"/>
              <a:gd name="connsiteY1" fmla="*/ 0 h 5632525"/>
              <a:gd name="connsiteX2" fmla="*/ 0 w 8253129"/>
              <a:gd name="connsiteY2" fmla="*/ 5632525 h 5632525"/>
              <a:gd name="connsiteX3" fmla="*/ 8253129 w 8253129"/>
              <a:gd name="connsiteY3" fmla="*/ 5632525 h 563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3129" h="5632525">
                <a:moveTo>
                  <a:pt x="8253129" y="0"/>
                </a:moveTo>
                <a:lnTo>
                  <a:pt x="0" y="0"/>
                </a:lnTo>
                <a:lnTo>
                  <a:pt x="0" y="5632525"/>
                </a:lnTo>
                <a:lnTo>
                  <a:pt x="8253129" y="5632525"/>
                </a:lnTo>
                <a:close/>
              </a:path>
            </a:pathLst>
          </a:custGeom>
        </p:spPr>
      </p:pic>
      <p:sp>
        <p:nvSpPr>
          <p:cNvPr id="1049864" name="椭圆 265"/>
          <p:cNvSpPr/>
          <p:nvPr>
            <p:custDataLst>
              <p:tags r:id="rId5"/>
            </p:custDataLst>
          </p:nvPr>
        </p:nvSpPr>
        <p:spPr>
          <a:xfrm>
            <a:off x="849884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6" name="椭圆 268"/>
          <p:cNvSpPr/>
          <p:nvPr>
            <p:custDataLst>
              <p:tags r:id="rId6"/>
            </p:custDataLst>
          </p:nvPr>
        </p:nvSpPr>
        <p:spPr>
          <a:xfrm>
            <a:off x="870902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68" name="椭圆 273"/>
          <p:cNvSpPr/>
          <p:nvPr>
            <p:custDataLst>
              <p:tags r:id="rId7"/>
            </p:custDataLst>
          </p:nvPr>
        </p:nvSpPr>
        <p:spPr>
          <a:xfrm>
            <a:off x="891984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0" name="椭圆 274"/>
          <p:cNvSpPr/>
          <p:nvPr>
            <p:custDataLst>
              <p:tags r:id="rId8"/>
            </p:custDataLst>
          </p:nvPr>
        </p:nvSpPr>
        <p:spPr>
          <a:xfrm>
            <a:off x="913003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2" name="椭圆 275"/>
          <p:cNvSpPr/>
          <p:nvPr>
            <p:custDataLst>
              <p:tags r:id="rId9"/>
            </p:custDataLst>
          </p:nvPr>
        </p:nvSpPr>
        <p:spPr>
          <a:xfrm>
            <a:off x="9340850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4" name="椭圆 276"/>
          <p:cNvSpPr/>
          <p:nvPr>
            <p:custDataLst>
              <p:tags r:id="rId10"/>
            </p:custDataLst>
          </p:nvPr>
        </p:nvSpPr>
        <p:spPr>
          <a:xfrm>
            <a:off x="9551035" y="31813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6" name="椭圆 277"/>
          <p:cNvSpPr/>
          <p:nvPr>
            <p:custDataLst>
              <p:tags r:id="rId11"/>
            </p:custDataLst>
          </p:nvPr>
        </p:nvSpPr>
        <p:spPr>
          <a:xfrm>
            <a:off x="849884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78" name="椭圆 278"/>
          <p:cNvSpPr/>
          <p:nvPr>
            <p:custDataLst>
              <p:tags r:id="rId12"/>
            </p:custDataLst>
          </p:nvPr>
        </p:nvSpPr>
        <p:spPr>
          <a:xfrm>
            <a:off x="870902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0" name="椭圆 279"/>
          <p:cNvSpPr/>
          <p:nvPr>
            <p:custDataLst>
              <p:tags r:id="rId13"/>
            </p:custDataLst>
          </p:nvPr>
        </p:nvSpPr>
        <p:spPr>
          <a:xfrm>
            <a:off x="891984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2" name="椭圆 280"/>
          <p:cNvSpPr/>
          <p:nvPr>
            <p:custDataLst>
              <p:tags r:id="rId14"/>
            </p:custDataLst>
          </p:nvPr>
        </p:nvSpPr>
        <p:spPr>
          <a:xfrm>
            <a:off x="913003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4" name="椭圆 281"/>
          <p:cNvSpPr/>
          <p:nvPr>
            <p:custDataLst>
              <p:tags r:id="rId15"/>
            </p:custDataLst>
          </p:nvPr>
        </p:nvSpPr>
        <p:spPr>
          <a:xfrm>
            <a:off x="9340850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6" name="椭圆 282"/>
          <p:cNvSpPr/>
          <p:nvPr>
            <p:custDataLst>
              <p:tags r:id="rId16"/>
            </p:custDataLst>
          </p:nvPr>
        </p:nvSpPr>
        <p:spPr>
          <a:xfrm>
            <a:off x="9551035" y="50228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88" name="椭圆 283"/>
          <p:cNvSpPr/>
          <p:nvPr>
            <p:custDataLst>
              <p:tags r:id="rId17"/>
            </p:custDataLst>
          </p:nvPr>
        </p:nvSpPr>
        <p:spPr>
          <a:xfrm>
            <a:off x="849884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0" name="椭圆 284"/>
          <p:cNvSpPr/>
          <p:nvPr>
            <p:custDataLst>
              <p:tags r:id="rId18"/>
            </p:custDataLst>
          </p:nvPr>
        </p:nvSpPr>
        <p:spPr>
          <a:xfrm>
            <a:off x="870902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2" name="椭圆 285"/>
          <p:cNvSpPr/>
          <p:nvPr>
            <p:custDataLst>
              <p:tags r:id="rId19"/>
            </p:custDataLst>
          </p:nvPr>
        </p:nvSpPr>
        <p:spPr>
          <a:xfrm>
            <a:off x="891984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4" name="椭圆 286"/>
          <p:cNvSpPr/>
          <p:nvPr>
            <p:custDataLst>
              <p:tags r:id="rId20"/>
            </p:custDataLst>
          </p:nvPr>
        </p:nvSpPr>
        <p:spPr>
          <a:xfrm>
            <a:off x="913003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6" name="椭圆 287"/>
          <p:cNvSpPr/>
          <p:nvPr>
            <p:custDataLst>
              <p:tags r:id="rId21"/>
            </p:custDataLst>
          </p:nvPr>
        </p:nvSpPr>
        <p:spPr>
          <a:xfrm>
            <a:off x="9340850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898" name="椭圆 288"/>
          <p:cNvSpPr/>
          <p:nvPr>
            <p:custDataLst>
              <p:tags r:id="rId22"/>
            </p:custDataLst>
          </p:nvPr>
        </p:nvSpPr>
        <p:spPr>
          <a:xfrm>
            <a:off x="9551035" y="68580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0" name="椭圆 289"/>
          <p:cNvSpPr/>
          <p:nvPr>
            <p:custDataLst>
              <p:tags r:id="rId23"/>
            </p:custDataLst>
          </p:nvPr>
        </p:nvSpPr>
        <p:spPr>
          <a:xfrm>
            <a:off x="849884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2" name="椭圆 290"/>
          <p:cNvSpPr/>
          <p:nvPr>
            <p:custDataLst>
              <p:tags r:id="rId24"/>
            </p:custDataLst>
          </p:nvPr>
        </p:nvSpPr>
        <p:spPr>
          <a:xfrm>
            <a:off x="870902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4" name="椭圆 291"/>
          <p:cNvSpPr/>
          <p:nvPr>
            <p:custDataLst>
              <p:tags r:id="rId25"/>
            </p:custDataLst>
          </p:nvPr>
        </p:nvSpPr>
        <p:spPr>
          <a:xfrm>
            <a:off x="891984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6" name="椭圆 292"/>
          <p:cNvSpPr/>
          <p:nvPr>
            <p:custDataLst>
              <p:tags r:id="rId26"/>
            </p:custDataLst>
          </p:nvPr>
        </p:nvSpPr>
        <p:spPr>
          <a:xfrm>
            <a:off x="913003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08" name="椭圆 293"/>
          <p:cNvSpPr/>
          <p:nvPr>
            <p:custDataLst>
              <p:tags r:id="rId27"/>
            </p:custDataLst>
          </p:nvPr>
        </p:nvSpPr>
        <p:spPr>
          <a:xfrm>
            <a:off x="9340850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0" name="椭圆 294"/>
          <p:cNvSpPr/>
          <p:nvPr>
            <p:custDataLst>
              <p:tags r:id="rId28"/>
            </p:custDataLst>
          </p:nvPr>
        </p:nvSpPr>
        <p:spPr>
          <a:xfrm>
            <a:off x="9551035" y="86995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2" name="椭圆 295"/>
          <p:cNvSpPr/>
          <p:nvPr>
            <p:custDataLst>
              <p:tags r:id="rId29"/>
            </p:custDataLst>
          </p:nvPr>
        </p:nvSpPr>
        <p:spPr>
          <a:xfrm>
            <a:off x="849884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4" name="椭圆 296"/>
          <p:cNvSpPr/>
          <p:nvPr>
            <p:custDataLst>
              <p:tags r:id="rId30"/>
            </p:custDataLst>
          </p:nvPr>
        </p:nvSpPr>
        <p:spPr>
          <a:xfrm>
            <a:off x="870902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6" name="椭圆 297"/>
          <p:cNvSpPr/>
          <p:nvPr>
            <p:custDataLst>
              <p:tags r:id="rId31"/>
            </p:custDataLst>
          </p:nvPr>
        </p:nvSpPr>
        <p:spPr>
          <a:xfrm>
            <a:off x="891984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18" name="椭圆 298"/>
          <p:cNvSpPr/>
          <p:nvPr>
            <p:custDataLst>
              <p:tags r:id="rId32"/>
            </p:custDataLst>
          </p:nvPr>
        </p:nvSpPr>
        <p:spPr>
          <a:xfrm>
            <a:off x="913003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0" name="椭圆 299"/>
          <p:cNvSpPr/>
          <p:nvPr>
            <p:custDataLst>
              <p:tags r:id="rId33"/>
            </p:custDataLst>
          </p:nvPr>
        </p:nvSpPr>
        <p:spPr>
          <a:xfrm>
            <a:off x="9340850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2" name="椭圆 300"/>
          <p:cNvSpPr/>
          <p:nvPr>
            <p:custDataLst>
              <p:tags r:id="rId34"/>
            </p:custDataLst>
          </p:nvPr>
        </p:nvSpPr>
        <p:spPr>
          <a:xfrm>
            <a:off x="9551035" y="1053465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4" name="任意多边形: 形状 301"/>
          <p:cNvSpPr/>
          <p:nvPr>
            <p:custDataLst>
              <p:tags r:id="rId35"/>
            </p:custDataLst>
          </p:nvPr>
        </p:nvSpPr>
        <p:spPr>
          <a:xfrm>
            <a:off x="850328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6" name="任意多边形: 形状 302"/>
          <p:cNvSpPr/>
          <p:nvPr>
            <p:custDataLst>
              <p:tags r:id="rId36"/>
            </p:custDataLst>
          </p:nvPr>
        </p:nvSpPr>
        <p:spPr>
          <a:xfrm>
            <a:off x="871347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28" name="任意多边形: 形状 303"/>
          <p:cNvSpPr/>
          <p:nvPr>
            <p:custDataLst>
              <p:tags r:id="rId37"/>
            </p:custDataLst>
          </p:nvPr>
        </p:nvSpPr>
        <p:spPr>
          <a:xfrm>
            <a:off x="892429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0" name="任意多边形: 形状 304"/>
          <p:cNvSpPr/>
          <p:nvPr>
            <p:custDataLst>
              <p:tags r:id="rId38"/>
            </p:custDataLst>
          </p:nvPr>
        </p:nvSpPr>
        <p:spPr>
          <a:xfrm>
            <a:off x="913447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2" name="任意多边形: 形状 305"/>
          <p:cNvSpPr/>
          <p:nvPr>
            <p:custDataLst>
              <p:tags r:id="rId39"/>
            </p:custDataLst>
          </p:nvPr>
        </p:nvSpPr>
        <p:spPr>
          <a:xfrm>
            <a:off x="9345295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4" name="任意多边形: 形状 306"/>
          <p:cNvSpPr/>
          <p:nvPr>
            <p:custDataLst>
              <p:tags r:id="rId40"/>
            </p:custDataLst>
          </p:nvPr>
        </p:nvSpPr>
        <p:spPr>
          <a:xfrm>
            <a:off x="9555480" y="0"/>
            <a:ext cx="90170" cy="50165"/>
          </a:xfrm>
          <a:custGeom>
            <a:avLst/>
            <a:gdLst>
              <a:gd name="connsiteX0" fmla="*/ 2084 w 90432"/>
              <a:gd name="connsiteY0" fmla="*/ 0 h 50248"/>
              <a:gd name="connsiteX1" fmla="*/ 88348 w 90432"/>
              <a:gd name="connsiteY1" fmla="*/ 0 h 50248"/>
              <a:gd name="connsiteX2" fmla="*/ 90432 w 90432"/>
              <a:gd name="connsiteY2" fmla="*/ 5032 h 50248"/>
              <a:gd name="connsiteX3" fmla="*/ 45216 w 90432"/>
              <a:gd name="connsiteY3" fmla="*/ 50248 h 50248"/>
              <a:gd name="connsiteX4" fmla="*/ 0 w 90432"/>
              <a:gd name="connsiteY4" fmla="*/ 5032 h 50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32" h="50248">
                <a:moveTo>
                  <a:pt x="2084" y="0"/>
                </a:moveTo>
                <a:lnTo>
                  <a:pt x="88348" y="0"/>
                </a:lnTo>
                <a:lnTo>
                  <a:pt x="90432" y="5032"/>
                </a:lnTo>
                <a:cubicBezTo>
                  <a:pt x="90432" y="30004"/>
                  <a:pt x="70188" y="50248"/>
                  <a:pt x="45216" y="50248"/>
                </a:cubicBezTo>
                <a:cubicBezTo>
                  <a:pt x="20244" y="50248"/>
                  <a:pt x="0" y="30004"/>
                  <a:pt x="0" y="5032"/>
                </a:cubicBezTo>
                <a:close/>
              </a:path>
            </a:pathLst>
          </a:custGeom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6" name="椭圆 307"/>
          <p:cNvSpPr/>
          <p:nvPr>
            <p:custDataLst>
              <p:tags r:id="rId41"/>
            </p:custDataLst>
          </p:nvPr>
        </p:nvSpPr>
        <p:spPr>
          <a:xfrm>
            <a:off x="850328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38" name="椭圆 308"/>
          <p:cNvSpPr/>
          <p:nvPr>
            <p:custDataLst>
              <p:tags r:id="rId42"/>
            </p:custDataLst>
          </p:nvPr>
        </p:nvSpPr>
        <p:spPr>
          <a:xfrm>
            <a:off x="871347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0" name="椭圆 309"/>
          <p:cNvSpPr/>
          <p:nvPr>
            <p:custDataLst>
              <p:tags r:id="rId43"/>
            </p:custDataLst>
          </p:nvPr>
        </p:nvSpPr>
        <p:spPr>
          <a:xfrm>
            <a:off x="892429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2" name="椭圆 310"/>
          <p:cNvSpPr/>
          <p:nvPr>
            <p:custDataLst>
              <p:tags r:id="rId44"/>
            </p:custDataLst>
          </p:nvPr>
        </p:nvSpPr>
        <p:spPr>
          <a:xfrm>
            <a:off x="913447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4" name="椭圆 311"/>
          <p:cNvSpPr/>
          <p:nvPr>
            <p:custDataLst>
              <p:tags r:id="rId45"/>
            </p:custDataLst>
          </p:nvPr>
        </p:nvSpPr>
        <p:spPr>
          <a:xfrm>
            <a:off x="9345295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6" name="椭圆 312"/>
          <p:cNvSpPr/>
          <p:nvPr>
            <p:custDataLst>
              <p:tags r:id="rId46"/>
            </p:custDataLst>
          </p:nvPr>
        </p:nvSpPr>
        <p:spPr>
          <a:xfrm>
            <a:off x="9555480" y="143510"/>
            <a:ext cx="90170" cy="90170"/>
          </a:xfrm>
          <a:prstGeom prst="ellipse"/>
          <a:solidFill>
            <a:schemeClr val="accent2">
              <a:alpha val="49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48" name="椭圆 314"/>
          <p:cNvSpPr/>
          <p:nvPr>
            <p:custDataLst>
              <p:tags r:id="rId47"/>
            </p:custDataLst>
          </p:nvPr>
        </p:nvSpPr>
        <p:spPr>
          <a:xfrm rot="5400000">
            <a:off x="151257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0" name="椭圆 315"/>
          <p:cNvSpPr/>
          <p:nvPr>
            <p:custDataLst>
              <p:tags r:id="rId48"/>
            </p:custDataLst>
          </p:nvPr>
        </p:nvSpPr>
        <p:spPr>
          <a:xfrm rot="5400000">
            <a:off x="151257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2" name="椭圆 316"/>
          <p:cNvSpPr/>
          <p:nvPr>
            <p:custDataLst>
              <p:tags r:id="rId49"/>
            </p:custDataLst>
          </p:nvPr>
        </p:nvSpPr>
        <p:spPr>
          <a:xfrm rot="5400000">
            <a:off x="151257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4" name="椭圆 317"/>
          <p:cNvSpPr/>
          <p:nvPr>
            <p:custDataLst>
              <p:tags r:id="rId50"/>
            </p:custDataLst>
          </p:nvPr>
        </p:nvSpPr>
        <p:spPr>
          <a:xfrm rot="5400000">
            <a:off x="151257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6" name="椭圆 318"/>
          <p:cNvSpPr/>
          <p:nvPr>
            <p:custDataLst>
              <p:tags r:id="rId51"/>
            </p:custDataLst>
          </p:nvPr>
        </p:nvSpPr>
        <p:spPr>
          <a:xfrm rot="5400000">
            <a:off x="132842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58" name="椭圆 319"/>
          <p:cNvSpPr/>
          <p:nvPr>
            <p:custDataLst>
              <p:tags r:id="rId52"/>
            </p:custDataLst>
          </p:nvPr>
        </p:nvSpPr>
        <p:spPr>
          <a:xfrm rot="5400000">
            <a:off x="132842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0" name="椭圆 320"/>
          <p:cNvSpPr/>
          <p:nvPr>
            <p:custDataLst>
              <p:tags r:id="rId53"/>
            </p:custDataLst>
          </p:nvPr>
        </p:nvSpPr>
        <p:spPr>
          <a:xfrm rot="5400000">
            <a:off x="132842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2" name="椭圆 321"/>
          <p:cNvSpPr/>
          <p:nvPr>
            <p:custDataLst>
              <p:tags r:id="rId54"/>
            </p:custDataLst>
          </p:nvPr>
        </p:nvSpPr>
        <p:spPr>
          <a:xfrm rot="5400000">
            <a:off x="132842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4" name="椭圆 322"/>
          <p:cNvSpPr/>
          <p:nvPr>
            <p:custDataLst>
              <p:tags r:id="rId55"/>
            </p:custDataLst>
          </p:nvPr>
        </p:nvSpPr>
        <p:spPr>
          <a:xfrm rot="5400000">
            <a:off x="114490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6" name="椭圆 323"/>
          <p:cNvSpPr/>
          <p:nvPr>
            <p:custDataLst>
              <p:tags r:id="rId56"/>
            </p:custDataLst>
          </p:nvPr>
        </p:nvSpPr>
        <p:spPr>
          <a:xfrm rot="5400000">
            <a:off x="114490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68" name="椭圆 324"/>
          <p:cNvSpPr/>
          <p:nvPr>
            <p:custDataLst>
              <p:tags r:id="rId57"/>
            </p:custDataLst>
          </p:nvPr>
        </p:nvSpPr>
        <p:spPr>
          <a:xfrm rot="5400000">
            <a:off x="114490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0" name="椭圆 325"/>
          <p:cNvSpPr/>
          <p:nvPr>
            <p:custDataLst>
              <p:tags r:id="rId58"/>
            </p:custDataLst>
          </p:nvPr>
        </p:nvSpPr>
        <p:spPr>
          <a:xfrm rot="5400000">
            <a:off x="114490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2" name="椭圆 326"/>
          <p:cNvSpPr/>
          <p:nvPr>
            <p:custDataLst>
              <p:tags r:id="rId59"/>
            </p:custDataLst>
          </p:nvPr>
        </p:nvSpPr>
        <p:spPr>
          <a:xfrm rot="5400000">
            <a:off x="960755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4" name="椭圆 327"/>
          <p:cNvSpPr/>
          <p:nvPr>
            <p:custDataLst>
              <p:tags r:id="rId60"/>
            </p:custDataLst>
          </p:nvPr>
        </p:nvSpPr>
        <p:spPr>
          <a:xfrm rot="5400000">
            <a:off x="960755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6" name="椭圆 328"/>
          <p:cNvSpPr/>
          <p:nvPr>
            <p:custDataLst>
              <p:tags r:id="rId61"/>
            </p:custDataLst>
          </p:nvPr>
        </p:nvSpPr>
        <p:spPr>
          <a:xfrm rot="5400000">
            <a:off x="960755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78" name="椭圆 329"/>
          <p:cNvSpPr/>
          <p:nvPr>
            <p:custDataLst>
              <p:tags r:id="rId62"/>
            </p:custDataLst>
          </p:nvPr>
        </p:nvSpPr>
        <p:spPr>
          <a:xfrm rot="5400000">
            <a:off x="960755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0" name="椭圆 330"/>
          <p:cNvSpPr/>
          <p:nvPr>
            <p:custDataLst>
              <p:tags r:id="rId63"/>
            </p:custDataLst>
          </p:nvPr>
        </p:nvSpPr>
        <p:spPr>
          <a:xfrm rot="5400000">
            <a:off x="777240" y="607187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2" name="椭圆 331"/>
          <p:cNvSpPr/>
          <p:nvPr>
            <p:custDataLst>
              <p:tags r:id="rId64"/>
            </p:custDataLst>
          </p:nvPr>
        </p:nvSpPr>
        <p:spPr>
          <a:xfrm rot="5400000">
            <a:off x="777240" y="628205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4" name="椭圆 332"/>
          <p:cNvSpPr/>
          <p:nvPr>
            <p:custDataLst>
              <p:tags r:id="rId65"/>
            </p:custDataLst>
          </p:nvPr>
        </p:nvSpPr>
        <p:spPr>
          <a:xfrm rot="5400000">
            <a:off x="777240" y="649287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6" name="椭圆 333"/>
          <p:cNvSpPr/>
          <p:nvPr>
            <p:custDataLst>
              <p:tags r:id="rId66"/>
            </p:custDataLst>
          </p:nvPr>
        </p:nvSpPr>
        <p:spPr>
          <a:xfrm rot="5400000">
            <a:off x="777240" y="670369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88" name="椭圆 334"/>
          <p:cNvSpPr/>
          <p:nvPr>
            <p:custDataLst>
              <p:tags r:id="rId67"/>
            </p:custDataLst>
          </p:nvPr>
        </p:nvSpPr>
        <p:spPr>
          <a:xfrm rot="5400000">
            <a:off x="242252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0" name="椭圆 335"/>
          <p:cNvSpPr/>
          <p:nvPr>
            <p:custDataLst>
              <p:tags r:id="rId68"/>
            </p:custDataLst>
          </p:nvPr>
        </p:nvSpPr>
        <p:spPr>
          <a:xfrm rot="5400000">
            <a:off x="242252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2" name="椭圆 336"/>
          <p:cNvSpPr/>
          <p:nvPr>
            <p:custDataLst>
              <p:tags r:id="rId69"/>
            </p:custDataLst>
          </p:nvPr>
        </p:nvSpPr>
        <p:spPr>
          <a:xfrm rot="5400000">
            <a:off x="242252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4" name="椭圆 337"/>
          <p:cNvSpPr/>
          <p:nvPr>
            <p:custDataLst>
              <p:tags r:id="rId70"/>
            </p:custDataLst>
          </p:nvPr>
        </p:nvSpPr>
        <p:spPr>
          <a:xfrm rot="5400000">
            <a:off x="242252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6" name="椭圆 338"/>
          <p:cNvSpPr/>
          <p:nvPr>
            <p:custDataLst>
              <p:tags r:id="rId71"/>
            </p:custDataLst>
          </p:nvPr>
        </p:nvSpPr>
        <p:spPr>
          <a:xfrm rot="5400000">
            <a:off x="223837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9998" name="椭圆 339"/>
          <p:cNvSpPr/>
          <p:nvPr>
            <p:custDataLst>
              <p:tags r:id="rId72"/>
            </p:custDataLst>
          </p:nvPr>
        </p:nvSpPr>
        <p:spPr>
          <a:xfrm rot="5400000">
            <a:off x="223837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0" name="椭圆 340"/>
          <p:cNvSpPr/>
          <p:nvPr>
            <p:custDataLst>
              <p:tags r:id="rId73"/>
            </p:custDataLst>
          </p:nvPr>
        </p:nvSpPr>
        <p:spPr>
          <a:xfrm rot="5400000">
            <a:off x="223837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2" name="椭圆 341"/>
          <p:cNvSpPr/>
          <p:nvPr>
            <p:custDataLst>
              <p:tags r:id="rId74"/>
            </p:custDataLst>
          </p:nvPr>
        </p:nvSpPr>
        <p:spPr>
          <a:xfrm rot="5400000">
            <a:off x="223837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4" name="椭圆 342"/>
          <p:cNvSpPr/>
          <p:nvPr>
            <p:custDataLst>
              <p:tags r:id="rId75"/>
            </p:custDataLst>
          </p:nvPr>
        </p:nvSpPr>
        <p:spPr>
          <a:xfrm rot="5400000">
            <a:off x="205486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6" name="椭圆 343"/>
          <p:cNvSpPr/>
          <p:nvPr>
            <p:custDataLst>
              <p:tags r:id="rId76"/>
            </p:custDataLst>
          </p:nvPr>
        </p:nvSpPr>
        <p:spPr>
          <a:xfrm rot="5400000">
            <a:off x="205486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08" name="椭圆 344"/>
          <p:cNvSpPr/>
          <p:nvPr>
            <p:custDataLst>
              <p:tags r:id="rId77"/>
            </p:custDataLst>
          </p:nvPr>
        </p:nvSpPr>
        <p:spPr>
          <a:xfrm rot="5400000">
            <a:off x="205486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0" name="椭圆 345"/>
          <p:cNvSpPr/>
          <p:nvPr>
            <p:custDataLst>
              <p:tags r:id="rId78"/>
            </p:custDataLst>
          </p:nvPr>
        </p:nvSpPr>
        <p:spPr>
          <a:xfrm rot="5400000">
            <a:off x="205486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2" name="椭圆 346"/>
          <p:cNvSpPr/>
          <p:nvPr>
            <p:custDataLst>
              <p:tags r:id="rId79"/>
            </p:custDataLst>
          </p:nvPr>
        </p:nvSpPr>
        <p:spPr>
          <a:xfrm rot="5400000">
            <a:off x="1870710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4" name="椭圆 347"/>
          <p:cNvSpPr/>
          <p:nvPr>
            <p:custDataLst>
              <p:tags r:id="rId80"/>
            </p:custDataLst>
          </p:nvPr>
        </p:nvSpPr>
        <p:spPr>
          <a:xfrm rot="5400000">
            <a:off x="1870710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6" name="椭圆 348"/>
          <p:cNvSpPr/>
          <p:nvPr>
            <p:custDataLst>
              <p:tags r:id="rId81"/>
            </p:custDataLst>
          </p:nvPr>
        </p:nvSpPr>
        <p:spPr>
          <a:xfrm rot="5400000">
            <a:off x="1870710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18" name="椭圆 349"/>
          <p:cNvSpPr/>
          <p:nvPr>
            <p:custDataLst>
              <p:tags r:id="rId82"/>
            </p:custDataLst>
          </p:nvPr>
        </p:nvSpPr>
        <p:spPr>
          <a:xfrm rot="5400000">
            <a:off x="1870710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0" name="椭圆 350"/>
          <p:cNvSpPr/>
          <p:nvPr>
            <p:custDataLst>
              <p:tags r:id="rId83"/>
            </p:custDataLst>
          </p:nvPr>
        </p:nvSpPr>
        <p:spPr>
          <a:xfrm rot="5400000">
            <a:off x="1687195" y="607631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2" name="椭圆 351"/>
          <p:cNvSpPr/>
          <p:nvPr>
            <p:custDataLst>
              <p:tags r:id="rId84"/>
            </p:custDataLst>
          </p:nvPr>
        </p:nvSpPr>
        <p:spPr>
          <a:xfrm rot="5400000">
            <a:off x="1687195" y="6287135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4" name="椭圆 352"/>
          <p:cNvSpPr/>
          <p:nvPr>
            <p:custDataLst>
              <p:tags r:id="rId85"/>
            </p:custDataLst>
          </p:nvPr>
        </p:nvSpPr>
        <p:spPr>
          <a:xfrm rot="5400000">
            <a:off x="1687195" y="649732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6" name="椭圆 353"/>
          <p:cNvSpPr/>
          <p:nvPr>
            <p:custDataLst>
              <p:tags r:id="rId86"/>
            </p:custDataLst>
          </p:nvPr>
        </p:nvSpPr>
        <p:spPr>
          <a:xfrm rot="5400000">
            <a:off x="1687195" y="6708140"/>
            <a:ext cx="90170" cy="90170"/>
          </a:xfrm>
          <a:prstGeom prst="ellipse"/>
          <a:solidFill>
            <a:schemeClr val="accent2">
              <a:alpha val="16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50028" name="标题"/>
          <p:cNvSpPr txBox="1">
            <a:spLocks noGrp="1"/>
          </p:cNvSpPr>
          <p:nvPr>
            <p:ph type="title" idx="2" hasCustomPrompt="1"/>
            <p:custDataLst>
              <p:tags r:id="rId87"/>
            </p:custDataLst>
          </p:nvPr>
        </p:nvSpPr>
        <p:spPr>
          <a:xfrm>
            <a:off x="1856740" y="1411605"/>
            <a:ext cx="5520055" cy="1870075"/>
          </a:xfrm>
          <a:prstGeom prst="rect"/>
          <a:noFill/>
        </p:spPr>
        <p:txBody>
          <a:bodyPr anchor="b" anchorCtr="0" bIns="45720" lIns="91440" rIns="91440" rtlCol="0" tIns="45720" vert="horz" wrap="none">
            <a:normAutofit/>
          </a:bodyPr>
          <a:lstStyle>
            <a:defPPr>
              <a:defRPr lang="zh-CN"/>
            </a:defPPr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600" i="0" kern="1200" kumimoji="0" lang="zh-CN" noProof="1" normalizeH="0" spc="0" strike="noStrike" u="none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</a:gra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50030" name="署名"/>
          <p:cNvSpPr>
            <a:spLocks noGrp="1"/>
          </p:cNvSpPr>
          <p:nvPr>
            <p:ph type="body" idx="1" hasCustomPrompt="1"/>
            <p:custDataLst>
              <p:tags r:id="rId88"/>
            </p:custDataLst>
          </p:nvPr>
        </p:nvSpPr>
        <p:spPr>
          <a:xfrm>
            <a:off x="1971040" y="3584575"/>
            <a:ext cx="2402205" cy="483235"/>
          </a:xfrm>
          <a:prstGeom prst="roundRect">
            <a:avLst>
              <a:gd name="adj" fmla="val 2010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50032" name="日期占位符 3"/>
          <p:cNvSpPr>
            <a:spLocks noGrp="1"/>
          </p:cNvSpPr>
          <p:nvPr>
            <p:ph type="dt" sz="half" idx="10"/>
            <p:custDataLst>
              <p:tags r:id="rId89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4" name="页脚占位符 4"/>
          <p:cNvSpPr>
            <a:spLocks noGrp="1"/>
          </p:cNvSpPr>
          <p:nvPr>
            <p:ph type="ftr" sz="quarter" idx="11"/>
            <p:custDataLst>
              <p:tags r:id="rId90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50036" name="灯片编号占位符 5"/>
          <p:cNvSpPr>
            <a:spLocks noGrp="1"/>
          </p:cNvSpPr>
          <p:nvPr>
            <p:ph type="sldNum" sz="quarter" idx="12"/>
            <p:custDataLst>
              <p:tags r:id="rId91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49.xml"/><Relationship Id="rId13" Type="http://schemas.openxmlformats.org/officeDocument/2006/relationships/tags" Target="../tags/tag650.xml"/><Relationship Id="rId14" Type="http://schemas.openxmlformats.org/officeDocument/2006/relationships/tags" Target="../tags/tag651.xml"/><Relationship Id="rId15" Type="http://schemas.openxmlformats.org/officeDocument/2006/relationships/tags" Target="../tags/tag652.xml"/><Relationship Id="rId16" Type="http://schemas.openxmlformats.org/officeDocument/2006/relationships/tags" Target="../tags/tag653.xml"/><Relationship Id="rId17" Type="http://schemas.openxmlformats.org/officeDocument/2006/relationships/tags" Target="../tags/tag654.xml"/><Relationship Id="rId18" Type="http://schemas.openxmlformats.org/officeDocument/2006/relationships/tags" Target="../tags/tag655.xml"/><Relationship Id="rId19" Type="http://schemas.openxmlformats.org/officeDocument/2006/relationships/tags" Target="../tags/tag656.xml"/><Relationship Id="rId20" Type="http://schemas.openxmlformats.org/officeDocument/2006/relationships/tags" Target="../tags/tag657.xml"/><Relationship Id="rId21" Type="http://schemas.openxmlformats.org/officeDocument/2006/relationships/tags" Target="../tags/tag658.xml"/><Relationship Id="rId22" Type="http://schemas.openxmlformats.org/officeDocument/2006/relationships/tags" Target="../tags/tag659.xml"/><Relationship Id="rId23" Type="http://schemas.openxmlformats.org/officeDocument/2006/relationships/tags" Target="../tags/tag660.xml"/><Relationship Id="rId24" Type="http://schemas.openxmlformats.org/officeDocument/2006/relationships/tags" Target="../tags/tag661.xml"/><Relationship Id="rId25" Type="http://schemas.openxmlformats.org/officeDocument/2006/relationships/tags" Target="../tags/tag662.xml"/><Relationship Id="rId26" Type="http://schemas.openxmlformats.org/officeDocument/2006/relationships/tags" Target="../tags/tag663.xml"/><Relationship Id="rId27" Type="http://schemas.openxmlformats.org/officeDocument/2006/relationships/tags" Target="../tags/tag664.xml"/><Relationship Id="rId28" Type="http://schemas.openxmlformats.org/officeDocument/2006/relationships/tags" Target="../tags/tag665.xml"/><Relationship Id="rId29" Type="http://schemas.openxmlformats.org/officeDocument/2006/relationships/tags" Target="../tags/tag666.xml"/><Relationship Id="rId30" Type="http://schemas.openxmlformats.org/officeDocument/2006/relationships/tags" Target="../tags/tag667.xml"/><Relationship Id="rId31" Type="http://schemas.openxmlformats.org/officeDocument/2006/relationships/tags" Target="../tags/tag668.xml"/><Relationship Id="rId32" Type="http://schemas.openxmlformats.org/officeDocument/2006/relationships/tags" Target="../tags/tag669.xml"/><Relationship Id="rId33" Type="http://schemas.openxmlformats.org/officeDocument/2006/relationships/tags" Target="../tags/tag670.xml"/><Relationship Id="rId34" Type="http://schemas.openxmlformats.org/officeDocument/2006/relationships/tags" Target="../tags/tag671.xml"/><Relationship Id="rId35" Type="http://schemas.openxmlformats.org/officeDocument/2006/relationships/tags" Target="../tags/tag672.xml"/><Relationship Id="rId36" Type="http://schemas.openxmlformats.org/officeDocument/2006/relationships/tags" Target="../tags/tag673.xml"/><Relationship Id="rId37" Type="http://schemas.openxmlformats.org/officeDocument/2006/relationships/tags" Target="../tags/tag674.xml"/><Relationship Id="rId38" Type="http://schemas.openxmlformats.org/officeDocument/2006/relationships/tags" Target="../tags/tag675.xml"/><Relationship Id="rId39" Type="http://schemas.openxmlformats.org/officeDocument/2006/relationships/tags" Target="../tags/tag676.xml"/><Relationship Id="rId40" Type="http://schemas.openxmlformats.org/officeDocument/2006/relationships/tags" Target="../tags/tag677.xml"/><Relationship Id="rId41" Type="http://schemas.openxmlformats.org/officeDocument/2006/relationships/tags" Target="../tags/tag678.xml"/><Relationship Id="rId42" Type="http://schemas.openxmlformats.org/officeDocument/2006/relationships/tags" Target="../tags/tag679.xml"/><Relationship Id="rId43" Type="http://schemas.openxmlformats.org/officeDocument/2006/relationships/tags" Target="../tags/tag680.xml"/><Relationship Id="rId44" Type="http://schemas.openxmlformats.org/officeDocument/2006/relationships/tags" Target="../tags/tag681.xml"/><Relationship Id="rId45" Type="http://schemas.openxmlformats.org/officeDocument/2006/relationships/tags" Target="../tags/tag682.xml"/><Relationship Id="rId46" Type="http://schemas.openxmlformats.org/officeDocument/2006/relationships/tags" Target="../tags/tag683.xml"/><Relationship Id="rId47" Type="http://schemas.openxmlformats.org/officeDocument/2006/relationships/tags" Target="../tags/tag684.xml"/><Relationship Id="rId48" Type="http://schemas.openxmlformats.org/officeDocument/2006/relationships/tags" Target="../tags/tag685.xml"/><Relationship Id="rId49" Type="http://schemas.openxmlformats.org/officeDocument/2006/relationships/tags" Target="../tags/tag686.xml"/><Relationship Id="rId50" Type="http://schemas.openxmlformats.org/officeDocument/2006/relationships/tags" Target="../tags/tag687.xml"/><Relationship Id="rId51" Type="http://schemas.openxmlformats.org/officeDocument/2006/relationships/tags" Target="../tags/tag688.xml"/><Relationship Id="rId52" Type="http://schemas.openxmlformats.org/officeDocument/2006/relationships/tags" Target="../tags/tag689.xml"/><Relationship Id="rId53" Type="http://schemas.openxmlformats.org/officeDocument/2006/relationships/tags" Target="../tags/tag690.xml"/><Relationship Id="rId54" Type="http://schemas.openxmlformats.org/officeDocument/2006/relationships/tags" Target="../tags/tag691.xml"/><Relationship Id="rId55" Type="http://schemas.openxmlformats.org/officeDocument/2006/relationships/tags" Target="../tags/tag692.xml"/><Relationship Id="rId56" Type="http://schemas.openxmlformats.org/officeDocument/2006/relationships/tags" Target="../tags/tag693.xml"/><Relationship Id="rId57" Type="http://schemas.openxmlformats.org/officeDocument/2006/relationships/tags" Target="../tags/tag694.xml"/><Relationship Id="rId58" Type="http://schemas.openxmlformats.org/officeDocument/2006/relationships/tags" Target="../tags/tag695.xml"/><Relationship Id="rId59" Type="http://schemas.openxmlformats.org/officeDocument/2006/relationships/tags" Target="../tags/tag696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575" r:id="rId1"/>
    <p:sldLayoutId id="2147496576" r:id="rId2"/>
    <p:sldLayoutId id="2147496577" r:id="rId3"/>
    <p:sldLayoutId id="2147496578" r:id="rId4"/>
    <p:sldLayoutId id="2147496579" r:id="rId5"/>
    <p:sldLayoutId id="2147496580" r:id="rId6"/>
    <p:sldLayoutId id="2147496581" r:id="rId7"/>
    <p:sldLayoutId id="2147496582" r:id="rId8"/>
    <p:sldLayoutId id="2147496583" r:id="rId9"/>
    <p:sldLayoutId id="2147496584" r:id="rId10"/>
    <p:sldLayoutId id="214749658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3"/>
          <p:cNvSpPr/>
          <p:nvPr userDrawn="1">
            <p:custDataLst>
              <p:tags r:id="rId12"/>
            </p:custDataLst>
          </p:nvPr>
        </p:nvSpPr>
        <p:spPr>
          <a:xfrm>
            <a:off x="10060565" y="5336500"/>
            <a:ext cx="2131435" cy="1521500"/>
          </a:xfrm>
          <a:custGeom>
            <a:avLst/>
            <a:gdLst>
              <a:gd name="connsiteX0" fmla="*/ 1626019 w 2131435"/>
              <a:gd name="connsiteY0" fmla="*/ 101 h 1521500"/>
              <a:gd name="connsiteX1" fmla="*/ 2089085 w 2131435"/>
              <a:gd name="connsiteY1" fmla="*/ 91213 h 1521500"/>
              <a:gd name="connsiteX2" fmla="*/ 2131435 w 2131435"/>
              <a:gd name="connsiteY2" fmla="*/ 113428 h 1521500"/>
              <a:gd name="connsiteX3" fmla="*/ 2131435 w 2131435"/>
              <a:gd name="connsiteY3" fmla="*/ 1521500 h 1521500"/>
              <a:gd name="connsiteX4" fmla="*/ 0 w 2131435"/>
              <a:gd name="connsiteY4" fmla="*/ 1521500 h 1521500"/>
              <a:gd name="connsiteX5" fmla="*/ 6520 w 2131435"/>
              <a:gd name="connsiteY5" fmla="*/ 1452674 h 1521500"/>
              <a:gd name="connsiteX6" fmla="*/ 521147 w 2131435"/>
              <a:gd name="connsiteY6" fmla="*/ 489350 h 1521500"/>
              <a:gd name="connsiteX7" fmla="*/ 1626019 w 2131435"/>
              <a:gd name="connsiteY7" fmla="*/ 101 h 152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1435" h="1521500">
                <a:moveTo>
                  <a:pt x="1626019" y="101"/>
                </a:moveTo>
                <a:cubicBezTo>
                  <a:pt x="1790692" y="-1978"/>
                  <a:pt x="1948356" y="28036"/>
                  <a:pt x="2089085" y="91213"/>
                </a:cubicBezTo>
                <a:lnTo>
                  <a:pt x="2131435" y="113428"/>
                </a:lnTo>
                <a:lnTo>
                  <a:pt x="2131435" y="1521500"/>
                </a:lnTo>
                <a:lnTo>
                  <a:pt x="0" y="1521500"/>
                </a:lnTo>
                <a:lnTo>
                  <a:pt x="6520" y="1452674"/>
                </a:lnTo>
                <a:cubicBezTo>
                  <a:pt x="53971" y="1118979"/>
                  <a:pt x="229262" y="771506"/>
                  <a:pt x="521147" y="489350"/>
                </a:cubicBezTo>
                <a:cubicBezTo>
                  <a:pt x="849518" y="171924"/>
                  <a:pt x="1255507" y="4778"/>
                  <a:pt x="1626019" y="10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6" name="任意多边形: 形状 12"/>
          <p:cNvSpPr/>
          <p:nvPr userDrawn="1">
            <p:custDataLst>
              <p:tags r:id="rId13"/>
            </p:custDataLst>
          </p:nvPr>
        </p:nvSpPr>
        <p:spPr>
          <a:xfrm>
            <a:off x="0" y="2"/>
            <a:ext cx="1774368" cy="1437373"/>
          </a:xfrm>
          <a:custGeom>
            <a:avLst/>
            <a:gdLst>
              <a:gd name="connsiteX0" fmla="*/ 0 w 1774368"/>
              <a:gd name="connsiteY0" fmla="*/ 0 h 1437373"/>
              <a:gd name="connsiteX1" fmla="*/ 1774368 w 1774368"/>
              <a:gd name="connsiteY1" fmla="*/ 0 h 1437373"/>
              <a:gd name="connsiteX2" fmla="*/ 1753498 w 1774368"/>
              <a:gd name="connsiteY2" fmla="*/ 110326 h 1437373"/>
              <a:gd name="connsiteX3" fmla="*/ 1262636 w 1774368"/>
              <a:gd name="connsiteY3" fmla="*/ 948023 h 1437373"/>
              <a:gd name="connsiteX4" fmla="*/ 35728 w 1774368"/>
              <a:gd name="connsiteY4" fmla="*/ 1432797 h 1437373"/>
              <a:gd name="connsiteX5" fmla="*/ 0 w 1774368"/>
              <a:gd name="connsiteY5" fmla="*/ 1427788 h 143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4368" h="1437373">
                <a:moveTo>
                  <a:pt x="0" y="0"/>
                </a:moveTo>
                <a:lnTo>
                  <a:pt x="1774368" y="0"/>
                </a:lnTo>
                <a:lnTo>
                  <a:pt x="1753498" y="110326"/>
                </a:lnTo>
                <a:cubicBezTo>
                  <a:pt x="1684168" y="404241"/>
                  <a:pt x="1518035" y="701136"/>
                  <a:pt x="1262636" y="948023"/>
                </a:cubicBezTo>
                <a:cubicBezTo>
                  <a:pt x="897780" y="1300719"/>
                  <a:pt x="437098" y="1467884"/>
                  <a:pt x="35728" y="1432797"/>
                </a:cubicBezTo>
                <a:lnTo>
                  <a:pt x="0" y="1427788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lang="zh-CN"/>
          </a:p>
        </p:txBody>
      </p:sp>
      <p:sp>
        <p:nvSpPr>
          <p:cNvPr id="1048658" name="椭圆 125"/>
          <p:cNvSpPr/>
          <p:nvPr>
            <p:custDataLst>
              <p:tags r:id="rId14"/>
            </p:custDataLst>
          </p:nvPr>
        </p:nvSpPr>
        <p:spPr>
          <a:xfrm rot="5400000">
            <a:off x="169989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0" name="椭圆 126"/>
          <p:cNvSpPr/>
          <p:nvPr>
            <p:custDataLst>
              <p:tags r:id="rId15"/>
            </p:custDataLst>
          </p:nvPr>
        </p:nvSpPr>
        <p:spPr>
          <a:xfrm rot="5400000">
            <a:off x="169989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2" name="椭圆 127"/>
          <p:cNvSpPr/>
          <p:nvPr>
            <p:custDataLst>
              <p:tags r:id="rId16"/>
            </p:custDataLst>
          </p:nvPr>
        </p:nvSpPr>
        <p:spPr>
          <a:xfrm rot="5400000">
            <a:off x="169989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4" name="椭圆 128"/>
          <p:cNvSpPr/>
          <p:nvPr>
            <p:custDataLst>
              <p:tags r:id="rId17"/>
            </p:custDataLst>
          </p:nvPr>
        </p:nvSpPr>
        <p:spPr>
          <a:xfrm rot="5400000">
            <a:off x="169989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6" name="椭圆 129"/>
          <p:cNvSpPr/>
          <p:nvPr>
            <p:custDataLst>
              <p:tags r:id="rId18"/>
            </p:custDataLst>
          </p:nvPr>
        </p:nvSpPr>
        <p:spPr>
          <a:xfrm rot="5400000">
            <a:off x="151574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68" name="椭圆 130"/>
          <p:cNvSpPr/>
          <p:nvPr>
            <p:custDataLst>
              <p:tags r:id="rId19"/>
            </p:custDataLst>
          </p:nvPr>
        </p:nvSpPr>
        <p:spPr>
          <a:xfrm rot="5400000">
            <a:off x="151574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0" name="椭圆 131"/>
          <p:cNvSpPr/>
          <p:nvPr>
            <p:custDataLst>
              <p:tags r:id="rId20"/>
            </p:custDataLst>
          </p:nvPr>
        </p:nvSpPr>
        <p:spPr>
          <a:xfrm rot="5400000">
            <a:off x="151574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2" name="椭圆 132"/>
          <p:cNvSpPr/>
          <p:nvPr>
            <p:custDataLst>
              <p:tags r:id="rId21"/>
            </p:custDataLst>
          </p:nvPr>
        </p:nvSpPr>
        <p:spPr>
          <a:xfrm rot="5400000">
            <a:off x="151574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4" name="椭圆 133"/>
          <p:cNvSpPr/>
          <p:nvPr>
            <p:custDataLst>
              <p:tags r:id="rId22"/>
            </p:custDataLst>
          </p:nvPr>
        </p:nvSpPr>
        <p:spPr>
          <a:xfrm rot="5400000">
            <a:off x="133223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6" name="椭圆 134"/>
          <p:cNvSpPr/>
          <p:nvPr>
            <p:custDataLst>
              <p:tags r:id="rId23"/>
            </p:custDataLst>
          </p:nvPr>
        </p:nvSpPr>
        <p:spPr>
          <a:xfrm rot="5400000">
            <a:off x="133223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78" name="椭圆 135"/>
          <p:cNvSpPr/>
          <p:nvPr>
            <p:custDataLst>
              <p:tags r:id="rId24"/>
            </p:custDataLst>
          </p:nvPr>
        </p:nvSpPr>
        <p:spPr>
          <a:xfrm rot="5400000">
            <a:off x="133223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0" name="椭圆 136"/>
          <p:cNvSpPr/>
          <p:nvPr>
            <p:custDataLst>
              <p:tags r:id="rId25"/>
            </p:custDataLst>
          </p:nvPr>
        </p:nvSpPr>
        <p:spPr>
          <a:xfrm rot="5400000">
            <a:off x="133223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2" name="椭圆 137"/>
          <p:cNvSpPr/>
          <p:nvPr>
            <p:custDataLst>
              <p:tags r:id="rId26"/>
            </p:custDataLst>
          </p:nvPr>
        </p:nvSpPr>
        <p:spPr>
          <a:xfrm rot="5400000">
            <a:off x="1148080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4" name="椭圆 138"/>
          <p:cNvSpPr/>
          <p:nvPr>
            <p:custDataLst>
              <p:tags r:id="rId27"/>
            </p:custDataLst>
          </p:nvPr>
        </p:nvSpPr>
        <p:spPr>
          <a:xfrm rot="5400000">
            <a:off x="1148080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6" name="椭圆 139"/>
          <p:cNvSpPr/>
          <p:nvPr>
            <p:custDataLst>
              <p:tags r:id="rId28"/>
            </p:custDataLst>
          </p:nvPr>
        </p:nvSpPr>
        <p:spPr>
          <a:xfrm rot="5400000">
            <a:off x="1148080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88" name="椭圆 140"/>
          <p:cNvSpPr/>
          <p:nvPr>
            <p:custDataLst>
              <p:tags r:id="rId29"/>
            </p:custDataLst>
          </p:nvPr>
        </p:nvSpPr>
        <p:spPr>
          <a:xfrm rot="5400000">
            <a:off x="1148080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0" name="椭圆 141"/>
          <p:cNvSpPr/>
          <p:nvPr>
            <p:custDataLst>
              <p:tags r:id="rId30"/>
            </p:custDataLst>
          </p:nvPr>
        </p:nvSpPr>
        <p:spPr>
          <a:xfrm rot="5400000">
            <a:off x="964565" y="606742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2" name="椭圆 142"/>
          <p:cNvSpPr/>
          <p:nvPr>
            <p:custDataLst>
              <p:tags r:id="rId31"/>
            </p:custDataLst>
          </p:nvPr>
        </p:nvSpPr>
        <p:spPr>
          <a:xfrm rot="5400000">
            <a:off x="964565" y="627761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4" name="椭圆 143"/>
          <p:cNvSpPr/>
          <p:nvPr>
            <p:custDataLst>
              <p:tags r:id="rId32"/>
            </p:custDataLst>
          </p:nvPr>
        </p:nvSpPr>
        <p:spPr>
          <a:xfrm rot="5400000">
            <a:off x="964565" y="648843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6" name="椭圆 144"/>
          <p:cNvSpPr/>
          <p:nvPr>
            <p:custDataLst>
              <p:tags r:id="rId33"/>
            </p:custDataLst>
          </p:nvPr>
        </p:nvSpPr>
        <p:spPr>
          <a:xfrm rot="5400000">
            <a:off x="964565" y="669925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椭圆 145"/>
          <p:cNvSpPr/>
          <p:nvPr>
            <p:custDataLst>
              <p:tags r:id="rId34"/>
            </p:custDataLst>
          </p:nvPr>
        </p:nvSpPr>
        <p:spPr>
          <a:xfrm rot="5400000">
            <a:off x="260985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0" name="椭圆 146"/>
          <p:cNvSpPr/>
          <p:nvPr>
            <p:custDataLst>
              <p:tags r:id="rId35"/>
            </p:custDataLst>
          </p:nvPr>
        </p:nvSpPr>
        <p:spPr>
          <a:xfrm rot="5400000">
            <a:off x="260985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2" name="椭圆 147"/>
          <p:cNvSpPr/>
          <p:nvPr>
            <p:custDataLst>
              <p:tags r:id="rId36"/>
            </p:custDataLst>
          </p:nvPr>
        </p:nvSpPr>
        <p:spPr>
          <a:xfrm rot="5400000">
            <a:off x="260985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4" name="椭圆 148"/>
          <p:cNvSpPr/>
          <p:nvPr>
            <p:custDataLst>
              <p:tags r:id="rId37"/>
            </p:custDataLst>
          </p:nvPr>
        </p:nvSpPr>
        <p:spPr>
          <a:xfrm rot="5400000">
            <a:off x="260985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6" name="椭圆 149"/>
          <p:cNvSpPr/>
          <p:nvPr>
            <p:custDataLst>
              <p:tags r:id="rId38"/>
            </p:custDataLst>
          </p:nvPr>
        </p:nvSpPr>
        <p:spPr>
          <a:xfrm rot="5400000">
            <a:off x="242570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椭圆 150"/>
          <p:cNvSpPr/>
          <p:nvPr>
            <p:custDataLst>
              <p:tags r:id="rId39"/>
            </p:custDataLst>
          </p:nvPr>
        </p:nvSpPr>
        <p:spPr>
          <a:xfrm rot="5400000">
            <a:off x="242570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0" name="椭圆 151"/>
          <p:cNvSpPr/>
          <p:nvPr>
            <p:custDataLst>
              <p:tags r:id="rId40"/>
            </p:custDataLst>
          </p:nvPr>
        </p:nvSpPr>
        <p:spPr>
          <a:xfrm rot="5400000">
            <a:off x="242570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2" name="椭圆 152"/>
          <p:cNvSpPr/>
          <p:nvPr>
            <p:custDataLst>
              <p:tags r:id="rId41"/>
            </p:custDataLst>
          </p:nvPr>
        </p:nvSpPr>
        <p:spPr>
          <a:xfrm rot="5400000">
            <a:off x="242570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4" name="椭圆 153"/>
          <p:cNvSpPr/>
          <p:nvPr>
            <p:custDataLst>
              <p:tags r:id="rId42"/>
            </p:custDataLst>
          </p:nvPr>
        </p:nvSpPr>
        <p:spPr>
          <a:xfrm rot="5400000">
            <a:off x="224218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6" name="椭圆 154"/>
          <p:cNvSpPr/>
          <p:nvPr>
            <p:custDataLst>
              <p:tags r:id="rId43"/>
            </p:custDataLst>
          </p:nvPr>
        </p:nvSpPr>
        <p:spPr>
          <a:xfrm rot="5400000">
            <a:off x="224218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18" name="椭圆 191"/>
          <p:cNvSpPr/>
          <p:nvPr>
            <p:custDataLst>
              <p:tags r:id="rId44"/>
            </p:custDataLst>
          </p:nvPr>
        </p:nvSpPr>
        <p:spPr>
          <a:xfrm rot="5400000">
            <a:off x="224218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0" name="椭圆 192"/>
          <p:cNvSpPr/>
          <p:nvPr>
            <p:custDataLst>
              <p:tags r:id="rId45"/>
            </p:custDataLst>
          </p:nvPr>
        </p:nvSpPr>
        <p:spPr>
          <a:xfrm rot="5400000">
            <a:off x="224218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2" name="椭圆 194"/>
          <p:cNvSpPr/>
          <p:nvPr>
            <p:custDataLst>
              <p:tags r:id="rId46"/>
            </p:custDataLst>
          </p:nvPr>
        </p:nvSpPr>
        <p:spPr>
          <a:xfrm rot="5400000">
            <a:off x="2058035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4" name="椭圆 195"/>
          <p:cNvSpPr/>
          <p:nvPr>
            <p:custDataLst>
              <p:tags r:id="rId47"/>
            </p:custDataLst>
          </p:nvPr>
        </p:nvSpPr>
        <p:spPr>
          <a:xfrm rot="5400000">
            <a:off x="2058035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6" name="椭圆 196"/>
          <p:cNvSpPr/>
          <p:nvPr>
            <p:custDataLst>
              <p:tags r:id="rId48"/>
            </p:custDataLst>
          </p:nvPr>
        </p:nvSpPr>
        <p:spPr>
          <a:xfrm rot="5400000">
            <a:off x="2058035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28" name="椭圆 197"/>
          <p:cNvSpPr/>
          <p:nvPr>
            <p:custDataLst>
              <p:tags r:id="rId49"/>
            </p:custDataLst>
          </p:nvPr>
        </p:nvSpPr>
        <p:spPr>
          <a:xfrm rot="5400000">
            <a:off x="2058035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0" name="椭圆 198"/>
          <p:cNvSpPr/>
          <p:nvPr>
            <p:custDataLst>
              <p:tags r:id="rId50"/>
            </p:custDataLst>
          </p:nvPr>
        </p:nvSpPr>
        <p:spPr>
          <a:xfrm rot="5400000">
            <a:off x="1874520" y="607187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2" name="椭圆 199"/>
          <p:cNvSpPr/>
          <p:nvPr>
            <p:custDataLst>
              <p:tags r:id="rId51"/>
            </p:custDataLst>
          </p:nvPr>
        </p:nvSpPr>
        <p:spPr>
          <a:xfrm rot="5400000">
            <a:off x="1874520" y="6282690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4" name="椭圆 200"/>
          <p:cNvSpPr/>
          <p:nvPr>
            <p:custDataLst>
              <p:tags r:id="rId52"/>
            </p:custDataLst>
          </p:nvPr>
        </p:nvSpPr>
        <p:spPr>
          <a:xfrm rot="5400000">
            <a:off x="1874520" y="649287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6" name="椭圆 201"/>
          <p:cNvSpPr/>
          <p:nvPr>
            <p:custDataLst>
              <p:tags r:id="rId53"/>
            </p:custDataLst>
          </p:nvPr>
        </p:nvSpPr>
        <p:spPr>
          <a:xfrm rot="5400000">
            <a:off x="1874520" y="6703695"/>
            <a:ext cx="90170" cy="90170"/>
          </a:xfrm>
          <a:prstGeom prst="ellipse"/>
          <a:solidFill>
            <a:schemeClr val="accent2">
              <a:lumMod val="20000"/>
              <a:lumOff val="8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38" name="日期占位符 9"/>
          <p:cNvSpPr>
            <a:spLocks noGrp="1"/>
          </p:cNvSpPr>
          <p:nvPr>
            <p:ph type="dt" sz="half" idx="10"/>
            <p:custDataLst>
              <p:tags r:id="rId54"/>
            </p:custDataLst>
          </p:nvPr>
        </p:nvSpPr>
        <p:spPr>
          <a:xfrm>
            <a:off x="6120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10"/>
          <p:cNvSpPr>
            <a:spLocks noGrp="1"/>
          </p:cNvSpPr>
          <p:nvPr>
            <p:ph type="ftr" sz="quarter" idx="11"/>
            <p:custDataLst>
              <p:tags r:id="rId55"/>
            </p:custDataLst>
          </p:nvPr>
        </p:nvSpPr>
        <p:spPr>
          <a:xfrm>
            <a:off x="4116000" y="6314400"/>
            <a:ext cx="396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42" name="灯片编号占位符 11"/>
          <p:cNvSpPr>
            <a:spLocks noGrp="1"/>
          </p:cNvSpPr>
          <p:nvPr>
            <p:ph type="sldNum" sz="quarter" idx="12"/>
            <p:custDataLst>
              <p:tags r:id="rId56"/>
            </p:custDataLst>
          </p:nvPr>
        </p:nvSpPr>
        <p:spPr>
          <a:xfrm>
            <a:off x="8877600" y="6314400"/>
            <a:ext cx="2700000" cy="316800"/>
          </a:xfrm>
        </p:spPr>
        <p:txBody>
          <a:bodyPr>
            <a:normAutofit/>
          </a:bodyPr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44" name="标题占位符 1"/>
          <p:cNvSpPr>
            <a:spLocks noGrp="1"/>
          </p:cNvSpPr>
          <p:nvPr>
            <p:ph type="title"/>
            <p:custDataLst>
              <p:tags r:id="rId57"/>
            </p:custDataLst>
          </p:nvPr>
        </p:nvSpPr>
        <p:spPr>
          <a:xfrm>
            <a:off x="838200" y="504856"/>
            <a:ext cx="10515600" cy="646331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文本占位符 2"/>
          <p:cNvSpPr>
            <a:spLocks noGrp="1"/>
          </p:cNvSpPr>
          <p:nvPr>
            <p:ph type="body" idx="1"/>
            <p:custDataLst>
              <p:tags r:id="rId58"/>
            </p:custDataLst>
          </p:nvPr>
        </p:nvSpPr>
        <p:spPr>
          <a:xfrm>
            <a:off x="838200" y="1303547"/>
            <a:ext cx="10515600" cy="487341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buClrTx/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 marR="0">
              <a:buClrTx/>
              <a:buSzTx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lvl="2" marR="0">
              <a:buClrTx/>
              <a:buSzTx/>
            </a:pPr>
            <a:r>
              <a:rPr altLang="en-US" dirty="0" lang="zh-CN"/>
              <a:t>三级</a:t>
            </a:r>
            <a:endParaRPr altLang="en-US" dirty="0" lang="zh-CN"/>
          </a:p>
          <a:p>
            <a:pPr lvl="3" marR="0">
              <a:buClrTx/>
              <a:buSzTx/>
            </a:pPr>
            <a:r>
              <a:rPr altLang="en-US" dirty="0" lang="zh-CN"/>
              <a:t>四级</a:t>
            </a:r>
            <a:endParaRPr altLang="en-US" dirty="0" lang="zh-CN"/>
          </a:p>
          <a:p>
            <a:pPr lvl="4" marR="0">
              <a:buClrTx/>
              <a:buSzTx/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KSO_TEMPLATE" hidden="1"/>
          <p:cNvSpPr/>
          <p:nvPr userDrawn="1">
            <p:custDataLst>
              <p:tags r:id="rId5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6612" r:id="rId1"/>
    <p:sldLayoutId id="2147496613" r:id="rId2"/>
    <p:sldLayoutId id="2147496614" r:id="rId3"/>
    <p:sldLayoutId id="2147496615" r:id="rId4"/>
    <p:sldLayoutId id="2147496616" r:id="rId5"/>
    <p:sldLayoutId id="2147496617" r:id="rId6"/>
    <p:sldLayoutId id="2147496618" r:id="rId7"/>
    <p:sldLayoutId id="2147496619" r:id="rId8"/>
    <p:sldLayoutId id="2147496620" r:id="rId9"/>
    <p:sldLayoutId id="2147496621" r:id="rId10"/>
    <p:sldLayoutId id="214749662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sz="3600" i="0" kern="1200" kumimoji="0" lang="zh-CN" normalizeH="0" spc="0" strike="noStrike" u="none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97.xml"/><Relationship Id="rId2" Type="http://schemas.openxmlformats.org/officeDocument/2006/relationships/tags" Target="../tags/tag698.xml"/><Relationship Id="rId3" Type="http://schemas.openxmlformats.org/officeDocument/2006/relationships/tags" Target="../tags/tag699.xml"/><Relationship Id="rId4" Type="http://schemas.openxmlformats.org/officeDocument/2006/relationships/tags" Target="../tags/tag700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Relationship Id="rId9" Type="http://schemas.openxmlformats.org/officeDocument/2006/relationships/tags" Target="../tags/tag709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tags" Target="../tags/tag722.xml"/><Relationship Id="rId23" Type="http://schemas.openxmlformats.org/officeDocument/2006/relationships/tags" Target="../tags/tag723.xml"/><Relationship Id="rId24" Type="http://schemas.openxmlformats.org/officeDocument/2006/relationships/tags" Target="../tags/tag724.xml"/><Relationship Id="rId25" Type="http://schemas.openxmlformats.org/officeDocument/2006/relationships/tags" Target="../tags/tag725.xml"/><Relationship Id="rId26" Type="http://schemas.openxmlformats.org/officeDocument/2006/relationships/tags" Target="../tags/tag726.xml"/><Relationship Id="rId27" Type="http://schemas.openxmlformats.org/officeDocument/2006/relationships/tags" Target="../tags/tag727.xml"/><Relationship Id="rId28" Type="http://schemas.openxmlformats.org/officeDocument/2006/relationships/slideLayout" Target="../slideLayouts/slideLayout14.xml"/><Relationship Id="rId2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728.xml"/><Relationship Id="rId2" Type="http://schemas.openxmlformats.org/officeDocument/2006/relationships/tags" Target="../tags/tag729.xml"/><Relationship Id="rId3" Type="http://schemas.openxmlformats.org/officeDocument/2006/relationships/tags" Target="../tags/tag730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731.xml"/><Relationship Id="rId2" Type="http://schemas.openxmlformats.org/officeDocument/2006/relationships/tags" Target="../tags/tag732.xml"/><Relationship Id="rId3" Type="http://schemas.openxmlformats.org/officeDocument/2006/relationships/tags" Target="../tags/tag733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734.xml"/><Relationship Id="rId2" Type="http://schemas.openxmlformats.org/officeDocument/2006/relationships/tags" Target="../tags/tag735.xml"/><Relationship Id="rId3" Type="http://schemas.openxmlformats.org/officeDocument/2006/relationships/tags" Target="../tags/tag736.xml"/><Relationship Id="rId4" Type="http://schemas.openxmlformats.org/officeDocument/2006/relationships/tags" Target="../tags/tag737.xml"/><Relationship Id="rId5" Type="http://schemas.openxmlformats.org/officeDocument/2006/relationships/tags" Target="../tags/tag738.xml"/><Relationship Id="rId6" Type="http://schemas.openxmlformats.org/officeDocument/2006/relationships/tags" Target="../tags/tag739.xml"/><Relationship Id="rId7" Type="http://schemas.openxmlformats.org/officeDocument/2006/relationships/tags" Target="../tags/tag740.xml"/><Relationship Id="rId8" Type="http://schemas.openxmlformats.org/officeDocument/2006/relationships/tags" Target="../tags/tag741.xml"/><Relationship Id="rId9" Type="http://schemas.openxmlformats.org/officeDocument/2006/relationships/tags" Target="../tags/tag742.xml"/><Relationship Id="rId10" Type="http://schemas.openxmlformats.org/officeDocument/2006/relationships/tags" Target="../tags/tag743.xml"/><Relationship Id="rId11" Type="http://schemas.openxmlformats.org/officeDocument/2006/relationships/tags" Target="../tags/tag744.xml"/><Relationship Id="rId12" Type="http://schemas.openxmlformats.org/officeDocument/2006/relationships/tags" Target="../tags/tag7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54.xml"/><Relationship Id="rId2" Type="http://schemas.openxmlformats.org/officeDocument/2006/relationships/tags" Target="../tags/tag755.xml"/><Relationship Id="rId3" Type="http://schemas.openxmlformats.org/officeDocument/2006/relationships/tags" Target="../tags/tag756.xml"/><Relationship Id="rId4" Type="http://schemas.openxmlformats.org/officeDocument/2006/relationships/tags" Target="../tags/tag757.xml"/><Relationship Id="rId5" Type="http://schemas.openxmlformats.org/officeDocument/2006/relationships/tags" Target="../tags/tag758.xml"/><Relationship Id="rId6" Type="http://schemas.openxmlformats.org/officeDocument/2006/relationships/tags" Target="../tags/tag759.xml"/><Relationship Id="rId7" Type="http://schemas.openxmlformats.org/officeDocument/2006/relationships/tags" Target="../tags/tag760.xml"/><Relationship Id="rId8" Type="http://schemas.openxmlformats.org/officeDocument/2006/relationships/tags" Target="../tags/tag761.xml"/><Relationship Id="rId9" Type="http://schemas.openxmlformats.org/officeDocument/2006/relationships/tags" Target="../tags/tag762.xml"/><Relationship Id="rId10" Type="http://schemas.openxmlformats.org/officeDocument/2006/relationships/tags" Target="../tags/tag763.xml"/><Relationship Id="rId11" Type="http://schemas.openxmlformats.org/officeDocument/2006/relationships/tags" Target="../tags/tag764.xml"/><Relationship Id="rId12" Type="http://schemas.openxmlformats.org/officeDocument/2006/relationships/tags" Target="../tags/tag765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766.xml"/><Relationship Id="rId2" Type="http://schemas.openxmlformats.org/officeDocument/2006/relationships/tags" Target="../tags/tag767.xml"/><Relationship Id="rId3" Type="http://schemas.openxmlformats.org/officeDocument/2006/relationships/tags" Target="../tags/tag768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769.xml"/><Relationship Id="rId2" Type="http://schemas.openxmlformats.org/officeDocument/2006/relationships/tags" Target="../tags/tag770.xml"/><Relationship Id="rId3" Type="http://schemas.openxmlformats.org/officeDocument/2006/relationships/tags" Target="../tags/tag771.xml"/><Relationship Id="rId4" Type="http://schemas.openxmlformats.org/officeDocument/2006/relationships/tags" Target="../tags/tag772.xml"/><Relationship Id="rId5" Type="http://schemas.openxmlformats.org/officeDocument/2006/relationships/tags" Target="../tags/tag773.xml"/><Relationship Id="rId6" Type="http://schemas.openxmlformats.org/officeDocument/2006/relationships/tags" Target="../tags/tag774.xml"/><Relationship Id="rId7" Type="http://schemas.openxmlformats.org/officeDocument/2006/relationships/tags" Target="../tags/tag775.xml"/><Relationship Id="rId8" Type="http://schemas.openxmlformats.org/officeDocument/2006/relationships/tags" Target="../tags/tag776.xml"/><Relationship Id="rId9" Type="http://schemas.openxmlformats.org/officeDocument/2006/relationships/tags" Target="../tags/tag777.xml"/><Relationship Id="rId10" Type="http://schemas.openxmlformats.org/officeDocument/2006/relationships/tags" Target="../tags/tag778.xml"/><Relationship Id="rId11" Type="http://schemas.openxmlformats.org/officeDocument/2006/relationships/tags" Target="../tags/tag779.xml"/><Relationship Id="rId12" Type="http://schemas.openxmlformats.org/officeDocument/2006/relationships/tags" Target="../tags/tag780.xml"/><Relationship Id="rId13" Type="http://schemas.openxmlformats.org/officeDocument/2006/relationships/tags" Target="../tags/tag781.xml"/><Relationship Id="rId14" Type="http://schemas.openxmlformats.org/officeDocument/2006/relationships/tags" Target="../tags/tag782.xml"/><Relationship Id="rId15" Type="http://schemas.openxmlformats.org/officeDocument/2006/relationships/tags" Target="../tags/tag783.xml"/><Relationship Id="rId16" Type="http://schemas.openxmlformats.org/officeDocument/2006/relationships/tags" Target="../tags/tag784.xml"/><Relationship Id="rId17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785.xml"/><Relationship Id="rId2" Type="http://schemas.openxmlformats.org/officeDocument/2006/relationships/tags" Target="../tags/tag786.xml"/><Relationship Id="rId3" Type="http://schemas.openxmlformats.org/officeDocument/2006/relationships/tags" Target="../tags/tag787.xml"/><Relationship Id="rId4" Type="http://schemas.openxmlformats.org/officeDocument/2006/relationships/tags" Target="../tags/tag788.xml"/><Relationship Id="rId5" Type="http://schemas.openxmlformats.org/officeDocument/2006/relationships/tags" Target="../tags/tag789.xml"/><Relationship Id="rId6" Type="http://schemas.openxmlformats.org/officeDocument/2006/relationships/tags" Target="../tags/tag790.xml"/><Relationship Id="rId7" Type="http://schemas.openxmlformats.org/officeDocument/2006/relationships/tags" Target="../tags/tag791.xml"/><Relationship Id="rId8" Type="http://schemas.openxmlformats.org/officeDocument/2006/relationships/tags" Target="../tags/tag792.xml"/><Relationship Id="rId9" Type="http://schemas.openxmlformats.org/officeDocument/2006/relationships/tags" Target="../tags/tag793.xml"/><Relationship Id="rId10" Type="http://schemas.openxmlformats.org/officeDocument/2006/relationships/tags" Target="../tags/tag794.xml"/><Relationship Id="rId11" Type="http://schemas.openxmlformats.org/officeDocument/2006/relationships/tags" Target="../tags/tag795.xml"/><Relationship Id="rId12" Type="http://schemas.openxmlformats.org/officeDocument/2006/relationships/tags" Target="../tags/tag796.xml"/><Relationship Id="rId13" Type="http://schemas.openxmlformats.org/officeDocument/2006/relationships/tags" Target="../tags/tag797.xml"/><Relationship Id="rId14" Type="http://schemas.openxmlformats.org/officeDocument/2006/relationships/tags" Target="../tags/tag798.xml"/><Relationship Id="rId15" Type="http://schemas.openxmlformats.org/officeDocument/2006/relationships/tags" Target="../tags/tag799.xml"/><Relationship Id="rId16" Type="http://schemas.openxmlformats.org/officeDocument/2006/relationships/tags" Target="../tags/tag800.xml"/><Relationship Id="rId17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01.xml"/><Relationship Id="rId2" Type="http://schemas.openxmlformats.org/officeDocument/2006/relationships/tags" Target="../tags/tag802.xml"/><Relationship Id="rId3" Type="http://schemas.openxmlformats.org/officeDocument/2006/relationships/tags" Target="../tags/tag803.xml"/><Relationship Id="rId4" Type="http://schemas.openxmlformats.org/officeDocument/2006/relationships/tags" Target="../tags/tag804.xml"/><Relationship Id="rId5" Type="http://schemas.openxmlformats.org/officeDocument/2006/relationships/tags" Target="../tags/tag805.xml"/><Relationship Id="rId6" Type="http://schemas.openxmlformats.org/officeDocument/2006/relationships/tags" Target="../tags/tag806.xml"/><Relationship Id="rId7" Type="http://schemas.openxmlformats.org/officeDocument/2006/relationships/tags" Target="../tags/tag807.xml"/><Relationship Id="rId8" Type="http://schemas.openxmlformats.org/officeDocument/2006/relationships/tags" Target="../tags/tag808.xml"/><Relationship Id="rId9" Type="http://schemas.openxmlformats.org/officeDocument/2006/relationships/tags" Target="../tags/tag809.xml"/><Relationship Id="rId10" Type="http://schemas.openxmlformats.org/officeDocument/2006/relationships/tags" Target="../tags/tag810.xml"/><Relationship Id="rId11" Type="http://schemas.openxmlformats.org/officeDocument/2006/relationships/tags" Target="../tags/tag811.xml"/><Relationship Id="rId12" Type="http://schemas.openxmlformats.org/officeDocument/2006/relationships/tags" Target="../tags/tag812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813.xml"/><Relationship Id="rId2" Type="http://schemas.openxmlformats.org/officeDocument/2006/relationships/tags" Target="../tags/tag814.xml"/><Relationship Id="rId3" Type="http://schemas.openxmlformats.org/officeDocument/2006/relationships/tags" Target="../tags/tag815.xml"/><Relationship Id="rId4" Type="http://schemas.openxmlformats.org/officeDocument/2006/relationships/tags" Target="../tags/tag816.xml"/><Relationship Id="rId5" Type="http://schemas.openxmlformats.org/officeDocument/2006/relationships/tags" Target="../tags/tag817.xml"/><Relationship Id="rId6" Type="http://schemas.openxmlformats.org/officeDocument/2006/relationships/tags" Target="../tags/tag818.xml"/><Relationship Id="rId7" Type="http://schemas.openxmlformats.org/officeDocument/2006/relationships/tags" Target="../tags/tag819.xml"/><Relationship Id="rId8" Type="http://schemas.openxmlformats.org/officeDocument/2006/relationships/tags" Target="../tags/tag820.xml"/><Relationship Id="rId9" Type="http://schemas.openxmlformats.org/officeDocument/2006/relationships/tags" Target="../tags/tag821.xml"/><Relationship Id="rId10" Type="http://schemas.openxmlformats.org/officeDocument/2006/relationships/tags" Target="../tags/tag822.xml"/><Relationship Id="rId11" Type="http://schemas.openxmlformats.org/officeDocument/2006/relationships/tags" Target="../tags/tag823.xml"/><Relationship Id="rId12" Type="http://schemas.openxmlformats.org/officeDocument/2006/relationships/tags" Target="../tags/tag824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825.xml"/><Relationship Id="rId2" Type="http://schemas.openxmlformats.org/officeDocument/2006/relationships/tags" Target="../tags/tag826.xml"/><Relationship Id="rId3" Type="http://schemas.openxmlformats.org/officeDocument/2006/relationships/tags" Target="../tags/tag827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828.xml"/><Relationship Id="rId2" Type="http://schemas.openxmlformats.org/officeDocument/2006/relationships/tags" Target="../tags/tag829.xml"/><Relationship Id="rId3" Type="http://schemas.openxmlformats.org/officeDocument/2006/relationships/tags" Target="../tags/tag830.xml"/><Relationship Id="rId4" Type="http://schemas.openxmlformats.org/officeDocument/2006/relationships/tags" Target="../tags/tag831.xml"/><Relationship Id="rId5" Type="http://schemas.openxmlformats.org/officeDocument/2006/relationships/tags" Target="../tags/tag832.xml"/><Relationship Id="rId6" Type="http://schemas.openxmlformats.org/officeDocument/2006/relationships/tags" Target="../tags/tag833.xml"/><Relationship Id="rId7" Type="http://schemas.openxmlformats.org/officeDocument/2006/relationships/tags" Target="../tags/tag834.xml"/><Relationship Id="rId8" Type="http://schemas.openxmlformats.org/officeDocument/2006/relationships/tags" Target="../tags/tag835.xml"/><Relationship Id="rId9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836.xml"/><Relationship Id="rId2" Type="http://schemas.openxmlformats.org/officeDocument/2006/relationships/tags" Target="../tags/tag837.xml"/><Relationship Id="rId3" Type="http://schemas.openxmlformats.org/officeDocument/2006/relationships/tags" Target="../tags/tag838.xml"/><Relationship Id="rId4" Type="http://schemas.openxmlformats.org/officeDocument/2006/relationships/tags" Target="../tags/tag839.xml"/><Relationship Id="rId5" Type="http://schemas.openxmlformats.org/officeDocument/2006/relationships/tags" Target="../tags/tag840.xml"/><Relationship Id="rId6" Type="http://schemas.openxmlformats.org/officeDocument/2006/relationships/tags" Target="../tags/tag841.xml"/><Relationship Id="rId7" Type="http://schemas.openxmlformats.org/officeDocument/2006/relationships/tags" Target="../tags/tag842.xml"/><Relationship Id="rId8" Type="http://schemas.openxmlformats.org/officeDocument/2006/relationships/tags" Target="../tags/tag843.xml"/><Relationship Id="rId9" Type="http://schemas.openxmlformats.org/officeDocument/2006/relationships/tags" Target="../tags/tag844.xml"/><Relationship Id="rId10" Type="http://schemas.openxmlformats.org/officeDocument/2006/relationships/tags" Target="../tags/tag845.xml"/><Relationship Id="rId11" Type="http://schemas.openxmlformats.org/officeDocument/2006/relationships/tags" Target="../tags/tag846.xml"/><Relationship Id="rId12" Type="http://schemas.openxmlformats.org/officeDocument/2006/relationships/tags" Target="../tags/tag847.xml"/><Relationship Id="rId13" Type="http://schemas.openxmlformats.org/officeDocument/2006/relationships/tags" Target="../tags/tag848.xml"/><Relationship Id="rId14" Type="http://schemas.openxmlformats.org/officeDocument/2006/relationships/tags" Target="../tags/tag849.xml"/><Relationship Id="rId15" Type="http://schemas.openxmlformats.org/officeDocument/2006/relationships/tags" Target="../tags/tag850.xml"/><Relationship Id="rId16" Type="http://schemas.openxmlformats.org/officeDocument/2006/relationships/tags" Target="../tags/tag851.xml"/><Relationship Id="rId17" Type="http://schemas.openxmlformats.org/officeDocument/2006/relationships/tags" Target="../tags/tag852.xml"/><Relationship Id="rId18" Type="http://schemas.openxmlformats.org/officeDocument/2006/relationships/tags" Target="../tags/tag853.xml"/><Relationship Id="rId19" Type="http://schemas.openxmlformats.org/officeDocument/2006/relationships/tags" Target="../tags/tag854.xml"/><Relationship Id="rId20" Type="http://schemas.openxmlformats.org/officeDocument/2006/relationships/tags" Target="../tags/tag855.xml"/><Relationship Id="rId21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856.xml"/><Relationship Id="rId2" Type="http://schemas.openxmlformats.org/officeDocument/2006/relationships/tags" Target="../tags/tag857.xml"/><Relationship Id="rId3" Type="http://schemas.openxmlformats.org/officeDocument/2006/relationships/tags" Target="../tags/tag858.xml"/><Relationship Id="rId4" Type="http://schemas.openxmlformats.org/officeDocument/2006/relationships/tags" Target="../tags/tag859.xml"/><Relationship Id="rId5" Type="http://schemas.openxmlformats.org/officeDocument/2006/relationships/tags" Target="../tags/tag860.xml"/><Relationship Id="rId6" Type="http://schemas.openxmlformats.org/officeDocument/2006/relationships/tags" Target="../tags/tag861.xml"/><Relationship Id="rId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862.xml"/><Relationship Id="rId2" Type="http://schemas.openxmlformats.org/officeDocument/2006/relationships/tags" Target="../tags/tag863.xml"/><Relationship Id="rId3" Type="http://schemas.openxmlformats.org/officeDocument/2006/relationships/tags" Target="../tags/tag864.xml"/><Relationship Id="rId4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865.xml"/><Relationship Id="rId2" Type="http://schemas.openxmlformats.org/officeDocument/2006/relationships/tags" Target="../tags/tag866.xml"/><Relationship Id="rId3" Type="http://schemas.openxmlformats.org/officeDocument/2006/relationships/tags" Target="../tags/tag867.xml"/><Relationship Id="rId4" Type="http://schemas.openxmlformats.org/officeDocument/2006/relationships/tags" Target="../tags/tag868.xml"/><Relationship Id="rId5" Type="http://schemas.openxmlformats.org/officeDocument/2006/relationships/tags" Target="../tags/tag869.xml"/><Relationship Id="rId6" Type="http://schemas.openxmlformats.org/officeDocument/2006/relationships/tags" Target="../tags/tag870.xml"/><Relationship Id="rId7" Type="http://schemas.openxmlformats.org/officeDocument/2006/relationships/tags" Target="../tags/tag871.xml"/><Relationship Id="rId8" Type="http://schemas.openxmlformats.org/officeDocument/2006/relationships/tags" Target="../tags/tag872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873.xml"/><Relationship Id="rId2" Type="http://schemas.openxmlformats.org/officeDocument/2006/relationships/tags" Target="../tags/tag874.xml"/><Relationship Id="rId3" Type="http://schemas.openxmlformats.org/officeDocument/2006/relationships/tags" Target="../tags/tag875.xml"/><Relationship Id="rId4" Type="http://schemas.openxmlformats.org/officeDocument/2006/relationships/tags" Target="../tags/tag876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877.xml"/><Relationship Id="rId2" Type="http://schemas.openxmlformats.org/officeDocument/2006/relationships/tags" Target="../tags/tag878.xml"/><Relationship Id="rId3" Type="http://schemas.openxmlformats.org/officeDocument/2006/relationships/tags" Target="../tags/tag879.xml"/><Relationship Id="rId4" Type="http://schemas.openxmlformats.org/officeDocument/2006/relationships/tags" Target="../tags/tag880.xml"/><Relationship Id="rId5" Type="http://schemas.openxmlformats.org/officeDocument/2006/relationships/tags" Target="../tags/tag881.xml"/><Relationship Id="rId6" Type="http://schemas.openxmlformats.org/officeDocument/2006/relationships/tags" Target="../tags/tag882.xml"/><Relationship Id="rId7" Type="http://schemas.openxmlformats.org/officeDocument/2006/relationships/tags" Target="../tags/tag883.xml"/><Relationship Id="rId8" Type="http://schemas.openxmlformats.org/officeDocument/2006/relationships/tags" Target="../tags/tag884.xml"/><Relationship Id="rId9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885.xml"/><Relationship Id="rId2" Type="http://schemas.openxmlformats.org/officeDocument/2006/relationships/tags" Target="../tags/tag886.xml"/><Relationship Id="rId3" Type="http://schemas.openxmlformats.org/officeDocument/2006/relationships/tags" Target="../tags/tag887.xml"/><Relationship Id="rId4" Type="http://schemas.openxmlformats.org/officeDocument/2006/relationships/tags" Target="../tags/tag888.xml"/><Relationship Id="rId5" Type="http://schemas.openxmlformats.org/officeDocument/2006/relationships/tags" Target="../tags/tag889.xml"/><Relationship Id="rId6" Type="http://schemas.openxmlformats.org/officeDocument/2006/relationships/tags" Target="../tags/tag890.xml"/><Relationship Id="rId7" Type="http://schemas.openxmlformats.org/officeDocument/2006/relationships/tags" Target="../tags/tag891.xml"/><Relationship Id="rId8" Type="http://schemas.openxmlformats.org/officeDocument/2006/relationships/tags" Target="../tags/tag892.xml"/><Relationship Id="rId9" Type="http://schemas.openxmlformats.org/officeDocument/2006/relationships/tags" Target="../tags/tag893.xml"/><Relationship Id="rId10" Type="http://schemas.openxmlformats.org/officeDocument/2006/relationships/tags" Target="../tags/tag894.xml"/><Relationship Id="rId11" Type="http://schemas.openxmlformats.org/officeDocument/2006/relationships/tags" Target="../tags/tag895.xml"/><Relationship Id="rId12" Type="http://schemas.openxmlformats.org/officeDocument/2006/relationships/tags" Target="../tags/tag896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897.xml"/><Relationship Id="rId2" Type="http://schemas.openxmlformats.org/officeDocument/2006/relationships/tags" Target="../tags/tag898.xml"/><Relationship Id="rId3" Type="http://schemas.openxmlformats.org/officeDocument/2006/relationships/tags" Target="../tags/tag899.xml"/><Relationship Id="rId4" Type="http://schemas.openxmlformats.org/officeDocument/2006/relationships/slideLayout" Target="../slideLayouts/slideLayout1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900.xml"/><Relationship Id="rId2" Type="http://schemas.openxmlformats.org/officeDocument/2006/relationships/tags" Target="../tags/tag901.xml"/><Relationship Id="rId3" Type="http://schemas.openxmlformats.org/officeDocument/2006/relationships/tags" Target="../tags/tag902.xml"/><Relationship Id="rId4" Type="http://schemas.openxmlformats.org/officeDocument/2006/relationships/tags" Target="../tags/tag903.xml"/><Relationship Id="rId5" Type="http://schemas.openxmlformats.org/officeDocument/2006/relationships/tags" Target="../tags/tag904.xml"/><Relationship Id="rId6" Type="http://schemas.openxmlformats.org/officeDocument/2006/relationships/tags" Target="../tags/tag905.xml"/><Relationship Id="rId7" Type="http://schemas.openxmlformats.org/officeDocument/2006/relationships/tags" Target="../tags/tag906.xml"/><Relationship Id="rId8" Type="http://schemas.openxmlformats.org/officeDocument/2006/relationships/tags" Target="../tags/tag907.xml"/><Relationship Id="rId9" Type="http://schemas.openxmlformats.org/officeDocument/2006/relationships/tags" Target="../tags/tag908.xml"/><Relationship Id="rId10" Type="http://schemas.openxmlformats.org/officeDocument/2006/relationships/tags" Target="../tags/tag909.xml"/><Relationship Id="rId11" Type="http://schemas.openxmlformats.org/officeDocument/2006/relationships/tags" Target="../tags/tag910.xml"/><Relationship Id="rId12" Type="http://schemas.openxmlformats.org/officeDocument/2006/relationships/tags" Target="../tags/tag91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912.xml"/><Relationship Id="rId2" Type="http://schemas.openxmlformats.org/officeDocument/2006/relationships/tags" Target="../tags/tag913.xml"/><Relationship Id="rId3" Type="http://schemas.openxmlformats.org/officeDocument/2006/relationships/tags" Target="../tags/tag914.xml"/><Relationship Id="rId4" Type="http://schemas.openxmlformats.org/officeDocument/2006/relationships/tags" Target="../tags/tag915.xml"/><Relationship Id="rId5" Type="http://schemas.openxmlformats.org/officeDocument/2006/relationships/tags" Target="../tags/tag916.xml"/><Relationship Id="rId6" Type="http://schemas.openxmlformats.org/officeDocument/2006/relationships/tags" Target="../tags/tag917.xml"/><Relationship Id="rId7" Type="http://schemas.openxmlformats.org/officeDocument/2006/relationships/tags" Target="../tags/tag918.xml"/><Relationship Id="rId8" Type="http://schemas.openxmlformats.org/officeDocument/2006/relationships/tags" Target="../tags/tag919.xml"/><Relationship Id="rId9" Type="http://schemas.openxmlformats.org/officeDocument/2006/relationships/tags" Target="../tags/tag920.xml"/><Relationship Id="rId10" Type="http://schemas.openxmlformats.org/officeDocument/2006/relationships/tags" Target="../tags/tag921.xml"/><Relationship Id="rId11" Type="http://schemas.openxmlformats.org/officeDocument/2006/relationships/tags" Target="../tags/tag922.xml"/><Relationship Id="rId12" Type="http://schemas.openxmlformats.org/officeDocument/2006/relationships/tags" Target="../tags/tag923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924.xml"/><Relationship Id="rId2" Type="http://schemas.openxmlformats.org/officeDocument/2006/relationships/tags" Target="../tags/tag925.xml"/><Relationship Id="rId3" Type="http://schemas.openxmlformats.org/officeDocument/2006/relationships/tags" Target="../tags/tag926.xml"/><Relationship Id="rId4" Type="http://schemas.openxmlformats.org/officeDocument/2006/relationships/tags" Target="../tags/tag927.xml"/><Relationship Id="rId5" Type="http://schemas.openxmlformats.org/officeDocument/2006/relationships/tags" Target="../tags/tag928.xml"/><Relationship Id="rId6" Type="http://schemas.openxmlformats.org/officeDocument/2006/relationships/tags" Target="../tags/tag929.xml"/><Relationship Id="rId7" Type="http://schemas.openxmlformats.org/officeDocument/2006/relationships/tags" Target="../tags/tag930.xml"/><Relationship Id="rId8" Type="http://schemas.openxmlformats.org/officeDocument/2006/relationships/tags" Target="../tags/tag931.xml"/><Relationship Id="rId9" Type="http://schemas.openxmlformats.org/officeDocument/2006/relationships/tags" Target="../tags/tag932.xml"/><Relationship Id="rId10" Type="http://schemas.openxmlformats.org/officeDocument/2006/relationships/tags" Target="../tags/tag933.xml"/><Relationship Id="rId11" Type="http://schemas.openxmlformats.org/officeDocument/2006/relationships/tags" Target="../tags/tag934.xml"/><Relationship Id="rId12" Type="http://schemas.openxmlformats.org/officeDocument/2006/relationships/tags" Target="../tags/tag935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936.xml"/><Relationship Id="rId2" Type="http://schemas.openxmlformats.org/officeDocument/2006/relationships/tags" Target="../tags/tag937.xml"/><Relationship Id="rId3" Type="http://schemas.openxmlformats.org/officeDocument/2006/relationships/tags" Target="../tags/tag938.xml"/><Relationship Id="rId4" Type="http://schemas.openxmlformats.org/officeDocument/2006/relationships/slideLayout" Target="../slideLayouts/slideLayout1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939.xml"/><Relationship Id="rId2" Type="http://schemas.openxmlformats.org/officeDocument/2006/relationships/tags" Target="../tags/tag940.xml"/><Relationship Id="rId3" Type="http://schemas.openxmlformats.org/officeDocument/2006/relationships/tags" Target="../tags/tag941.xml"/><Relationship Id="rId4" Type="http://schemas.openxmlformats.org/officeDocument/2006/relationships/tags" Target="../tags/tag942.xml"/><Relationship Id="rId5" Type="http://schemas.openxmlformats.org/officeDocument/2006/relationships/tags" Target="../tags/tag943.xml"/><Relationship Id="rId6" Type="http://schemas.openxmlformats.org/officeDocument/2006/relationships/tags" Target="../tags/tag944.xml"/><Relationship Id="rId7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945.xml"/><Relationship Id="rId2" Type="http://schemas.openxmlformats.org/officeDocument/2006/relationships/tags" Target="../tags/tag946.xml"/><Relationship Id="rId3" Type="http://schemas.openxmlformats.org/officeDocument/2006/relationships/tags" Target="../tags/tag947.xml"/><Relationship Id="rId4" Type="http://schemas.openxmlformats.org/officeDocument/2006/relationships/tags" Target="../tags/tag948.xml"/><Relationship Id="rId5" Type="http://schemas.openxmlformats.org/officeDocument/2006/relationships/slideLayout" Target="../slideLayouts/slideLayout1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949.xml"/><Relationship Id="rId2" Type="http://schemas.openxmlformats.org/officeDocument/2006/relationships/tags" Target="../tags/tag950.xml"/><Relationship Id="rId3" Type="http://schemas.openxmlformats.org/officeDocument/2006/relationships/tags" Target="../tags/tag951.xml"/><Relationship Id="rId4" Type="http://schemas.openxmlformats.org/officeDocument/2006/relationships/tags" Target="../tags/tag952.xml"/><Relationship Id="rId5" Type="http://schemas.openxmlformats.org/officeDocument/2006/relationships/tags" Target="../tags/tag953.xml"/><Relationship Id="rId6" Type="http://schemas.openxmlformats.org/officeDocument/2006/relationships/tags" Target="../tags/tag954.xml"/><Relationship Id="rId7" Type="http://schemas.openxmlformats.org/officeDocument/2006/relationships/tags" Target="../tags/tag955.xml"/><Relationship Id="rId8" Type="http://schemas.openxmlformats.org/officeDocument/2006/relationships/tags" Target="../tags/tag956.xml"/><Relationship Id="rId9" Type="http://schemas.openxmlformats.org/officeDocument/2006/relationships/tags" Target="../tags/tag957.xml"/><Relationship Id="rId10" Type="http://schemas.openxmlformats.org/officeDocument/2006/relationships/tags" Target="../tags/tag958.xml"/><Relationship Id="rId11" Type="http://schemas.openxmlformats.org/officeDocument/2006/relationships/tags" Target="../tags/tag959.xml"/><Relationship Id="rId12" Type="http://schemas.openxmlformats.org/officeDocument/2006/relationships/tags" Target="../tags/tag960.xml"/><Relationship Id="rId13" Type="http://schemas.openxmlformats.org/officeDocument/2006/relationships/slideLayout" Target="../slideLayouts/slideLayout1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tags" Target="../tags/tag961.xml"/><Relationship Id="rId2" Type="http://schemas.openxmlformats.org/officeDocument/2006/relationships/tags" Target="../tags/tag962.xml"/><Relationship Id="rId3" Type="http://schemas.openxmlformats.org/officeDocument/2006/relationships/tags" Target="../tags/tag963.xml"/><Relationship Id="rId4" Type="http://schemas.openxmlformats.org/officeDocument/2006/relationships/tags" Target="../tags/tag964.xml"/><Relationship Id="rId5" Type="http://schemas.openxmlformats.org/officeDocument/2006/relationships/tags" Target="../tags/tag965.xml"/><Relationship Id="rId6" Type="http://schemas.openxmlformats.org/officeDocument/2006/relationships/tags" Target="../tags/tag966.xml"/><Relationship Id="rId7" Type="http://schemas.openxmlformats.org/officeDocument/2006/relationships/tags" Target="../tags/tag967.xml"/><Relationship Id="rId8" Type="http://schemas.openxmlformats.org/officeDocument/2006/relationships/tags" Target="../tags/tag968.xml"/><Relationship Id="rId9" Type="http://schemas.openxmlformats.org/officeDocument/2006/relationships/tags" Target="../tags/tag969.xml"/><Relationship Id="rId10" Type="http://schemas.openxmlformats.org/officeDocument/2006/relationships/tags" Target="../tags/tag970.xml"/><Relationship Id="rId11" Type="http://schemas.openxmlformats.org/officeDocument/2006/relationships/tags" Target="../tags/tag971.xml"/><Relationship Id="rId12" Type="http://schemas.openxmlformats.org/officeDocument/2006/relationships/tags" Target="../tags/tag972.xml"/><Relationship Id="rId13" Type="http://schemas.openxmlformats.org/officeDocument/2006/relationships/tags" Target="../tags/tag973.xml"/><Relationship Id="rId14" Type="http://schemas.openxmlformats.org/officeDocument/2006/relationships/tags" Target="../tags/tag974.xml"/><Relationship Id="rId15" Type="http://schemas.openxmlformats.org/officeDocument/2006/relationships/tags" Target="../tags/tag975.xml"/><Relationship Id="rId16" Type="http://schemas.openxmlformats.org/officeDocument/2006/relationships/tags" Target="../tags/tag976.xml"/><Relationship Id="rId17" Type="http://schemas.openxmlformats.org/officeDocument/2006/relationships/tags" Target="../tags/tag977.xml"/><Relationship Id="rId18" Type="http://schemas.openxmlformats.org/officeDocument/2006/relationships/tags" Target="../tags/tag978.xml"/><Relationship Id="rId19" Type="http://schemas.openxmlformats.org/officeDocument/2006/relationships/tags" Target="../tags/tag979.xml"/><Relationship Id="rId20" Type="http://schemas.openxmlformats.org/officeDocument/2006/relationships/tags" Target="../tags/tag980.xml"/><Relationship Id="rId21" Type="http://schemas.openxmlformats.org/officeDocument/2006/relationships/slideLayout" Target="../slideLayouts/slideLayout1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tags" Target="../tags/tag981.xml"/><Relationship Id="rId2" Type="http://schemas.openxmlformats.org/officeDocument/2006/relationships/tags" Target="../tags/tag982.xml"/><Relationship Id="rId3" Type="http://schemas.openxmlformats.org/officeDocument/2006/relationships/tags" Target="../tags/tag98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企业管理中的绩效管理与激励机制实施</a:t>
            </a:r>
            <a:endParaRPr altLang="en-US" lang="zh-CN"/>
          </a:p>
        </p:txBody>
      </p:sp>
      <p:sp>
        <p:nvSpPr>
          <p:cNvPr id="1048650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xxx,a click to unlimited possibilities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5022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50222" name="标题"/>
          <p:cNvSpPr txBox="1"/>
          <p:nvPr>
            <p:custDataLst>
              <p:tags r:id="rId3"/>
            </p:custDataLst>
          </p:nvPr>
        </p:nvSpPr>
        <p:spPr>
          <a:xfrm>
            <a:off x="7122160" y="69469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24" name="椭圆 10"/>
          <p:cNvSpPr/>
          <p:nvPr>
            <p:custDataLst>
              <p:tags r:id="rId4"/>
            </p:custDataLst>
          </p:nvPr>
        </p:nvSpPr>
        <p:spPr>
          <a:xfrm>
            <a:off x="5979795" y="48387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6" name="椭圆 11"/>
          <p:cNvSpPr/>
          <p:nvPr>
            <p:custDataLst>
              <p:tags r:id="rId5"/>
            </p:custDataLst>
          </p:nvPr>
        </p:nvSpPr>
        <p:spPr>
          <a:xfrm>
            <a:off x="6072505" y="57658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28" name="序号"/>
          <p:cNvSpPr txBox="1"/>
          <p:nvPr>
            <p:custDataLst>
              <p:tags r:id="rId6"/>
            </p:custDataLst>
          </p:nvPr>
        </p:nvSpPr>
        <p:spPr>
          <a:xfrm>
            <a:off x="5993765" y="70539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01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0" name="标题"/>
          <p:cNvSpPr txBox="1"/>
          <p:nvPr>
            <p:custDataLst>
              <p:tags r:id="rId7"/>
            </p:custDataLst>
          </p:nvPr>
        </p:nvSpPr>
        <p:spPr>
          <a:xfrm>
            <a:off x="7527290" y="1702435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绩效管理的定义与重要性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2" name="椭圆 8"/>
          <p:cNvSpPr/>
          <p:nvPr>
            <p:custDataLst>
              <p:tags r:id="rId8"/>
            </p:custDataLst>
          </p:nvPr>
        </p:nvSpPr>
        <p:spPr>
          <a:xfrm>
            <a:off x="6384925" y="149161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4" name="椭圆 12"/>
          <p:cNvSpPr/>
          <p:nvPr>
            <p:custDataLst>
              <p:tags r:id="rId9"/>
            </p:custDataLst>
          </p:nvPr>
        </p:nvSpPr>
        <p:spPr>
          <a:xfrm>
            <a:off x="6477635" y="158432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36" name="序号"/>
          <p:cNvSpPr txBox="1"/>
          <p:nvPr>
            <p:custDataLst>
              <p:tags r:id="rId10"/>
            </p:custDataLst>
          </p:nvPr>
        </p:nvSpPr>
        <p:spPr>
          <a:xfrm>
            <a:off x="6398895" y="171313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02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38" name="标题"/>
          <p:cNvSpPr txBox="1"/>
          <p:nvPr>
            <p:custDataLst>
              <p:tags r:id="rId11"/>
            </p:custDataLst>
          </p:nvPr>
        </p:nvSpPr>
        <p:spPr>
          <a:xfrm>
            <a:off x="7669530" y="2710180"/>
            <a:ext cx="4208780" cy="9531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绩效管理的实施过程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0" name="椭圆 18"/>
          <p:cNvSpPr/>
          <p:nvPr>
            <p:custDataLst>
              <p:tags r:id="rId12"/>
            </p:custDataLst>
          </p:nvPr>
        </p:nvSpPr>
        <p:spPr>
          <a:xfrm>
            <a:off x="6527165" y="249936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2" name="椭圆 19"/>
          <p:cNvSpPr/>
          <p:nvPr>
            <p:custDataLst>
              <p:tags r:id="rId13"/>
            </p:custDataLst>
          </p:nvPr>
        </p:nvSpPr>
        <p:spPr>
          <a:xfrm>
            <a:off x="6619875" y="259207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44" name="序号"/>
          <p:cNvSpPr txBox="1"/>
          <p:nvPr>
            <p:custDataLst>
              <p:tags r:id="rId14"/>
            </p:custDataLst>
          </p:nvPr>
        </p:nvSpPr>
        <p:spPr>
          <a:xfrm>
            <a:off x="6541135" y="272088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03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6" name="标题"/>
          <p:cNvSpPr txBox="1"/>
          <p:nvPr>
            <p:custDataLst>
              <p:tags r:id="rId15"/>
            </p:custDataLst>
          </p:nvPr>
        </p:nvSpPr>
        <p:spPr>
          <a:xfrm>
            <a:off x="7669530" y="3717925"/>
            <a:ext cx="4208780" cy="82486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激励机制的定义与重要性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48" name="椭圆 52"/>
          <p:cNvSpPr/>
          <p:nvPr>
            <p:custDataLst>
              <p:tags r:id="rId16"/>
            </p:custDataLst>
          </p:nvPr>
        </p:nvSpPr>
        <p:spPr>
          <a:xfrm>
            <a:off x="6527165" y="350710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0" name="椭圆 53"/>
          <p:cNvSpPr/>
          <p:nvPr>
            <p:custDataLst>
              <p:tags r:id="rId17"/>
            </p:custDataLst>
          </p:nvPr>
        </p:nvSpPr>
        <p:spPr>
          <a:xfrm>
            <a:off x="6619875" y="359981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2" name="序号"/>
          <p:cNvSpPr txBox="1"/>
          <p:nvPr>
            <p:custDataLst>
              <p:tags r:id="rId18"/>
            </p:custDataLst>
          </p:nvPr>
        </p:nvSpPr>
        <p:spPr>
          <a:xfrm>
            <a:off x="6541135" y="372862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lt1">
                    <a:lumMod val="100000"/>
                  </a:schemeClr>
                </a:solidFill>
                <a:latin typeface="+mj-lt"/>
                <a:cs typeface="微软雅黑" panose="020B0503020204020204" pitchFamily="34" charset="-122"/>
                <a:sym typeface="+mn-ea"/>
              </a:rPr>
              <a:t>04</a:t>
            </a:r>
            <a:endParaRPr altLang="zh-CN" dirty="0" sz="2800" lang="en-US">
              <a:solidFill>
                <a:schemeClr val="lt1">
                  <a:lumMod val="100000"/>
                </a:schemeClr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4" name="标题"/>
          <p:cNvSpPr txBox="1"/>
          <p:nvPr>
            <p:custDataLst>
              <p:tags r:id="rId19"/>
            </p:custDataLst>
          </p:nvPr>
        </p:nvSpPr>
        <p:spPr>
          <a:xfrm>
            <a:off x="7527290" y="4725670"/>
            <a:ext cx="4208780" cy="88963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激励机制的实施方法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56" name="椭圆 60"/>
          <p:cNvSpPr/>
          <p:nvPr>
            <p:custDataLst>
              <p:tags r:id="rId20"/>
            </p:custDataLst>
          </p:nvPr>
        </p:nvSpPr>
        <p:spPr>
          <a:xfrm>
            <a:off x="6384925" y="4514850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58" name="椭圆 61"/>
          <p:cNvSpPr/>
          <p:nvPr>
            <p:custDataLst>
              <p:tags r:id="rId21"/>
            </p:custDataLst>
          </p:nvPr>
        </p:nvSpPr>
        <p:spPr>
          <a:xfrm>
            <a:off x="6477635" y="4607560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0" name="序号"/>
          <p:cNvSpPr txBox="1"/>
          <p:nvPr>
            <p:custDataLst>
              <p:tags r:id="rId22"/>
            </p:custDataLst>
          </p:nvPr>
        </p:nvSpPr>
        <p:spPr>
          <a:xfrm>
            <a:off x="6398895" y="4736373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05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2" name="标题"/>
          <p:cNvSpPr txBox="1"/>
          <p:nvPr>
            <p:custDataLst>
              <p:tags r:id="rId23"/>
            </p:custDataLst>
          </p:nvPr>
        </p:nvSpPr>
        <p:spPr>
          <a:xfrm>
            <a:off x="7122160" y="5733415"/>
            <a:ext cx="4208780" cy="1158875"/>
          </a:xfrm>
          <a:prstGeom prst="rect"/>
          <a:noFill/>
        </p:spPr>
        <p:txBody>
          <a:bodyPr anchor="t" bIns="45720" lIns="91440" rIns="91440" rtlCol="0" tIns="45720" wrap="square">
            <a:noAutofit/>
          </a:bodyPr>
          <a:p>
            <a:pPr algn="l" lvl="0">
              <a:buClrTx/>
              <a:buSzTx/>
              <a:buFontTx/>
            </a:pPr>
            <a:r>
              <a:rPr altLang="en-US" b="1" dirty="0" sz="2400" lang="zh-CN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</a:gradFill>
                <a:effectLst/>
                <a:latin typeface="+mj-ea"/>
                <a:ea typeface="+mj-ea"/>
                <a:cs typeface="微软雅黑" panose="020B0503020204020204" pitchFamily="34" charset="-122"/>
                <a:sym typeface="+mn-ea"/>
              </a:rPr>
              <a:t>绩效管理与激励机制的关系</a:t>
            </a:r>
            <a:endParaRPr altLang="en-US" b="1" dirty="0" sz="2400" lang="zh-CN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</a:gradFill>
              <a:effectLst/>
              <a:latin typeface="+mj-ea"/>
              <a:ea typeface="+mj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50264" name="椭圆 67"/>
          <p:cNvSpPr/>
          <p:nvPr>
            <p:custDataLst>
              <p:tags r:id="rId24"/>
            </p:custDataLst>
          </p:nvPr>
        </p:nvSpPr>
        <p:spPr>
          <a:xfrm>
            <a:off x="5979795" y="5522595"/>
            <a:ext cx="848995" cy="849630"/>
          </a:xfrm>
          <a:prstGeom prst="ellipse"/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6" name="椭圆 69"/>
          <p:cNvSpPr/>
          <p:nvPr>
            <p:custDataLst>
              <p:tags r:id="rId25"/>
            </p:custDataLst>
          </p:nvPr>
        </p:nvSpPr>
        <p:spPr>
          <a:xfrm>
            <a:off x="6072505" y="5615305"/>
            <a:ext cx="663575" cy="664210"/>
          </a:xfrm>
          <a:prstGeom prst="ellipse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</a:gradFill>
          <a:ln>
            <a:noFill/>
            <a:prstDash val="solid"/>
          </a:ln>
          <a:effectLst>
            <a:outerShdw algn="t" blurRad="165100" dir="5400000" dist="38100" rotWithShape="0" sx="97000" sy="97000">
              <a:schemeClr val="bg2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gradFill>
                <a:gsLst>
                  <a:gs pos="0">
                    <a:srgbClr val="CC6600"/>
                  </a:gs>
                  <a:gs pos="100000">
                    <a:srgbClr val="F6A466"/>
                  </a:gs>
                </a:gsLst>
                <a:lin ang="10800000" scaled="1"/>
              </a:gradFill>
              <a:cs typeface="微软雅黑" panose="020B0503020204020204" pitchFamily="34" charset="-122"/>
            </a:endParaRPr>
          </a:p>
        </p:txBody>
      </p:sp>
      <p:sp>
        <p:nvSpPr>
          <p:cNvPr id="1050268" name="序号"/>
          <p:cNvSpPr txBox="1"/>
          <p:nvPr>
            <p:custDataLst>
              <p:tags r:id="rId26"/>
            </p:custDataLst>
          </p:nvPr>
        </p:nvSpPr>
        <p:spPr>
          <a:xfrm>
            <a:off x="5993765" y="5744118"/>
            <a:ext cx="826770" cy="461645"/>
          </a:xfrm>
          <a:prstGeom prst="rect"/>
          <a:noFill/>
        </p:spPr>
        <p:txBody>
          <a:bodyPr anchor="t" bIns="45720" lIns="91440" rIns="91440" rtlCol="0" tIns="45720" wrap="square">
            <a:normAutofit fontScale="87143"/>
          </a:bodyPr>
          <a:p>
            <a:pPr algn="ctr" lvl="0">
              <a:buClrTx/>
              <a:buSzTx/>
              <a:buFontTx/>
            </a:pPr>
            <a:r>
              <a:rPr altLang="zh-CN" dirty="0" sz="2800" lang="en-US">
                <a:solidFill>
                  <a:schemeClr val="bg1"/>
                </a:solidFill>
                <a:latin typeface="+mj-lt"/>
                <a:cs typeface="微软雅黑" panose="020B0503020204020204" pitchFamily="34" charset="-122"/>
                <a:sym typeface="+mn-ea"/>
              </a:rPr>
              <a:t>06</a:t>
            </a:r>
            <a:endParaRPr altLang="zh-CN" dirty="0" sz="2800" lang="en-US">
              <a:solidFill>
                <a:schemeClr val="bg1"/>
              </a:solidFill>
              <a:latin typeface="+mj-lt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  <p:sp>
        <p:nvSpPr>
          <p:cNvPr id="10505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1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绩效管理的定义与重要性</a:t>
            </a:r>
            <a:endParaRPr altLang="en-US" lang="zh-CN"/>
          </a:p>
        </p:txBody>
      </p:sp>
      <p:sp>
        <p:nvSpPr>
          <p:cNvPr id="105101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75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绩效管理的定义</a:t>
            </a:r>
            <a:endParaRPr altLang="en-US" lang="zh-CN"/>
          </a:p>
        </p:txBody>
      </p:sp>
      <p:sp>
        <p:nvSpPr>
          <p:cNvPr id="1051752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54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1756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绩效管理是一个持续的过程，旨在提高个人和组织的绩效水平。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58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0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2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绩效管理包括制定目标、评估绩效、提供反馈和奖励优秀表现等方面。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64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6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68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绩效管理可以帮助组织识别和解决存在的问题，并优化工作流程和组织结构。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1770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2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1774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绩效管理对于组织的成功至关重要，因为它可以促进员工的工作积极性和工作满意度，提高组织的整体绩效。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06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绩效管理在企业管理中的重要性</a:t>
            </a:r>
            <a:endParaRPr altLang="en-US" lang="zh-CN"/>
          </a:p>
        </p:txBody>
      </p:sp>
      <p:sp>
        <p:nvSpPr>
          <p:cNvPr id="105206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6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207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促进企业战略目标的实现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提升员工工作积极性和效率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帮助企业识别员工的优势和不足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207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为员工晋升和薪酬调整提供依据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36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绩效管理的目的和意义</a:t>
            </a:r>
            <a:endParaRPr altLang="en-US" lang="zh-CN"/>
          </a:p>
        </p:txBody>
      </p:sp>
      <p:sp>
        <p:nvSpPr>
          <p:cNvPr id="1052364" name="圆角矩形 30"/>
          <p:cNvSpPr/>
          <p:nvPr>
            <p:custDataLst>
              <p:tags r:id="rId1"/>
            </p:custDataLst>
          </p:nvPr>
        </p:nvSpPr>
        <p:spPr>
          <a:xfrm>
            <a:off x="2398368" y="149040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366" name="圆角矩形 65"/>
          <p:cNvSpPr/>
          <p:nvPr>
            <p:custDataLst>
              <p:tags r:id="rId2"/>
            </p:custDataLst>
          </p:nvPr>
        </p:nvSpPr>
        <p:spPr>
          <a:xfrm>
            <a:off x="2398368" y="2712845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368" name="圆角矩形 72"/>
          <p:cNvSpPr/>
          <p:nvPr>
            <p:custDataLst>
              <p:tags r:id="rId3"/>
            </p:custDataLst>
          </p:nvPr>
        </p:nvSpPr>
        <p:spPr>
          <a:xfrm>
            <a:off x="2398368" y="3935290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370" name="圆角矩形 78"/>
          <p:cNvSpPr/>
          <p:nvPr>
            <p:custDataLst>
              <p:tags r:id="rId4"/>
            </p:custDataLst>
          </p:nvPr>
        </p:nvSpPr>
        <p:spPr>
          <a:xfrm>
            <a:off x="2398368" y="5157736"/>
            <a:ext cx="7779532" cy="109186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52372" name="圆角矩形 35"/>
          <p:cNvSpPr/>
          <p:nvPr>
            <p:custDataLst>
              <p:tags r:id="rId5"/>
            </p:custDataLst>
          </p:nvPr>
        </p:nvSpPr>
        <p:spPr>
          <a:xfrm>
            <a:off x="2008838" y="1696231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374" name="圆角矩形 35"/>
          <p:cNvSpPr/>
          <p:nvPr>
            <p:custDataLst>
              <p:tags r:id="rId6"/>
            </p:custDataLst>
          </p:nvPr>
        </p:nvSpPr>
        <p:spPr>
          <a:xfrm>
            <a:off x="2008838" y="5363567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376" name="圆角矩形 35"/>
          <p:cNvSpPr/>
          <p:nvPr>
            <p:custDataLst>
              <p:tags r:id="rId7"/>
            </p:custDataLst>
          </p:nvPr>
        </p:nvSpPr>
        <p:spPr>
          <a:xfrm>
            <a:off x="2008838" y="4141122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378" name="圆角矩形 35"/>
          <p:cNvSpPr/>
          <p:nvPr>
            <p:custDataLst>
              <p:tags r:id="rId8"/>
            </p:custDataLst>
          </p:nvPr>
        </p:nvSpPr>
        <p:spPr>
          <a:xfrm>
            <a:off x="2008838" y="2918676"/>
            <a:ext cx="1876088" cy="680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44000">
                <a:schemeClr val="accent1"/>
              </a:gs>
            </a:gsLst>
            <a:lin ang="2700000" scaled="0"/>
          </a:gradFill>
          <a:ln>
            <a:solidFill>
              <a:schemeClr val="bg1"/>
            </a:solidFill>
          </a:ln>
          <a:effectLst>
            <a:outerShdw algn="tl" blurRad="1270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rmAutofit/>
          </a:bodyPr>
          <a:p>
            <a:pPr algn="ctr"/>
            <a:r>
              <a:rPr altLang="en-US" b="1" dirty="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2380" name="文本框 4"/>
          <p:cNvSpPr txBox="1"/>
          <p:nvPr>
            <p:custDataLst>
              <p:tags r:id="rId9"/>
            </p:custDataLst>
          </p:nvPr>
        </p:nvSpPr>
        <p:spPr>
          <a:xfrm>
            <a:off x="4324623" y="1544993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提高员工工作效率：通过设定明确的目标和考核标准，激励员工更加努力地工作，提高工作效率。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2382" name="文本框 5"/>
          <p:cNvSpPr txBox="1"/>
          <p:nvPr>
            <p:custDataLst>
              <p:tags r:id="rId10"/>
            </p:custDataLst>
          </p:nvPr>
        </p:nvSpPr>
        <p:spPr>
          <a:xfrm>
            <a:off x="4324623" y="2767438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促进企业战略目标的实现：绩效管理将员工的工作与企业战略目标相结合，确保员工的工作方向与企业的整体目标一致。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2384" name="文本框 6"/>
          <p:cNvSpPr txBox="1"/>
          <p:nvPr>
            <p:custDataLst>
              <p:tags r:id="rId11"/>
            </p:custDataLst>
          </p:nvPr>
        </p:nvSpPr>
        <p:spPr>
          <a:xfrm>
            <a:off x="4324623" y="3989884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提升员工能力：通过绩效评估和反馈，员工可以了解自己的优点和不足，进而改进自己的工作方法和技能。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  <p:sp>
        <p:nvSpPr>
          <p:cNvPr id="1052386" name="文本框 8"/>
          <p:cNvSpPr txBox="1"/>
          <p:nvPr>
            <p:custDataLst>
              <p:tags r:id="rId12"/>
            </p:custDataLst>
          </p:nvPr>
        </p:nvSpPr>
        <p:spPr>
          <a:xfrm>
            <a:off x="4324623" y="5212329"/>
            <a:ext cx="5798684" cy="98267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l" indent="0" marL="0" marR="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altLang="en-US" dirty="0" sz="1400" lang="zh-CN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cs typeface="mn-cs"/>
                <a:sym typeface="+mn-ea"/>
              </a:rPr>
              <a:t>增强企业竞争力：有效的绩效管理可以提高员工的工作满意度和归属感，增强企业的凝聚力和竞争力。</a:t>
            </a:r>
            <a:endParaRPr altLang="en-US" dirty="0" sz="1400" lang="zh-CN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绩效管理的实施过程</a:t>
            </a:r>
            <a:endParaRPr altLang="en-US" lang="zh-CN"/>
          </a:p>
        </p:txBody>
      </p:sp>
      <p:sp>
        <p:nvSpPr>
          <p:cNvPr id="105267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1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制定绩效计划</a:t>
            </a:r>
            <a:endParaRPr altLang="en-US" lang="zh-CN"/>
          </a:p>
        </p:txBody>
      </p:sp>
      <p:sp>
        <p:nvSpPr>
          <p:cNvPr id="105341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1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1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制定绩效计划，包括考核指标、权重、考核周期等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2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2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明确企业战略目标和业务重点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3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确定部门和个人的绩效目标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43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44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与员工进行沟通，确保双方对绩效计划的理解一致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3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设定绩效目标</a:t>
            </a:r>
            <a:endParaRPr altLang="en-US" lang="zh-CN"/>
          </a:p>
        </p:txBody>
      </p:sp>
      <p:sp>
        <p:nvSpPr>
          <p:cNvPr id="10537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设定具体、可衡量的目标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明确企业战略和目标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制定绩效计划和指标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37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37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与员工沟通并达成共识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04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绩效监控与辅导</a:t>
            </a:r>
            <a:endParaRPr altLang="en-US" lang="zh-CN"/>
          </a:p>
        </p:txBody>
      </p:sp>
      <p:sp>
        <p:nvSpPr>
          <p:cNvPr id="10540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绩效监控：定期对员工的工作表现进行评估和跟踪，及时发现问题并采取措施加以改进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辅导与支持：为员工提供必要的培训和支持，帮助他们提高工作能力和绩效水平，增强自信心和归属感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沟通与反馈：与员工保持密切沟通，及时了解他们的需求和意见，为绩效管理提供参考和改进方向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40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40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激励与奖励：根据员工的表现和贡献，给予相应的奖励和激励，激发员工的积极性和创造力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35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绩效评估与反馈</a:t>
            </a:r>
            <a:endParaRPr altLang="en-US" lang="zh-CN"/>
          </a:p>
        </p:txBody>
      </p:sp>
      <p:sp>
        <p:nvSpPr>
          <p:cNvPr id="105436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36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6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6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437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437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437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绩效评估的指标和标准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37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绩效反馈的沟通和改进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38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绩效评估的目的和意义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438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绩效评估的方法和流程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6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激励机制的定义与重要性</a:t>
            </a:r>
            <a:endParaRPr altLang="en-US" lang="zh-CN"/>
          </a:p>
        </p:txBody>
      </p:sp>
      <p:sp>
        <p:nvSpPr>
          <p:cNvPr id="105467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08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激励机制的定义</a:t>
            </a:r>
            <a:endParaRPr altLang="en-US" lang="zh-CN"/>
          </a:p>
        </p:txBody>
      </p:sp>
      <p:sp>
        <p:nvSpPr>
          <p:cNvPr id="105541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1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1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1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541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激励机制包括物质激励和精神激励两个方面，其中物质激励包括薪酬、奖金、福利等，精神激励包括荣誉、晋升、培训等。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2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激励机制是企业为了提高员工的工作积极性和效率，通过各种手段和方式激发员工的内在动力和潜力，从而促进企业发展的机制。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2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激励机制的作用在于提高员工的工作满意度和归属感，增强企业的凝聚力和竞争力，从而实现企业的可持续发展。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542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激励机制的实施需要遵循公平、公正、公开的原则，同时需要结合企业的实际情况和员工的个人特点，制定合理的激励方案和措施。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1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激励机制在企业管理中的重要性</a:t>
            </a:r>
            <a:endParaRPr altLang="en-US" lang="zh-CN"/>
          </a:p>
        </p:txBody>
      </p:sp>
      <p:sp>
        <p:nvSpPr>
          <p:cNvPr id="105571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1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1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1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2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2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2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2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激发员工积极性与创造力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增强企业凝聚力与竞争力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3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3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57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促进企业可持续发展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575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提高员工绩效与工作效率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03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激励机制的目的和意义</a:t>
            </a:r>
            <a:endParaRPr altLang="en-US" lang="zh-CN"/>
          </a:p>
        </p:txBody>
      </p:sp>
      <p:sp>
        <p:nvSpPr>
          <p:cNvPr id="1056038" name="矩形 3"/>
          <p:cNvSpPr/>
          <p:nvPr>
            <p:custDataLst>
              <p:tags r:id="rId1"/>
            </p:custDataLst>
          </p:nvPr>
        </p:nvSpPr>
        <p:spPr>
          <a:xfrm>
            <a:off x="1185932" y="2181729"/>
            <a:ext cx="10391476" cy="1544459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6040" name="矩形 13"/>
          <p:cNvSpPr/>
          <p:nvPr>
            <p:custDataLst>
              <p:tags r:id="rId2"/>
            </p:custDataLst>
          </p:nvPr>
        </p:nvSpPr>
        <p:spPr>
          <a:xfrm>
            <a:off x="608400" y="2181729"/>
            <a:ext cx="281813" cy="1544459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6042" name="文本框 4"/>
          <p:cNvSpPr txBox="1"/>
          <p:nvPr>
            <p:custDataLst>
              <p:tags r:id="rId3"/>
            </p:custDataLst>
          </p:nvPr>
        </p:nvSpPr>
        <p:spPr>
          <a:xfrm>
            <a:off x="1484476" y="2314704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目的：激发员工积极性、创造力和潜能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6044" name="矩形 39"/>
          <p:cNvSpPr/>
          <p:nvPr>
            <p:custDataLst>
              <p:tags r:id="rId4"/>
            </p:custDataLst>
          </p:nvPr>
        </p:nvSpPr>
        <p:spPr>
          <a:xfrm>
            <a:off x="1185932" y="4014709"/>
            <a:ext cx="10391476" cy="1544459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6046" name="矩形 5"/>
          <p:cNvSpPr/>
          <p:nvPr>
            <p:custDataLst>
              <p:tags r:id="rId5"/>
            </p:custDataLst>
          </p:nvPr>
        </p:nvSpPr>
        <p:spPr>
          <a:xfrm>
            <a:off x="608400" y="4014709"/>
            <a:ext cx="281813" cy="1544459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latin typeface="+mn-ea"/>
            </a:endParaRPr>
          </a:p>
        </p:txBody>
      </p:sp>
      <p:sp>
        <p:nvSpPr>
          <p:cNvPr id="1056048" name="文本框 41"/>
          <p:cNvSpPr txBox="1"/>
          <p:nvPr>
            <p:custDataLst>
              <p:tags r:id="rId6"/>
            </p:custDataLst>
          </p:nvPr>
        </p:nvSpPr>
        <p:spPr>
          <a:xfrm>
            <a:off x="1484476" y="4148337"/>
            <a:ext cx="9942815" cy="127765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4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意义：提高员工满意度和忠诚度，促进企业可持续发展</a:t>
            </a:r>
            <a:endParaRPr altLang="en-US" dirty="0" sz="24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33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激励机制的实施方法</a:t>
            </a:r>
            <a:endParaRPr altLang="en-US" lang="zh-CN"/>
          </a:p>
        </p:txBody>
      </p:sp>
      <p:sp>
        <p:nvSpPr>
          <p:cNvPr id="105633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7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物质激励</a:t>
            </a:r>
            <a:endParaRPr altLang="en-US" lang="zh-CN"/>
          </a:p>
        </p:txBody>
      </p:sp>
      <p:sp>
        <p:nvSpPr>
          <p:cNvPr id="10570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0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作用：提高员工的工作积极性和效率，促进企业绩效提升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定义：通过物质手段来激励员工，如奖金、晋升、股权等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实施方法：制定明确的奖励标准，根据员工绩效给予相应的物质奖励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0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注意事项：避免过度依赖物质激励，注重长期激励与短期激励相结合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376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非物质激励</a:t>
            </a:r>
            <a:endParaRPr altLang="en-US" lang="zh-CN"/>
          </a:p>
        </p:txBody>
      </p:sp>
      <p:sp>
        <p:nvSpPr>
          <p:cNvPr id="105737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内容1：非物质激励的定义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8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内容2：非物质激励的重要性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8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内容3：非物质激励的实施方法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38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内容4：非物质激励的案例分析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67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激励方案的制定与实施</a:t>
            </a:r>
            <a:endParaRPr altLang="en-US" lang="zh-CN"/>
          </a:p>
        </p:txBody>
      </p:sp>
      <p:sp>
        <p:nvSpPr>
          <p:cNvPr id="1057672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74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76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78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7680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激励方案的类型：物质激励、精神激励、晋升激励等，根据员工特点和岗位需求选择合适的激励方式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82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制定激励方案的原则：公平、公正、公开，结合企业实际情况和员工需求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84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激励方案的实施步骤：明确目标、制定方案、宣传推广、实施执行、监督评估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7686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激励方案的效果评估：通过员工满意度调查、绩效评估等方式对激励方案的效果进行评估和调整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97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激励效果的评估与调整</a:t>
            </a:r>
            <a:endParaRPr altLang="en-US" lang="zh-CN"/>
          </a:p>
        </p:txBody>
      </p:sp>
      <p:sp>
        <p:nvSpPr>
          <p:cNvPr id="105797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评估方法：定期对激励效果进行评估，采用定性和定量相结合的方法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7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7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8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评估指标：包括员工满意度、员工流失率、工作效率等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8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8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调整策略：根据评估结果，及时调整激励机制，确保其有效性和可持续性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8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注意事项：避免过度激励或激励不足，保持激励措施的公平性和透明度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799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799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8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绩效管理与激励机制的关系</a:t>
            </a:r>
            <a:endParaRPr altLang="en-US" lang="zh-CN"/>
          </a:p>
        </p:txBody>
      </p:sp>
      <p:sp>
        <p:nvSpPr>
          <p:cNvPr id="105828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2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绩效管理是激励机制的基础</a:t>
            </a:r>
            <a:endParaRPr altLang="en-US" lang="zh-CN"/>
          </a:p>
        </p:txBody>
      </p:sp>
      <p:sp>
        <p:nvSpPr>
          <p:cNvPr id="105902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绩效管理为激励机制提供依据：通过制定明确的绩效目标、评估标准和考核方法，为激励机制提供客观、公正的依据。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2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2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3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绩效管理促进员工个人发展：通过绩效评估，员工可以了解自己的工作表现和不足之处，进而制定个人发展计划，提高自身能力。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3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3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3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绩效管理有助于实现组织目标：通过绩效管理，组织可以了解员工的工作表现和贡献，从而调整组织策略和资源分配，实现组织目标。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3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4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4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绩效管理与激励机制相互促进：绩效管理为激励机制提供依据，而激励机制则可以激发员工的积极性和创造力，提高绩效水平。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04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904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33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激励机制促进绩效管理的提升</a:t>
            </a:r>
            <a:endParaRPr altLang="en-US" lang="zh-CN"/>
          </a:p>
        </p:txBody>
      </p:sp>
      <p:sp>
        <p:nvSpPr>
          <p:cNvPr id="10593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激励机制能够激发员工的工作积极性和创造力，提高员工的工作效率和绩效水平。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3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绩效管理通过制定明确的绩效目标和评估标准，帮助企业了解员工的工作表现和成果，为激励机制提供客观、公正的依据。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4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激励机制与绩效管理的有效结合，能够形成良性循环，相互促进，共同推动企业的发展。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5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93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通过合理的激励机制和科学的绩效管理，企业能够提高员工满意度和忠诚度，增强企业的竞争力和可持续发展能力。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35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64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绩效管理与激励机制的协同作用</a:t>
            </a:r>
            <a:endParaRPr altLang="en-US" lang="zh-CN"/>
          </a:p>
        </p:txBody>
      </p:sp>
      <p:sp>
        <p:nvSpPr>
          <p:cNvPr id="105964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64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964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绩效管理是激励机制的基础：通过制定明确的绩效目标，为激励机制提供客观、可衡量的依据。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65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65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激励机制是绩效管理的动力：通过激励措施，激发员工的工作积极性和创造力，提高绩效水平。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5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65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66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绩效管理与激励机制相互促进：通过合理的绩效评价和激励机制，促进员工个人和组织整体的发展。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966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966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966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协同作用实现企业目标：通过绩效管理和激励机制的协同作用，实现企业战略目标和个人目标的统一。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95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实施绩效管理与激励机制的注意事项</a:t>
            </a:r>
            <a:endParaRPr altLang="en-US" lang="zh-CN"/>
          </a:p>
        </p:txBody>
      </p:sp>
      <p:sp>
        <p:nvSpPr>
          <p:cNvPr id="10599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92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公平、公正、公开的原则</a:t>
            </a:r>
            <a:endParaRPr altLang="en-US" lang="zh-CN"/>
          </a:p>
        </p:txBody>
      </p:sp>
      <p:sp>
        <p:nvSpPr>
          <p:cNvPr id="1060694" name="矩形: 圆角 4"/>
          <p:cNvSpPr/>
          <p:nvPr>
            <p:custDataLst>
              <p:tags r:id="rId1"/>
            </p:custDataLst>
          </p:nvPr>
        </p:nvSpPr>
        <p:spPr>
          <a:xfrm>
            <a:off x="608400" y="3368882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60696" name="正文"/>
          <p:cNvSpPr txBox="1"/>
          <p:nvPr>
            <p:custDataLst>
              <p:tags r:id="rId2"/>
            </p:custDataLst>
          </p:nvPr>
        </p:nvSpPr>
        <p:spPr>
          <a:xfrm>
            <a:off x="744663" y="3503872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公平原则：确保绩效评估标准公平、合理，避免主观偏见和歧视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60698" name="矩形: 圆角 4"/>
          <p:cNvSpPr/>
          <p:nvPr>
            <p:custDataLst>
              <p:tags r:id="rId3"/>
            </p:custDataLst>
          </p:nvPr>
        </p:nvSpPr>
        <p:spPr>
          <a:xfrm>
            <a:off x="8167196" y="3369519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60700" name="正文"/>
          <p:cNvSpPr txBox="1"/>
          <p:nvPr>
            <p:custDataLst>
              <p:tags r:id="rId4"/>
            </p:custDataLst>
          </p:nvPr>
        </p:nvSpPr>
        <p:spPr>
          <a:xfrm>
            <a:off x="8303459" y="3504508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 fontScale="7625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600" lang="zh-CN" spc="150">
                <a:solidFill>
                  <a:schemeClr val="tx1"/>
                </a:solidFill>
                <a:latin typeface="+mn-ea"/>
              </a:rPr>
              <a:t>公开原则：将绩效评估结果公开透明，让员工了解自己的工作表现和成绩，促进员工自我提升和改进</a:t>
            </a:r>
            <a:endParaRPr altLang="en-US" dirty="0" sz="1600" lang="zh-CN" spc="15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60702" name="矩形: 圆角 4"/>
          <p:cNvSpPr/>
          <p:nvPr>
            <p:custDataLst>
              <p:tags r:id="rId5"/>
            </p:custDataLst>
          </p:nvPr>
        </p:nvSpPr>
        <p:spPr>
          <a:xfrm>
            <a:off x="4405945" y="3370155"/>
            <a:ext cx="3411347" cy="1001599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algn="tl" blurRad="127000" dir="2700000" dist="254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en-US" dirty="0" lang="zh-CN">
              <a:solidFill>
                <a:schemeClr val="dk1"/>
              </a:solidFill>
              <a:sym typeface="+mn-ea"/>
            </a:endParaRPr>
          </a:p>
        </p:txBody>
      </p:sp>
      <p:sp>
        <p:nvSpPr>
          <p:cNvPr id="1060704" name="正文"/>
          <p:cNvSpPr txBox="1"/>
          <p:nvPr>
            <p:custDataLst>
              <p:tags r:id="rId6"/>
            </p:custDataLst>
          </p:nvPr>
        </p:nvSpPr>
        <p:spPr>
          <a:xfrm>
            <a:off x="4542208" y="3505145"/>
            <a:ext cx="3137878" cy="67303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100" lang="zh-CN" spc="150">
                <a:solidFill>
                  <a:schemeClr val="tx1"/>
                </a:solidFill>
                <a:latin typeface="+mn-ea"/>
              </a:rPr>
              <a:t>公正原则：对所有员工一视同仁，不偏袒任何一方，确保评估结果公正</a:t>
            </a:r>
            <a:endParaRPr altLang="en-US" dirty="0" sz="1100" lang="zh-CN" spc="15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990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个性化与差异化的考虑</a:t>
            </a:r>
            <a:endParaRPr altLang="en-US" lang="zh-CN"/>
          </a:p>
        </p:txBody>
      </p:sp>
      <p:sp>
        <p:nvSpPr>
          <p:cNvPr id="106099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员工需求差异：了解不同员工的需求和期望，制定个性化的激励方案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99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岗位性质差异：根据不同岗位的工作性质和特点，制定差异化的绩效指标和激励措施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99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行业特点差异：根据不同行业的特点和发展趋势，灵活调整绩效管理与激励机制的实施方案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6099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企业文化差异：结合企业文化的特点和价值观，制定符合企业文化的绩效管理与激励机制实施方案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28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持续改进与优化的需求</a:t>
            </a:r>
            <a:endParaRPr altLang="en-US" lang="zh-CN"/>
          </a:p>
        </p:txBody>
      </p:sp>
      <p:sp>
        <p:nvSpPr>
          <p:cNvPr id="106128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28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29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定期评估与反馈：对绩效管理和激励机制进行定期评估，收集员工反馈，发现问题并及时调整。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29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29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29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适应性与灵活性：根据企业发展和市场变化，及时调整绩效管理和激励机制，保持其适应性和灵活性。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29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30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30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4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创新与改进：鼓励员工提出创新意见和建议，持续改进和优化绩效管理和激励机制，提高企业整体绩效。</a:t>
            </a:r>
            <a:endParaRPr altLang="en-US" dirty="0" sz="14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6130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30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6130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培训与发展：加强对员工的培训和发展，提高其专业技能和素质，为绩效管理和激励机制的实施提供有力支持。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594" name="标题 2"/>
          <p:cNvSpPr>
            <a:spLocks noGrp="1"/>
          </p:cNvSpPr>
          <p:nvPr>
            <p:ph type="title" idx="44"/>
          </p:nvPr>
        </p:nvSpPr>
        <p:spPr/>
        <p:txBody>
          <a:bodyPr/>
          <a:p>
            <a:r>
              <a:rPr altLang="en-US" lang="zh-CN"/>
              <a:t>企业文化的融入与支持</a:t>
            </a:r>
            <a:endParaRPr altLang="en-US" lang="zh-CN"/>
          </a:p>
        </p:txBody>
      </p:sp>
      <p:sp>
        <p:nvSpPr>
          <p:cNvPr id="10615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5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0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0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0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1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绩效管理与激励机制应与企业战略目标相一致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6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注重员工参与，提高员工对绩效管理与激励机制的认同感和归属感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6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2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2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2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616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建立完善的沟通机制，及时了解员工需求和意见，不断改进和优化绩效管理与激励机制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616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建立积极向上、健康的企业文化，为绩效管理与激励机制的实施提供有力支持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920" name="标题 3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6192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1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1.0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1.0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1.0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1.0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1.0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1.0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1.0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1.0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1.0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1.0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1.0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1.0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1.0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1.0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1.0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1.0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1.0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1.0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1.0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1.0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1.0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1.0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1.0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1.0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1.0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1.0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1.0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1.0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1.0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1.0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1.0"/>
</p:tagLst>
</file>

<file path=ppt/tags/tag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1.0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1.0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1.0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1.0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1.0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1.0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1.0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1.0"/>
</p:tagLst>
</file>

<file path=ppt/tags/tag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1.0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1.0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1.0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1.0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1.0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1.0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1.0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3"/>
  <p:tag name="KSO_WM_UNIT_ID" val="_1*i*73"/>
  <p:tag name="KSO_WM_UNIT_LAYERLEVEL" val="1"/>
  <p:tag name="KSO_WM_TAG_VERSION" val="1.0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4"/>
  <p:tag name="KSO_WM_UNIT_ID" val="_1*i*74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5"/>
  <p:tag name="KSO_WM_UNIT_ID" val="_1*i*75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6"/>
  <p:tag name="KSO_WM_UNIT_ID" val="_1*i*76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7"/>
  <p:tag name="KSO_WM_UNIT_ID" val="_1*i*77"/>
  <p:tag name="KSO_WM_UNIT_LAYERLEVEL" val="1"/>
  <p:tag name="KSO_WM_TAG_VERSION" val="1.0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8"/>
  <p:tag name="KSO_WM_UNIT_ID" val="_1*i*78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9"/>
  <p:tag name="KSO_WM_UNIT_ID" val="_1*i*79"/>
  <p:tag name="KSO_WM_UNIT_LAYERLEVEL" val="1"/>
  <p:tag name="KSO_WM_TAG_VERSION" val="1.0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0"/>
  <p:tag name="KSO_WM_UNIT_ID" val="_1*i*80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1"/>
  <p:tag name="KSO_WM_UNIT_ID" val="_1*i*81"/>
  <p:tag name="KSO_WM_UNIT_LAYERLEVEL" val="1"/>
  <p:tag name="KSO_WM_TAG_VERSION" val="1.0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2"/>
  <p:tag name="KSO_WM_UNIT_ID" val="_1*i*82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3"/>
  <p:tag name="KSO_WM_UNIT_ID" val="_1*i*83"/>
  <p:tag name="KSO_WM_UNIT_LAYERLEVEL" val="1"/>
  <p:tag name="KSO_WM_TAG_VERSION" val="1.0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4"/>
  <p:tag name="KSO_WM_UNIT_ID" val="_1*i*84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5"/>
  <p:tag name="KSO_WM_UNIT_ID" val="_1*i*85"/>
  <p:tag name="KSO_WM_UNIT_LAYERLEVEL" val="1"/>
  <p:tag name="KSO_WM_TAG_VERSION" val="1.0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6"/>
  <p:tag name="KSO_WM_UNIT_ID" val="_1*i*86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PRESET_TEXT" val="单击此处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1.0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UNIT_TYPE" val="i"/>
  <p:tag name="KSO_WM_UNIT_INDEX" val="5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1.0"/>
  <p:tag name="KSO_WM_UNIT_TYPE" val="i"/>
  <p:tag name="KSO_WM_UNIT_INDEX" val="6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1.0"/>
  <p:tag name="KSO_WM_UNIT_TYPE" val="i"/>
  <p:tag name="KSO_WM_UNIT_INDEX" val="7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1.0"/>
  <p:tag name="KSO_WM_UNIT_TYPE" val="i"/>
  <p:tag name="KSO_WM_UNIT_INDEX" val="8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1.0"/>
  <p:tag name="KSO_WM_UNIT_TYPE" val="i"/>
  <p:tag name="KSO_WM_UNIT_INDEX" val="9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1.0"/>
  <p:tag name="KSO_WM_UNIT_TYPE" val="i"/>
  <p:tag name="KSO_WM_UNIT_INDEX" val="10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1.0"/>
  <p:tag name="KSO_WM_UNIT_TYPE" val="i"/>
  <p:tag name="KSO_WM_UNIT_INDEX" val="11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1.0"/>
  <p:tag name="KSO_WM_UNIT_TYPE" val="i"/>
  <p:tag name="KSO_WM_UNIT_INDEX" val="12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1.0"/>
  <p:tag name="KSO_WM_UNIT_TYPE" val="i"/>
  <p:tag name="KSO_WM_UNIT_INDEX" val="13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4"/>
  <p:tag name="KSO_WM_UNIT_LAYERLEVEL" val="1"/>
  <p:tag name="KSO_WM_TAG_VERSION" val="1.0"/>
  <p:tag name="KSO_WM_UNIT_TYPE" val="i"/>
  <p:tag name="KSO_WM_UNIT_INDEX" val="14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5"/>
  <p:tag name="KSO_WM_UNIT_LAYERLEVEL" val="1"/>
  <p:tag name="KSO_WM_TAG_VERSION" val="1.0"/>
  <p:tag name="KSO_WM_UNIT_TYPE" val="i"/>
  <p:tag name="KSO_WM_UNIT_INDEX" val="15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6"/>
  <p:tag name="KSO_WM_UNIT_LAYERLEVEL" val="1"/>
  <p:tag name="KSO_WM_TAG_VERSION" val="1.0"/>
  <p:tag name="KSO_WM_UNIT_TYPE" val="i"/>
  <p:tag name="KSO_WM_UNIT_INDEX" val="16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7"/>
  <p:tag name="KSO_WM_UNIT_LAYERLEVEL" val="1"/>
  <p:tag name="KSO_WM_TAG_VERSION" val="1.0"/>
  <p:tag name="KSO_WM_UNIT_TYPE" val="i"/>
  <p:tag name="KSO_WM_UNIT_INDEX" val="17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8"/>
  <p:tag name="KSO_WM_UNIT_LAYERLEVEL" val="1"/>
  <p:tag name="KSO_WM_TAG_VERSION" val="1.0"/>
  <p:tag name="KSO_WM_UNIT_TYPE" val="i"/>
  <p:tag name="KSO_WM_UNIT_INDEX" val="18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9"/>
  <p:tag name="KSO_WM_UNIT_LAYERLEVEL" val="1"/>
  <p:tag name="KSO_WM_TAG_VERSION" val="1.0"/>
  <p:tag name="KSO_WM_UNIT_TYPE" val="i"/>
  <p:tag name="KSO_WM_UNIT_INDEX" val="19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0"/>
  <p:tag name="KSO_WM_UNIT_LAYERLEVEL" val="1"/>
  <p:tag name="KSO_WM_TAG_VERSION" val="1.0"/>
  <p:tag name="KSO_WM_UNIT_TYPE" val="i"/>
  <p:tag name="KSO_WM_UNIT_INDEX" val="20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1"/>
  <p:tag name="KSO_WM_UNIT_LAYERLEVEL" val="1"/>
  <p:tag name="KSO_WM_TAG_VERSION" val="1.0"/>
  <p:tag name="KSO_WM_UNIT_TYPE" val="i"/>
  <p:tag name="KSO_WM_UNIT_INDEX" val="2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2"/>
  <p:tag name="KSO_WM_UNIT_LAYERLEVEL" val="1"/>
  <p:tag name="KSO_WM_TAG_VERSION" val="1.0"/>
  <p:tag name="KSO_WM_UNIT_TYPE" val="i"/>
  <p:tag name="KSO_WM_UNIT_INDEX" val="22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3"/>
  <p:tag name="KSO_WM_UNIT_LAYERLEVEL" val="1"/>
  <p:tag name="KSO_WM_TAG_VERSION" val="1.0"/>
  <p:tag name="KSO_WM_UNIT_TYPE" val="i"/>
  <p:tag name="KSO_WM_UNIT_INDEX" val="23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4"/>
  <p:tag name="KSO_WM_UNIT_LAYERLEVEL" val="1"/>
  <p:tag name="KSO_WM_TAG_VERSION" val="1.0"/>
  <p:tag name="KSO_WM_UNIT_TYPE" val="i"/>
  <p:tag name="KSO_WM_UNIT_INDEX" val="24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5"/>
  <p:tag name="KSO_WM_UNIT_LAYERLEVEL" val="1"/>
  <p:tag name="KSO_WM_TAG_VERSION" val="1.0"/>
  <p:tag name="KSO_WM_UNIT_TYPE" val="i"/>
  <p:tag name="KSO_WM_UNIT_INDEX" val="25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6"/>
  <p:tag name="KSO_WM_UNIT_LAYERLEVEL" val="1"/>
  <p:tag name="KSO_WM_TAG_VERSION" val="1.0"/>
  <p:tag name="KSO_WM_UNIT_TYPE" val="i"/>
  <p:tag name="KSO_WM_UNIT_INDEX" val="26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7"/>
  <p:tag name="KSO_WM_UNIT_LAYERLEVEL" val="1"/>
  <p:tag name="KSO_WM_TAG_VERSION" val="1.0"/>
  <p:tag name="KSO_WM_UNIT_TYPE" val="i"/>
  <p:tag name="KSO_WM_UNIT_INDEX" val="27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8"/>
  <p:tag name="KSO_WM_UNIT_LAYERLEVEL" val="1"/>
  <p:tag name="KSO_WM_TAG_VERSION" val="1.0"/>
  <p:tag name="KSO_WM_UNIT_TYPE" val="i"/>
  <p:tag name="KSO_WM_UNIT_INDEX" val="28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9"/>
  <p:tag name="KSO_WM_UNIT_LAYERLEVEL" val="1"/>
  <p:tag name="KSO_WM_TAG_VERSION" val="1.0"/>
  <p:tag name="KSO_WM_UNIT_TYPE" val="i"/>
  <p:tag name="KSO_WM_UNIT_INDEX" val="29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0"/>
  <p:tag name="KSO_WM_UNIT_LAYERLEVEL" val="1"/>
  <p:tag name="KSO_WM_TAG_VERSION" val="1.0"/>
  <p:tag name="KSO_WM_UNIT_TYPE" val="i"/>
  <p:tag name="KSO_WM_UNIT_INDEX" val="30"/>
</p:tagLst>
</file>

<file path=ppt/tags/tag1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1"/>
  <p:tag name="KSO_WM_UNIT_LAYERLEVEL" val="1"/>
  <p:tag name="KSO_WM_TAG_VERSION" val="1.0"/>
  <p:tag name="KSO_WM_UNIT_TYPE" val="i"/>
  <p:tag name="KSO_WM_UNIT_INDEX" val="31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2"/>
  <p:tag name="KSO_WM_UNIT_LAYERLEVEL" val="1"/>
  <p:tag name="KSO_WM_TAG_VERSION" val="1.0"/>
  <p:tag name="KSO_WM_UNIT_TYPE" val="i"/>
  <p:tag name="KSO_WM_UNIT_INDEX" val="3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3"/>
  <p:tag name="KSO_WM_UNIT_LAYERLEVEL" val="1"/>
  <p:tag name="KSO_WM_TAG_VERSION" val="1.0"/>
  <p:tag name="KSO_WM_UNIT_TYPE" val="i"/>
  <p:tag name="KSO_WM_UNIT_INDEX" val="33"/>
</p:tagLst>
</file>

<file path=ppt/tags/tag1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4"/>
  <p:tag name="KSO_WM_UNIT_LAYERLEVEL" val="1"/>
  <p:tag name="KSO_WM_TAG_VERSION" val="1.0"/>
  <p:tag name="KSO_WM_UNIT_TYPE" val="i"/>
  <p:tag name="KSO_WM_UNIT_INDEX" val="34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5"/>
  <p:tag name="KSO_WM_UNIT_LAYERLEVEL" val="1"/>
  <p:tag name="KSO_WM_TAG_VERSION" val="1.0"/>
  <p:tag name="KSO_WM_UNIT_TYPE" val="i"/>
  <p:tag name="KSO_WM_UNIT_INDEX" val="35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6"/>
  <p:tag name="KSO_WM_UNIT_LAYERLEVEL" val="1"/>
  <p:tag name="KSO_WM_TAG_VERSION" val="1.0"/>
  <p:tag name="KSO_WM_UNIT_TYPE" val="i"/>
  <p:tag name="KSO_WM_UNIT_INDEX" val="36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7"/>
  <p:tag name="KSO_WM_UNIT_LAYERLEVEL" val="1"/>
  <p:tag name="KSO_WM_TAG_VERSION" val="1.0"/>
  <p:tag name="KSO_WM_UNIT_TYPE" val="i"/>
  <p:tag name="KSO_WM_UNIT_INDEX" val="37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8"/>
  <p:tag name="KSO_WM_UNIT_LAYERLEVEL" val="1"/>
  <p:tag name="KSO_WM_TAG_VERSION" val="1.0"/>
  <p:tag name="KSO_WM_UNIT_TYPE" val="i"/>
  <p:tag name="KSO_WM_UNIT_INDEX" val="38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9"/>
  <p:tag name="KSO_WM_UNIT_LAYERLEVEL" val="1"/>
  <p:tag name="KSO_WM_TAG_VERSION" val="1.0"/>
  <p:tag name="KSO_WM_UNIT_TYPE" val="i"/>
  <p:tag name="KSO_WM_UNIT_INDEX" val="39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0"/>
  <p:tag name="KSO_WM_UNIT_LAYERLEVEL" val="1"/>
  <p:tag name="KSO_WM_TAG_VERSION" val="1.0"/>
  <p:tag name="KSO_WM_UNIT_TYPE" val="i"/>
  <p:tag name="KSO_WM_UNIT_INDEX" val="4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1"/>
  <p:tag name="KSO_WM_UNIT_LAYERLEVEL" val="1"/>
  <p:tag name="KSO_WM_TAG_VERSION" val="1.0"/>
  <p:tag name="KSO_WM_UNIT_TYPE" val="i"/>
  <p:tag name="KSO_WM_UNIT_INDEX" val="4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7"/>
  <p:tag name="KSO_WM_UNIT_LAYERLEVEL" val="1"/>
  <p:tag name="KSO_WM_TAG_VERSION" val="1.0"/>
  <p:tag name="KSO_WM_UNIT_TYPE" val="i"/>
  <p:tag name="KSO_WM_UNIT_INDEX" val="27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2"/>
  <p:tag name="KSO_WM_UNIT_LAYERLEVEL" val="1"/>
  <p:tag name="KSO_WM_TAG_VERSION" val="1.0"/>
  <p:tag name="KSO_WM_UNIT_TYPE" val="i"/>
  <p:tag name="KSO_WM_UNIT_INDEX" val="42"/>
</p:tagLst>
</file>

<file path=ppt/tags/tag1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1.0"/>
  <p:tag name="KSO_WM_UNIT_TYPE" val="i"/>
  <p:tag name="KSO_WM_UNIT_INDEX" val="13"/>
</p:tagLst>
</file>

<file path=ppt/tags/tag1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1"/>
  <p:tag name="KSO_WM_UNIT_LAYERLEVEL" val="1"/>
  <p:tag name="KSO_WM_TAG_VERSION" val="1.0"/>
  <p:tag name="KSO_WM_UNIT_TYPE" val="i"/>
  <p:tag name="KSO_WM_UNIT_INDEX" val="41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9"/>
  <p:tag name="KSO_WM_UNIT_LAYERLEVEL" val="1"/>
  <p:tag name="KSO_WM_TAG_VERSION" val="1.0"/>
  <p:tag name="KSO_WM_UNIT_TYPE" val="i"/>
  <p:tag name="KSO_WM_UNIT_INDEX" val="19"/>
</p:tagLst>
</file>

<file path=ppt/tags/tag1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2"/>
  <p:tag name="KSO_WM_UNIT_LAYERLEVEL" val="1"/>
  <p:tag name="KSO_WM_TAG_VERSION" val="1.0"/>
  <p:tag name="KSO_WM_UNIT_TYPE" val="i"/>
  <p:tag name="KSO_WM_UNIT_INDEX" val="22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5"/>
  <p:tag name="KSO_WM_UNIT_LAYERLEVEL" val="1"/>
  <p:tag name="KSO_WM_TAG_VERSION" val="1.0"/>
  <p:tag name="KSO_WM_UNIT_TYPE" val="i"/>
  <p:tag name="KSO_WM_UNIT_INDEX" val="25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4"/>
  <p:tag name="KSO_WM_UNIT_LAYERLEVEL" val="1"/>
  <p:tag name="KSO_WM_TAG_VERSION" val="1.0"/>
  <p:tag name="KSO_WM_UNIT_TYPE" val="i"/>
  <p:tag name="KSO_WM_UNIT_INDEX" val="34"/>
</p:tagLst>
</file>

<file path=ppt/tags/tag1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3"/>
  <p:tag name="KSO_WM_UNIT_LAYERLEVEL" val="1"/>
  <p:tag name="KSO_WM_TAG_VERSION" val="1.0"/>
  <p:tag name="KSO_WM_UNIT_TYPE" val="i"/>
  <p:tag name="KSO_WM_UNIT_INDEX" val="33"/>
</p:tagLst>
</file>

<file path=ppt/tags/tag1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1.0"/>
  <p:tag name="KSO_WM_UNIT_TYPE" val="i"/>
  <p:tag name="KSO_WM_UNIT_INDEX" val="9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0"/>
  <p:tag name="KSO_WM_UNIT_LAYERLEVEL" val="1"/>
  <p:tag name="KSO_WM_TAG_VERSION" val="1.0"/>
  <p:tag name="KSO_WM_UNIT_TYPE" val="i"/>
  <p:tag name="KSO_WM_UNIT_INDEX" val="20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6"/>
  <p:tag name="KSO_WM_UNIT_LAYERLEVEL" val="1"/>
  <p:tag name="KSO_WM_TAG_VERSION" val="1.0"/>
  <p:tag name="KSO_WM_UNIT_TYPE" val="i"/>
  <p:tag name="KSO_WM_UNIT_INDEX" val="26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9"/>
  <p:tag name="KSO_WM_UNIT_LAYERLEVEL" val="1"/>
  <p:tag name="KSO_WM_TAG_VERSION" val="1.0"/>
  <p:tag name="KSO_WM_UNIT_TYPE" val="i"/>
  <p:tag name="KSO_WM_UNIT_INDEX" val="29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1"/>
  <p:tag name="KSO_WM_UNIT_LAYERLEVEL" val="1"/>
  <p:tag name="KSO_WM_TAG_VERSION" val="1.0"/>
  <p:tag name="KSO_WM_UNIT_TYPE" val="i"/>
  <p:tag name="KSO_WM_UNIT_INDEX" val="31"/>
</p:tagLst>
</file>

<file path=ppt/tags/tag1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9"/>
  <p:tag name="KSO_WM_UNIT_LAYERLEVEL" val="1"/>
  <p:tag name="KSO_WM_TAG_VERSION" val="1.0"/>
  <p:tag name="KSO_WM_UNIT_TYPE" val="i"/>
  <p:tag name="KSO_WM_UNIT_INDEX" val="39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7"/>
  <p:tag name="KSO_WM_UNIT_LAYERLEVEL" val="1"/>
  <p:tag name="KSO_WM_TAG_VERSION" val="1.0"/>
  <p:tag name="KSO_WM_UNIT_TYPE" val="i"/>
  <p:tag name="KSO_WM_UNIT_INDEX" val="17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6"/>
  <p:tag name="KSO_WM_UNIT_LAYERLEVEL" val="1"/>
  <p:tag name="KSO_WM_TAG_VERSION" val="1.0"/>
  <p:tag name="KSO_WM_UNIT_TYPE" val="i"/>
  <p:tag name="KSO_WM_UNIT_INDEX" val="16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2"/>
  <p:tag name="KSO_WM_UNIT_LAYERLEVEL" val="1"/>
  <p:tag name="KSO_WM_TAG_VERSION" val="1.0"/>
  <p:tag name="KSO_WM_UNIT_TYPE" val="i"/>
  <p:tag name="KSO_WM_UNIT_INDEX" val="32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5"/>
  <p:tag name="KSO_WM_UNIT_LAYERLEVEL" val="1"/>
  <p:tag name="KSO_WM_TAG_VERSION" val="1.0"/>
  <p:tag name="KSO_WM_UNIT_TYPE" val="i"/>
  <p:tag name="KSO_WM_UNIT_INDEX" val="35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7"/>
  <p:tag name="KSO_WM_UNIT_LAYERLEVEL" val="1"/>
  <p:tag name="KSO_WM_TAG_VERSION" val="1.0"/>
  <p:tag name="KSO_WM_UNIT_TYPE" val="i"/>
  <p:tag name="KSO_WM_UNIT_INDEX" val="37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2"/>
  <p:tag name="KSO_WM_UNIT_LAYERLEVEL" val="1"/>
  <p:tag name="KSO_WM_TAG_VERSION" val="1.0"/>
  <p:tag name="KSO_WM_UNIT_TYPE" val="i"/>
  <p:tag name="KSO_WM_UNIT_INDEX" val="12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4"/>
  <p:tag name="KSO_WM_UNIT_LAYERLEVEL" val="1"/>
  <p:tag name="KSO_WM_TAG_VERSION" val="1.0"/>
  <p:tag name="KSO_WM_UNIT_TYPE" val="i"/>
  <p:tag name="KSO_WM_UNIT_INDEX" val="24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3"/>
  <p:tag name="KSO_WM_UNIT_LAYERLEVEL" val="1"/>
  <p:tag name="KSO_WM_TAG_VERSION" val="1.0"/>
  <p:tag name="KSO_WM_UNIT_TYPE" val="i"/>
  <p:tag name="KSO_WM_UNIT_INDEX" val="23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8"/>
  <p:tag name="KSO_WM_UNIT_LAYERLEVEL" val="1"/>
  <p:tag name="KSO_WM_TAG_VERSION" val="1.0"/>
  <p:tag name="KSO_WM_UNIT_TYPE" val="i"/>
  <p:tag name="KSO_WM_UNIT_INDEX" val="38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0"/>
  <p:tag name="KSO_WM_UNIT_LAYERLEVEL" val="1"/>
  <p:tag name="KSO_WM_TAG_VERSION" val="1.0"/>
  <p:tag name="KSO_WM_UNIT_TYPE" val="i"/>
  <p:tag name="KSO_WM_UNIT_INDEX" val="40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4"/>
  <p:tag name="KSO_WM_UNIT_LAYERLEVEL" val="1"/>
  <p:tag name="KSO_WM_TAG_VERSION" val="1.0"/>
  <p:tag name="KSO_WM_UNIT_TYPE" val="i"/>
  <p:tag name="KSO_WM_UNIT_INDEX" val="14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0"/>
  <p:tag name="KSO_WM_UNIT_LAYERLEVEL" val="1"/>
  <p:tag name="KSO_WM_TAG_VERSION" val="1.0"/>
  <p:tag name="KSO_WM_UNIT_TYPE" val="i"/>
  <p:tag name="KSO_WM_UNIT_INDEX" val="30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1.0"/>
  <p:tag name="KSO_WM_UNIT_TYPE" val="i"/>
  <p:tag name="KSO_WM_UNIT_INDEX" val="10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1"/>
  <p:tag name="KSO_WM_UNIT_LAYERLEVEL" val="1"/>
  <p:tag name="KSO_WM_TAG_VERSION" val="1.0"/>
  <p:tag name="KSO_WM_UNIT_TYPE" val="i"/>
  <p:tag name="KSO_WM_UNIT_INDEX" val="2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6"/>
  <p:tag name="KSO_WM_UNIT_LAYERLEVEL" val="1"/>
  <p:tag name="KSO_WM_TAG_VERSION" val="1.0"/>
  <p:tag name="KSO_WM_UNIT_TYPE" val="i"/>
  <p:tag name="KSO_WM_UNIT_INDEX" val="36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1"/>
  <p:tag name="KSO_WM_UNIT_LAYERLEVEL" val="1"/>
  <p:tag name="KSO_WM_TAG_VERSION" val="1.0"/>
  <p:tag name="KSO_WM_UNIT_TYPE" val="i"/>
  <p:tag name="KSO_WM_UNIT_INDEX" val="1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5"/>
  <p:tag name="KSO_WM_UNIT_LAYERLEVEL" val="1"/>
  <p:tag name="KSO_WM_TAG_VERSION" val="1.0"/>
  <p:tag name="KSO_WM_UNIT_TYPE" val="i"/>
  <p:tag name="KSO_WM_UNIT_INDEX" val="15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8"/>
  <p:tag name="KSO_WM_UNIT_LAYERLEVEL" val="1"/>
  <p:tag name="KSO_WM_TAG_VERSION" val="1.0"/>
  <p:tag name="KSO_WM_UNIT_TYPE" val="i"/>
  <p:tag name="KSO_WM_UNIT_INDEX" val="18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8"/>
  <p:tag name="KSO_WM_UNIT_LAYERLEVEL" val="1"/>
  <p:tag name="KSO_WM_TAG_VERSION" val="1.0"/>
  <p:tag name="KSO_WM_UNIT_TYPE" val="i"/>
  <p:tag name="KSO_WM_UNIT_INDEX" val="28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UNIT_TYPE" val="i"/>
  <p:tag name="KSO_WM_UNIT_INDEX" val="8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UNIT_TYPE" val="i"/>
  <p:tag name="KSO_WM_UNIT_INDEX" val="9"/>
</p:tagLst>
</file>

<file path=ppt/tags/tag1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UNIT_TYPE" val="i"/>
  <p:tag name="KSO_WM_UNIT_INDEX" val="13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4"/>
  <p:tag name="KSO_WM_UNIT_LAYERLEVEL" val="1"/>
  <p:tag name="KSO_WM_TAG_VERSION" val="1.0"/>
  <p:tag name="KSO_WM_UNIT_TYPE" val="i"/>
  <p:tag name="KSO_WM_UNIT_INDEX" val="14"/>
</p:tagLst>
</file>

<file path=ppt/tags/tag1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5"/>
  <p:tag name="KSO_WM_UNIT_LAYERLEVEL" val="1"/>
  <p:tag name="KSO_WM_TAG_VERSION" val="1.0"/>
  <p:tag name="KSO_WM_UNIT_TYPE" val="i"/>
  <p:tag name="KSO_WM_UNIT_INDEX" val="15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6"/>
  <p:tag name="KSO_WM_UNIT_LAYERLEVEL" val="1"/>
  <p:tag name="KSO_WM_TAG_VERSION" val="1.0"/>
  <p:tag name="KSO_WM_UNIT_TYPE" val="i"/>
  <p:tag name="KSO_WM_UNIT_INDEX" val="16"/>
</p:tagLst>
</file>

<file path=ppt/tags/tag2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7"/>
  <p:tag name="KSO_WM_UNIT_LAYERLEVEL" val="1"/>
  <p:tag name="KSO_WM_TAG_VERSION" val="1.0"/>
  <p:tag name="KSO_WM_UNIT_TYPE" val="i"/>
  <p:tag name="KSO_WM_UNIT_INDEX" val="17"/>
</p:tagLst>
</file>

<file path=ppt/tags/tag2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8"/>
  <p:tag name="KSO_WM_UNIT_LAYERLEVEL" val="1"/>
  <p:tag name="KSO_WM_TAG_VERSION" val="1.0"/>
  <p:tag name="KSO_WM_UNIT_TYPE" val="i"/>
  <p:tag name="KSO_WM_UNIT_INDEX" val="18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9"/>
  <p:tag name="KSO_WM_UNIT_LAYERLEVEL" val="1"/>
  <p:tag name="KSO_WM_TAG_VERSION" val="1.0"/>
  <p:tag name="KSO_WM_UNIT_TYPE" val="i"/>
  <p:tag name="KSO_WM_UNIT_INDEX" val="19"/>
</p:tagLst>
</file>

<file path=ppt/tags/tag2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0"/>
  <p:tag name="KSO_WM_UNIT_LAYERLEVEL" val="1"/>
  <p:tag name="KSO_WM_TAG_VERSION" val="1.0"/>
  <p:tag name="KSO_WM_UNIT_TYPE" val="i"/>
  <p:tag name="KSO_WM_UNIT_INDEX" val="20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1"/>
  <p:tag name="KSO_WM_UNIT_LAYERLEVEL" val="1"/>
  <p:tag name="KSO_WM_TAG_VERSION" val="1.0"/>
  <p:tag name="KSO_WM_UNIT_TYPE" val="i"/>
  <p:tag name="KSO_WM_UNIT_INDEX" val="2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2"/>
  <p:tag name="KSO_WM_UNIT_LAYERLEVEL" val="1"/>
  <p:tag name="KSO_WM_TAG_VERSION" val="1.0"/>
  <p:tag name="KSO_WM_UNIT_TYPE" val="i"/>
  <p:tag name="KSO_WM_UNIT_INDEX" val="22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3"/>
  <p:tag name="KSO_WM_UNIT_LAYERLEVEL" val="1"/>
  <p:tag name="KSO_WM_TAG_VERSION" val="1.0"/>
  <p:tag name="KSO_WM_UNIT_TYPE" val="i"/>
  <p:tag name="KSO_WM_UNIT_INDEX" val="23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4"/>
  <p:tag name="KSO_WM_UNIT_LAYERLEVEL" val="1"/>
  <p:tag name="KSO_WM_TAG_VERSION" val="1.0"/>
  <p:tag name="KSO_WM_UNIT_TYPE" val="i"/>
  <p:tag name="KSO_WM_UNIT_INDEX" val="24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5"/>
  <p:tag name="KSO_WM_UNIT_LAYERLEVEL" val="1"/>
  <p:tag name="KSO_WM_TAG_VERSION" val="1.0"/>
  <p:tag name="KSO_WM_UNIT_TYPE" val="i"/>
  <p:tag name="KSO_WM_UNIT_INDEX" val="25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6"/>
  <p:tag name="KSO_WM_UNIT_LAYERLEVEL" val="1"/>
  <p:tag name="KSO_WM_TAG_VERSION" val="1.0"/>
  <p:tag name="KSO_WM_UNIT_TYPE" val="i"/>
  <p:tag name="KSO_WM_UNIT_INDEX" val="26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7"/>
  <p:tag name="KSO_WM_UNIT_LAYERLEVEL" val="1"/>
  <p:tag name="KSO_WM_TAG_VERSION" val="1.0"/>
  <p:tag name="KSO_WM_UNIT_TYPE" val="i"/>
  <p:tag name="KSO_WM_UNIT_INDEX" val="27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8"/>
  <p:tag name="KSO_WM_UNIT_LAYERLEVEL" val="1"/>
  <p:tag name="KSO_WM_TAG_VERSION" val="1.0"/>
  <p:tag name="KSO_WM_UNIT_TYPE" val="i"/>
  <p:tag name="KSO_WM_UNIT_INDEX" val="28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9"/>
  <p:tag name="KSO_WM_UNIT_LAYERLEVEL" val="1"/>
  <p:tag name="KSO_WM_TAG_VERSION" val="1.0"/>
  <p:tag name="KSO_WM_UNIT_TYPE" val="i"/>
  <p:tag name="KSO_WM_UNIT_INDEX" val="29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0"/>
  <p:tag name="KSO_WM_UNIT_LAYERLEVEL" val="1"/>
  <p:tag name="KSO_WM_TAG_VERSION" val="1.0"/>
  <p:tag name="KSO_WM_UNIT_TYPE" val="i"/>
  <p:tag name="KSO_WM_UNIT_INDEX" val="30"/>
</p:tagLst>
</file>

<file path=ppt/tags/tag2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1"/>
  <p:tag name="KSO_WM_UNIT_LAYERLEVEL" val="1"/>
  <p:tag name="KSO_WM_TAG_VERSION" val="1.0"/>
  <p:tag name="KSO_WM_UNIT_TYPE" val="i"/>
  <p:tag name="KSO_WM_UNIT_INDEX" val="31"/>
</p:tagLst>
</file>

<file path=ppt/tags/tag2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2"/>
  <p:tag name="KSO_WM_UNIT_LAYERLEVEL" val="1"/>
  <p:tag name="KSO_WM_TAG_VERSION" val="1.0"/>
  <p:tag name="KSO_WM_UNIT_TYPE" val="i"/>
  <p:tag name="KSO_WM_UNIT_INDEX" val="32"/>
</p:tagLst>
</file>

<file path=ppt/tags/tag2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3"/>
  <p:tag name="KSO_WM_UNIT_LAYERLEVEL" val="1"/>
  <p:tag name="KSO_WM_TAG_VERSION" val="1.0"/>
  <p:tag name="KSO_WM_UNIT_TYPE" val="i"/>
  <p:tag name="KSO_WM_UNIT_INDEX" val="33"/>
</p:tagLst>
</file>

<file path=ppt/tags/tag2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4"/>
  <p:tag name="KSO_WM_UNIT_LAYERLEVEL" val="1"/>
  <p:tag name="KSO_WM_TAG_VERSION" val="1.0"/>
  <p:tag name="KSO_WM_UNIT_TYPE" val="i"/>
  <p:tag name="KSO_WM_UNIT_INDEX" val="3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5"/>
  <p:tag name="KSO_WM_UNIT_LAYERLEVEL" val="1"/>
  <p:tag name="KSO_WM_TAG_VERSION" val="1.0"/>
  <p:tag name="KSO_WM_UNIT_TYPE" val="i"/>
  <p:tag name="KSO_WM_UNIT_INDEX" val="35"/>
</p:tagLst>
</file>

<file path=ppt/tags/tag2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6"/>
  <p:tag name="KSO_WM_UNIT_LAYERLEVEL" val="1"/>
  <p:tag name="KSO_WM_TAG_VERSION" val="1.0"/>
  <p:tag name="KSO_WM_UNIT_TYPE" val="i"/>
  <p:tag name="KSO_WM_UNIT_INDEX" val="36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7"/>
  <p:tag name="KSO_WM_UNIT_LAYERLEVEL" val="1"/>
  <p:tag name="KSO_WM_TAG_VERSION" val="1.0"/>
  <p:tag name="KSO_WM_UNIT_TYPE" val="i"/>
  <p:tag name="KSO_WM_UNIT_INDEX" val="37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8"/>
  <p:tag name="KSO_WM_UNIT_LAYERLEVEL" val="1"/>
  <p:tag name="KSO_WM_TAG_VERSION" val="1.0"/>
  <p:tag name="KSO_WM_UNIT_TYPE" val="i"/>
  <p:tag name="KSO_WM_UNIT_INDEX" val="38"/>
</p:tagLst>
</file>

<file path=ppt/tags/tag2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9"/>
  <p:tag name="KSO_WM_UNIT_LAYERLEVEL" val="1"/>
  <p:tag name="KSO_WM_TAG_VERSION" val="1.0"/>
  <p:tag name="KSO_WM_UNIT_TYPE" val="i"/>
  <p:tag name="KSO_WM_UNIT_INDEX" val="39"/>
</p:tagLst>
</file>

<file path=ppt/tags/tag2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0"/>
  <p:tag name="KSO_WM_UNIT_LAYERLEVEL" val="1"/>
  <p:tag name="KSO_WM_TAG_VERSION" val="1.0"/>
  <p:tag name="KSO_WM_UNIT_TYPE" val="i"/>
  <p:tag name="KSO_WM_UNIT_INDEX" val="40"/>
</p:tagLst>
</file>

<file path=ppt/tags/tag2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1"/>
  <p:tag name="KSO_WM_UNIT_LAYERLEVEL" val="1"/>
  <p:tag name="KSO_WM_TAG_VERSION" val="1.0"/>
  <p:tag name="KSO_WM_UNIT_TYPE" val="i"/>
  <p:tag name="KSO_WM_UNIT_INDEX" val="41"/>
</p:tagLst>
</file>

<file path=ppt/tags/tag2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2"/>
  <p:tag name="KSO_WM_UNIT_LAYERLEVEL" val="1"/>
  <p:tag name="KSO_WM_TAG_VERSION" val="1.0"/>
  <p:tag name="KSO_WM_UNIT_TYPE" val="i"/>
  <p:tag name="KSO_WM_UNIT_INDEX" val="42"/>
</p:tagLst>
</file>

<file path=ppt/tags/tag2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3"/>
  <p:tag name="KSO_WM_UNIT_LAYERLEVEL" val="1"/>
  <p:tag name="KSO_WM_TAG_VERSION" val="1.0"/>
  <p:tag name="KSO_WM_UNIT_TYPE" val="i"/>
  <p:tag name="KSO_WM_UNIT_INDEX" val="43"/>
</p:tagLst>
</file>

<file path=ppt/tags/tag2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4"/>
  <p:tag name="KSO_WM_UNIT_LAYERLEVEL" val="1"/>
  <p:tag name="KSO_WM_TAG_VERSION" val="1.0"/>
  <p:tag name="KSO_WM_UNIT_TYPE" val="i"/>
  <p:tag name="KSO_WM_UNIT_INDEX" val="44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5"/>
  <p:tag name="KSO_WM_UNIT_LAYERLEVEL" val="1"/>
  <p:tag name="KSO_WM_TAG_VERSION" val="1.0"/>
  <p:tag name="KSO_WM_UNIT_TYPE" val="i"/>
  <p:tag name="KSO_WM_UNIT_INDEX" val="45"/>
</p:tagLst>
</file>

<file path=ppt/tags/tag2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6"/>
  <p:tag name="KSO_WM_UNIT_LAYERLEVEL" val="1"/>
  <p:tag name="KSO_WM_TAG_VERSION" val="1.0"/>
  <p:tag name="KSO_WM_UNIT_TYPE" val="i"/>
  <p:tag name="KSO_WM_UNIT_INDEX" val="46"/>
</p:tagLst>
</file>

<file path=ppt/tags/tag2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7"/>
  <p:tag name="KSO_WM_UNIT_LAYERLEVEL" val="1"/>
  <p:tag name="KSO_WM_TAG_VERSION" val="1.0"/>
  <p:tag name="KSO_WM_UNIT_TYPE" val="i"/>
  <p:tag name="KSO_WM_UNIT_INDEX" val="47"/>
</p:tagLst>
</file>

<file path=ppt/tags/tag2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8"/>
  <p:tag name="KSO_WM_UNIT_LAYERLEVEL" val="1"/>
  <p:tag name="KSO_WM_TAG_VERSION" val="1.0"/>
  <p:tag name="KSO_WM_UNIT_TYPE" val="i"/>
  <p:tag name="KSO_WM_UNIT_INDEX" val="48"/>
</p:tagLst>
</file>

<file path=ppt/tags/tag2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9"/>
  <p:tag name="KSO_WM_UNIT_LAYERLEVEL" val="1"/>
  <p:tag name="KSO_WM_TAG_VERSION" val="1.0"/>
  <p:tag name="KSO_WM_UNIT_TYPE" val="i"/>
  <p:tag name="KSO_WM_UNIT_INDEX" val="49"/>
</p:tagLst>
</file>

<file path=ppt/tags/tag2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0"/>
  <p:tag name="KSO_WM_UNIT_LAYERLEVEL" val="1"/>
  <p:tag name="KSO_WM_TAG_VERSION" val="1.0"/>
  <p:tag name="KSO_WM_UNIT_TYPE" val="i"/>
  <p:tag name="KSO_WM_UNIT_INDEX" val="50"/>
</p:tagLst>
</file>

<file path=ppt/tags/tag2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1"/>
  <p:tag name="KSO_WM_UNIT_LAYERLEVEL" val="1"/>
  <p:tag name="KSO_WM_TAG_VERSION" val="1.0"/>
  <p:tag name="KSO_WM_UNIT_TYPE" val="i"/>
  <p:tag name="KSO_WM_UNIT_INDEX" val="51"/>
</p:tagLst>
</file>

<file path=ppt/tags/tag2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2"/>
  <p:tag name="KSO_WM_UNIT_LAYERLEVEL" val="1"/>
  <p:tag name="KSO_WM_TAG_VERSION" val="1.0"/>
  <p:tag name="KSO_WM_UNIT_TYPE" val="i"/>
  <p:tag name="KSO_WM_UNIT_INDEX" val="52"/>
</p:tagLst>
</file>

<file path=ppt/tags/tag2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3"/>
  <p:tag name="KSO_WM_UNIT_LAYERLEVEL" val="1"/>
  <p:tag name="KSO_WM_TAG_VERSION" val="1.0"/>
  <p:tag name="KSO_WM_UNIT_TYPE" val="i"/>
  <p:tag name="KSO_WM_UNIT_INDEX" val="53"/>
</p:tagLst>
</file>

<file path=ppt/tags/tag2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4"/>
  <p:tag name="KSO_WM_UNIT_LAYERLEVEL" val="1"/>
  <p:tag name="KSO_WM_TAG_VERSION" val="1.0"/>
  <p:tag name="KSO_WM_UNIT_TYPE" val="i"/>
  <p:tag name="KSO_WM_UNIT_INDEX" val="54"/>
</p:tagLst>
</file>

<file path=ppt/tags/tag2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5"/>
  <p:tag name="KSO_WM_UNIT_LAYERLEVEL" val="1"/>
  <p:tag name="KSO_WM_TAG_VERSION" val="1.0"/>
  <p:tag name="KSO_WM_UNIT_TYPE" val="i"/>
  <p:tag name="KSO_WM_UNIT_INDEX" val="55"/>
</p:tagLst>
</file>

<file path=ppt/tags/tag2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6"/>
  <p:tag name="KSO_WM_UNIT_LAYERLEVEL" val="1"/>
  <p:tag name="KSO_WM_TAG_VERSION" val="1.0"/>
  <p:tag name="KSO_WM_UNIT_TYPE" val="i"/>
  <p:tag name="KSO_WM_UNIT_INDEX" val="56"/>
</p:tagLst>
</file>

<file path=ppt/tags/tag2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7"/>
  <p:tag name="KSO_WM_UNIT_LAYERLEVEL" val="1"/>
  <p:tag name="KSO_WM_TAG_VERSION" val="1.0"/>
  <p:tag name="KSO_WM_UNIT_TYPE" val="i"/>
  <p:tag name="KSO_WM_UNIT_INDEX" val="57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8"/>
  <p:tag name="KSO_WM_UNIT_LAYERLEVEL" val="1"/>
  <p:tag name="KSO_WM_TAG_VERSION" val="1.0"/>
  <p:tag name="KSO_WM_UNIT_TYPE" val="i"/>
  <p:tag name="KSO_WM_UNIT_INDEX" val="58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9"/>
  <p:tag name="KSO_WM_UNIT_LAYERLEVEL" val="1"/>
  <p:tag name="KSO_WM_TAG_VERSION" val="1.0"/>
  <p:tag name="KSO_WM_UNIT_TYPE" val="i"/>
  <p:tag name="KSO_WM_UNIT_INDEX" val="59"/>
</p:tagLst>
</file>

<file path=ppt/tags/tag2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0"/>
  <p:tag name="KSO_WM_UNIT_LAYERLEVEL" val="1"/>
  <p:tag name="KSO_WM_TAG_VERSION" val="1.0"/>
  <p:tag name="KSO_WM_UNIT_TYPE" val="i"/>
  <p:tag name="KSO_WM_UNIT_INDEX" val="60"/>
</p:tagLst>
</file>

<file path=ppt/tags/tag2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1"/>
  <p:tag name="KSO_WM_UNIT_LAYERLEVEL" val="1"/>
  <p:tag name="KSO_WM_TAG_VERSION" val="1.0"/>
  <p:tag name="KSO_WM_UNIT_TYPE" val="i"/>
  <p:tag name="KSO_WM_UNIT_INDEX" val="61"/>
</p:tagLst>
</file>

<file path=ppt/tags/tag2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2"/>
  <p:tag name="KSO_WM_UNIT_LAYERLEVEL" val="1"/>
  <p:tag name="KSO_WM_TAG_VERSION" val="1.0"/>
  <p:tag name="KSO_WM_UNIT_TYPE" val="i"/>
  <p:tag name="KSO_WM_UNIT_INDEX" val="62"/>
</p:tagLst>
</file>

<file path=ppt/tags/tag2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3"/>
  <p:tag name="KSO_WM_UNIT_LAYERLEVEL" val="1"/>
  <p:tag name="KSO_WM_TAG_VERSION" val="1.0"/>
  <p:tag name="KSO_WM_UNIT_TYPE" val="i"/>
  <p:tag name="KSO_WM_UNIT_INDEX" val="63"/>
</p:tagLst>
</file>

<file path=ppt/tags/tag2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4"/>
  <p:tag name="KSO_WM_UNIT_LAYERLEVEL" val="1"/>
  <p:tag name="KSO_WM_TAG_VERSION" val="1.0"/>
  <p:tag name="KSO_WM_UNIT_TYPE" val="i"/>
  <p:tag name="KSO_WM_UNIT_INDEX" val="64"/>
</p:tagLst>
</file>

<file path=ppt/tags/tag2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5"/>
  <p:tag name="KSO_WM_UNIT_LAYERLEVEL" val="1"/>
  <p:tag name="KSO_WM_TAG_VERSION" val="1.0"/>
  <p:tag name="KSO_WM_UNIT_TYPE" val="i"/>
  <p:tag name="KSO_WM_UNIT_INDEX" val="65"/>
</p:tagLst>
</file>

<file path=ppt/tags/tag2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6"/>
  <p:tag name="KSO_WM_UNIT_LAYERLEVEL" val="1"/>
  <p:tag name="KSO_WM_TAG_VERSION" val="1.0"/>
  <p:tag name="KSO_WM_UNIT_TYPE" val="i"/>
  <p:tag name="KSO_WM_UNIT_INDEX" val="66"/>
</p:tagLst>
</file>

<file path=ppt/tags/tag2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7"/>
  <p:tag name="KSO_WM_UNIT_LAYERLEVEL" val="1"/>
  <p:tag name="KSO_WM_TAG_VERSION" val="1.0"/>
  <p:tag name="KSO_WM_UNIT_TYPE" val="i"/>
  <p:tag name="KSO_WM_UNIT_INDEX" val="67"/>
</p:tagLst>
</file>

<file path=ppt/tags/tag2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8"/>
  <p:tag name="KSO_WM_UNIT_LAYERLEVEL" val="1"/>
  <p:tag name="KSO_WM_TAG_VERSION" val="1.0"/>
  <p:tag name="KSO_WM_UNIT_TYPE" val="i"/>
  <p:tag name="KSO_WM_UNIT_INDEX" val="68"/>
</p:tagLst>
</file>

<file path=ppt/tags/tag2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9"/>
  <p:tag name="KSO_WM_UNIT_LAYERLEVEL" val="1"/>
  <p:tag name="KSO_WM_TAG_VERSION" val="1.0"/>
  <p:tag name="KSO_WM_UNIT_TYPE" val="i"/>
  <p:tag name="KSO_WM_UNIT_INDEX" val="69"/>
</p:tagLst>
</file>

<file path=ppt/tags/tag2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0"/>
  <p:tag name="KSO_WM_UNIT_LAYERLEVEL" val="1"/>
  <p:tag name="KSO_WM_TAG_VERSION" val="1.0"/>
  <p:tag name="KSO_WM_UNIT_TYPE" val="i"/>
  <p:tag name="KSO_WM_UNIT_INDEX" val="70"/>
</p:tagLst>
</file>

<file path=ppt/tags/tag2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1"/>
  <p:tag name="KSO_WM_UNIT_LAYERLEVEL" val="1"/>
  <p:tag name="KSO_WM_TAG_VERSION" val="1.0"/>
  <p:tag name="KSO_WM_UNIT_TYPE" val="i"/>
  <p:tag name="KSO_WM_UNIT_INDEX" val="71"/>
</p:tagLst>
</file>

<file path=ppt/tags/tag2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2"/>
  <p:tag name="KSO_WM_UNIT_LAYERLEVEL" val="1"/>
  <p:tag name="KSO_WM_TAG_VERSION" val="1.0"/>
  <p:tag name="KSO_WM_UNIT_TYPE" val="i"/>
  <p:tag name="KSO_WM_UNIT_INDEX" val="72"/>
</p:tagLst>
</file>

<file path=ppt/tags/tag2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3"/>
  <p:tag name="KSO_WM_UNIT_LAYERLEVEL" val="1"/>
  <p:tag name="KSO_WM_TAG_VERSION" val="1.0"/>
  <p:tag name="KSO_WM_UNIT_TYPE" val="i"/>
  <p:tag name="KSO_WM_UNIT_INDEX" val="73"/>
</p:tagLst>
</file>

<file path=ppt/tags/tag2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4"/>
  <p:tag name="KSO_WM_UNIT_LAYERLEVEL" val="1"/>
  <p:tag name="KSO_WM_TAG_VERSION" val="1.0"/>
  <p:tag name="KSO_WM_UNIT_TYPE" val="i"/>
  <p:tag name="KSO_WM_UNIT_INDEX" val="74"/>
</p:tagLst>
</file>

<file path=ppt/tags/tag2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5"/>
  <p:tag name="KSO_WM_UNIT_LAYERLEVEL" val="1"/>
  <p:tag name="KSO_WM_TAG_VERSION" val="1.0"/>
  <p:tag name="KSO_WM_UNIT_TYPE" val="i"/>
  <p:tag name="KSO_WM_UNIT_INDEX" val="75"/>
</p:tagLst>
</file>

<file path=ppt/tags/tag2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6"/>
  <p:tag name="KSO_WM_UNIT_LAYERLEVEL" val="1"/>
  <p:tag name="KSO_WM_TAG_VERSION" val="1.0"/>
  <p:tag name="KSO_WM_UNIT_TYPE" val="i"/>
  <p:tag name="KSO_WM_UNIT_INDEX" val="76"/>
</p:tagLst>
</file>

<file path=ppt/tags/tag2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7"/>
  <p:tag name="KSO_WM_UNIT_LAYERLEVEL" val="1"/>
  <p:tag name="KSO_WM_TAG_VERSION" val="1.0"/>
  <p:tag name="KSO_WM_UNIT_TYPE" val="i"/>
  <p:tag name="KSO_WM_UNIT_INDEX" val="77"/>
</p:tagLst>
</file>

<file path=ppt/tags/tag2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8"/>
  <p:tag name="KSO_WM_UNIT_LAYERLEVEL" val="1"/>
  <p:tag name="KSO_WM_TAG_VERSION" val="1.0"/>
  <p:tag name="KSO_WM_UNIT_TYPE" val="i"/>
  <p:tag name="KSO_WM_UNIT_INDEX" val="78"/>
</p:tagLst>
</file>

<file path=ppt/tags/tag2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9"/>
  <p:tag name="KSO_WM_UNIT_LAYERLEVEL" val="1"/>
  <p:tag name="KSO_WM_TAG_VERSION" val="1.0"/>
  <p:tag name="KSO_WM_UNIT_TYPE" val="i"/>
  <p:tag name="KSO_WM_UNIT_INDEX" val="79"/>
</p:tagLst>
</file>

<file path=ppt/tags/tag2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0"/>
  <p:tag name="KSO_WM_UNIT_LAYERLEVEL" val="1"/>
  <p:tag name="KSO_WM_TAG_VERSION" val="1.0"/>
  <p:tag name="KSO_WM_UNIT_TYPE" val="i"/>
  <p:tag name="KSO_WM_UNIT_INDEX" val="80"/>
</p:tagLst>
</file>

<file path=ppt/tags/tag2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1"/>
  <p:tag name="KSO_WM_UNIT_LAYERLEVEL" val="1"/>
  <p:tag name="KSO_WM_TAG_VERSION" val="1.0"/>
  <p:tag name="KSO_WM_UNIT_TYPE" val="i"/>
  <p:tag name="KSO_WM_UNIT_INDEX" val="81"/>
</p:tagLst>
</file>

<file path=ppt/tags/tag2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2"/>
  <p:tag name="KSO_WM_UNIT_LAYERLEVEL" val="1"/>
  <p:tag name="KSO_WM_TAG_VERSION" val="1.0"/>
  <p:tag name="KSO_WM_UNIT_TYPE" val="i"/>
  <p:tag name="KSO_WM_UNIT_INDEX" val="82"/>
</p:tagLst>
</file>

<file path=ppt/tags/tag2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3"/>
  <p:tag name="KSO_WM_UNIT_LAYERLEVEL" val="1"/>
  <p:tag name="KSO_WM_TAG_VERSION" val="1.0"/>
  <p:tag name="KSO_WM_UNIT_TYPE" val="i"/>
  <p:tag name="KSO_WM_UNIT_INDEX" val="83"/>
</p:tagLst>
</file>

<file path=ppt/tags/tag2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4"/>
  <p:tag name="KSO_WM_UNIT_LAYERLEVEL" val="1"/>
  <p:tag name="KSO_WM_TAG_VERSION" val="1.0"/>
  <p:tag name="KSO_WM_UNIT_TYPE" val="i"/>
  <p:tag name="KSO_WM_UNIT_INDEX" val="84"/>
</p:tagLst>
</file>

<file path=ppt/tags/tag2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5"/>
  <p:tag name="KSO_WM_UNIT_LAYERLEVEL" val="1"/>
  <p:tag name="KSO_WM_TAG_VERSION" val="1.0"/>
  <p:tag name="KSO_WM_UNIT_TYPE" val="i"/>
  <p:tag name="KSO_WM_UNIT_INDEX" val="85"/>
</p:tagLst>
</file>

<file path=ppt/tags/tag2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6"/>
  <p:tag name="KSO_WM_UNIT_LAYERLEVEL" val="1"/>
  <p:tag name="KSO_WM_TAG_VERSION" val="1.0"/>
  <p:tag name="KSO_WM_UNIT_TYPE" val="i"/>
  <p:tag name="KSO_WM_UNIT_INDEX" val="86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7"/>
  <p:tag name="KSO_WM_UNIT_LAYERLEVEL" val="1"/>
  <p:tag name="KSO_WM_TAG_VERSION" val="1.0"/>
  <p:tag name="KSO_WM_UNIT_TYPE" val="i"/>
  <p:tag name="KSO_WM_UNIT_INDEX" val="87"/>
</p:tagLst>
</file>

<file path=ppt/tags/tag2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UNIT_PRESET_TEXT" val="编辑文本"/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TYPE" val="i"/>
  <p:tag name="KSO_WM_UNIT_INDEX" val="4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UNIT_TYPE" val="i"/>
  <p:tag name="KSO_WM_UNIT_INDEX" val="5"/>
</p:tagLst>
</file>

<file path=ppt/tags/tag2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6"/>
  <p:tag name="KSO_WM_UNIT_LAYERLEVEL" val="1"/>
  <p:tag name="KSO_WM_TAG_VERSION" val="1.0"/>
  <p:tag name="KSO_WM_UNIT_TYPE" val="i"/>
  <p:tag name="KSO_WM_UNIT_INDEX" val="6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7"/>
  <p:tag name="KSO_WM_UNIT_LAYERLEVEL" val="1"/>
  <p:tag name="KSO_WM_TAG_VERSION" val="1.0"/>
  <p:tag name="KSO_WM_UNIT_TYPE" val="i"/>
  <p:tag name="KSO_WM_UNIT_INDEX" val="7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8"/>
  <p:tag name="KSO_WM_UNIT_LAYERLEVEL" val="1"/>
  <p:tag name="KSO_WM_TAG_VERSION" val="1.0"/>
  <p:tag name="KSO_WM_UNIT_TYPE" val="i"/>
  <p:tag name="KSO_WM_UNIT_INDEX" val="8"/>
</p:tagLst>
</file>

<file path=ppt/tags/tag2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9"/>
  <p:tag name="KSO_WM_UNIT_LAYERLEVEL" val="1"/>
  <p:tag name="KSO_WM_TAG_VERSION" val="1.0"/>
  <p:tag name="KSO_WM_UNIT_TYPE" val="i"/>
  <p:tag name="KSO_WM_UNIT_INDEX" val="9"/>
</p:tagLst>
</file>

<file path=ppt/tags/tag2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0"/>
  <p:tag name="KSO_WM_UNIT_LAYERLEVEL" val="1"/>
  <p:tag name="KSO_WM_TAG_VERSION" val="1.0"/>
  <p:tag name="KSO_WM_UNIT_TYPE" val="i"/>
  <p:tag name="KSO_WM_UNIT_INDEX" val="10"/>
</p:tagLst>
</file>

<file path=ppt/tags/tag2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1"/>
  <p:tag name="KSO_WM_UNIT_LAYERLEVEL" val="1"/>
  <p:tag name="KSO_WM_TAG_VERSION" val="1.0"/>
  <p:tag name="KSO_WM_UNIT_TYPE" val="i"/>
  <p:tag name="KSO_WM_UNIT_INDEX" val="11"/>
</p:tagLst>
</file>

<file path=ppt/tags/tag2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2"/>
  <p:tag name="KSO_WM_UNIT_LAYERLEVEL" val="1"/>
  <p:tag name="KSO_WM_TAG_VERSION" val="1.0"/>
  <p:tag name="KSO_WM_UNIT_TYPE" val="i"/>
  <p:tag name="KSO_WM_UNIT_INDEX" val="12"/>
</p:tagLst>
</file>

<file path=ppt/tags/tag2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3"/>
  <p:tag name="KSO_WM_UNIT_LAYERLEVEL" val="1"/>
  <p:tag name="KSO_WM_TAG_VERSION" val="1.0"/>
  <p:tag name="KSO_WM_UNIT_TYPE" val="i"/>
  <p:tag name="KSO_WM_UNIT_INDEX" val="13"/>
</p:tagLst>
</file>

<file path=ppt/tags/tag2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4"/>
  <p:tag name="KSO_WM_UNIT_LAYERLEVEL" val="1"/>
  <p:tag name="KSO_WM_TAG_VERSION" val="1.0"/>
  <p:tag name="KSO_WM_UNIT_TYPE" val="i"/>
  <p:tag name="KSO_WM_UNIT_INDEX" val="14"/>
</p:tagLst>
</file>

<file path=ppt/tags/tag2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5"/>
  <p:tag name="KSO_WM_UNIT_LAYERLEVEL" val="1"/>
  <p:tag name="KSO_WM_TAG_VERSION" val="1.0"/>
  <p:tag name="KSO_WM_UNIT_TYPE" val="i"/>
  <p:tag name="KSO_WM_UNIT_INDEX" val="15"/>
</p:tagLst>
</file>

<file path=ppt/tags/tag2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6"/>
  <p:tag name="KSO_WM_UNIT_LAYERLEVEL" val="1"/>
  <p:tag name="KSO_WM_TAG_VERSION" val="1.0"/>
  <p:tag name="KSO_WM_UNIT_TYPE" val="i"/>
  <p:tag name="KSO_WM_UNIT_INDEX" val="16"/>
</p:tagLst>
</file>

<file path=ppt/tags/tag2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7"/>
  <p:tag name="KSO_WM_UNIT_LAYERLEVEL" val="1"/>
  <p:tag name="KSO_WM_TAG_VERSION" val="1.0"/>
  <p:tag name="KSO_WM_UNIT_TYPE" val="i"/>
  <p:tag name="KSO_WM_UNIT_INDEX" val="17"/>
</p:tagLst>
</file>

<file path=ppt/tags/tag2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8"/>
  <p:tag name="KSO_WM_UNIT_LAYERLEVEL" val="1"/>
  <p:tag name="KSO_WM_TAG_VERSION" val="1.0"/>
  <p:tag name="KSO_WM_UNIT_TYPE" val="i"/>
  <p:tag name="KSO_WM_UNIT_INDEX" val="18"/>
</p:tagLst>
</file>

<file path=ppt/tags/tag2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9"/>
  <p:tag name="KSO_WM_UNIT_LAYERLEVEL" val="1"/>
  <p:tag name="KSO_WM_TAG_VERSION" val="1.0"/>
  <p:tag name="KSO_WM_UNIT_TYPE" val="i"/>
  <p:tag name="KSO_WM_UNIT_INDEX" val="19"/>
</p:tagLst>
</file>

<file path=ppt/tags/tag2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0"/>
  <p:tag name="KSO_WM_UNIT_LAYERLEVEL" val="1"/>
  <p:tag name="KSO_WM_TAG_VERSION" val="1.0"/>
  <p:tag name="KSO_WM_UNIT_TYPE" val="i"/>
  <p:tag name="KSO_WM_UNIT_INDEX" val="20"/>
</p:tagLst>
</file>

<file path=ppt/tags/tag3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1"/>
  <p:tag name="KSO_WM_UNIT_LAYERLEVEL" val="1"/>
  <p:tag name="KSO_WM_TAG_VERSION" val="1.0"/>
  <p:tag name="KSO_WM_UNIT_TYPE" val="i"/>
  <p:tag name="KSO_WM_UNIT_INDEX" val="21"/>
</p:tagLst>
</file>

<file path=ppt/tags/tag3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2"/>
  <p:tag name="KSO_WM_UNIT_LAYERLEVEL" val="1"/>
  <p:tag name="KSO_WM_TAG_VERSION" val="1.0"/>
  <p:tag name="KSO_WM_UNIT_TYPE" val="i"/>
  <p:tag name="KSO_WM_UNIT_INDEX" val="22"/>
</p:tagLst>
</file>

<file path=ppt/tags/tag3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3"/>
  <p:tag name="KSO_WM_UNIT_LAYERLEVEL" val="1"/>
  <p:tag name="KSO_WM_TAG_VERSION" val="1.0"/>
  <p:tag name="KSO_WM_UNIT_TYPE" val="i"/>
  <p:tag name="KSO_WM_UNIT_INDEX" val="23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4"/>
  <p:tag name="KSO_WM_UNIT_LAYERLEVEL" val="1"/>
  <p:tag name="KSO_WM_TAG_VERSION" val="1.0"/>
  <p:tag name="KSO_WM_UNIT_TYPE" val="i"/>
  <p:tag name="KSO_WM_UNIT_INDEX" val="24"/>
</p:tagLst>
</file>

<file path=ppt/tags/tag3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5"/>
  <p:tag name="KSO_WM_UNIT_LAYERLEVEL" val="1"/>
  <p:tag name="KSO_WM_TAG_VERSION" val="1.0"/>
  <p:tag name="KSO_WM_UNIT_TYPE" val="i"/>
  <p:tag name="KSO_WM_UNIT_INDEX" val="25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6"/>
  <p:tag name="KSO_WM_UNIT_LAYERLEVEL" val="1"/>
  <p:tag name="KSO_WM_TAG_VERSION" val="1.0"/>
  <p:tag name="KSO_WM_UNIT_TYPE" val="i"/>
  <p:tag name="KSO_WM_UNIT_INDEX" val="26"/>
</p:tagLst>
</file>

<file path=ppt/tags/tag3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7"/>
  <p:tag name="KSO_WM_UNIT_LAYERLEVEL" val="1"/>
  <p:tag name="KSO_WM_TAG_VERSION" val="1.0"/>
  <p:tag name="KSO_WM_UNIT_TYPE" val="i"/>
  <p:tag name="KSO_WM_UNIT_INDEX" val="27"/>
</p:tagLst>
</file>

<file path=ppt/tags/tag3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8"/>
  <p:tag name="KSO_WM_UNIT_LAYERLEVEL" val="1"/>
  <p:tag name="KSO_WM_TAG_VERSION" val="1.0"/>
  <p:tag name="KSO_WM_UNIT_TYPE" val="i"/>
  <p:tag name="KSO_WM_UNIT_INDEX" val="28"/>
</p:tagLst>
</file>

<file path=ppt/tags/tag3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9"/>
  <p:tag name="KSO_WM_UNIT_LAYERLEVEL" val="1"/>
  <p:tag name="KSO_WM_TAG_VERSION" val="1.0"/>
  <p:tag name="KSO_WM_UNIT_TYPE" val="i"/>
  <p:tag name="KSO_WM_UNIT_INDEX" val="29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0"/>
  <p:tag name="KSO_WM_UNIT_LAYERLEVEL" val="1"/>
  <p:tag name="KSO_WM_TAG_VERSION" val="1.0"/>
  <p:tag name="KSO_WM_UNIT_TYPE" val="i"/>
  <p:tag name="KSO_WM_UNIT_INDEX" val="30"/>
</p:tagLst>
</file>

<file path=ppt/tags/tag3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1"/>
  <p:tag name="KSO_WM_UNIT_LAYERLEVEL" val="1"/>
  <p:tag name="KSO_WM_TAG_VERSION" val="1.0"/>
  <p:tag name="KSO_WM_UNIT_TYPE" val="i"/>
  <p:tag name="KSO_WM_UNIT_INDEX" val="31"/>
</p:tagLst>
</file>

<file path=ppt/tags/tag3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2"/>
  <p:tag name="KSO_WM_UNIT_LAYERLEVEL" val="1"/>
  <p:tag name="KSO_WM_TAG_VERSION" val="1.0"/>
  <p:tag name="KSO_WM_UNIT_TYPE" val="i"/>
  <p:tag name="KSO_WM_UNIT_INDEX" val="32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3"/>
  <p:tag name="KSO_WM_UNIT_LAYERLEVEL" val="1"/>
  <p:tag name="KSO_WM_TAG_VERSION" val="1.0"/>
  <p:tag name="KSO_WM_UNIT_TYPE" val="i"/>
  <p:tag name="KSO_WM_UNIT_INDEX" val="33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4"/>
  <p:tag name="KSO_WM_UNIT_LAYERLEVEL" val="1"/>
  <p:tag name="KSO_WM_TAG_VERSION" val="1.0"/>
  <p:tag name="KSO_WM_UNIT_TYPE" val="i"/>
  <p:tag name="KSO_WM_UNIT_INDEX" val="34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5"/>
  <p:tag name="KSO_WM_UNIT_LAYERLEVEL" val="1"/>
  <p:tag name="KSO_WM_TAG_VERSION" val="1.0"/>
  <p:tag name="KSO_WM_UNIT_TYPE" val="i"/>
  <p:tag name="KSO_WM_UNIT_INDEX" val="35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6"/>
  <p:tag name="KSO_WM_UNIT_LAYERLEVEL" val="1"/>
  <p:tag name="KSO_WM_TAG_VERSION" val="1.0"/>
  <p:tag name="KSO_WM_UNIT_TYPE" val="i"/>
  <p:tag name="KSO_WM_UNIT_INDEX" val="36"/>
</p:tagLst>
</file>

<file path=ppt/tags/tag3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7"/>
  <p:tag name="KSO_WM_UNIT_LAYERLEVEL" val="1"/>
  <p:tag name="KSO_WM_TAG_VERSION" val="1.0"/>
  <p:tag name="KSO_WM_UNIT_TYPE" val="i"/>
  <p:tag name="KSO_WM_UNIT_INDEX" val="37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8"/>
  <p:tag name="KSO_WM_UNIT_LAYERLEVEL" val="1"/>
  <p:tag name="KSO_WM_TAG_VERSION" val="1.0"/>
  <p:tag name="KSO_WM_UNIT_TYPE" val="i"/>
  <p:tag name="KSO_WM_UNIT_INDEX" val="38"/>
</p:tagLst>
</file>

<file path=ppt/tags/tag3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9"/>
  <p:tag name="KSO_WM_UNIT_LAYERLEVEL" val="1"/>
  <p:tag name="KSO_WM_TAG_VERSION" val="1.0"/>
  <p:tag name="KSO_WM_UNIT_TYPE" val="i"/>
  <p:tag name="KSO_WM_UNIT_INDEX" val="39"/>
</p:tagLst>
</file>

<file path=ppt/tags/tag3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0"/>
  <p:tag name="KSO_WM_UNIT_LAYERLEVEL" val="1"/>
  <p:tag name="KSO_WM_TAG_VERSION" val="1.0"/>
  <p:tag name="KSO_WM_UNIT_TYPE" val="i"/>
  <p:tag name="KSO_WM_UNIT_INDEX" val="4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1"/>
  <p:tag name="KSO_WM_UNIT_LAYERLEVEL" val="1"/>
  <p:tag name="KSO_WM_TAG_VERSION" val="1.0"/>
  <p:tag name="KSO_WM_UNIT_TYPE" val="i"/>
  <p:tag name="KSO_WM_UNIT_INDEX" val="41"/>
</p:tagLst>
</file>

<file path=ppt/tags/tag3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33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</p:tagLst>
</file>

<file path=ppt/tags/tag3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TYPE" val="i"/>
  <p:tag name="KSO_WM_UNIT_INDEX" val="4"/>
</p:tagLst>
</file>

<file path=ppt/tags/tag3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UNIT_TYPE" val="i"/>
  <p:tag name="KSO_WM_UNIT_INDEX" val="5"/>
</p:tagLst>
</file>

<file path=ppt/tags/tag3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6"/>
  <p:tag name="KSO_WM_UNIT_LAYERLEVEL" val="1"/>
  <p:tag name="KSO_WM_TAG_VERSION" val="1.0"/>
  <p:tag name="KSO_WM_UNIT_TYPE" val="i"/>
  <p:tag name="KSO_WM_UNIT_INDEX" val="6"/>
</p:tagLst>
</file>

<file path=ppt/tags/tag3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7"/>
  <p:tag name="KSO_WM_UNIT_LAYERLEVEL" val="1"/>
  <p:tag name="KSO_WM_TAG_VERSION" val="1.0"/>
  <p:tag name="KSO_WM_UNIT_TYPE" val="i"/>
  <p:tag name="KSO_WM_UNIT_INDEX" val="7"/>
</p:tagLst>
</file>

<file path=ppt/tags/tag3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8"/>
  <p:tag name="KSO_WM_UNIT_LAYERLEVEL" val="1"/>
  <p:tag name="KSO_WM_TAG_VERSION" val="1.0"/>
  <p:tag name="KSO_WM_UNIT_TYPE" val="i"/>
  <p:tag name="KSO_WM_UNIT_INDEX" val="8"/>
</p:tagLst>
</file>

<file path=ppt/tags/tag3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9"/>
  <p:tag name="KSO_WM_UNIT_LAYERLEVEL" val="1"/>
  <p:tag name="KSO_WM_TAG_VERSION" val="1.0"/>
  <p:tag name="KSO_WM_UNIT_TYPE" val="i"/>
  <p:tag name="KSO_WM_UNIT_INDEX" val="9"/>
</p:tagLst>
</file>

<file path=ppt/tags/tag3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0"/>
  <p:tag name="KSO_WM_UNIT_LAYERLEVEL" val="1"/>
  <p:tag name="KSO_WM_TAG_VERSION" val="1.0"/>
  <p:tag name="KSO_WM_UNIT_TYPE" val="i"/>
  <p:tag name="KSO_WM_UNIT_INDEX" val="10"/>
</p:tagLst>
</file>

<file path=ppt/tags/tag3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1"/>
  <p:tag name="KSO_WM_UNIT_LAYERLEVEL" val="1"/>
  <p:tag name="KSO_WM_TAG_VERSION" val="1.0"/>
  <p:tag name="KSO_WM_UNIT_TYPE" val="i"/>
  <p:tag name="KSO_WM_UNIT_INDEX" val="11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2"/>
  <p:tag name="KSO_WM_UNIT_LAYERLEVEL" val="1"/>
  <p:tag name="KSO_WM_TAG_VERSION" val="1.0"/>
  <p:tag name="KSO_WM_UNIT_TYPE" val="i"/>
  <p:tag name="KSO_WM_UNIT_INDEX" val="12"/>
</p:tagLst>
</file>

<file path=ppt/tags/tag3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3"/>
  <p:tag name="KSO_WM_UNIT_LAYERLEVEL" val="1"/>
  <p:tag name="KSO_WM_TAG_VERSION" val="1.0"/>
  <p:tag name="KSO_WM_UNIT_TYPE" val="i"/>
  <p:tag name="KSO_WM_UNIT_INDEX" val="13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4"/>
  <p:tag name="KSO_WM_UNIT_LAYERLEVEL" val="1"/>
  <p:tag name="KSO_WM_TAG_VERSION" val="1.0"/>
  <p:tag name="KSO_WM_UNIT_TYPE" val="i"/>
  <p:tag name="KSO_WM_UNIT_INDEX" val="14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5"/>
  <p:tag name="KSO_WM_UNIT_LAYERLEVEL" val="1"/>
  <p:tag name="KSO_WM_TAG_VERSION" val="1.0"/>
  <p:tag name="KSO_WM_UNIT_TYPE" val="i"/>
  <p:tag name="KSO_WM_UNIT_INDEX" val="15"/>
</p:tagLst>
</file>

<file path=ppt/tags/tag3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6"/>
  <p:tag name="KSO_WM_UNIT_LAYERLEVEL" val="1"/>
  <p:tag name="KSO_WM_TAG_VERSION" val="1.0"/>
  <p:tag name="KSO_WM_UNIT_TYPE" val="i"/>
  <p:tag name="KSO_WM_UNIT_INDEX" val="16"/>
</p:tagLst>
</file>

<file path=ppt/tags/tag3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7"/>
  <p:tag name="KSO_WM_UNIT_LAYERLEVEL" val="1"/>
  <p:tag name="KSO_WM_TAG_VERSION" val="1.0"/>
  <p:tag name="KSO_WM_UNIT_TYPE" val="i"/>
  <p:tag name="KSO_WM_UNIT_INDEX" val="17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8"/>
  <p:tag name="KSO_WM_UNIT_LAYERLEVEL" val="1"/>
  <p:tag name="KSO_WM_TAG_VERSION" val="1.0"/>
  <p:tag name="KSO_WM_UNIT_TYPE" val="i"/>
  <p:tag name="KSO_WM_UNIT_INDEX" val="18"/>
</p:tagLst>
</file>

<file path=ppt/tags/tag3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9"/>
  <p:tag name="KSO_WM_UNIT_LAYERLEVEL" val="1"/>
  <p:tag name="KSO_WM_TAG_VERSION" val="1.0"/>
  <p:tag name="KSO_WM_UNIT_TYPE" val="i"/>
  <p:tag name="KSO_WM_UNIT_INDEX" val="19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0"/>
  <p:tag name="KSO_WM_UNIT_LAYERLEVEL" val="1"/>
  <p:tag name="KSO_WM_TAG_VERSION" val="1.0"/>
  <p:tag name="KSO_WM_UNIT_TYPE" val="i"/>
  <p:tag name="KSO_WM_UNIT_INDEX" val="20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1"/>
  <p:tag name="KSO_WM_UNIT_LAYERLEVEL" val="1"/>
  <p:tag name="KSO_WM_TAG_VERSION" val="1.0"/>
  <p:tag name="KSO_WM_UNIT_TYPE" val="i"/>
  <p:tag name="KSO_WM_UNIT_INDEX" val="21"/>
</p:tagLst>
</file>

<file path=ppt/tags/tag3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2"/>
  <p:tag name="KSO_WM_UNIT_LAYERLEVEL" val="1"/>
  <p:tag name="KSO_WM_TAG_VERSION" val="1.0"/>
  <p:tag name="KSO_WM_UNIT_TYPE" val="i"/>
  <p:tag name="KSO_WM_UNIT_INDEX" val="22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3"/>
  <p:tag name="KSO_WM_UNIT_LAYERLEVEL" val="1"/>
  <p:tag name="KSO_WM_TAG_VERSION" val="1.0"/>
  <p:tag name="KSO_WM_UNIT_TYPE" val="i"/>
  <p:tag name="KSO_WM_UNIT_INDEX" val="23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4"/>
  <p:tag name="KSO_WM_UNIT_LAYERLEVEL" val="1"/>
  <p:tag name="KSO_WM_TAG_VERSION" val="1.0"/>
  <p:tag name="KSO_WM_UNIT_TYPE" val="i"/>
  <p:tag name="KSO_WM_UNIT_INDEX" val="24"/>
</p:tagLst>
</file>

<file path=ppt/tags/tag3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5"/>
  <p:tag name="KSO_WM_UNIT_LAYERLEVEL" val="1"/>
  <p:tag name="KSO_WM_TAG_VERSION" val="1.0"/>
  <p:tag name="KSO_WM_UNIT_TYPE" val="i"/>
  <p:tag name="KSO_WM_UNIT_INDEX" val="25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6"/>
  <p:tag name="KSO_WM_UNIT_LAYERLEVEL" val="1"/>
  <p:tag name="KSO_WM_TAG_VERSION" val="1.0"/>
  <p:tag name="KSO_WM_UNIT_TYPE" val="i"/>
  <p:tag name="KSO_WM_UNIT_INDEX" val="26"/>
</p:tagLst>
</file>

<file path=ppt/tags/tag3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7"/>
  <p:tag name="KSO_WM_UNIT_LAYERLEVEL" val="1"/>
  <p:tag name="KSO_WM_TAG_VERSION" val="1.0"/>
  <p:tag name="KSO_WM_UNIT_TYPE" val="i"/>
  <p:tag name="KSO_WM_UNIT_INDEX" val="27"/>
</p:tagLst>
</file>

<file path=ppt/tags/tag3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8"/>
  <p:tag name="KSO_WM_UNIT_LAYERLEVEL" val="1"/>
  <p:tag name="KSO_WM_TAG_VERSION" val="1.0"/>
  <p:tag name="KSO_WM_UNIT_TYPE" val="i"/>
  <p:tag name="KSO_WM_UNIT_INDEX" val="28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9"/>
  <p:tag name="KSO_WM_UNIT_LAYERLEVEL" val="1"/>
  <p:tag name="KSO_WM_TAG_VERSION" val="1.0"/>
  <p:tag name="KSO_WM_UNIT_TYPE" val="i"/>
  <p:tag name="KSO_WM_UNIT_INDEX" val="29"/>
</p:tagLst>
</file>

<file path=ppt/tags/tag3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0"/>
  <p:tag name="KSO_WM_UNIT_LAYERLEVEL" val="1"/>
  <p:tag name="KSO_WM_TAG_VERSION" val="1.0"/>
  <p:tag name="KSO_WM_UNIT_TYPE" val="i"/>
  <p:tag name="KSO_WM_UNIT_INDEX" val="30"/>
</p:tagLst>
</file>

<file path=ppt/tags/tag3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1"/>
  <p:tag name="KSO_WM_UNIT_LAYERLEVEL" val="1"/>
  <p:tag name="KSO_WM_TAG_VERSION" val="1.0"/>
  <p:tag name="KSO_WM_UNIT_TYPE" val="i"/>
  <p:tag name="KSO_WM_UNIT_INDEX" val="31"/>
</p:tagLst>
</file>

<file path=ppt/tags/tag3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2"/>
  <p:tag name="KSO_WM_UNIT_LAYERLEVEL" val="1"/>
  <p:tag name="KSO_WM_TAG_VERSION" val="1.0"/>
  <p:tag name="KSO_WM_UNIT_TYPE" val="i"/>
  <p:tag name="KSO_WM_UNIT_INDEX" val="32"/>
</p:tagLst>
</file>

<file path=ppt/tags/tag3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3"/>
  <p:tag name="KSO_WM_UNIT_LAYERLEVEL" val="1"/>
  <p:tag name="KSO_WM_TAG_VERSION" val="1.0"/>
  <p:tag name="KSO_WM_UNIT_TYPE" val="i"/>
  <p:tag name="KSO_WM_UNIT_INDEX" val="33"/>
</p:tagLst>
</file>

<file path=ppt/tags/tag3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4"/>
  <p:tag name="KSO_WM_UNIT_LAYERLEVEL" val="1"/>
  <p:tag name="KSO_WM_TAG_VERSION" val="1.0"/>
  <p:tag name="KSO_WM_UNIT_TYPE" val="i"/>
  <p:tag name="KSO_WM_UNIT_INDEX" val="34"/>
</p:tagLst>
</file>

<file path=ppt/tags/tag3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5"/>
  <p:tag name="KSO_WM_UNIT_LAYERLEVEL" val="1"/>
  <p:tag name="KSO_WM_TAG_VERSION" val="1.0"/>
  <p:tag name="KSO_WM_UNIT_TYPE" val="i"/>
  <p:tag name="KSO_WM_UNIT_INDEX" val="35"/>
</p:tagLst>
</file>

<file path=ppt/tags/tag3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6"/>
  <p:tag name="KSO_WM_UNIT_LAYERLEVEL" val="1"/>
  <p:tag name="KSO_WM_TAG_VERSION" val="1.0"/>
  <p:tag name="KSO_WM_UNIT_TYPE" val="i"/>
  <p:tag name="KSO_WM_UNIT_INDEX" val="36"/>
</p:tagLst>
</file>

<file path=ppt/tags/tag3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7"/>
  <p:tag name="KSO_WM_UNIT_LAYERLEVEL" val="1"/>
  <p:tag name="KSO_WM_TAG_VERSION" val="1.0"/>
  <p:tag name="KSO_WM_UNIT_TYPE" val="i"/>
  <p:tag name="KSO_WM_UNIT_INDEX" val="37"/>
</p:tagLst>
</file>

<file path=ppt/tags/tag3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8"/>
  <p:tag name="KSO_WM_UNIT_LAYERLEVEL" val="1"/>
  <p:tag name="KSO_WM_TAG_VERSION" val="1.0"/>
  <p:tag name="KSO_WM_UNIT_TYPE" val="i"/>
  <p:tag name="KSO_WM_UNIT_INDEX" val="38"/>
</p:tagLst>
</file>

<file path=ppt/tags/tag3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9"/>
  <p:tag name="KSO_WM_UNIT_LAYERLEVEL" val="1"/>
  <p:tag name="KSO_WM_TAG_VERSION" val="1.0"/>
  <p:tag name="KSO_WM_UNIT_TYPE" val="i"/>
  <p:tag name="KSO_WM_UNIT_INDEX" val="39"/>
</p:tagLst>
</file>

<file path=ppt/tags/tag3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0"/>
  <p:tag name="KSO_WM_UNIT_LAYERLEVEL" val="1"/>
  <p:tag name="KSO_WM_TAG_VERSION" val="1.0"/>
  <p:tag name="KSO_WM_UNIT_TYPE" val="i"/>
  <p:tag name="KSO_WM_UNIT_INDEX" val="40"/>
</p:tagLst>
</file>

<file path=ppt/tags/tag37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3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3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UNIT_TYPE" val="i"/>
  <p:tag name="KSO_WM_UNIT_INDEX" val="5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6"/>
  <p:tag name="KSO_WM_UNIT_LAYERLEVEL" val="1"/>
  <p:tag name="KSO_WM_TAG_VERSION" val="1.0"/>
  <p:tag name="KSO_WM_UNIT_TYPE" val="i"/>
  <p:tag name="KSO_WM_UNIT_INDEX" val="6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7"/>
  <p:tag name="KSO_WM_UNIT_LAYERLEVEL" val="1"/>
  <p:tag name="KSO_WM_TAG_VERSION" val="1.0"/>
  <p:tag name="KSO_WM_UNIT_TYPE" val="i"/>
  <p:tag name="KSO_WM_UNIT_INDEX" val="7"/>
</p:tagLst>
</file>

<file path=ppt/tags/tag3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8"/>
  <p:tag name="KSO_WM_UNIT_LAYERLEVEL" val="1"/>
  <p:tag name="KSO_WM_TAG_VERSION" val="1.0"/>
  <p:tag name="KSO_WM_UNIT_TYPE" val="i"/>
  <p:tag name="KSO_WM_UNIT_INDEX" val="8"/>
</p:tagLst>
</file>

<file path=ppt/tags/tag3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9"/>
  <p:tag name="KSO_WM_UNIT_LAYERLEVEL" val="1"/>
  <p:tag name="KSO_WM_TAG_VERSION" val="1.0"/>
  <p:tag name="KSO_WM_UNIT_TYPE" val="i"/>
  <p:tag name="KSO_WM_UNIT_INDEX" val="9"/>
</p:tagLst>
</file>

<file path=ppt/tags/tag3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0"/>
  <p:tag name="KSO_WM_UNIT_LAYERLEVEL" val="1"/>
  <p:tag name="KSO_WM_TAG_VERSION" val="1.0"/>
  <p:tag name="KSO_WM_UNIT_TYPE" val="i"/>
  <p:tag name="KSO_WM_UNIT_INDEX" val="10"/>
</p:tagLst>
</file>

<file path=ppt/tags/tag3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1"/>
  <p:tag name="KSO_WM_UNIT_LAYERLEVEL" val="1"/>
  <p:tag name="KSO_WM_TAG_VERSION" val="1.0"/>
  <p:tag name="KSO_WM_UNIT_TYPE" val="i"/>
  <p:tag name="KSO_WM_UNIT_INDEX" val="11"/>
</p:tagLst>
</file>

<file path=ppt/tags/tag3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2"/>
  <p:tag name="KSO_WM_UNIT_LAYERLEVEL" val="1"/>
  <p:tag name="KSO_WM_TAG_VERSION" val="1.0"/>
  <p:tag name="KSO_WM_UNIT_TYPE" val="i"/>
  <p:tag name="KSO_WM_UNIT_INDEX" val="12"/>
</p:tagLst>
</file>

<file path=ppt/tags/tag3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3"/>
  <p:tag name="KSO_WM_UNIT_LAYERLEVEL" val="1"/>
  <p:tag name="KSO_WM_TAG_VERSION" val="1.0"/>
  <p:tag name="KSO_WM_UNIT_TYPE" val="i"/>
  <p:tag name="KSO_WM_UNIT_INDEX" val="13"/>
</p:tagLst>
</file>

<file path=ppt/tags/tag3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4"/>
  <p:tag name="KSO_WM_UNIT_LAYERLEVEL" val="1"/>
  <p:tag name="KSO_WM_TAG_VERSION" val="1.0"/>
  <p:tag name="KSO_WM_UNIT_TYPE" val="i"/>
  <p:tag name="KSO_WM_UNIT_INDEX" val="14"/>
</p:tagLst>
</file>

<file path=ppt/tags/tag3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5"/>
  <p:tag name="KSO_WM_UNIT_LAYERLEVEL" val="1"/>
  <p:tag name="KSO_WM_TAG_VERSION" val="1.0"/>
  <p:tag name="KSO_WM_UNIT_TYPE" val="i"/>
  <p:tag name="KSO_WM_UNIT_INDEX" val="15"/>
</p:tagLst>
</file>

<file path=ppt/tags/tag3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6"/>
  <p:tag name="KSO_WM_UNIT_LAYERLEVEL" val="1"/>
  <p:tag name="KSO_WM_TAG_VERSION" val="1.0"/>
  <p:tag name="KSO_WM_UNIT_TYPE" val="i"/>
  <p:tag name="KSO_WM_UNIT_INDEX" val="16"/>
</p:tagLst>
</file>

<file path=ppt/tags/tag3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7"/>
  <p:tag name="KSO_WM_UNIT_LAYERLEVEL" val="1"/>
  <p:tag name="KSO_WM_TAG_VERSION" val="1.0"/>
  <p:tag name="KSO_WM_UNIT_TYPE" val="i"/>
  <p:tag name="KSO_WM_UNIT_INDEX" val="17"/>
</p:tagLst>
</file>

<file path=ppt/tags/tag3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8"/>
  <p:tag name="KSO_WM_UNIT_LAYERLEVEL" val="1"/>
  <p:tag name="KSO_WM_TAG_VERSION" val="1.0"/>
  <p:tag name="KSO_WM_UNIT_TYPE" val="i"/>
  <p:tag name="KSO_WM_UNIT_INDEX" val="18"/>
</p:tagLst>
</file>

<file path=ppt/tags/tag3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9"/>
  <p:tag name="KSO_WM_UNIT_LAYERLEVEL" val="1"/>
  <p:tag name="KSO_WM_TAG_VERSION" val="1.0"/>
  <p:tag name="KSO_WM_UNIT_TYPE" val="i"/>
  <p:tag name="KSO_WM_UNIT_INDEX" val="19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0"/>
  <p:tag name="KSO_WM_UNIT_LAYERLEVEL" val="1"/>
  <p:tag name="KSO_WM_TAG_VERSION" val="1.0"/>
  <p:tag name="KSO_WM_UNIT_TYPE" val="i"/>
  <p:tag name="KSO_WM_UNIT_INDEX" val="20"/>
</p:tagLst>
</file>

<file path=ppt/tags/tag3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1"/>
  <p:tag name="KSO_WM_UNIT_LAYERLEVEL" val="1"/>
  <p:tag name="KSO_WM_TAG_VERSION" val="1.0"/>
  <p:tag name="KSO_WM_UNIT_TYPE" val="i"/>
  <p:tag name="KSO_WM_UNIT_INDEX" val="21"/>
</p:tagLst>
</file>

<file path=ppt/tags/tag3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2"/>
  <p:tag name="KSO_WM_UNIT_LAYERLEVEL" val="1"/>
  <p:tag name="KSO_WM_TAG_VERSION" val="1.0"/>
  <p:tag name="KSO_WM_UNIT_TYPE" val="i"/>
  <p:tag name="KSO_WM_UNIT_INDEX" val="22"/>
</p:tagLst>
</file>

<file path=ppt/tags/tag3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3"/>
  <p:tag name="KSO_WM_UNIT_LAYERLEVEL" val="1"/>
  <p:tag name="KSO_WM_TAG_VERSION" val="1.0"/>
  <p:tag name="KSO_WM_UNIT_TYPE" val="i"/>
  <p:tag name="KSO_WM_UNIT_INDEX" val="23"/>
</p:tagLst>
</file>

<file path=ppt/tags/tag3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4"/>
  <p:tag name="KSO_WM_UNIT_LAYERLEVEL" val="1"/>
  <p:tag name="KSO_WM_TAG_VERSION" val="1.0"/>
  <p:tag name="KSO_WM_UNIT_TYPE" val="i"/>
  <p:tag name="KSO_WM_UNIT_INDEX" val="24"/>
</p:tagLst>
</file>

<file path=ppt/tags/tag4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5"/>
  <p:tag name="KSO_WM_UNIT_LAYERLEVEL" val="1"/>
  <p:tag name="KSO_WM_TAG_VERSION" val="1.0"/>
  <p:tag name="KSO_WM_UNIT_TYPE" val="i"/>
  <p:tag name="KSO_WM_UNIT_INDEX" val="25"/>
</p:tagLst>
</file>

<file path=ppt/tags/tag4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6"/>
  <p:tag name="KSO_WM_UNIT_LAYERLEVEL" val="1"/>
  <p:tag name="KSO_WM_TAG_VERSION" val="1.0"/>
  <p:tag name="KSO_WM_UNIT_TYPE" val="i"/>
  <p:tag name="KSO_WM_UNIT_INDEX" val="26"/>
</p:tagLst>
</file>

<file path=ppt/tags/tag4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7"/>
  <p:tag name="KSO_WM_UNIT_LAYERLEVEL" val="1"/>
  <p:tag name="KSO_WM_TAG_VERSION" val="1.0"/>
  <p:tag name="KSO_WM_UNIT_TYPE" val="i"/>
  <p:tag name="KSO_WM_UNIT_INDEX" val="27"/>
</p:tagLst>
</file>

<file path=ppt/tags/tag4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8"/>
  <p:tag name="KSO_WM_UNIT_LAYERLEVEL" val="1"/>
  <p:tag name="KSO_WM_TAG_VERSION" val="1.0"/>
  <p:tag name="KSO_WM_UNIT_TYPE" val="i"/>
  <p:tag name="KSO_WM_UNIT_INDEX" val="28"/>
</p:tagLst>
</file>

<file path=ppt/tags/tag4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9"/>
  <p:tag name="KSO_WM_UNIT_LAYERLEVEL" val="1"/>
  <p:tag name="KSO_WM_TAG_VERSION" val="1.0"/>
  <p:tag name="KSO_WM_UNIT_TYPE" val="i"/>
  <p:tag name="KSO_WM_UNIT_INDEX" val="29"/>
</p:tagLst>
</file>

<file path=ppt/tags/tag4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0"/>
  <p:tag name="KSO_WM_UNIT_LAYERLEVEL" val="1"/>
  <p:tag name="KSO_WM_TAG_VERSION" val="1.0"/>
  <p:tag name="KSO_WM_UNIT_TYPE" val="i"/>
  <p:tag name="KSO_WM_UNIT_INDEX" val="30"/>
</p:tagLst>
</file>

<file path=ppt/tags/tag4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1"/>
  <p:tag name="KSO_WM_UNIT_LAYERLEVEL" val="1"/>
  <p:tag name="KSO_WM_TAG_VERSION" val="1.0"/>
  <p:tag name="KSO_WM_UNIT_TYPE" val="i"/>
  <p:tag name="KSO_WM_UNIT_INDEX" val="31"/>
</p:tagLst>
</file>

<file path=ppt/tags/tag4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2"/>
  <p:tag name="KSO_WM_UNIT_LAYERLEVEL" val="1"/>
  <p:tag name="KSO_WM_TAG_VERSION" val="1.0"/>
  <p:tag name="KSO_WM_UNIT_TYPE" val="i"/>
  <p:tag name="KSO_WM_UNIT_INDEX" val="32"/>
</p:tagLst>
</file>

<file path=ppt/tags/tag4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3"/>
  <p:tag name="KSO_WM_UNIT_LAYERLEVEL" val="1"/>
  <p:tag name="KSO_WM_TAG_VERSION" val="1.0"/>
  <p:tag name="KSO_WM_UNIT_TYPE" val="i"/>
  <p:tag name="KSO_WM_UNIT_INDEX" val="33"/>
</p:tagLst>
</file>

<file path=ppt/tags/tag4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4"/>
  <p:tag name="KSO_WM_UNIT_LAYERLEVEL" val="1"/>
  <p:tag name="KSO_WM_TAG_VERSION" val="1.0"/>
  <p:tag name="KSO_WM_UNIT_TYPE" val="i"/>
  <p:tag name="KSO_WM_UNIT_INDEX" val="34"/>
</p:tagLst>
</file>

<file path=ppt/tags/tag4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5"/>
  <p:tag name="KSO_WM_UNIT_LAYERLEVEL" val="1"/>
  <p:tag name="KSO_WM_TAG_VERSION" val="1.0"/>
  <p:tag name="KSO_WM_UNIT_TYPE" val="i"/>
  <p:tag name="KSO_WM_UNIT_INDEX" val="35"/>
</p:tagLst>
</file>

<file path=ppt/tags/tag4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6"/>
  <p:tag name="KSO_WM_UNIT_LAYERLEVEL" val="1"/>
  <p:tag name="KSO_WM_TAG_VERSION" val="1.0"/>
  <p:tag name="KSO_WM_UNIT_TYPE" val="i"/>
  <p:tag name="KSO_WM_UNIT_INDEX" val="36"/>
</p:tagLst>
</file>

<file path=ppt/tags/tag4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7"/>
  <p:tag name="KSO_WM_UNIT_LAYERLEVEL" val="1"/>
  <p:tag name="KSO_WM_TAG_VERSION" val="1.0"/>
  <p:tag name="KSO_WM_UNIT_TYPE" val="i"/>
  <p:tag name="KSO_WM_UNIT_INDEX" val="37"/>
</p:tagLst>
</file>

<file path=ppt/tags/tag4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8"/>
  <p:tag name="KSO_WM_UNIT_LAYERLEVEL" val="1"/>
  <p:tag name="KSO_WM_TAG_VERSION" val="1.0"/>
  <p:tag name="KSO_WM_UNIT_TYPE" val="i"/>
  <p:tag name="KSO_WM_UNIT_INDEX" val="38"/>
</p:tagLst>
</file>

<file path=ppt/tags/tag4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9"/>
  <p:tag name="KSO_WM_UNIT_LAYERLEVEL" val="1"/>
  <p:tag name="KSO_WM_TAG_VERSION" val="1.0"/>
  <p:tag name="KSO_WM_UNIT_TYPE" val="i"/>
  <p:tag name="KSO_WM_UNIT_INDEX" val="39"/>
</p:tagLst>
</file>

<file path=ppt/tags/tag4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0"/>
  <p:tag name="KSO_WM_UNIT_LAYERLEVEL" val="1"/>
  <p:tag name="KSO_WM_TAG_VERSION" val="1.0"/>
  <p:tag name="KSO_WM_UNIT_TYPE" val="i"/>
  <p:tag name="KSO_WM_UNIT_INDEX" val="40"/>
</p:tagLst>
</file>

<file path=ppt/tags/tag4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1"/>
  <p:tag name="KSO_WM_UNIT_LAYERLEVEL" val="1"/>
  <p:tag name="KSO_WM_TAG_VERSION" val="1.0"/>
  <p:tag name="KSO_WM_UNIT_TYPE" val="i"/>
  <p:tag name="KSO_WM_UNIT_INDEX" val="41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1"/>
  <p:tag name="KSO_WM_UNIT_LAYERLEVEL" val="1"/>
  <p:tag name="KSO_WM_TAG_VERSION" val="1.0"/>
  <p:tag name="KSO_WM_UNIT_TYPE" val="i"/>
  <p:tag name="KSO_WM_UNIT_INDEX" val="41"/>
</p:tagLst>
</file>

<file path=ppt/tags/tag4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0"/>
  <p:tag name="KSO_WM_UNIT_LAYERLEVEL" val="1"/>
  <p:tag name="KSO_WM_TAG_VERSION" val="1.0"/>
  <p:tag name="KSO_WM_UNIT_TYPE" val="i"/>
  <p:tag name="KSO_WM_UNIT_INDEX" val="40"/>
</p:tagLst>
</file>

<file path=ppt/tags/tag4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9"/>
  <p:tag name="KSO_WM_UNIT_LAYERLEVEL" val="1"/>
  <p:tag name="KSO_WM_TAG_VERSION" val="1.0"/>
  <p:tag name="KSO_WM_UNIT_TYPE" val="i"/>
  <p:tag name="KSO_WM_UNIT_INDEX" val="39"/>
</p:tagLst>
</file>

<file path=ppt/tags/tag4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8"/>
  <p:tag name="KSO_WM_UNIT_LAYERLEVEL" val="1"/>
  <p:tag name="KSO_WM_TAG_VERSION" val="1.0"/>
  <p:tag name="KSO_WM_UNIT_TYPE" val="i"/>
  <p:tag name="KSO_WM_UNIT_INDEX" val="38"/>
</p:tagLst>
</file>

<file path=ppt/tags/tag4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7"/>
  <p:tag name="KSO_WM_UNIT_LAYERLEVEL" val="1"/>
  <p:tag name="KSO_WM_TAG_VERSION" val="1.0"/>
  <p:tag name="KSO_WM_UNIT_TYPE" val="i"/>
  <p:tag name="KSO_WM_UNIT_INDEX" val="37"/>
</p:tagLst>
</file>

<file path=ppt/tags/tag4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6"/>
  <p:tag name="KSO_WM_UNIT_LAYERLEVEL" val="1"/>
  <p:tag name="KSO_WM_TAG_VERSION" val="1.0"/>
  <p:tag name="KSO_WM_UNIT_TYPE" val="i"/>
  <p:tag name="KSO_WM_UNIT_INDEX" val="36"/>
</p:tagLst>
</file>

<file path=ppt/tags/tag4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5"/>
  <p:tag name="KSO_WM_UNIT_LAYERLEVEL" val="1"/>
  <p:tag name="KSO_WM_TAG_VERSION" val="1.0"/>
  <p:tag name="KSO_WM_UNIT_TYPE" val="i"/>
  <p:tag name="KSO_WM_UNIT_INDEX" val="35"/>
</p:tagLst>
</file>

<file path=ppt/tags/tag4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4"/>
  <p:tag name="KSO_WM_UNIT_LAYERLEVEL" val="1"/>
  <p:tag name="KSO_WM_TAG_VERSION" val="1.0"/>
  <p:tag name="KSO_WM_UNIT_TYPE" val="i"/>
  <p:tag name="KSO_WM_UNIT_INDEX" val="34"/>
</p:tagLst>
</file>

<file path=ppt/tags/tag4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3"/>
  <p:tag name="KSO_WM_UNIT_LAYERLEVEL" val="1"/>
  <p:tag name="KSO_WM_TAG_VERSION" val="1.0"/>
  <p:tag name="KSO_WM_UNIT_TYPE" val="i"/>
  <p:tag name="KSO_WM_UNIT_INDEX" val="33"/>
</p:tagLst>
</file>

<file path=ppt/tags/tag4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2"/>
  <p:tag name="KSO_WM_UNIT_LAYERLEVEL" val="1"/>
  <p:tag name="KSO_WM_TAG_VERSION" val="1.0"/>
  <p:tag name="KSO_WM_UNIT_TYPE" val="i"/>
  <p:tag name="KSO_WM_UNIT_INDEX" val="32"/>
</p:tagLst>
</file>

<file path=ppt/tags/tag4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1"/>
  <p:tag name="KSO_WM_UNIT_LAYERLEVEL" val="1"/>
  <p:tag name="KSO_WM_TAG_VERSION" val="1.0"/>
  <p:tag name="KSO_WM_UNIT_TYPE" val="i"/>
  <p:tag name="KSO_WM_UNIT_INDEX" val="31"/>
</p:tagLst>
</file>

<file path=ppt/tags/tag4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0"/>
  <p:tag name="KSO_WM_UNIT_LAYERLEVEL" val="1"/>
  <p:tag name="KSO_WM_TAG_VERSION" val="1.0"/>
  <p:tag name="KSO_WM_UNIT_TYPE" val="i"/>
  <p:tag name="KSO_WM_UNIT_INDEX" val="30"/>
</p:tagLst>
</file>

<file path=ppt/tags/tag4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9"/>
  <p:tag name="KSO_WM_UNIT_LAYERLEVEL" val="1"/>
  <p:tag name="KSO_WM_TAG_VERSION" val="1.0"/>
  <p:tag name="KSO_WM_UNIT_TYPE" val="i"/>
  <p:tag name="KSO_WM_UNIT_INDEX" val="29"/>
</p:tagLst>
</file>

<file path=ppt/tags/tag4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8"/>
  <p:tag name="KSO_WM_UNIT_LAYERLEVEL" val="1"/>
  <p:tag name="KSO_WM_TAG_VERSION" val="1.0"/>
  <p:tag name="KSO_WM_UNIT_TYPE" val="i"/>
  <p:tag name="KSO_WM_UNIT_INDEX" val="28"/>
</p:tagLst>
</file>

<file path=ppt/tags/tag4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7"/>
  <p:tag name="KSO_WM_UNIT_LAYERLEVEL" val="1"/>
  <p:tag name="KSO_WM_TAG_VERSION" val="1.0"/>
  <p:tag name="KSO_WM_UNIT_TYPE" val="i"/>
  <p:tag name="KSO_WM_UNIT_INDEX" val="27"/>
</p:tagLst>
</file>

<file path=ppt/tags/tag4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6"/>
  <p:tag name="KSO_WM_UNIT_LAYERLEVEL" val="1"/>
  <p:tag name="KSO_WM_TAG_VERSION" val="1.0"/>
  <p:tag name="KSO_WM_UNIT_TYPE" val="i"/>
  <p:tag name="KSO_WM_UNIT_INDEX" val="26"/>
</p:tagLst>
</file>

<file path=ppt/tags/tag4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5"/>
  <p:tag name="KSO_WM_UNIT_LAYERLEVEL" val="1"/>
  <p:tag name="KSO_WM_TAG_VERSION" val="1.0"/>
  <p:tag name="KSO_WM_UNIT_TYPE" val="i"/>
  <p:tag name="KSO_WM_UNIT_INDEX" val="25"/>
</p:tagLst>
</file>

<file path=ppt/tags/tag4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4"/>
  <p:tag name="KSO_WM_UNIT_LAYERLEVEL" val="1"/>
  <p:tag name="KSO_WM_TAG_VERSION" val="1.0"/>
  <p:tag name="KSO_WM_UNIT_TYPE" val="i"/>
  <p:tag name="KSO_WM_UNIT_INDEX" val="24"/>
</p:tagLst>
</file>

<file path=ppt/tags/tag4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3"/>
  <p:tag name="KSO_WM_UNIT_LAYERLEVEL" val="1"/>
  <p:tag name="KSO_WM_TAG_VERSION" val="1.0"/>
  <p:tag name="KSO_WM_UNIT_TYPE" val="i"/>
  <p:tag name="KSO_WM_UNIT_INDEX" val="23"/>
</p:tagLst>
</file>

<file path=ppt/tags/tag4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2"/>
  <p:tag name="KSO_WM_UNIT_LAYERLEVEL" val="1"/>
  <p:tag name="KSO_WM_TAG_VERSION" val="1.0"/>
  <p:tag name="KSO_WM_UNIT_TYPE" val="i"/>
  <p:tag name="KSO_WM_UNIT_INDEX" val="22"/>
</p:tagLst>
</file>

<file path=ppt/tags/tag4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1"/>
  <p:tag name="KSO_WM_UNIT_LAYERLEVEL" val="1"/>
  <p:tag name="KSO_WM_TAG_VERSION" val="1.0"/>
  <p:tag name="KSO_WM_UNIT_TYPE" val="i"/>
  <p:tag name="KSO_WM_UNIT_INDEX" val="21"/>
</p:tagLst>
</file>

<file path=ppt/tags/tag4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0"/>
  <p:tag name="KSO_WM_UNIT_LAYERLEVEL" val="1"/>
  <p:tag name="KSO_WM_TAG_VERSION" val="1.0"/>
  <p:tag name="KSO_WM_UNIT_TYPE" val="i"/>
  <p:tag name="KSO_WM_UNIT_INDEX" val="20"/>
</p:tagLst>
</file>

<file path=ppt/tags/tag4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9"/>
  <p:tag name="KSO_WM_UNIT_LAYERLEVEL" val="1"/>
  <p:tag name="KSO_WM_TAG_VERSION" val="1.0"/>
  <p:tag name="KSO_WM_UNIT_TYPE" val="i"/>
  <p:tag name="KSO_WM_UNIT_INDEX" val="19"/>
</p:tagLst>
</file>

<file path=ppt/tags/tag4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8"/>
  <p:tag name="KSO_WM_UNIT_LAYERLEVEL" val="1"/>
  <p:tag name="KSO_WM_TAG_VERSION" val="1.0"/>
  <p:tag name="KSO_WM_UNIT_TYPE" val="i"/>
  <p:tag name="KSO_WM_UNIT_INDEX" val="18"/>
</p:tagLst>
</file>

<file path=ppt/tags/tag4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7"/>
  <p:tag name="KSO_WM_UNIT_LAYERLEVEL" val="1"/>
  <p:tag name="KSO_WM_TAG_VERSION" val="1.0"/>
  <p:tag name="KSO_WM_UNIT_TYPE" val="i"/>
  <p:tag name="KSO_WM_UNIT_INDEX" val="17"/>
</p:tagLst>
</file>

<file path=ppt/tags/tag4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6"/>
  <p:tag name="KSO_WM_UNIT_LAYERLEVEL" val="1"/>
  <p:tag name="KSO_WM_TAG_VERSION" val="1.0"/>
  <p:tag name="KSO_WM_UNIT_TYPE" val="i"/>
  <p:tag name="KSO_WM_UNIT_INDEX" val="16"/>
</p:tagLst>
</file>

<file path=ppt/tags/tag4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5"/>
  <p:tag name="KSO_WM_UNIT_LAYERLEVEL" val="1"/>
  <p:tag name="KSO_WM_TAG_VERSION" val="1.0"/>
  <p:tag name="KSO_WM_UNIT_TYPE" val="i"/>
  <p:tag name="KSO_WM_UNIT_INDEX" val="15"/>
</p:tagLst>
</file>

<file path=ppt/tags/tag4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4"/>
  <p:tag name="KSO_WM_UNIT_LAYERLEVEL" val="1"/>
  <p:tag name="KSO_WM_TAG_VERSION" val="1.0"/>
  <p:tag name="KSO_WM_UNIT_TYPE" val="i"/>
  <p:tag name="KSO_WM_UNIT_INDEX" val="14"/>
</p:tagLst>
</file>

<file path=ppt/tags/tag4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3"/>
  <p:tag name="KSO_WM_UNIT_LAYERLEVEL" val="1"/>
  <p:tag name="KSO_WM_TAG_VERSION" val="1.0"/>
  <p:tag name="KSO_WM_UNIT_TYPE" val="i"/>
  <p:tag name="KSO_WM_UNIT_INDEX" val="13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2"/>
  <p:tag name="KSO_WM_UNIT_LAYERLEVEL" val="1"/>
  <p:tag name="KSO_WM_TAG_VERSION" val="1.0"/>
  <p:tag name="KSO_WM_UNIT_TYPE" val="i"/>
  <p:tag name="KSO_WM_UNIT_INDEX" val="12"/>
</p:tagLst>
</file>

<file path=ppt/tags/tag4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1"/>
  <p:tag name="KSO_WM_UNIT_LAYERLEVEL" val="1"/>
  <p:tag name="KSO_WM_TAG_VERSION" val="1.0"/>
  <p:tag name="KSO_WM_UNIT_TYPE" val="i"/>
  <p:tag name="KSO_WM_UNIT_INDEX" val="11"/>
</p:tagLst>
</file>

<file path=ppt/tags/tag4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0"/>
  <p:tag name="KSO_WM_UNIT_LAYERLEVEL" val="1"/>
  <p:tag name="KSO_WM_TAG_VERSION" val="1.0"/>
  <p:tag name="KSO_WM_UNIT_TYPE" val="i"/>
  <p:tag name="KSO_WM_UNIT_INDEX" val="1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9"/>
  <p:tag name="KSO_WM_UNIT_LAYERLEVEL" val="1"/>
  <p:tag name="KSO_WM_TAG_VERSION" val="1.0"/>
  <p:tag name="KSO_WM_UNIT_TYPE" val="i"/>
  <p:tag name="KSO_WM_UNIT_INDEX" val="9"/>
</p:tagLst>
</file>

<file path=ppt/tags/tag4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8"/>
  <p:tag name="KSO_WM_UNIT_LAYERLEVEL" val="1"/>
  <p:tag name="KSO_WM_TAG_VERSION" val="1.0"/>
  <p:tag name="KSO_WM_UNIT_TYPE" val="i"/>
  <p:tag name="KSO_WM_UNIT_INDEX" val="8"/>
</p:tagLst>
</file>

<file path=ppt/tags/tag4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7"/>
  <p:tag name="KSO_WM_UNIT_LAYERLEVEL" val="1"/>
  <p:tag name="KSO_WM_TAG_VERSION" val="1.0"/>
  <p:tag name="KSO_WM_UNIT_TYPE" val="i"/>
  <p:tag name="KSO_WM_UNIT_INDEX" val="7"/>
</p:tagLst>
</file>

<file path=ppt/tags/tag4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6"/>
  <p:tag name="KSO_WM_UNIT_LAYERLEVEL" val="1"/>
  <p:tag name="KSO_WM_TAG_VERSION" val="1.0"/>
  <p:tag name="KSO_WM_UNIT_TYPE" val="i"/>
  <p:tag name="KSO_WM_UNIT_INDEX" val="6"/>
</p:tagLst>
</file>

<file path=ppt/tags/tag4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5"/>
  <p:tag name="KSO_WM_UNIT_LAYERLEVEL" val="1"/>
  <p:tag name="KSO_WM_TAG_VERSION" val="1.0"/>
  <p:tag name="KSO_WM_UNIT_TYPE" val="i"/>
  <p:tag name="KSO_WM_UNIT_INDEX" val="5"/>
</p:tagLst>
</file>

<file path=ppt/tags/tag4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4"/>
  <p:tag name="KSO_WM_UNIT_LAYERLEVEL" val="1"/>
  <p:tag name="KSO_WM_TAG_VERSION" val="1.0"/>
  <p:tag name="KSO_WM_UNIT_TYPE" val="i"/>
  <p:tag name="KSO_WM_UNIT_INDEX" val="4"/>
</p:tagLst>
</file>

<file path=ppt/tags/tag4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1.0"/>
  <p:tag name="KSO_WM_UNIT_TYPE" val="i"/>
  <p:tag name="KSO_WM_UNIT_INDEX" val="3"/>
</p:tagLst>
</file>

<file path=ppt/tags/tag4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4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1.0"/>
  <p:tag name="KSO_WM_UNIT_TYPE" val="i"/>
  <p:tag name="KSO_WM_UNIT_INDEX" val="3"/>
</p:tagLst>
</file>

<file path=ppt/tags/tag4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1.0"/>
  <p:tag name="KSO_WM_UNIT_TYPE" val="i"/>
  <p:tag name="KSO_WM_UNIT_INDEX" val="4"/>
</p:tagLst>
</file>

<file path=ppt/tags/tag4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1.0"/>
  <p:tag name="KSO_WM_UNIT_TYPE" val="i"/>
  <p:tag name="KSO_WM_UNIT_INDEX" val="5"/>
</p:tagLst>
</file>

<file path=ppt/tags/tag4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1.0"/>
  <p:tag name="KSO_WM_UNIT_TYPE" val="i"/>
  <p:tag name="KSO_WM_UNIT_INDEX" val="6"/>
</p:tagLst>
</file>

<file path=ppt/tags/tag4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1.0"/>
  <p:tag name="KSO_WM_UNIT_TYPE" val="i"/>
  <p:tag name="KSO_WM_UNIT_INDEX" val="7"/>
</p:tagLst>
</file>

<file path=ppt/tags/tag4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1.0"/>
  <p:tag name="KSO_WM_UNIT_TYPE" val="i"/>
  <p:tag name="KSO_WM_UNIT_INDEX" val="8"/>
</p:tagLst>
</file>

<file path=ppt/tags/tag4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1.0"/>
  <p:tag name="KSO_WM_UNIT_TYPE" val="i"/>
  <p:tag name="KSO_WM_UNIT_INDEX" val="9"/>
</p:tagLst>
</file>

<file path=ppt/tags/tag4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1.0"/>
  <p:tag name="KSO_WM_UNIT_TYPE" val="i"/>
  <p:tag name="KSO_WM_UNIT_INDEX" val="10"/>
</p:tagLst>
</file>

<file path=ppt/tags/tag4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1.0"/>
  <p:tag name="KSO_WM_UNIT_TYPE" val="i"/>
  <p:tag name="KSO_WM_UNIT_INDEX" val="11"/>
</p:tagLst>
</file>

<file path=ppt/tags/tag4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1.0"/>
  <p:tag name="KSO_WM_UNIT_TYPE" val="i"/>
  <p:tag name="KSO_WM_UNIT_INDEX" val="12"/>
</p:tagLst>
</file>

<file path=ppt/tags/tag4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1.0"/>
  <p:tag name="KSO_WM_UNIT_TYPE" val="i"/>
  <p:tag name="KSO_WM_UNIT_INDEX" val="13"/>
</p:tagLst>
</file>

<file path=ppt/tags/tag4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1.0"/>
  <p:tag name="KSO_WM_UNIT_TYPE" val="i"/>
  <p:tag name="KSO_WM_UNIT_INDEX" val="14"/>
</p:tagLst>
</file>

<file path=ppt/tags/tag4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1.0"/>
  <p:tag name="KSO_WM_UNIT_TYPE" val="i"/>
  <p:tag name="KSO_WM_UNIT_INDEX" val="15"/>
</p:tagLst>
</file>

<file path=ppt/tags/tag4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6"/>
  <p:tag name="KSO_WM_UNIT_LAYERLEVEL" val="1"/>
  <p:tag name="KSO_WM_TAG_VERSION" val="1.0"/>
  <p:tag name="KSO_WM_UNIT_TYPE" val="i"/>
  <p:tag name="KSO_WM_UNIT_INDEX" val="16"/>
</p:tagLst>
</file>

<file path=ppt/tags/tag4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7"/>
  <p:tag name="KSO_WM_UNIT_LAYERLEVEL" val="1"/>
  <p:tag name="KSO_WM_TAG_VERSION" val="1.0"/>
  <p:tag name="KSO_WM_UNIT_TYPE" val="i"/>
  <p:tag name="KSO_WM_UNIT_INDEX" val="17"/>
</p:tagLst>
</file>

<file path=ppt/tags/tag4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8"/>
  <p:tag name="KSO_WM_UNIT_LAYERLEVEL" val="1"/>
  <p:tag name="KSO_WM_TAG_VERSION" val="1.0"/>
  <p:tag name="KSO_WM_UNIT_TYPE" val="i"/>
  <p:tag name="KSO_WM_UNIT_INDEX" val="18"/>
</p:tagLst>
</file>

<file path=ppt/tags/tag4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9"/>
  <p:tag name="KSO_WM_UNIT_LAYERLEVEL" val="1"/>
  <p:tag name="KSO_WM_TAG_VERSION" val="1.0"/>
  <p:tag name="KSO_WM_UNIT_TYPE" val="i"/>
  <p:tag name="KSO_WM_UNIT_INDEX" val="19"/>
</p:tagLst>
</file>

<file path=ppt/tags/tag4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0"/>
  <p:tag name="KSO_WM_UNIT_LAYERLEVEL" val="1"/>
  <p:tag name="KSO_WM_TAG_VERSION" val="1.0"/>
  <p:tag name="KSO_WM_UNIT_TYPE" val="i"/>
  <p:tag name="KSO_WM_UNIT_INDEX" val="20"/>
</p:tagLst>
</file>

<file path=ppt/tags/tag4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1"/>
  <p:tag name="KSO_WM_UNIT_LAYERLEVEL" val="1"/>
  <p:tag name="KSO_WM_TAG_VERSION" val="1.0"/>
  <p:tag name="KSO_WM_UNIT_TYPE" val="i"/>
  <p:tag name="KSO_WM_UNIT_INDEX" val="21"/>
</p:tagLst>
</file>

<file path=ppt/tags/tag4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2"/>
  <p:tag name="KSO_WM_UNIT_LAYERLEVEL" val="1"/>
  <p:tag name="KSO_WM_TAG_VERSION" val="1.0"/>
  <p:tag name="KSO_WM_UNIT_TYPE" val="i"/>
  <p:tag name="KSO_WM_UNIT_INDEX" val="22"/>
</p:tagLst>
</file>

<file path=ppt/tags/tag4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3"/>
  <p:tag name="KSO_WM_UNIT_LAYERLEVEL" val="1"/>
  <p:tag name="KSO_WM_TAG_VERSION" val="1.0"/>
  <p:tag name="KSO_WM_UNIT_TYPE" val="i"/>
  <p:tag name="KSO_WM_UNIT_INDEX" val="23"/>
</p:tagLst>
</file>

<file path=ppt/tags/tag4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4"/>
  <p:tag name="KSO_WM_UNIT_LAYERLEVEL" val="1"/>
  <p:tag name="KSO_WM_TAG_VERSION" val="1.0"/>
  <p:tag name="KSO_WM_UNIT_TYPE" val="i"/>
  <p:tag name="KSO_WM_UNIT_INDEX" val="24"/>
</p:tagLst>
</file>

<file path=ppt/tags/tag4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5"/>
  <p:tag name="KSO_WM_UNIT_LAYERLEVEL" val="1"/>
  <p:tag name="KSO_WM_TAG_VERSION" val="1.0"/>
  <p:tag name="KSO_WM_UNIT_TYPE" val="i"/>
  <p:tag name="KSO_WM_UNIT_INDEX" val="25"/>
</p:tagLst>
</file>

<file path=ppt/tags/tag4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6"/>
  <p:tag name="KSO_WM_UNIT_LAYERLEVEL" val="1"/>
  <p:tag name="KSO_WM_TAG_VERSION" val="1.0"/>
  <p:tag name="KSO_WM_UNIT_TYPE" val="i"/>
  <p:tag name="KSO_WM_UNIT_INDEX" val="26"/>
</p:tagLst>
</file>

<file path=ppt/tags/tag4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7"/>
  <p:tag name="KSO_WM_UNIT_LAYERLEVEL" val="1"/>
  <p:tag name="KSO_WM_TAG_VERSION" val="1.0"/>
  <p:tag name="KSO_WM_UNIT_TYPE" val="i"/>
  <p:tag name="KSO_WM_UNIT_INDEX" val="27"/>
</p:tagLst>
</file>

<file path=ppt/tags/tag4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8"/>
  <p:tag name="KSO_WM_UNIT_LAYERLEVEL" val="1"/>
  <p:tag name="KSO_WM_TAG_VERSION" val="1.0"/>
  <p:tag name="KSO_WM_UNIT_TYPE" val="i"/>
  <p:tag name="KSO_WM_UNIT_INDEX" val="28"/>
</p:tagLst>
</file>

<file path=ppt/tags/tag4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9"/>
  <p:tag name="KSO_WM_UNIT_LAYERLEVEL" val="1"/>
  <p:tag name="KSO_WM_TAG_VERSION" val="1.0"/>
  <p:tag name="KSO_WM_UNIT_TYPE" val="i"/>
  <p:tag name="KSO_WM_UNIT_INDEX" val="29"/>
</p:tagLst>
</file>

<file path=ppt/tags/tag4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0"/>
  <p:tag name="KSO_WM_UNIT_LAYERLEVEL" val="1"/>
  <p:tag name="KSO_WM_TAG_VERSION" val="1.0"/>
  <p:tag name="KSO_WM_UNIT_TYPE" val="i"/>
  <p:tag name="KSO_WM_UNIT_INDEX" val="30"/>
</p:tagLst>
</file>

<file path=ppt/tags/tag4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1"/>
  <p:tag name="KSO_WM_UNIT_LAYERLEVEL" val="1"/>
  <p:tag name="KSO_WM_TAG_VERSION" val="1.0"/>
  <p:tag name="KSO_WM_UNIT_TYPE" val="i"/>
  <p:tag name="KSO_WM_UNIT_INDEX" val="31"/>
</p:tagLst>
</file>

<file path=ppt/tags/tag4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2"/>
  <p:tag name="KSO_WM_UNIT_LAYERLEVEL" val="1"/>
  <p:tag name="KSO_WM_TAG_VERSION" val="1.0"/>
  <p:tag name="KSO_WM_UNIT_TYPE" val="i"/>
  <p:tag name="KSO_WM_UNIT_INDEX" val="32"/>
</p:tagLst>
</file>

<file path=ppt/tags/tag5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3"/>
  <p:tag name="KSO_WM_UNIT_LAYERLEVEL" val="1"/>
  <p:tag name="KSO_WM_TAG_VERSION" val="1.0"/>
  <p:tag name="KSO_WM_UNIT_TYPE" val="i"/>
  <p:tag name="KSO_WM_UNIT_INDEX" val="33"/>
</p:tagLst>
</file>

<file path=ppt/tags/tag5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4"/>
  <p:tag name="KSO_WM_UNIT_LAYERLEVEL" val="1"/>
  <p:tag name="KSO_WM_TAG_VERSION" val="1.0"/>
  <p:tag name="KSO_WM_UNIT_TYPE" val="i"/>
  <p:tag name="KSO_WM_UNIT_INDEX" val="34"/>
</p:tagLst>
</file>

<file path=ppt/tags/tag5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5"/>
  <p:tag name="KSO_WM_UNIT_LAYERLEVEL" val="1"/>
  <p:tag name="KSO_WM_TAG_VERSION" val="1.0"/>
  <p:tag name="KSO_WM_UNIT_TYPE" val="i"/>
  <p:tag name="KSO_WM_UNIT_INDEX" val="35"/>
</p:tagLst>
</file>

<file path=ppt/tags/tag5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6"/>
  <p:tag name="KSO_WM_UNIT_LAYERLEVEL" val="1"/>
  <p:tag name="KSO_WM_TAG_VERSION" val="1.0"/>
  <p:tag name="KSO_WM_UNIT_TYPE" val="i"/>
  <p:tag name="KSO_WM_UNIT_INDEX" val="36"/>
</p:tagLst>
</file>

<file path=ppt/tags/tag5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7"/>
  <p:tag name="KSO_WM_UNIT_LAYERLEVEL" val="1"/>
  <p:tag name="KSO_WM_TAG_VERSION" val="1.0"/>
  <p:tag name="KSO_WM_UNIT_TYPE" val="i"/>
  <p:tag name="KSO_WM_UNIT_INDEX" val="37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8"/>
  <p:tag name="KSO_WM_UNIT_LAYERLEVEL" val="1"/>
  <p:tag name="KSO_WM_TAG_VERSION" val="1.0"/>
  <p:tag name="KSO_WM_UNIT_TYPE" val="i"/>
  <p:tag name="KSO_WM_UNIT_INDEX" val="38"/>
</p:tagLst>
</file>

<file path=ppt/tags/tag5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39"/>
  <p:tag name="KSO_WM_UNIT_LAYERLEVEL" val="1"/>
  <p:tag name="KSO_WM_TAG_VERSION" val="1.0"/>
  <p:tag name="KSO_WM_UNIT_TYPE" val="i"/>
  <p:tag name="KSO_WM_UNIT_INDEX" val="39"/>
</p:tagLst>
</file>

<file path=ppt/tags/tag5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0"/>
  <p:tag name="KSO_WM_UNIT_LAYERLEVEL" val="1"/>
  <p:tag name="KSO_WM_TAG_VERSION" val="1.0"/>
  <p:tag name="KSO_WM_UNIT_TYPE" val="i"/>
  <p:tag name="KSO_WM_UNIT_INDEX" val="4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41"/>
  <p:tag name="KSO_WM_UNIT_LAYERLEVEL" val="1"/>
  <p:tag name="KSO_WM_TAG_VERSION" val="1.0"/>
  <p:tag name="KSO_WM_UNIT_TYPE" val="i"/>
  <p:tag name="KSO_WM_UNIT_INDEX" val="41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BEAUTIFY_FLAG" val="#wm#"/>
  <p:tag name="KSO_WM_UNIT_TYPE" val="i"/>
  <p:tag name="KSO_WM_UNIT_INDEX" val="41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2"/>
  <p:tag name="KSO_WM_UNIT_LAYERLEVEL" val="1"/>
  <p:tag name="KSO_WM_TAG_VERSION" val="1.0"/>
  <p:tag name="KSO_WM_BEAUTIFY_FLAG" val="#wm#"/>
  <p:tag name="KSO_WM_UNIT_TYPE" val="i"/>
  <p:tag name="KSO_WM_UNIT_INDEX" val="42"/>
</p:tagLst>
</file>

<file path=ppt/tags/tag5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5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5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5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UNIT_TYPE" val="i"/>
  <p:tag name="KSO_WM_UNIT_INDEX" val="5"/>
</p:tagLst>
</file>

<file path=ppt/tags/tag5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1.0"/>
  <p:tag name="KSO_WM_UNIT_TYPE" val="i"/>
  <p:tag name="KSO_WM_UNIT_INDEX" val="6"/>
</p:tagLst>
</file>

<file path=ppt/tags/tag5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1.0"/>
  <p:tag name="KSO_WM_UNIT_TYPE" val="i"/>
  <p:tag name="KSO_WM_UNIT_INDEX" val="7"/>
</p:tagLst>
</file>

<file path=ppt/tags/tag5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1.0"/>
  <p:tag name="KSO_WM_UNIT_TYPE" val="i"/>
  <p:tag name="KSO_WM_UNIT_INDEX" val="8"/>
</p:tagLst>
</file>

<file path=ppt/tags/tag5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1.0"/>
  <p:tag name="KSO_WM_UNIT_TYPE" val="i"/>
  <p:tag name="KSO_WM_UNIT_INDEX" val="9"/>
</p:tagLst>
</file>

<file path=ppt/tags/tag5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1.0"/>
  <p:tag name="KSO_WM_UNIT_TYPE" val="i"/>
  <p:tag name="KSO_WM_UNIT_INDEX" val="10"/>
</p:tagLst>
</file>

<file path=ppt/tags/tag5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1.0"/>
  <p:tag name="KSO_WM_UNIT_TYPE" val="i"/>
  <p:tag name="KSO_WM_UNIT_INDEX" val="11"/>
</p:tagLst>
</file>

<file path=ppt/tags/tag5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1.0"/>
  <p:tag name="KSO_WM_UNIT_TYPE" val="i"/>
  <p:tag name="KSO_WM_UNIT_INDEX" val="12"/>
</p:tagLst>
</file>

<file path=ppt/tags/tag5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1.0"/>
  <p:tag name="KSO_WM_UNIT_TYPE" val="i"/>
  <p:tag name="KSO_WM_UNIT_INDEX" val="13"/>
</p:tagLst>
</file>

<file path=ppt/tags/tag5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4"/>
  <p:tag name="KSO_WM_UNIT_LAYERLEVEL" val="1"/>
  <p:tag name="KSO_WM_TAG_VERSION" val="1.0"/>
  <p:tag name="KSO_WM_UNIT_TYPE" val="i"/>
  <p:tag name="KSO_WM_UNIT_INDEX" val="14"/>
</p:tagLst>
</file>

<file path=ppt/tags/tag5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5"/>
  <p:tag name="KSO_WM_UNIT_LAYERLEVEL" val="1"/>
  <p:tag name="KSO_WM_TAG_VERSION" val="1.0"/>
  <p:tag name="KSO_WM_UNIT_TYPE" val="i"/>
  <p:tag name="KSO_WM_UNIT_INDEX" val="15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6"/>
  <p:tag name="KSO_WM_UNIT_LAYERLEVEL" val="1"/>
  <p:tag name="KSO_WM_TAG_VERSION" val="1.0"/>
  <p:tag name="KSO_WM_UNIT_TYPE" val="i"/>
  <p:tag name="KSO_WM_UNIT_INDEX" val="16"/>
</p:tagLst>
</file>

<file path=ppt/tags/tag5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7"/>
  <p:tag name="KSO_WM_UNIT_LAYERLEVEL" val="1"/>
  <p:tag name="KSO_WM_TAG_VERSION" val="1.0"/>
  <p:tag name="KSO_WM_UNIT_TYPE" val="i"/>
  <p:tag name="KSO_WM_UNIT_INDEX" val="17"/>
</p:tagLst>
</file>

<file path=ppt/tags/tag5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8"/>
  <p:tag name="KSO_WM_UNIT_LAYERLEVEL" val="1"/>
  <p:tag name="KSO_WM_TAG_VERSION" val="1.0"/>
  <p:tag name="KSO_WM_UNIT_TYPE" val="i"/>
  <p:tag name="KSO_WM_UNIT_INDEX" val="18"/>
</p:tagLst>
</file>

<file path=ppt/tags/tag5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9"/>
  <p:tag name="KSO_WM_UNIT_LAYERLEVEL" val="1"/>
  <p:tag name="KSO_WM_TAG_VERSION" val="1.0"/>
  <p:tag name="KSO_WM_UNIT_TYPE" val="i"/>
  <p:tag name="KSO_WM_UNIT_INDEX" val="19"/>
</p:tagLst>
</file>

<file path=ppt/tags/tag5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0"/>
  <p:tag name="KSO_WM_UNIT_LAYERLEVEL" val="1"/>
  <p:tag name="KSO_WM_TAG_VERSION" val="1.0"/>
  <p:tag name="KSO_WM_UNIT_TYPE" val="i"/>
  <p:tag name="KSO_WM_UNIT_INDEX" val="20"/>
</p:tagLst>
</file>

<file path=ppt/tags/tag5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1"/>
  <p:tag name="KSO_WM_UNIT_LAYERLEVEL" val="1"/>
  <p:tag name="KSO_WM_TAG_VERSION" val="1.0"/>
  <p:tag name="KSO_WM_UNIT_TYPE" val="i"/>
  <p:tag name="KSO_WM_UNIT_INDEX" val="21"/>
</p:tagLst>
</file>

<file path=ppt/tags/tag5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2"/>
  <p:tag name="KSO_WM_UNIT_LAYERLEVEL" val="1"/>
  <p:tag name="KSO_WM_TAG_VERSION" val="1.0"/>
  <p:tag name="KSO_WM_UNIT_TYPE" val="i"/>
  <p:tag name="KSO_WM_UNIT_INDEX" val="22"/>
</p:tagLst>
</file>

<file path=ppt/tags/tag5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3"/>
  <p:tag name="KSO_WM_UNIT_LAYERLEVEL" val="1"/>
  <p:tag name="KSO_WM_TAG_VERSION" val="1.0"/>
  <p:tag name="KSO_WM_UNIT_TYPE" val="i"/>
  <p:tag name="KSO_WM_UNIT_INDEX" val="23"/>
</p:tagLst>
</file>

<file path=ppt/tags/tag5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4"/>
  <p:tag name="KSO_WM_UNIT_LAYERLEVEL" val="1"/>
  <p:tag name="KSO_WM_TAG_VERSION" val="1.0"/>
  <p:tag name="KSO_WM_UNIT_TYPE" val="i"/>
  <p:tag name="KSO_WM_UNIT_INDEX" val="24"/>
</p:tagLst>
</file>

<file path=ppt/tags/tag5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5"/>
  <p:tag name="KSO_WM_UNIT_LAYERLEVEL" val="1"/>
  <p:tag name="KSO_WM_TAG_VERSION" val="1.0"/>
  <p:tag name="KSO_WM_UNIT_TYPE" val="i"/>
  <p:tag name="KSO_WM_UNIT_INDEX" val="25"/>
</p:tagLst>
</file>

<file path=ppt/tags/tag5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6"/>
  <p:tag name="KSO_WM_UNIT_LAYERLEVEL" val="1"/>
  <p:tag name="KSO_WM_TAG_VERSION" val="1.0"/>
  <p:tag name="KSO_WM_UNIT_TYPE" val="i"/>
  <p:tag name="KSO_WM_UNIT_INDEX" val="26"/>
</p:tagLst>
</file>

<file path=ppt/tags/tag5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7"/>
  <p:tag name="KSO_WM_UNIT_LAYERLEVEL" val="1"/>
  <p:tag name="KSO_WM_TAG_VERSION" val="1.0"/>
  <p:tag name="KSO_WM_UNIT_TYPE" val="i"/>
  <p:tag name="KSO_WM_UNIT_INDEX" val="27"/>
</p:tagLst>
</file>

<file path=ppt/tags/tag5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8"/>
  <p:tag name="KSO_WM_UNIT_LAYERLEVEL" val="1"/>
  <p:tag name="KSO_WM_TAG_VERSION" val="1.0"/>
  <p:tag name="KSO_WM_UNIT_TYPE" val="i"/>
  <p:tag name="KSO_WM_UNIT_INDEX" val="28"/>
</p:tagLst>
</file>

<file path=ppt/tags/tag5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9"/>
  <p:tag name="KSO_WM_UNIT_LAYERLEVEL" val="1"/>
  <p:tag name="KSO_WM_TAG_VERSION" val="1.0"/>
  <p:tag name="KSO_WM_UNIT_TYPE" val="i"/>
  <p:tag name="KSO_WM_UNIT_INDEX" val="29"/>
</p:tagLst>
</file>

<file path=ppt/tags/tag5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0"/>
  <p:tag name="KSO_WM_UNIT_LAYERLEVEL" val="1"/>
  <p:tag name="KSO_WM_TAG_VERSION" val="1.0"/>
  <p:tag name="KSO_WM_UNIT_TYPE" val="i"/>
  <p:tag name="KSO_WM_UNIT_INDEX" val="30"/>
</p:tagLst>
</file>

<file path=ppt/tags/tag5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1"/>
  <p:tag name="KSO_WM_UNIT_LAYERLEVEL" val="1"/>
  <p:tag name="KSO_WM_TAG_VERSION" val="1.0"/>
  <p:tag name="KSO_WM_UNIT_TYPE" val="i"/>
  <p:tag name="KSO_WM_UNIT_INDEX" val="31"/>
</p:tagLst>
</file>

<file path=ppt/tags/tag5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2"/>
  <p:tag name="KSO_WM_UNIT_LAYERLEVEL" val="1"/>
  <p:tag name="KSO_WM_TAG_VERSION" val="1.0"/>
  <p:tag name="KSO_WM_UNIT_TYPE" val="i"/>
  <p:tag name="KSO_WM_UNIT_INDEX" val="32"/>
</p:tagLst>
</file>

<file path=ppt/tags/tag5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3"/>
  <p:tag name="KSO_WM_UNIT_LAYERLEVEL" val="1"/>
  <p:tag name="KSO_WM_TAG_VERSION" val="1.0"/>
  <p:tag name="KSO_WM_UNIT_TYPE" val="i"/>
  <p:tag name="KSO_WM_UNIT_INDEX" val="33"/>
</p:tagLst>
</file>

<file path=ppt/tags/tag5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4"/>
  <p:tag name="KSO_WM_UNIT_LAYERLEVEL" val="1"/>
  <p:tag name="KSO_WM_TAG_VERSION" val="1.0"/>
  <p:tag name="KSO_WM_UNIT_TYPE" val="i"/>
  <p:tag name="KSO_WM_UNIT_INDEX" val="34"/>
</p:tagLst>
</file>

<file path=ppt/tags/tag5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5"/>
  <p:tag name="KSO_WM_UNIT_LAYERLEVEL" val="1"/>
  <p:tag name="KSO_WM_TAG_VERSION" val="1.0"/>
  <p:tag name="KSO_WM_UNIT_TYPE" val="i"/>
  <p:tag name="KSO_WM_UNIT_INDEX" val="35"/>
</p:tagLst>
</file>

<file path=ppt/tags/tag5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6"/>
  <p:tag name="KSO_WM_UNIT_LAYERLEVEL" val="1"/>
  <p:tag name="KSO_WM_TAG_VERSION" val="1.0"/>
  <p:tag name="KSO_WM_UNIT_TYPE" val="i"/>
  <p:tag name="KSO_WM_UNIT_INDEX" val="36"/>
</p:tagLst>
</file>

<file path=ppt/tags/tag5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7"/>
  <p:tag name="KSO_WM_UNIT_LAYERLEVEL" val="1"/>
  <p:tag name="KSO_WM_TAG_VERSION" val="1.0"/>
  <p:tag name="KSO_WM_UNIT_TYPE" val="i"/>
  <p:tag name="KSO_WM_UNIT_INDEX" val="37"/>
</p:tagLst>
</file>

<file path=ppt/tags/tag5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8"/>
  <p:tag name="KSO_WM_UNIT_LAYERLEVEL" val="1"/>
  <p:tag name="KSO_WM_TAG_VERSION" val="1.0"/>
  <p:tag name="KSO_WM_UNIT_TYPE" val="i"/>
  <p:tag name="KSO_WM_UNIT_INDEX" val="38"/>
</p:tagLst>
</file>

<file path=ppt/tags/tag5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9"/>
  <p:tag name="KSO_WM_UNIT_LAYERLEVEL" val="1"/>
  <p:tag name="KSO_WM_TAG_VERSION" val="1.0"/>
  <p:tag name="KSO_WM_UNIT_TYPE" val="i"/>
  <p:tag name="KSO_WM_UNIT_INDEX" val="39"/>
</p:tagLst>
</file>

<file path=ppt/tags/tag5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0"/>
  <p:tag name="KSO_WM_UNIT_LAYERLEVEL" val="1"/>
  <p:tag name="KSO_WM_TAG_VERSION" val="1.0"/>
  <p:tag name="KSO_WM_UNIT_TYPE" val="i"/>
  <p:tag name="KSO_WM_UNIT_INDEX" val="40"/>
</p:tagLst>
</file>

<file path=ppt/tags/tag5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1"/>
  <p:tag name="KSO_WM_UNIT_LAYERLEVEL" val="1"/>
  <p:tag name="KSO_WM_TAG_VERSION" val="1.0"/>
  <p:tag name="KSO_WM_UNIT_TYPE" val="i"/>
  <p:tag name="KSO_WM_UNIT_INDEX" val="41"/>
</p:tagLst>
</file>

<file path=ppt/tags/tag5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5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5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5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5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5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1.0"/>
  <p:tag name="KSO_WM_UNIT_TYPE" val="i"/>
  <p:tag name="KSO_WM_UNIT_INDEX" val="10"/>
</p:tagLst>
</file>

<file path=ppt/tags/tag5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UNIT_TYPE" val="i"/>
  <p:tag name="KSO_WM_UNIT_INDEX" val="11"/>
</p:tagLst>
</file>

<file path=ppt/tags/tag5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1.0"/>
  <p:tag name="KSO_WM_UNIT_TYPE" val="i"/>
  <p:tag name="KSO_WM_UNIT_INDEX" val="12"/>
</p:tagLst>
</file>

<file path=ppt/tags/tag5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1.0"/>
  <p:tag name="KSO_WM_UNIT_TYPE" val="i"/>
  <p:tag name="KSO_WM_UNIT_INDEX" val="13"/>
</p:tagLst>
</file>

<file path=ppt/tags/tag5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1.0"/>
  <p:tag name="KSO_WM_UNIT_TYPE" val="i"/>
  <p:tag name="KSO_WM_UNIT_INDEX" val="14"/>
</p:tagLst>
</file>

<file path=ppt/tags/tag5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1.0"/>
  <p:tag name="KSO_WM_UNIT_TYPE" val="i"/>
  <p:tag name="KSO_WM_UNIT_INDEX" val="15"/>
</p:tagLst>
</file>

<file path=ppt/tags/tag5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1.0"/>
  <p:tag name="KSO_WM_UNIT_TYPE" val="i"/>
  <p:tag name="KSO_WM_UNIT_INDEX" val="16"/>
</p:tagLst>
</file>

<file path=ppt/tags/tag5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1.0"/>
  <p:tag name="KSO_WM_UNIT_TYPE" val="i"/>
  <p:tag name="KSO_WM_UNIT_INDEX" val="17"/>
</p:tagLst>
</file>

<file path=ppt/tags/tag5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1.0"/>
  <p:tag name="KSO_WM_UNIT_TYPE" val="i"/>
  <p:tag name="KSO_WM_UNIT_INDEX" val="18"/>
</p:tagLst>
</file>

<file path=ppt/tags/tag5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1.0"/>
  <p:tag name="KSO_WM_UNIT_TYPE" val="i"/>
  <p:tag name="KSO_WM_UNIT_INDEX" val="19"/>
</p:tagLst>
</file>

<file path=ppt/tags/tag5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1.0"/>
  <p:tag name="KSO_WM_UNIT_TYPE" val="i"/>
  <p:tag name="KSO_WM_UNIT_INDEX" val="20"/>
</p:tagLst>
</file>

<file path=ppt/tags/tag5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1.0"/>
  <p:tag name="KSO_WM_UNIT_TYPE" val="i"/>
  <p:tag name="KSO_WM_UNIT_INDEX" val="21"/>
</p:tagLst>
</file>

<file path=ppt/tags/tag5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2"/>
  <p:tag name="KSO_WM_UNIT_LAYERLEVEL" val="1"/>
  <p:tag name="KSO_WM_TAG_VERSION" val="1.0"/>
  <p:tag name="KSO_WM_UNIT_TYPE" val="i"/>
  <p:tag name="KSO_WM_UNIT_INDEX" val="22"/>
</p:tagLst>
</file>

<file path=ppt/tags/tag5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3"/>
  <p:tag name="KSO_WM_UNIT_LAYERLEVEL" val="1"/>
  <p:tag name="KSO_WM_TAG_VERSION" val="1.0"/>
  <p:tag name="KSO_WM_UNIT_TYPE" val="i"/>
  <p:tag name="KSO_WM_UNIT_INDEX" val="23"/>
</p:tagLst>
</file>

<file path=ppt/tags/tag5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4"/>
  <p:tag name="KSO_WM_UNIT_LAYERLEVEL" val="1"/>
  <p:tag name="KSO_WM_TAG_VERSION" val="1.0"/>
  <p:tag name="KSO_WM_UNIT_TYPE" val="i"/>
  <p:tag name="KSO_WM_UNIT_INDEX" val="24"/>
</p:tagLst>
</file>

<file path=ppt/tags/tag5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5"/>
  <p:tag name="KSO_WM_UNIT_LAYERLEVEL" val="1"/>
  <p:tag name="KSO_WM_TAG_VERSION" val="1.0"/>
  <p:tag name="KSO_WM_UNIT_TYPE" val="i"/>
  <p:tag name="KSO_WM_UNIT_INDEX" val="25"/>
</p:tagLst>
</file>

<file path=ppt/tags/tag5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6"/>
  <p:tag name="KSO_WM_UNIT_LAYERLEVEL" val="1"/>
  <p:tag name="KSO_WM_TAG_VERSION" val="1.0"/>
  <p:tag name="KSO_WM_UNIT_TYPE" val="i"/>
  <p:tag name="KSO_WM_UNIT_INDEX" val="26"/>
</p:tagLst>
</file>

<file path=ppt/tags/tag5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7"/>
  <p:tag name="KSO_WM_UNIT_LAYERLEVEL" val="1"/>
  <p:tag name="KSO_WM_TAG_VERSION" val="1.0"/>
  <p:tag name="KSO_WM_UNIT_TYPE" val="i"/>
  <p:tag name="KSO_WM_UNIT_INDEX" val="27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8"/>
  <p:tag name="KSO_WM_UNIT_LAYERLEVEL" val="1"/>
  <p:tag name="KSO_WM_TAG_VERSION" val="1.0"/>
  <p:tag name="KSO_WM_UNIT_TYPE" val="i"/>
  <p:tag name="KSO_WM_UNIT_INDEX" val="28"/>
</p:tagLst>
</file>

<file path=ppt/tags/tag5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9"/>
  <p:tag name="KSO_WM_UNIT_LAYERLEVEL" val="1"/>
  <p:tag name="KSO_WM_TAG_VERSION" val="1.0"/>
  <p:tag name="KSO_WM_UNIT_TYPE" val="i"/>
  <p:tag name="KSO_WM_UNIT_INDEX" val="29"/>
</p:tagLst>
</file>

<file path=ppt/tags/tag5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0"/>
  <p:tag name="KSO_WM_UNIT_LAYERLEVEL" val="1"/>
  <p:tag name="KSO_WM_TAG_VERSION" val="1.0"/>
  <p:tag name="KSO_WM_UNIT_TYPE" val="i"/>
  <p:tag name="KSO_WM_UNIT_INDEX" val="3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1"/>
  <p:tag name="KSO_WM_UNIT_LAYERLEVEL" val="1"/>
  <p:tag name="KSO_WM_TAG_VERSION" val="1.0"/>
  <p:tag name="KSO_WM_UNIT_TYPE" val="i"/>
  <p:tag name="KSO_WM_UNIT_INDEX" val="31"/>
</p:tagLst>
</file>

<file path=ppt/tags/tag5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2"/>
  <p:tag name="KSO_WM_UNIT_LAYERLEVEL" val="1"/>
  <p:tag name="KSO_WM_TAG_VERSION" val="1.0"/>
  <p:tag name="KSO_WM_UNIT_TYPE" val="i"/>
  <p:tag name="KSO_WM_UNIT_INDEX" val="32"/>
</p:tagLst>
</file>

<file path=ppt/tags/tag5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3"/>
  <p:tag name="KSO_WM_UNIT_LAYERLEVEL" val="1"/>
  <p:tag name="KSO_WM_TAG_VERSION" val="1.0"/>
  <p:tag name="KSO_WM_UNIT_TYPE" val="i"/>
  <p:tag name="KSO_WM_UNIT_INDEX" val="33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4"/>
  <p:tag name="KSO_WM_UNIT_LAYERLEVEL" val="1"/>
  <p:tag name="KSO_WM_TAG_VERSION" val="1.0"/>
  <p:tag name="KSO_WM_UNIT_TYPE" val="i"/>
  <p:tag name="KSO_WM_UNIT_INDEX" val="34"/>
</p:tagLst>
</file>

<file path=ppt/tags/tag5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5"/>
  <p:tag name="KSO_WM_UNIT_LAYERLEVEL" val="1"/>
  <p:tag name="KSO_WM_TAG_VERSION" val="1.0"/>
  <p:tag name="KSO_WM_UNIT_TYPE" val="i"/>
  <p:tag name="KSO_WM_UNIT_INDEX" val="35"/>
</p:tagLst>
</file>

<file path=ppt/tags/tag5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6"/>
  <p:tag name="KSO_WM_UNIT_LAYERLEVEL" val="1"/>
  <p:tag name="KSO_WM_TAG_VERSION" val="1.0"/>
  <p:tag name="KSO_WM_UNIT_TYPE" val="i"/>
  <p:tag name="KSO_WM_UNIT_INDEX" val="36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7"/>
  <p:tag name="KSO_WM_UNIT_LAYERLEVEL" val="1"/>
  <p:tag name="KSO_WM_TAG_VERSION" val="1.0"/>
  <p:tag name="KSO_WM_UNIT_TYPE" val="i"/>
  <p:tag name="KSO_WM_UNIT_INDEX" val="37"/>
</p:tagLst>
</file>

<file path=ppt/tags/tag5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8"/>
  <p:tag name="KSO_WM_UNIT_LAYERLEVEL" val="1"/>
  <p:tag name="KSO_WM_TAG_VERSION" val="1.0"/>
  <p:tag name="KSO_WM_UNIT_TYPE" val="i"/>
  <p:tag name="KSO_WM_UNIT_INDEX" val="38"/>
</p:tagLst>
</file>

<file path=ppt/tags/tag5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9"/>
  <p:tag name="KSO_WM_UNIT_LAYERLEVEL" val="1"/>
  <p:tag name="KSO_WM_TAG_VERSION" val="1.0"/>
  <p:tag name="KSO_WM_UNIT_TYPE" val="i"/>
  <p:tag name="KSO_WM_UNIT_INDEX" val="39"/>
</p:tagLst>
</file>

<file path=ppt/tags/tag5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0"/>
  <p:tag name="KSO_WM_UNIT_LAYERLEVEL" val="1"/>
  <p:tag name="KSO_WM_TAG_VERSION" val="1.0"/>
  <p:tag name="KSO_WM_UNIT_TYPE" val="i"/>
  <p:tag name="KSO_WM_UNIT_INDEX" val="40"/>
</p:tagLst>
</file>

<file path=ppt/tags/tag5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1"/>
  <p:tag name="KSO_WM_UNIT_LAYERLEVEL" val="1"/>
  <p:tag name="KSO_WM_TAG_VERSION" val="1.0"/>
  <p:tag name="KSO_WM_UNIT_TYPE" val="i"/>
  <p:tag name="KSO_WM_UNIT_INDEX" val="41"/>
</p:tagLst>
</file>

<file path=ppt/tags/tag5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2"/>
  <p:tag name="KSO_WM_UNIT_LAYERLEVEL" val="1"/>
  <p:tag name="KSO_WM_TAG_VERSION" val="1.0"/>
  <p:tag name="KSO_WM_UNIT_TYPE" val="i"/>
  <p:tag name="KSO_WM_UNIT_INDEX" val="42"/>
</p:tagLst>
</file>

<file path=ppt/tags/tag6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3"/>
  <p:tag name="KSO_WM_UNIT_LAYERLEVEL" val="1"/>
  <p:tag name="KSO_WM_TAG_VERSION" val="1.0"/>
  <p:tag name="KSO_WM_UNIT_TYPE" val="i"/>
  <p:tag name="KSO_WM_UNIT_INDEX" val="43"/>
</p:tagLst>
</file>

<file path=ppt/tags/tag6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4"/>
  <p:tag name="KSO_WM_UNIT_LAYERLEVEL" val="1"/>
  <p:tag name="KSO_WM_TAG_VERSION" val="1.0"/>
  <p:tag name="KSO_WM_UNIT_TYPE" val="i"/>
  <p:tag name="KSO_WM_UNIT_INDEX" val="44"/>
</p:tagLst>
</file>

<file path=ppt/tags/tag6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5"/>
  <p:tag name="KSO_WM_UNIT_LAYERLEVEL" val="1"/>
  <p:tag name="KSO_WM_TAG_VERSION" val="1.0"/>
  <p:tag name="KSO_WM_UNIT_TYPE" val="i"/>
  <p:tag name="KSO_WM_UNIT_INDEX" val="45"/>
</p:tagLst>
</file>

<file path=ppt/tags/tag6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6"/>
  <p:tag name="KSO_WM_UNIT_LAYERLEVEL" val="1"/>
  <p:tag name="KSO_WM_TAG_VERSION" val="1.0"/>
  <p:tag name="KSO_WM_UNIT_TYPE" val="i"/>
  <p:tag name="KSO_WM_UNIT_INDEX" val="46"/>
</p:tagLst>
</file>

<file path=ppt/tags/tag6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7"/>
  <p:tag name="KSO_WM_UNIT_LAYERLEVEL" val="1"/>
  <p:tag name="KSO_WM_TAG_VERSION" val="1.0"/>
  <p:tag name="KSO_WM_UNIT_TYPE" val="i"/>
  <p:tag name="KSO_WM_UNIT_INDEX" val="47"/>
</p:tagLst>
</file>

<file path=ppt/tags/tag6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8"/>
  <p:tag name="KSO_WM_UNIT_LAYERLEVEL" val="1"/>
  <p:tag name="KSO_WM_TAG_VERSION" val="1.0"/>
  <p:tag name="KSO_WM_UNIT_TYPE" val="i"/>
  <p:tag name="KSO_WM_UNIT_INDEX" val="48"/>
</p:tagLst>
</file>

<file path=ppt/tags/tag6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9"/>
  <p:tag name="KSO_WM_UNIT_LAYERLEVEL" val="1"/>
  <p:tag name="KSO_WM_TAG_VERSION" val="1.0"/>
  <p:tag name="KSO_WM_UNIT_TYPE" val="i"/>
  <p:tag name="KSO_WM_UNIT_INDEX" val="49"/>
</p:tagLst>
</file>

<file path=ppt/tags/tag6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0"/>
  <p:tag name="KSO_WM_UNIT_LAYERLEVEL" val="1"/>
  <p:tag name="KSO_WM_TAG_VERSION" val="1.0"/>
  <p:tag name="KSO_WM_UNIT_TYPE" val="i"/>
  <p:tag name="KSO_WM_UNIT_INDEX" val="50"/>
</p:tagLst>
</file>

<file path=ppt/tags/tag6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1"/>
  <p:tag name="KSO_WM_UNIT_LAYERLEVEL" val="1"/>
  <p:tag name="KSO_WM_TAG_VERSION" val="1.0"/>
  <p:tag name="KSO_WM_UNIT_TYPE" val="i"/>
  <p:tag name="KSO_WM_UNIT_INDEX" val="51"/>
</p:tagLst>
</file>

<file path=ppt/tags/tag6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2"/>
  <p:tag name="KSO_WM_UNIT_LAYERLEVEL" val="1"/>
  <p:tag name="KSO_WM_TAG_VERSION" val="1.0"/>
  <p:tag name="KSO_WM_UNIT_TYPE" val="i"/>
  <p:tag name="KSO_WM_UNIT_INDEX" val="52"/>
</p:tagLst>
</file>

<file path=ppt/tags/tag6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3"/>
  <p:tag name="KSO_WM_UNIT_LAYERLEVEL" val="1"/>
  <p:tag name="KSO_WM_TAG_VERSION" val="1.0"/>
  <p:tag name="KSO_WM_UNIT_TYPE" val="i"/>
  <p:tag name="KSO_WM_UNIT_INDEX" val="53"/>
</p:tagLst>
</file>

<file path=ppt/tags/tag6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4"/>
  <p:tag name="KSO_WM_UNIT_LAYERLEVEL" val="1"/>
  <p:tag name="KSO_WM_TAG_VERSION" val="1.0"/>
  <p:tag name="KSO_WM_UNIT_TYPE" val="i"/>
  <p:tag name="KSO_WM_UNIT_INDEX" val="54"/>
</p:tagLst>
</file>

<file path=ppt/tags/tag6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5"/>
  <p:tag name="KSO_WM_UNIT_LAYERLEVEL" val="1"/>
  <p:tag name="KSO_WM_TAG_VERSION" val="1.0"/>
  <p:tag name="KSO_WM_UNIT_TYPE" val="i"/>
  <p:tag name="KSO_WM_UNIT_INDEX" val="55"/>
</p:tagLst>
</file>

<file path=ppt/tags/tag6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6"/>
  <p:tag name="KSO_WM_UNIT_LAYERLEVEL" val="1"/>
  <p:tag name="KSO_WM_TAG_VERSION" val="1.0"/>
  <p:tag name="KSO_WM_UNIT_TYPE" val="i"/>
  <p:tag name="KSO_WM_UNIT_INDEX" val="56"/>
</p:tagLst>
</file>

<file path=ppt/tags/tag6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7"/>
  <p:tag name="KSO_WM_UNIT_LAYERLEVEL" val="1"/>
  <p:tag name="KSO_WM_TAG_VERSION" val="1.0"/>
  <p:tag name="KSO_WM_UNIT_TYPE" val="i"/>
  <p:tag name="KSO_WM_UNIT_INDEX" val="57"/>
</p:tagLst>
</file>

<file path=ppt/tags/tag6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8"/>
  <p:tag name="KSO_WM_UNIT_LAYERLEVEL" val="1"/>
  <p:tag name="KSO_WM_TAG_VERSION" val="1.0"/>
  <p:tag name="KSO_WM_UNIT_TYPE" val="i"/>
  <p:tag name="KSO_WM_UNIT_INDEX" val="58"/>
</p:tagLst>
</file>

<file path=ppt/tags/tag6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9"/>
  <p:tag name="KSO_WM_UNIT_LAYERLEVEL" val="1"/>
  <p:tag name="KSO_WM_TAG_VERSION" val="1.0"/>
  <p:tag name="KSO_WM_UNIT_TYPE" val="i"/>
  <p:tag name="KSO_WM_UNIT_INDEX" val="59"/>
</p:tagLst>
</file>

<file path=ppt/tags/tag6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0"/>
  <p:tag name="KSO_WM_UNIT_LAYERLEVEL" val="1"/>
  <p:tag name="KSO_WM_TAG_VERSION" val="1.0"/>
  <p:tag name="KSO_WM_UNIT_TYPE" val="i"/>
  <p:tag name="KSO_WM_UNIT_INDEX" val="60"/>
</p:tagLst>
</file>

<file path=ppt/tags/tag6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1"/>
  <p:tag name="KSO_WM_UNIT_LAYERLEVEL" val="1"/>
  <p:tag name="KSO_WM_TAG_VERSION" val="1.0"/>
  <p:tag name="KSO_WM_UNIT_TYPE" val="i"/>
  <p:tag name="KSO_WM_UNIT_INDEX" val="61"/>
</p:tagLst>
</file>

<file path=ppt/tags/tag6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2"/>
  <p:tag name="KSO_WM_UNIT_LAYERLEVEL" val="1"/>
  <p:tag name="KSO_WM_TAG_VERSION" val="1.0"/>
  <p:tag name="KSO_WM_UNIT_TYPE" val="i"/>
  <p:tag name="KSO_WM_UNIT_INDEX" val="62"/>
</p:tagLst>
</file>

<file path=ppt/tags/tag6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3"/>
  <p:tag name="KSO_WM_UNIT_LAYERLEVEL" val="1"/>
  <p:tag name="KSO_WM_TAG_VERSION" val="1.0"/>
  <p:tag name="KSO_WM_UNIT_TYPE" val="i"/>
  <p:tag name="KSO_WM_UNIT_INDEX" val="63"/>
</p:tagLst>
</file>

<file path=ppt/tags/tag6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4"/>
  <p:tag name="KSO_WM_UNIT_LAYERLEVEL" val="1"/>
  <p:tag name="KSO_WM_TAG_VERSION" val="1.0"/>
  <p:tag name="KSO_WM_UNIT_TYPE" val="i"/>
  <p:tag name="KSO_WM_UNIT_INDEX" val="64"/>
</p:tagLst>
</file>

<file path=ppt/tags/tag6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5"/>
  <p:tag name="KSO_WM_UNIT_LAYERLEVEL" val="1"/>
  <p:tag name="KSO_WM_TAG_VERSION" val="1.0"/>
  <p:tag name="KSO_WM_UNIT_TYPE" val="i"/>
  <p:tag name="KSO_WM_UNIT_INDEX" val="65"/>
</p:tagLst>
</file>

<file path=ppt/tags/tag6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6"/>
  <p:tag name="KSO_WM_UNIT_LAYERLEVEL" val="1"/>
  <p:tag name="KSO_WM_TAG_VERSION" val="1.0"/>
  <p:tag name="KSO_WM_UNIT_TYPE" val="i"/>
  <p:tag name="KSO_WM_UNIT_INDEX" val="66"/>
</p:tagLst>
</file>

<file path=ppt/tags/tag6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7"/>
  <p:tag name="KSO_WM_UNIT_LAYERLEVEL" val="1"/>
  <p:tag name="KSO_WM_TAG_VERSION" val="1.0"/>
  <p:tag name="KSO_WM_UNIT_TYPE" val="i"/>
  <p:tag name="KSO_WM_UNIT_INDEX" val="67"/>
</p:tagLst>
</file>

<file path=ppt/tags/tag6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8"/>
  <p:tag name="KSO_WM_UNIT_LAYERLEVEL" val="1"/>
  <p:tag name="KSO_WM_TAG_VERSION" val="1.0"/>
  <p:tag name="KSO_WM_UNIT_TYPE" val="i"/>
  <p:tag name="KSO_WM_UNIT_INDEX" val="68"/>
</p:tagLst>
</file>

<file path=ppt/tags/tag6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9"/>
  <p:tag name="KSO_WM_UNIT_LAYERLEVEL" val="1"/>
  <p:tag name="KSO_WM_TAG_VERSION" val="1.0"/>
  <p:tag name="KSO_WM_UNIT_TYPE" val="i"/>
  <p:tag name="KSO_WM_UNIT_INDEX" val="69"/>
</p:tagLst>
</file>

<file path=ppt/tags/tag6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0"/>
  <p:tag name="KSO_WM_UNIT_LAYERLEVEL" val="1"/>
  <p:tag name="KSO_WM_TAG_VERSION" val="1.0"/>
  <p:tag name="KSO_WM_UNIT_TYPE" val="i"/>
  <p:tag name="KSO_WM_UNIT_INDEX" val="70"/>
</p:tagLst>
</file>

<file path=ppt/tags/tag6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1"/>
  <p:tag name="KSO_WM_UNIT_LAYERLEVEL" val="1"/>
  <p:tag name="KSO_WM_TAG_VERSION" val="1.0"/>
  <p:tag name="KSO_WM_UNIT_TYPE" val="i"/>
  <p:tag name="KSO_WM_UNIT_INDEX" val="71"/>
</p:tagLst>
</file>

<file path=ppt/tags/tag6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2"/>
  <p:tag name="KSO_WM_UNIT_LAYERLEVEL" val="1"/>
  <p:tag name="KSO_WM_TAG_VERSION" val="1.0"/>
  <p:tag name="KSO_WM_UNIT_TYPE" val="i"/>
  <p:tag name="KSO_WM_UNIT_INDEX" val="72"/>
</p:tagLst>
</file>

<file path=ppt/tags/tag6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3"/>
  <p:tag name="KSO_WM_UNIT_LAYERLEVEL" val="1"/>
  <p:tag name="KSO_WM_TAG_VERSION" val="1.0"/>
  <p:tag name="KSO_WM_UNIT_TYPE" val="i"/>
  <p:tag name="KSO_WM_UNIT_INDEX" val="73"/>
</p:tagLst>
</file>

<file path=ppt/tags/tag6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4"/>
  <p:tag name="KSO_WM_UNIT_LAYERLEVEL" val="1"/>
  <p:tag name="KSO_WM_TAG_VERSION" val="1.0"/>
  <p:tag name="KSO_WM_UNIT_TYPE" val="i"/>
  <p:tag name="KSO_WM_UNIT_INDEX" val="74"/>
</p:tagLst>
</file>

<file path=ppt/tags/tag6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5"/>
  <p:tag name="KSO_WM_UNIT_LAYERLEVEL" val="1"/>
  <p:tag name="KSO_WM_TAG_VERSION" val="1.0"/>
  <p:tag name="KSO_WM_UNIT_TYPE" val="i"/>
  <p:tag name="KSO_WM_UNIT_INDEX" val="75"/>
</p:tagLst>
</file>

<file path=ppt/tags/tag6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6"/>
  <p:tag name="KSO_WM_UNIT_LAYERLEVEL" val="1"/>
  <p:tag name="KSO_WM_TAG_VERSION" val="1.0"/>
  <p:tag name="KSO_WM_UNIT_TYPE" val="i"/>
  <p:tag name="KSO_WM_UNIT_INDEX" val="76"/>
</p:tagLst>
</file>

<file path=ppt/tags/tag6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7"/>
  <p:tag name="KSO_WM_UNIT_LAYERLEVEL" val="1"/>
  <p:tag name="KSO_WM_TAG_VERSION" val="1.0"/>
  <p:tag name="KSO_WM_UNIT_TYPE" val="i"/>
  <p:tag name="KSO_WM_UNIT_INDEX" val="77"/>
</p:tagLst>
</file>

<file path=ppt/tags/tag6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8"/>
  <p:tag name="KSO_WM_UNIT_LAYERLEVEL" val="1"/>
  <p:tag name="KSO_WM_TAG_VERSION" val="1.0"/>
  <p:tag name="KSO_WM_UNIT_TYPE" val="i"/>
  <p:tag name="KSO_WM_UNIT_INDEX" val="78"/>
</p:tagLst>
</file>

<file path=ppt/tags/tag6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9"/>
  <p:tag name="KSO_WM_UNIT_LAYERLEVEL" val="1"/>
  <p:tag name="KSO_WM_TAG_VERSION" val="1.0"/>
  <p:tag name="KSO_WM_UNIT_TYPE" val="i"/>
  <p:tag name="KSO_WM_UNIT_INDEX" val="79"/>
</p:tagLst>
</file>

<file path=ppt/tags/tag6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0"/>
  <p:tag name="KSO_WM_UNIT_LAYERLEVEL" val="1"/>
  <p:tag name="KSO_WM_TAG_VERSION" val="1.0"/>
  <p:tag name="KSO_WM_UNIT_TYPE" val="i"/>
  <p:tag name="KSO_WM_UNIT_INDEX" val="80"/>
</p:tagLst>
</file>

<file path=ppt/tags/tag6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1"/>
  <p:tag name="KSO_WM_UNIT_LAYERLEVEL" val="1"/>
  <p:tag name="KSO_WM_TAG_VERSION" val="1.0"/>
  <p:tag name="KSO_WM_UNIT_TYPE" val="i"/>
  <p:tag name="KSO_WM_UNIT_INDEX" val="81"/>
</p:tagLst>
</file>

<file path=ppt/tags/tag6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2"/>
  <p:tag name="KSO_WM_UNIT_LAYERLEVEL" val="1"/>
  <p:tag name="KSO_WM_TAG_VERSION" val="1.0"/>
  <p:tag name="KSO_WM_UNIT_TYPE" val="i"/>
  <p:tag name="KSO_WM_UNIT_INDEX" val="82"/>
</p:tagLst>
</file>

<file path=ppt/tags/tag6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3"/>
  <p:tag name="KSO_WM_UNIT_LAYERLEVEL" val="1"/>
  <p:tag name="KSO_WM_TAG_VERSION" val="1.0"/>
  <p:tag name="KSO_WM_UNIT_TYPE" val="i"/>
  <p:tag name="KSO_WM_UNIT_INDEX" val="83"/>
</p:tagLst>
</file>

<file path=ppt/tags/tag6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4"/>
  <p:tag name="KSO_WM_UNIT_LAYERLEVEL" val="1"/>
  <p:tag name="KSO_WM_TAG_VERSION" val="1.0"/>
  <p:tag name="KSO_WM_UNIT_TYPE" val="i"/>
  <p:tag name="KSO_WM_UNIT_INDEX" val="84"/>
</p:tagLst>
</file>

<file path=ppt/tags/tag6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5"/>
  <p:tag name="KSO_WM_UNIT_LAYERLEVEL" val="1"/>
  <p:tag name="KSO_WM_TAG_VERSION" val="1.0"/>
  <p:tag name="KSO_WM_UNIT_TYPE" val="i"/>
  <p:tag name="KSO_WM_UNIT_INDEX" val="85"/>
</p:tagLst>
</file>

<file path=ppt/tags/tag6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6"/>
  <p:tag name="KSO_WM_UNIT_LAYERLEVEL" val="1"/>
  <p:tag name="KSO_WM_TAG_VERSION" val="1.0"/>
  <p:tag name="KSO_WM_UNIT_TYPE" val="i"/>
  <p:tag name="KSO_WM_UNIT_INDEX" val="86"/>
</p:tagLst>
</file>

<file path=ppt/tags/tag644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4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6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6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6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TYPE" val="i"/>
  <p:tag name="KSO_WM_UNIT_INDEX" val="5"/>
</p:tagLst>
</file>

<file path=ppt/tags/tag6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1.0"/>
  <p:tag name="KSO_WM_UNIT_TYPE" val="i"/>
  <p:tag name="KSO_WM_UNIT_INDEX" val="6"/>
</p:tagLst>
</file>

<file path=ppt/tags/tag6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7"/>
  <p:tag name="KSO_WM_UNIT_LAYERLEVEL" val="1"/>
  <p:tag name="KSO_WM_TAG_VERSION" val="1.0"/>
  <p:tag name="KSO_WM_UNIT_TYPE" val="i"/>
  <p:tag name="KSO_WM_UNIT_INDEX" val="7"/>
</p:tagLst>
</file>

<file path=ppt/tags/tag6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8"/>
  <p:tag name="KSO_WM_UNIT_LAYERLEVEL" val="1"/>
  <p:tag name="KSO_WM_TAG_VERSION" val="1.0"/>
  <p:tag name="KSO_WM_UNIT_TYPE" val="i"/>
  <p:tag name="KSO_WM_UNIT_INDEX" val="8"/>
</p:tagLst>
</file>

<file path=ppt/tags/tag6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9"/>
  <p:tag name="KSO_WM_UNIT_LAYERLEVEL" val="1"/>
  <p:tag name="KSO_WM_TAG_VERSION" val="1.0"/>
  <p:tag name="KSO_WM_UNIT_TYPE" val="i"/>
  <p:tag name="KSO_WM_UNIT_INDEX" val="9"/>
</p:tagLst>
</file>

<file path=ppt/tags/tag6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0"/>
  <p:tag name="KSO_WM_UNIT_LAYERLEVEL" val="1"/>
  <p:tag name="KSO_WM_TAG_VERSION" val="1.0"/>
  <p:tag name="KSO_WM_UNIT_TYPE" val="i"/>
  <p:tag name="KSO_WM_UNIT_INDEX" val="10"/>
</p:tagLst>
</file>

<file path=ppt/tags/tag6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1"/>
  <p:tag name="KSO_WM_UNIT_LAYERLEVEL" val="1"/>
  <p:tag name="KSO_WM_TAG_VERSION" val="1.0"/>
  <p:tag name="KSO_WM_UNIT_TYPE" val="i"/>
  <p:tag name="KSO_WM_UNIT_INDEX" val="11"/>
</p:tagLst>
</file>

<file path=ppt/tags/tag6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2"/>
  <p:tag name="KSO_WM_UNIT_LAYERLEVEL" val="1"/>
  <p:tag name="KSO_WM_TAG_VERSION" val="1.0"/>
  <p:tag name="KSO_WM_UNIT_TYPE" val="i"/>
  <p:tag name="KSO_WM_UNIT_INDEX" val="12"/>
</p:tagLst>
</file>

<file path=ppt/tags/tag6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3"/>
  <p:tag name="KSO_WM_UNIT_LAYERLEVEL" val="1"/>
  <p:tag name="KSO_WM_TAG_VERSION" val="1.0"/>
  <p:tag name="KSO_WM_UNIT_TYPE" val="i"/>
  <p:tag name="KSO_WM_UNIT_INDEX" val="13"/>
</p:tagLst>
</file>

<file path=ppt/tags/tag6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4"/>
  <p:tag name="KSO_WM_UNIT_LAYERLEVEL" val="1"/>
  <p:tag name="KSO_WM_TAG_VERSION" val="1.0"/>
  <p:tag name="KSO_WM_UNIT_TYPE" val="i"/>
  <p:tag name="KSO_WM_UNIT_INDEX" val="14"/>
</p:tagLst>
</file>

<file path=ppt/tags/tag6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5"/>
  <p:tag name="KSO_WM_UNIT_LAYERLEVEL" val="1"/>
  <p:tag name="KSO_WM_TAG_VERSION" val="1.0"/>
  <p:tag name="KSO_WM_UNIT_TYPE" val="i"/>
  <p:tag name="KSO_WM_UNIT_INDEX" val="15"/>
</p:tagLst>
</file>

<file path=ppt/tags/tag6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6"/>
  <p:tag name="KSO_WM_UNIT_LAYERLEVEL" val="1"/>
  <p:tag name="KSO_WM_TAG_VERSION" val="1.0"/>
  <p:tag name="KSO_WM_UNIT_TYPE" val="i"/>
  <p:tag name="KSO_WM_UNIT_INDEX" val="16"/>
</p:tagLst>
</file>

<file path=ppt/tags/tag6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7"/>
  <p:tag name="KSO_WM_UNIT_LAYERLEVEL" val="1"/>
  <p:tag name="KSO_WM_TAG_VERSION" val="1.0"/>
  <p:tag name="KSO_WM_UNIT_TYPE" val="i"/>
  <p:tag name="KSO_WM_UNIT_INDEX" val="17"/>
</p:tagLst>
</file>

<file path=ppt/tags/tag6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8"/>
  <p:tag name="KSO_WM_UNIT_LAYERLEVEL" val="1"/>
  <p:tag name="KSO_WM_TAG_VERSION" val="1.0"/>
  <p:tag name="KSO_WM_UNIT_TYPE" val="i"/>
  <p:tag name="KSO_WM_UNIT_INDEX" val="18"/>
</p:tagLst>
</file>

<file path=ppt/tags/tag6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9"/>
  <p:tag name="KSO_WM_UNIT_LAYERLEVEL" val="1"/>
  <p:tag name="KSO_WM_TAG_VERSION" val="1.0"/>
  <p:tag name="KSO_WM_UNIT_TYPE" val="i"/>
  <p:tag name="KSO_WM_UNIT_INDEX" val="19"/>
</p:tagLst>
</file>

<file path=ppt/tags/tag6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0"/>
  <p:tag name="KSO_WM_UNIT_LAYERLEVEL" val="1"/>
  <p:tag name="KSO_WM_TAG_VERSION" val="1.0"/>
  <p:tag name="KSO_WM_UNIT_TYPE" val="i"/>
  <p:tag name="KSO_WM_UNIT_INDEX" val="20"/>
</p:tagLst>
</file>

<file path=ppt/tags/tag6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1"/>
  <p:tag name="KSO_WM_UNIT_LAYERLEVEL" val="1"/>
  <p:tag name="KSO_WM_TAG_VERSION" val="1.0"/>
  <p:tag name="KSO_WM_UNIT_TYPE" val="i"/>
  <p:tag name="KSO_WM_UNIT_INDEX" val="21"/>
</p:tagLst>
</file>

<file path=ppt/tags/tag6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2"/>
  <p:tag name="KSO_WM_UNIT_LAYERLEVEL" val="1"/>
  <p:tag name="KSO_WM_TAG_VERSION" val="1.0"/>
  <p:tag name="KSO_WM_UNIT_TYPE" val="i"/>
  <p:tag name="KSO_WM_UNIT_INDEX" val="22"/>
</p:tagLst>
</file>

<file path=ppt/tags/tag6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3"/>
  <p:tag name="KSO_WM_UNIT_LAYERLEVEL" val="1"/>
  <p:tag name="KSO_WM_TAG_VERSION" val="1.0"/>
  <p:tag name="KSO_WM_UNIT_TYPE" val="i"/>
  <p:tag name="KSO_WM_UNIT_INDEX" val="23"/>
</p:tagLst>
</file>

<file path=ppt/tags/tag6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4"/>
  <p:tag name="KSO_WM_UNIT_LAYERLEVEL" val="1"/>
  <p:tag name="KSO_WM_TAG_VERSION" val="1.0"/>
  <p:tag name="KSO_WM_UNIT_TYPE" val="i"/>
  <p:tag name="KSO_WM_UNIT_INDEX" val="24"/>
</p:tagLst>
</file>

<file path=ppt/tags/tag6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5"/>
  <p:tag name="KSO_WM_UNIT_LAYERLEVEL" val="1"/>
  <p:tag name="KSO_WM_TAG_VERSION" val="1.0"/>
  <p:tag name="KSO_WM_UNIT_TYPE" val="i"/>
  <p:tag name="KSO_WM_UNIT_INDEX" val="25"/>
</p:tagLst>
</file>

<file path=ppt/tags/tag6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6"/>
  <p:tag name="KSO_WM_UNIT_LAYERLEVEL" val="1"/>
  <p:tag name="KSO_WM_TAG_VERSION" val="1.0"/>
  <p:tag name="KSO_WM_UNIT_TYPE" val="i"/>
  <p:tag name="KSO_WM_UNIT_INDEX" val="26"/>
</p:tagLst>
</file>

<file path=ppt/tags/tag6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7"/>
  <p:tag name="KSO_WM_UNIT_LAYERLEVEL" val="1"/>
  <p:tag name="KSO_WM_TAG_VERSION" val="1.0"/>
  <p:tag name="KSO_WM_UNIT_TYPE" val="i"/>
  <p:tag name="KSO_WM_UNIT_INDEX" val="27"/>
</p:tagLst>
</file>

<file path=ppt/tags/tag6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8"/>
  <p:tag name="KSO_WM_UNIT_LAYERLEVEL" val="1"/>
  <p:tag name="KSO_WM_TAG_VERSION" val="1.0"/>
  <p:tag name="KSO_WM_UNIT_TYPE" val="i"/>
  <p:tag name="KSO_WM_UNIT_INDEX" val="28"/>
</p:tagLst>
</file>

<file path=ppt/tags/tag6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9"/>
  <p:tag name="KSO_WM_UNIT_LAYERLEVEL" val="1"/>
  <p:tag name="KSO_WM_TAG_VERSION" val="1.0"/>
  <p:tag name="KSO_WM_UNIT_TYPE" val="i"/>
  <p:tag name="KSO_WM_UNIT_INDEX" val="29"/>
</p:tagLst>
</file>

<file path=ppt/tags/tag6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0"/>
  <p:tag name="KSO_WM_UNIT_LAYERLEVEL" val="1"/>
  <p:tag name="KSO_WM_TAG_VERSION" val="1.0"/>
  <p:tag name="KSO_WM_UNIT_TYPE" val="i"/>
  <p:tag name="KSO_WM_UNIT_INDEX" val="30"/>
</p:tagLst>
</file>

<file path=ppt/tags/tag6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1"/>
  <p:tag name="KSO_WM_UNIT_LAYERLEVEL" val="1"/>
  <p:tag name="KSO_WM_TAG_VERSION" val="1.0"/>
  <p:tag name="KSO_WM_UNIT_TYPE" val="i"/>
  <p:tag name="KSO_WM_UNIT_INDEX" val="31"/>
</p:tagLst>
</file>

<file path=ppt/tags/tag6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2"/>
  <p:tag name="KSO_WM_UNIT_LAYERLEVEL" val="1"/>
  <p:tag name="KSO_WM_TAG_VERSION" val="1.0"/>
  <p:tag name="KSO_WM_UNIT_TYPE" val="i"/>
  <p:tag name="KSO_WM_UNIT_INDEX" val="32"/>
</p:tagLst>
</file>

<file path=ppt/tags/tag6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3"/>
  <p:tag name="KSO_WM_UNIT_LAYERLEVEL" val="1"/>
  <p:tag name="KSO_WM_TAG_VERSION" val="1.0"/>
  <p:tag name="KSO_WM_UNIT_TYPE" val="i"/>
  <p:tag name="KSO_WM_UNIT_INDEX" val="33"/>
</p:tagLst>
</file>

<file path=ppt/tags/tag6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4"/>
  <p:tag name="KSO_WM_UNIT_LAYERLEVEL" val="1"/>
  <p:tag name="KSO_WM_TAG_VERSION" val="1.0"/>
  <p:tag name="KSO_WM_UNIT_TYPE" val="i"/>
  <p:tag name="KSO_WM_UNIT_INDEX" val="34"/>
</p:tagLst>
</file>

<file path=ppt/tags/tag6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5"/>
  <p:tag name="KSO_WM_UNIT_LAYERLEVEL" val="1"/>
  <p:tag name="KSO_WM_TAG_VERSION" val="1.0"/>
  <p:tag name="KSO_WM_UNIT_TYPE" val="i"/>
  <p:tag name="KSO_WM_UNIT_INDEX" val="35"/>
</p:tagLst>
</file>

<file path=ppt/tags/tag6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6"/>
  <p:tag name="KSO_WM_UNIT_LAYERLEVEL" val="1"/>
  <p:tag name="KSO_WM_TAG_VERSION" val="1.0"/>
  <p:tag name="KSO_WM_UNIT_TYPE" val="i"/>
  <p:tag name="KSO_WM_UNIT_INDEX" val="36"/>
</p:tagLst>
</file>

<file path=ppt/tags/tag6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7"/>
  <p:tag name="KSO_WM_UNIT_LAYERLEVEL" val="1"/>
  <p:tag name="KSO_WM_TAG_VERSION" val="1.0"/>
  <p:tag name="KSO_WM_UNIT_TYPE" val="i"/>
  <p:tag name="KSO_WM_UNIT_INDEX" val="37"/>
</p:tagLst>
</file>

<file path=ppt/tags/tag6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8"/>
  <p:tag name="KSO_WM_UNIT_LAYERLEVEL" val="1"/>
  <p:tag name="KSO_WM_TAG_VERSION" val="1.0"/>
  <p:tag name="KSO_WM_UNIT_TYPE" val="i"/>
  <p:tag name="KSO_WM_UNIT_INDEX" val="38"/>
</p:tagLst>
</file>

<file path=ppt/tags/tag6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9"/>
  <p:tag name="KSO_WM_UNIT_LAYERLEVEL" val="1"/>
  <p:tag name="KSO_WM_TAG_VERSION" val="1.0"/>
  <p:tag name="KSO_WM_UNIT_TYPE" val="i"/>
  <p:tag name="KSO_WM_UNIT_INDEX" val="39"/>
</p:tagLst>
</file>

<file path=ppt/tags/tag6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0"/>
  <p:tag name="KSO_WM_UNIT_LAYERLEVEL" val="1"/>
  <p:tag name="KSO_WM_TAG_VERSION" val="1.0"/>
  <p:tag name="KSO_WM_UNIT_TYPE" val="i"/>
  <p:tag name="KSO_WM_UNIT_INDEX" val="40"/>
</p:tagLst>
</file>

<file path=ppt/tags/tag6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1"/>
  <p:tag name="KSO_WM_UNIT_LAYERLEVEL" val="1"/>
  <p:tag name="KSO_WM_TAG_VERSION" val="1.0"/>
  <p:tag name="KSO_WM_UNIT_TYPE" val="i"/>
  <p:tag name="KSO_WM_UNIT_INDEX" val="41"/>
</p:tagLst>
</file>

<file path=ppt/tags/tag6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2"/>
  <p:tag name="KSO_WM_UNIT_LAYERLEVEL" val="1"/>
  <p:tag name="KSO_WM_TAG_VERSION" val="1.0"/>
  <p:tag name="KSO_WM_UNIT_TYPE" val="i"/>
  <p:tag name="KSO_WM_UNIT_INDEX" val="42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896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896"/>
</p:tagLst>
</file>

<file path=ppt/tags/tag6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896"/>
  <p:tag name="KSO_WM_SPECIAL_SOURCE" val="bdnull"/>
  <p:tag name="KSO_WM_TEMPLATE_THUMBS_INDEX" val="1、9"/>
</p:tagLst>
</file>

<file path=ppt/tags/tag697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1*a*1"/>
  <p:tag name="KSO_WM_TEMPLATE_CATEGORY" val="custom"/>
  <p:tag name="KSO_WM_TEMPLATE_INDEX" val="20230896"/>
  <p:tag name="KSO_WM_UNIT_LAYERLEVEL" val="1"/>
  <p:tag name="KSO_WM_TAG_VERSION" val="1.0"/>
  <p:tag name="KSO_WM_UNIT_PRESET_TEXT" val="单击此处添加标题"/>
</p:tagLst>
</file>

<file path=ppt/tags/tag6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1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699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1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700.xml><?xml version="1.0" encoding="utf-8"?>
<p:tagLst xmlns:p="http://schemas.openxmlformats.org/presentationml/2006/main">
  <p:tag name="KSO_WM_SLIDE_ID" val="custom2023089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896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82.8&quot;,&quot;top&quot;:&quot;111.1&quot;,&quot;width&quot;:&quot;593.8&quot;,&quot;height&quot;:&quot;288.05&quot;}"/>
</p:tagLst>
</file>

<file path=ppt/tags/tag7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896_6*b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7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6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7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1_1"/>
  <p:tag name="KSO_WM_DIAGRAM_VERSION" val="3"/>
  <p:tag name="KSO_WM_UNIT_VALUE" val="30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1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896_6*l_h_i*1_1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2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2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896_6*l_h_i*1_2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3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3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896_6*l_h_i*1_3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4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30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4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896_6*l_h_i*1_4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5_1"/>
  <p:tag name="KSO_WM_DIAGRAM_VERSION" val="3"/>
  <p:tag name="KSO_WM_UNIT_PRESET_TEXT" val="添加目录项标题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5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896_6*l_h_i*1_5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896_6*l_h_a*1_6_1"/>
  <p:tag name="KSO_WM_DIAGRAM_VERSION" val="3"/>
  <p:tag name="KSO_WM_UNIT_PRESET_TEXT" val="添加目录项标题"/>
  <p:tag name="KSO_WM_DIAGRAM_COLOR_TRICK" val="1"/>
  <p:tag name="KSO_WM_DIAGRAM_COLOR_TEXT_CAN_REMOVE" val="n"/>
  <p:tag name="KSO_WM_UNIT_VALUE" val="45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1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.800000011920929,&quot;colorType&quot;:1,&quot;foreColorIndex&quot;:7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896_6*l_h_i*1_6_3"/>
  <p:tag name="KSO_WM_TEMPLATE_CATEGORY" val="custom"/>
  <p:tag name="KSO_WM_TEMPLATE_INDEX" val="20230896"/>
  <p:tag name="KSO_WM_UNIT_LAYERLEVEL" val="1_1_1"/>
  <p:tag name="KSO_WM_TAG_VERSION" val="1.0"/>
  <p:tag name="KSO_WM_DIAGRAM_GROUP_CODE" val="l1-1"/>
  <p:tag name="KSO_WM_UNIT_TYPE" val="l_h_i"/>
  <p:tag name="KSO_WM_UNIT_INDEX" val="1_6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gradient&quot;:[{&quot;brightness&quot;:0,&quot;colorType&quot;:1,&quot;foreColorIndex&quot;:6,&quot;pos&quot;:1,&quot;transparency&quot;:0},{&quot;brightness&quot;:0,&quot;colorType&quot;:1,&quot;foreColorIndex&quot;:5,&quot;pos&quot;:0,&quot;transparency&quot;:0}],&quot;type&quot;:3},&quot;glow&quot;:{&quot;colorType&quot;:0},&quot;line&quot;:{&quot;type&quot;:0},&quot;shadow&quot;:{&quot;brightness&quot;:-0.5,&quot;colorType&quot;:1,&quot;foreColorIndex&quot;:16,&quot;transparency&quot;:0.6800000071525574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f6a466&quot;,&quot;transparency&quot;:0},{&quot;brightness&quot;:0,&quot;colorType&quot;:2,&quot;pos&quot;:0,&quot;rgb&quot;:&quot;#cc6600&quot;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896_6*l_h_i*1_6_2"/>
  <p:tag name="KSO_WM_TEMPLATE_CATEGORY" val="custom"/>
  <p:tag name="KSO_WM_TEMPLATE_INDEX" val="2023089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04.6,&quot;width&quot;:464.449999999999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7.xml><?xml version="1.0" encoding="utf-8"?>
<p:tagLst xmlns:p="http://schemas.openxmlformats.org/presentationml/2006/main">
  <p:tag name="KSO_WM_SLIDE_ID" val="custom2023089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896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7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29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One"/>
</p:tagLst>
</file>

<file path=ppt/tags/tag730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32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wo"/>
</p:tagLst>
</file>

<file path=ppt/tags/tag733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UNIT_FILL_TYPE" val="3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8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9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FILL_TYPE" val="3"/>
  <p:tag name="KSO_WM_UNIT_LINE_FORE_SCHEMECOLOR_INDEX" val="14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gradient&quot;:[{&quot;brightness&quot;:0.800000011920929,&quot;colorType&quot;:1,&quot;foreColorIndex&quot;:5,&quot;pos&quot;:0,&quot;transparency&quot;:0},{&quot;brightness&quot;:0,&quot;colorType&quot;:1,&quot;foreColorIndex&quot;:5,&quot;pos&quot;:0.4399999976158142,&quot;transparency&quot;:0}],&quot;type&quot;:3},&quot;glow&quot;:{&quot;colorType&quot;:0},&quot;line&quot;:{&quot;solidLine&quot;:{&quot;brightness&quot;:0,&quot;colorType&quot;:1,&quot;foreColorIndex&quot;:14,&quot;transparency&quot;:0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3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4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401.8999999999999,&quot;width&quot;:552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76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Three"/>
</p:tagLst>
</file>

<file path=ppt/tags/tag76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26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our"/>
</p:tagLst>
</file>

<file path=ppt/tags/tag827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1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1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1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1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1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1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63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Five"/>
</p:tagLst>
</file>

<file path=ppt/tags/tag864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89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ix"/>
</p:tagLst>
</file>

<file path=ppt/tags/tag899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7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单击添加章节标题"/>
</p:tagLst>
</file>

<file path=ppt/tags/tag937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896_7*e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Part Seven"/>
</p:tagLst>
</file>

<file path=ppt/tags/tag938.xml><?xml version="1.0" encoding="utf-8"?>
<p:tagLst xmlns:p="http://schemas.openxmlformats.org/presentationml/2006/main">
  <p:tag name="KSO_WM_SLIDE_ID" val="custom2023089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896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37.35&quot;,&quot;top&quot;:&quot;126&quot;,&quot;width&quot;:&quot;593.8&quot;,&quot;height&quot;:&quot;288.05&quot;}"/>
</p:tagLst>
</file>

<file path=ppt/tags/tag939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2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2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1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2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2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2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2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尽量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896_9*a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感谢您的观看"/>
</p:tagLst>
</file>

<file path=ppt/tags/tag98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896_9*f*1"/>
  <p:tag name="KSO_WM_TEMPLATE_CATEGORY" val="custom"/>
  <p:tag name="KSO_WM_TEMPLATE_INDEX" val="20230896"/>
  <p:tag name="KSO_WM_UNIT_LAYERLEVEL" val="1"/>
  <p:tag name="KSO_WM_TAG_VERSION" val="1.0"/>
  <p:tag name="KSO_WM_BEAUTIFY_FLAG" val="#wm#"/>
  <p:tag name="KSO_WM_UNIT_PRESET_TEXT" val="汇报人：WPS"/>
</p:tagLst>
</file>

<file path=ppt/tags/tag983.xml><?xml version="1.0" encoding="utf-8"?>
<p:tagLst xmlns:p="http://schemas.openxmlformats.org/presentationml/2006/main">
  <p:tag name="KSO_WM_SLIDE_ID" val="custom2023089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896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82.8&quot;,&quot;top&quot;:&quot;111.1&quot;,&quot;width&quot;:&quot;593.8&quot;,&quot;height&quot;:&quot;288.0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19">
      <a:dk1>
        <a:srgbClr val="000000"/>
      </a:dk1>
      <a:lt1>
        <a:srgbClr val="FFFFFF"/>
      </a:lt1>
      <a:dk2>
        <a:srgbClr val="793E03"/>
      </a:dk2>
      <a:lt2>
        <a:srgbClr val="FDECE0"/>
      </a:lt2>
      <a:accent1>
        <a:srgbClr val="F37C07"/>
      </a:accent1>
      <a:accent2>
        <a:srgbClr val="F6A466"/>
      </a:accent2>
      <a:accent3>
        <a:srgbClr val="E47879"/>
      </a:accent3>
      <a:accent4>
        <a:srgbClr val="D27199"/>
      </a:accent4>
      <a:accent5>
        <a:srgbClr val="BF69B8"/>
      </a:accent5>
      <a:accent6>
        <a:srgbClr val="AD62D8"/>
      </a:accent6>
      <a:hlink>
        <a:srgbClr val="4472C4"/>
      </a:hlink>
      <a:folHlink>
        <a:srgbClr val="BFBFBF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V1938CT</dc:creator>
  <dcterms:created xsi:type="dcterms:W3CDTF">2023-12-19T10:51:44Z</dcterms:created>
  <dcterms:modified xsi:type="dcterms:W3CDTF">2023-12-19T10:51:44Z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51a258cf40204160b807638d8d14fc6d_21</vt:lpwstr>
  </property>
</Properties>
</file>