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3"/>
    <p:sldId id="257" r:id="rId4"/>
    <p:sldId id="277" r:id="rId5"/>
    <p:sldId id="258" r:id="rId6"/>
    <p:sldId id="265" r:id="rId7"/>
    <p:sldId id="264" r:id="rId8"/>
    <p:sldId id="269" r:id="rId9"/>
    <p:sldId id="266" r:id="rId10"/>
    <p:sldId id="275" r:id="rId11"/>
    <p:sldId id="270" r:id="rId12"/>
    <p:sldId id="278" r:id="rId13"/>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33"/>
    <a:srgbClr val="33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66" d="100"/>
          <a:sy n="66" d="100"/>
        </p:scale>
        <p:origin x="198" y="-1224"/>
      </p:cViewPr>
      <p:guideLst>
        <p:guide orient="horz" pos="2160"/>
        <p:guide pos="3866"/>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25.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C43712-7D12-4652-B885-7CF772778DC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C1D39-5E4E-4CEB-BF83-C558E1A0B41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2503DD8-49B1-4705-8208-22CAD6DCB9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ECD10C-9147-4509-8F0F-FD834FF4F03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A5C66E67-5AD1-40AA-AAC1-C04AA203B07B}" type="datetime1">
              <a:rPr lang="zh-CN" altLang="en-US"/>
            </a:fld>
            <a:endParaRPr lang="zh-CN" altLang="en-US" sz="1865">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C0E5386D-CAD5-4470-8E07-57FCD49E0712}" type="slidenum">
              <a:rPr lang="zh-CN" altLang="en-US"/>
            </a:fld>
            <a:endParaRPr lang="zh-CN" altLang="en-US" sz="1865">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6666"/>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503DD8-49B1-4705-8208-22CAD6DCB9D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ECD10C-9147-4509-8F0F-FD834FF4F03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5" Type="http://schemas.openxmlformats.org/officeDocument/2006/relationships/slideLayout" Target="../slideLayouts/slideLayout12.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jpe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7.jpeg"/><Relationship Id="rId1" Type="http://schemas.openxmlformats.org/officeDocument/2006/relationships/image" Target="../media/image16.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直接连接符 58"/>
          <p:cNvSpPr>
            <a:spLocks noChangeShapeType="1"/>
          </p:cNvSpPr>
          <p:nvPr/>
        </p:nvSpPr>
        <p:spPr bwMode="auto">
          <a:xfrm>
            <a:off x="3524251" y="6167438"/>
            <a:ext cx="1284288" cy="677863"/>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75" name="直接连接符 61"/>
          <p:cNvSpPr>
            <a:spLocks noChangeShapeType="1"/>
          </p:cNvSpPr>
          <p:nvPr/>
        </p:nvSpPr>
        <p:spPr bwMode="auto">
          <a:xfrm flipV="1">
            <a:off x="3571876" y="1851026"/>
            <a:ext cx="8634413" cy="4346575"/>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dirty="0"/>
          </a:p>
        </p:txBody>
      </p:sp>
      <p:sp>
        <p:nvSpPr>
          <p:cNvPr id="3076" name="六边形 54"/>
          <p:cNvSpPr>
            <a:spLocks noChangeAspect="1" noChangeArrowheads="1"/>
          </p:cNvSpPr>
          <p:nvPr/>
        </p:nvSpPr>
        <p:spPr bwMode="auto">
          <a:xfrm rot="5400000">
            <a:off x="1301751" y="1695451"/>
            <a:ext cx="4510088" cy="3887788"/>
          </a:xfrm>
          <a:prstGeom prst="hexagon">
            <a:avLst>
              <a:gd name="adj" fmla="val 25000"/>
              <a:gd name="vf" fmla="val 115470"/>
            </a:avLst>
          </a:prstGeom>
          <a:solidFill>
            <a:srgbClr val="CCCC33"/>
          </a:solidFill>
          <a:ln>
            <a:noFill/>
          </a:ln>
          <a:effectLst>
            <a:outerShdw blurRad="50800" dist="38100" dir="5400000" algn="t" rotWithShape="0">
              <a:prstClr val="black">
                <a:alpha val="40000"/>
              </a:prstClr>
            </a:outerShdw>
          </a:effec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7" name="直接连接符 56"/>
          <p:cNvSpPr>
            <a:spLocks noChangeShapeType="1"/>
          </p:cNvSpPr>
          <p:nvPr/>
        </p:nvSpPr>
        <p:spPr bwMode="auto">
          <a:xfrm>
            <a:off x="5753102" y="0"/>
            <a:ext cx="3175" cy="5064125"/>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78" name="直接连接符 57"/>
          <p:cNvSpPr>
            <a:spLocks noChangeShapeType="1"/>
          </p:cNvSpPr>
          <p:nvPr/>
        </p:nvSpPr>
        <p:spPr bwMode="auto">
          <a:xfrm>
            <a:off x="1377951" y="-3174"/>
            <a:ext cx="2193925" cy="1098551"/>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79" name="直接连接符 59"/>
          <p:cNvSpPr>
            <a:spLocks noChangeShapeType="1"/>
          </p:cNvSpPr>
          <p:nvPr/>
        </p:nvSpPr>
        <p:spPr bwMode="auto">
          <a:xfrm>
            <a:off x="1373189" y="4662488"/>
            <a:ext cx="1587" cy="2195512"/>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dirty="0"/>
          </a:p>
        </p:txBody>
      </p:sp>
      <p:sp>
        <p:nvSpPr>
          <p:cNvPr id="3080" name="直接连接符 60"/>
          <p:cNvSpPr>
            <a:spLocks noChangeShapeType="1"/>
          </p:cNvSpPr>
          <p:nvPr/>
        </p:nvSpPr>
        <p:spPr bwMode="auto">
          <a:xfrm rot="21540000" flipV="1">
            <a:off x="1" y="2016125"/>
            <a:ext cx="1754188" cy="812800"/>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81" name="文本框 62"/>
          <p:cNvSpPr>
            <a:spLocks noChangeArrowheads="1"/>
          </p:cNvSpPr>
          <p:nvPr/>
        </p:nvSpPr>
        <p:spPr bwMode="auto">
          <a:xfrm rot="-1629240">
            <a:off x="6649720" y="2602230"/>
            <a:ext cx="3377565" cy="7683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dist"/>
            <a:r>
              <a:rPr lang="zh-CN" altLang="en-US" sz="44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铰接顶梁</a:t>
            </a:r>
            <a:endParaRPr lang="zh-CN" altLang="en-US" sz="44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082" name="文本框 63"/>
          <p:cNvSpPr>
            <a:spLocks noChangeArrowheads="1"/>
          </p:cNvSpPr>
          <p:nvPr/>
        </p:nvSpPr>
        <p:spPr bwMode="auto">
          <a:xfrm>
            <a:off x="1882869" y="2599090"/>
            <a:ext cx="327406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algn="ctr"/>
            <a:r>
              <a:rPr lang="en-US" altLang="zh-CN" sz="11600" dirty="0" smtClean="0">
                <a:solidFill>
                  <a:schemeClr val="bg1"/>
                </a:solidFill>
                <a:latin typeface="Agency FB" pitchFamily="34" charset="0"/>
                <a:ea typeface="微软雅黑" panose="020B0503020204020204" pitchFamily="34" charset="-122"/>
                <a:sym typeface="Impact" panose="020B0806030902050204" pitchFamily="34" charset="0"/>
              </a:rPr>
              <a:t>2024</a:t>
            </a:r>
            <a:endParaRPr lang="zh-CN" altLang="en-US" sz="11600" dirty="0">
              <a:solidFill>
                <a:schemeClr val="bg1"/>
              </a:solidFill>
              <a:latin typeface="Agency FB" pitchFamily="34" charset="0"/>
              <a:ea typeface="微软雅黑" panose="020B0503020204020204" pitchFamily="34" charset="-122"/>
              <a:sym typeface="Impact" panose="020B0806030902050204" pitchFamily="34" charset="0"/>
            </a:endParaRPr>
          </a:p>
        </p:txBody>
      </p:sp>
      <p:sp>
        <p:nvSpPr>
          <p:cNvPr id="3084" name="六边形 55"/>
          <p:cNvSpPr>
            <a:spLocks noChangeAspect="1" noChangeArrowheads="1"/>
          </p:cNvSpPr>
          <p:nvPr/>
        </p:nvSpPr>
        <p:spPr bwMode="auto">
          <a:xfrm rot="5400000">
            <a:off x="1053307" y="1480344"/>
            <a:ext cx="5010151" cy="4319587"/>
          </a:xfrm>
          <a:prstGeom prst="hexagon">
            <a:avLst>
              <a:gd name="adj" fmla="val 24996"/>
              <a:gd name="vf" fmla="val 115470"/>
            </a:avLst>
          </a:prstGeom>
          <a:noFill/>
          <a:ln w="101600">
            <a:solidFill>
              <a:srgbClr val="FF6969"/>
            </a:solidFill>
            <a:bevel/>
          </a:ln>
          <a:extLst>
            <a:ext uri="{909E8E84-426E-40DD-AFC4-6F175D3DCCD1}">
              <a14:hiddenFill xmlns:a14="http://schemas.microsoft.com/office/drawing/2010/main">
                <a:solidFill>
                  <a:srgbClr val="CCCC33"/>
                </a:solidFill>
              </a14:hiddenFill>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 name="文本框 2"/>
          <p:cNvSpPr txBox="1"/>
          <p:nvPr/>
        </p:nvSpPr>
        <p:spPr>
          <a:xfrm>
            <a:off x="2902585" y="5184775"/>
            <a:ext cx="1235710" cy="275590"/>
          </a:xfrm>
          <a:prstGeom prst="rect">
            <a:avLst/>
          </a:prstGeom>
          <a:noFill/>
        </p:spPr>
        <p:txBody>
          <a:bodyPr wrap="square" rtlCol="0">
            <a:spAutoFit/>
          </a:bodyPr>
          <a:lstStyle/>
          <a:p>
            <a:r>
              <a:rPr lang="en-US" sz="1200" dirty="0">
                <a:solidFill>
                  <a:schemeClr val="bg1"/>
                </a:solidFill>
                <a:latin typeface="微软雅黑" panose="020B0503020204020204" pitchFamily="34" charset="-122"/>
                <a:ea typeface="微软雅黑" panose="020B0503020204020204" pitchFamily="34" charset="-122"/>
              </a:rPr>
              <a:t>kuangan001</a:t>
            </a:r>
            <a:endParaRPr 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4500">
        <p:blinds dir="vert"/>
      </p:transition>
    </mc:Choice>
    <mc:Fallback>
      <p:transition spd="slow" advTm="45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wipe(left)">
                                      <p:cBhvr>
                                        <p:cTn id="7" dur="500"/>
                                        <p:tgtEl>
                                          <p:spTgt spid="307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80"/>
                                        </p:tgtEl>
                                        <p:attrNameLst>
                                          <p:attrName>style.visibility</p:attrName>
                                        </p:attrNameLst>
                                      </p:cBhvr>
                                      <p:to>
                                        <p:strVal val="visible"/>
                                      </p:to>
                                    </p:set>
                                    <p:animEffect transition="in" filter="wipe(left)">
                                      <p:cBhvr>
                                        <p:cTn id="10" dur="500"/>
                                        <p:tgtEl>
                                          <p:spTgt spid="3080"/>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077"/>
                                        </p:tgtEl>
                                        <p:attrNameLst>
                                          <p:attrName>style.visibility</p:attrName>
                                        </p:attrNameLst>
                                      </p:cBhvr>
                                      <p:to>
                                        <p:strVal val="visible"/>
                                      </p:to>
                                    </p:set>
                                    <p:animEffect transition="in" filter="wipe(up)">
                                      <p:cBhvr>
                                        <p:cTn id="13" dur="500"/>
                                        <p:tgtEl>
                                          <p:spTgt spid="307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079"/>
                                        </p:tgtEl>
                                        <p:attrNameLst>
                                          <p:attrName>style.visibility</p:attrName>
                                        </p:attrNameLst>
                                      </p:cBhvr>
                                      <p:to>
                                        <p:strVal val="visible"/>
                                      </p:to>
                                    </p:set>
                                    <p:animEffect transition="in" filter="wipe(down)">
                                      <p:cBhvr>
                                        <p:cTn id="16" dur="500"/>
                                        <p:tgtEl>
                                          <p:spTgt spid="307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wipe(down)">
                                      <p:cBhvr>
                                        <p:cTn id="19" dur="500"/>
                                        <p:tgtEl>
                                          <p:spTgt spid="307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075"/>
                                        </p:tgtEl>
                                        <p:attrNameLst>
                                          <p:attrName>style.visibility</p:attrName>
                                        </p:attrNameLst>
                                      </p:cBhvr>
                                      <p:to>
                                        <p:strVal val="visible"/>
                                      </p:to>
                                    </p:set>
                                    <p:animEffect transition="in" filter="wipe(down)">
                                      <p:cBhvr>
                                        <p:cTn id="22" dur="500"/>
                                        <p:tgtEl>
                                          <p:spTgt spid="3075"/>
                                        </p:tgtEl>
                                      </p:cBhvr>
                                    </p:animEffect>
                                  </p:childTnLst>
                                </p:cTn>
                              </p:par>
                            </p:childTnLst>
                          </p:cTn>
                        </p:par>
                        <p:par>
                          <p:cTn id="23" fill="hold">
                            <p:stCondLst>
                              <p:cond delay="500"/>
                            </p:stCondLst>
                            <p:childTnLst>
                              <p:par>
                                <p:cTn id="24" presetID="49" presetClass="entr" presetSubtype="0" decel="100000" fill="hold" grpId="0" nodeType="afterEffect">
                                  <p:stCondLst>
                                    <p:cond delay="0"/>
                                  </p:stCondLst>
                                  <p:childTnLst>
                                    <p:set>
                                      <p:cBhvr>
                                        <p:cTn id="25" dur="1" fill="hold">
                                          <p:stCondLst>
                                            <p:cond delay="0"/>
                                          </p:stCondLst>
                                        </p:cTn>
                                        <p:tgtEl>
                                          <p:spTgt spid="3084"/>
                                        </p:tgtEl>
                                        <p:attrNameLst>
                                          <p:attrName>style.visibility</p:attrName>
                                        </p:attrNameLst>
                                      </p:cBhvr>
                                      <p:to>
                                        <p:strVal val="visible"/>
                                      </p:to>
                                    </p:set>
                                    <p:anim calcmode="lin" valueType="num">
                                      <p:cBhvr>
                                        <p:cTn id="26" dur="650" fill="hold"/>
                                        <p:tgtEl>
                                          <p:spTgt spid="3084"/>
                                        </p:tgtEl>
                                        <p:attrNameLst>
                                          <p:attrName>ppt_w</p:attrName>
                                        </p:attrNameLst>
                                      </p:cBhvr>
                                      <p:tavLst>
                                        <p:tav tm="0">
                                          <p:val>
                                            <p:fltVal val="0"/>
                                          </p:val>
                                        </p:tav>
                                        <p:tav tm="100000">
                                          <p:val>
                                            <p:strVal val="#ppt_w"/>
                                          </p:val>
                                        </p:tav>
                                      </p:tavLst>
                                    </p:anim>
                                    <p:anim calcmode="lin" valueType="num">
                                      <p:cBhvr>
                                        <p:cTn id="27" dur="650" fill="hold"/>
                                        <p:tgtEl>
                                          <p:spTgt spid="3084"/>
                                        </p:tgtEl>
                                        <p:attrNameLst>
                                          <p:attrName>ppt_h</p:attrName>
                                        </p:attrNameLst>
                                      </p:cBhvr>
                                      <p:tavLst>
                                        <p:tav tm="0">
                                          <p:val>
                                            <p:fltVal val="0"/>
                                          </p:val>
                                        </p:tav>
                                        <p:tav tm="100000">
                                          <p:val>
                                            <p:strVal val="#ppt_h"/>
                                          </p:val>
                                        </p:tav>
                                      </p:tavLst>
                                    </p:anim>
                                    <p:anim calcmode="lin" valueType="num">
                                      <p:cBhvr>
                                        <p:cTn id="28" dur="650" fill="hold"/>
                                        <p:tgtEl>
                                          <p:spTgt spid="3084"/>
                                        </p:tgtEl>
                                        <p:attrNameLst>
                                          <p:attrName>style.rotation</p:attrName>
                                        </p:attrNameLst>
                                      </p:cBhvr>
                                      <p:tavLst>
                                        <p:tav tm="0">
                                          <p:val>
                                            <p:fltVal val="360"/>
                                          </p:val>
                                        </p:tav>
                                        <p:tav tm="100000">
                                          <p:val>
                                            <p:fltVal val="0"/>
                                          </p:val>
                                        </p:tav>
                                      </p:tavLst>
                                    </p:anim>
                                    <p:animEffect transition="in" filter="fade">
                                      <p:cBhvr>
                                        <p:cTn id="29" dur="650"/>
                                        <p:tgtEl>
                                          <p:spTgt spid="3084"/>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3076"/>
                                        </p:tgtEl>
                                        <p:attrNameLst>
                                          <p:attrName>style.visibility</p:attrName>
                                        </p:attrNameLst>
                                      </p:cBhvr>
                                      <p:to>
                                        <p:strVal val="visible"/>
                                      </p:to>
                                    </p:set>
                                    <p:anim calcmode="lin" valueType="num">
                                      <p:cBhvr>
                                        <p:cTn id="33" dur="650" fill="hold"/>
                                        <p:tgtEl>
                                          <p:spTgt spid="3076"/>
                                        </p:tgtEl>
                                        <p:attrNameLst>
                                          <p:attrName>ppt_w</p:attrName>
                                        </p:attrNameLst>
                                      </p:cBhvr>
                                      <p:tavLst>
                                        <p:tav tm="0">
                                          <p:val>
                                            <p:fltVal val="0"/>
                                          </p:val>
                                        </p:tav>
                                        <p:tav tm="100000">
                                          <p:val>
                                            <p:strVal val="#ppt_w"/>
                                          </p:val>
                                        </p:tav>
                                      </p:tavLst>
                                    </p:anim>
                                    <p:anim calcmode="lin" valueType="num">
                                      <p:cBhvr>
                                        <p:cTn id="34" dur="650" fill="hold"/>
                                        <p:tgtEl>
                                          <p:spTgt spid="3076"/>
                                        </p:tgtEl>
                                        <p:attrNameLst>
                                          <p:attrName>ppt_h</p:attrName>
                                        </p:attrNameLst>
                                      </p:cBhvr>
                                      <p:tavLst>
                                        <p:tav tm="0">
                                          <p:val>
                                            <p:fltVal val="0"/>
                                          </p:val>
                                        </p:tav>
                                        <p:tav tm="100000">
                                          <p:val>
                                            <p:strVal val="#ppt_h"/>
                                          </p:val>
                                        </p:tav>
                                      </p:tavLst>
                                    </p:anim>
                                    <p:animEffect transition="in" filter="fade">
                                      <p:cBhvr>
                                        <p:cTn id="35" dur="650"/>
                                        <p:tgtEl>
                                          <p:spTgt spid="307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082"/>
                                        </p:tgtEl>
                                        <p:attrNameLst>
                                          <p:attrName>style.visibility</p:attrName>
                                        </p:attrNameLst>
                                      </p:cBhvr>
                                      <p:to>
                                        <p:strVal val="visible"/>
                                      </p:to>
                                    </p:set>
                                    <p:anim calcmode="lin" valueType="num">
                                      <p:cBhvr>
                                        <p:cTn id="38" dur="650" fill="hold"/>
                                        <p:tgtEl>
                                          <p:spTgt spid="3082"/>
                                        </p:tgtEl>
                                        <p:attrNameLst>
                                          <p:attrName>ppt_w</p:attrName>
                                        </p:attrNameLst>
                                      </p:cBhvr>
                                      <p:tavLst>
                                        <p:tav tm="0">
                                          <p:val>
                                            <p:fltVal val="0"/>
                                          </p:val>
                                        </p:tav>
                                        <p:tav tm="100000">
                                          <p:val>
                                            <p:strVal val="#ppt_w"/>
                                          </p:val>
                                        </p:tav>
                                      </p:tavLst>
                                    </p:anim>
                                    <p:anim calcmode="lin" valueType="num">
                                      <p:cBhvr>
                                        <p:cTn id="39" dur="650" fill="hold"/>
                                        <p:tgtEl>
                                          <p:spTgt spid="3082"/>
                                        </p:tgtEl>
                                        <p:attrNameLst>
                                          <p:attrName>ppt_h</p:attrName>
                                        </p:attrNameLst>
                                      </p:cBhvr>
                                      <p:tavLst>
                                        <p:tav tm="0">
                                          <p:val>
                                            <p:fltVal val="0"/>
                                          </p:val>
                                        </p:tav>
                                        <p:tav tm="100000">
                                          <p:val>
                                            <p:strVal val="#ppt_h"/>
                                          </p:val>
                                        </p:tav>
                                      </p:tavLst>
                                    </p:anim>
                                    <p:animEffect transition="in" filter="fade">
                                      <p:cBhvr>
                                        <p:cTn id="40" dur="650"/>
                                        <p:tgtEl>
                                          <p:spTgt spid="3082"/>
                                        </p:tgtEl>
                                      </p:cBhvr>
                                    </p:animEffect>
                                  </p:childTnLst>
                                </p:cTn>
                              </p:par>
                            </p:childTnLst>
                          </p:cTn>
                        </p:par>
                        <p:par>
                          <p:cTn id="41" fill="hold">
                            <p:stCondLst>
                              <p:cond delay="2500"/>
                            </p:stCondLst>
                            <p:childTnLst>
                              <p:par>
                                <p:cTn id="42" presetID="16" presetClass="entr" presetSubtype="21" fill="hold" grpId="0" nodeType="afterEffect">
                                  <p:stCondLst>
                                    <p:cond delay="0"/>
                                  </p:stCondLst>
                                  <p:childTnLst>
                                    <p:set>
                                      <p:cBhvr>
                                        <p:cTn id="43" dur="1" fill="hold">
                                          <p:stCondLst>
                                            <p:cond delay="0"/>
                                          </p:stCondLst>
                                        </p:cTn>
                                        <p:tgtEl>
                                          <p:spTgt spid="3081"/>
                                        </p:tgtEl>
                                        <p:attrNameLst>
                                          <p:attrName>style.visibility</p:attrName>
                                        </p:attrNameLst>
                                      </p:cBhvr>
                                      <p:to>
                                        <p:strVal val="visible"/>
                                      </p:to>
                                    </p:set>
                                    <p:animEffect transition="in" filter="barn(inVertical)">
                                      <p:cBhvr>
                                        <p:cTn id="44" dur="500"/>
                                        <p:tgtEl>
                                          <p:spTgt spid="3081"/>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P spid="3077" grpId="0" animBg="1"/>
      <p:bldP spid="3078" grpId="0" animBg="1"/>
      <p:bldP spid="3079" grpId="0" animBg="1"/>
      <p:bldP spid="3080" grpId="0" animBg="1"/>
      <p:bldP spid="3081" grpId="0" bldLvl="0" animBg="1"/>
      <p:bldP spid="3082" grpId="0"/>
      <p:bldP spid="3084"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58873" y="508037"/>
            <a:ext cx="3692953" cy="995209"/>
          </a:xfrm>
          <a:prstGeom prst="rect">
            <a:avLst/>
          </a:prstGeom>
          <a:noFill/>
        </p:spPr>
        <p:txBody>
          <a:bodyPr wrap="square" rtlCol="0">
            <a:spAutoFit/>
          </a:bodyPr>
          <a:lstStyle/>
          <a:p>
            <a:r>
              <a:rPr lang="en-US" altLang="zh-CN" sz="5865" dirty="0">
                <a:solidFill>
                  <a:schemeClr val="bg1"/>
                </a:solidFill>
                <a:latin typeface="微软雅黑" panose="020B0503020204020204" pitchFamily="34" charset="-122"/>
                <a:ea typeface="微软雅黑" panose="020B0503020204020204" pitchFamily="34" charset="-122"/>
              </a:rPr>
              <a:t>Contents</a:t>
            </a:r>
            <a:endParaRPr lang="zh-CN" altLang="en-US" sz="5865"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732103" y="574445"/>
            <a:ext cx="0" cy="792000"/>
          </a:xfrm>
          <a:prstGeom prst="line">
            <a:avLst/>
          </a:prstGeom>
          <a:ln w="76200">
            <a:solidFill>
              <a:srgbClr val="CCCC3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0" name="组合 9"/>
          <p:cNvGrpSpPr/>
          <p:nvPr>
            <p:custDataLst>
              <p:tags r:id="rId1"/>
            </p:custDataLst>
          </p:nvPr>
        </p:nvGrpSpPr>
        <p:grpSpPr>
          <a:xfrm>
            <a:off x="2018611" y="1942414"/>
            <a:ext cx="859224" cy="996756"/>
            <a:chOff x="1551857" y="1995686"/>
            <a:chExt cx="644418" cy="747567"/>
          </a:xfrm>
          <a:effectLst>
            <a:outerShdw blurRad="50800" dist="38100" dir="2700000" algn="tl" rotWithShape="0">
              <a:prstClr val="black">
                <a:alpha val="40000"/>
              </a:prstClr>
            </a:outerShdw>
          </a:effectLst>
        </p:grpSpPr>
        <p:grpSp>
          <p:nvGrpSpPr>
            <p:cNvPr id="9" name="组合 8"/>
            <p:cNvGrpSpPr/>
            <p:nvPr/>
          </p:nvGrpSpPr>
          <p:grpSpPr>
            <a:xfrm>
              <a:off x="1551857" y="1995686"/>
              <a:ext cx="644418" cy="747567"/>
              <a:chOff x="1551857" y="1995686"/>
              <a:chExt cx="644418" cy="747567"/>
            </a:xfrm>
          </p:grpSpPr>
          <p:sp>
            <p:nvSpPr>
              <p:cNvPr id="23" name="任意多边形 22"/>
              <p:cNvSpPr>
                <a:spLocks noChangeAspect="1" noChangeArrowheads="1"/>
              </p:cNvSpPr>
              <p:nvPr>
                <p:custDataLst>
                  <p:tags r:id="rId2"/>
                </p:custDataLst>
              </p:nvPr>
            </p:nvSpPr>
            <p:spPr bwMode="auto">
              <a:xfrm rot="5400000">
                <a:off x="1687174" y="2234153"/>
                <a:ext cx="373783" cy="644418"/>
              </a:xfrm>
              <a:custGeom>
                <a:avLst/>
                <a:gdLst>
                  <a:gd name="connsiteX0" fmla="*/ 0 w 373783"/>
                  <a:gd name="connsiteY0" fmla="*/ 644418 h 644418"/>
                  <a:gd name="connsiteX1" fmla="*/ 0 w 373783"/>
                  <a:gd name="connsiteY1" fmla="*/ 0 h 644418"/>
                  <a:gd name="connsiteX2" fmla="*/ 212679 w 373783"/>
                  <a:gd name="connsiteY2" fmla="*/ 0 h 644418"/>
                  <a:gd name="connsiteX3" fmla="*/ 373783 w 373783"/>
                  <a:gd name="connsiteY3" fmla="*/ 322209 h 644418"/>
                  <a:gd name="connsiteX4" fmla="*/ 212679 w 373783"/>
                  <a:gd name="connsiteY4" fmla="*/ 644418 h 64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83" h="644418">
                    <a:moveTo>
                      <a:pt x="0" y="644418"/>
                    </a:moveTo>
                    <a:lnTo>
                      <a:pt x="0" y="0"/>
                    </a:lnTo>
                    <a:lnTo>
                      <a:pt x="212679" y="0"/>
                    </a:lnTo>
                    <a:lnTo>
                      <a:pt x="373783" y="322209"/>
                    </a:lnTo>
                    <a:lnTo>
                      <a:pt x="212679" y="644418"/>
                    </a:lnTo>
                    <a:close/>
                  </a:path>
                </a:pathLst>
              </a:custGeom>
              <a:solidFill>
                <a:srgbClr val="FF6969"/>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4" name="任意多边形 23"/>
              <p:cNvSpPr>
                <a:spLocks noChangeAspect="1" noChangeArrowheads="1"/>
              </p:cNvSpPr>
              <p:nvPr>
                <p:custDataLst>
                  <p:tags r:id="rId3"/>
                </p:custDataLst>
              </p:nvPr>
            </p:nvSpPr>
            <p:spPr bwMode="auto">
              <a:xfrm rot="16200000" flipV="1">
                <a:off x="1687174" y="1860369"/>
                <a:ext cx="373783" cy="644418"/>
              </a:xfrm>
              <a:custGeom>
                <a:avLst/>
                <a:gdLst>
                  <a:gd name="connsiteX0" fmla="*/ 0 w 373783"/>
                  <a:gd name="connsiteY0" fmla="*/ 644418 h 644418"/>
                  <a:gd name="connsiteX1" fmla="*/ 0 w 373783"/>
                  <a:gd name="connsiteY1" fmla="*/ 0 h 644418"/>
                  <a:gd name="connsiteX2" fmla="*/ 212679 w 373783"/>
                  <a:gd name="connsiteY2" fmla="*/ 0 h 644418"/>
                  <a:gd name="connsiteX3" fmla="*/ 373783 w 373783"/>
                  <a:gd name="connsiteY3" fmla="*/ 322209 h 644418"/>
                  <a:gd name="connsiteX4" fmla="*/ 212679 w 373783"/>
                  <a:gd name="connsiteY4" fmla="*/ 644418 h 64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83" h="644418">
                    <a:moveTo>
                      <a:pt x="0" y="644418"/>
                    </a:moveTo>
                    <a:lnTo>
                      <a:pt x="0" y="0"/>
                    </a:lnTo>
                    <a:lnTo>
                      <a:pt x="212679" y="0"/>
                    </a:lnTo>
                    <a:lnTo>
                      <a:pt x="373783" y="322209"/>
                    </a:lnTo>
                    <a:lnTo>
                      <a:pt x="212679" y="644418"/>
                    </a:lnTo>
                    <a:close/>
                  </a:path>
                </a:pathLst>
              </a:custGeom>
              <a:solidFill>
                <a:srgbClr val="CCCC33"/>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25" name="文本框 28"/>
            <p:cNvSpPr>
              <a:spLocks noChangeArrowheads="1"/>
            </p:cNvSpPr>
            <p:nvPr>
              <p:custDataLst>
                <p:tags r:id="rId4"/>
              </p:custDataLst>
            </p:nvPr>
          </p:nvSpPr>
          <p:spPr bwMode="auto">
            <a:xfrm>
              <a:off x="1645568" y="2043376"/>
              <a:ext cx="433052"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r>
                <a:rPr lang="en-US" altLang="zh-CN" sz="4800" dirty="0">
                  <a:solidFill>
                    <a:schemeClr val="bg1"/>
                  </a:solidFill>
                  <a:latin typeface="Agency FB" pitchFamily="34" charset="0"/>
                  <a:sym typeface="Impact" panose="020B0806030902050204" pitchFamily="34" charset="0"/>
                </a:rPr>
                <a:t>01</a:t>
              </a:r>
              <a:endParaRPr lang="zh-CN" altLang="en-US" sz="4800" dirty="0">
                <a:solidFill>
                  <a:schemeClr val="bg1"/>
                </a:solidFill>
                <a:latin typeface="Agency FB" pitchFamily="34" charset="0"/>
                <a:sym typeface="Impact" panose="020B0806030902050204" pitchFamily="34" charset="0"/>
              </a:endParaRPr>
            </a:p>
          </p:txBody>
        </p:sp>
      </p:grpSp>
      <p:grpSp>
        <p:nvGrpSpPr>
          <p:cNvPr id="11" name="组合 10"/>
          <p:cNvGrpSpPr/>
          <p:nvPr>
            <p:custDataLst>
              <p:tags r:id="rId5"/>
            </p:custDataLst>
          </p:nvPr>
        </p:nvGrpSpPr>
        <p:grpSpPr>
          <a:xfrm>
            <a:off x="3488349" y="3034905"/>
            <a:ext cx="859224" cy="996756"/>
            <a:chOff x="3374512" y="2011990"/>
            <a:chExt cx="644418" cy="747567"/>
          </a:xfrm>
          <a:effectLst>
            <a:outerShdw blurRad="50800" dist="38100" dir="2700000" algn="tl" rotWithShape="0">
              <a:prstClr val="black">
                <a:alpha val="40000"/>
              </a:prstClr>
            </a:outerShdw>
          </a:effectLst>
        </p:grpSpPr>
        <p:grpSp>
          <p:nvGrpSpPr>
            <p:cNvPr id="27" name="组合 26"/>
            <p:cNvGrpSpPr/>
            <p:nvPr/>
          </p:nvGrpSpPr>
          <p:grpSpPr>
            <a:xfrm>
              <a:off x="3374512" y="2011990"/>
              <a:ext cx="644418" cy="747567"/>
              <a:chOff x="1551857" y="1995686"/>
              <a:chExt cx="644418" cy="747567"/>
            </a:xfrm>
          </p:grpSpPr>
          <p:sp>
            <p:nvSpPr>
              <p:cNvPr id="28" name="任意多边形 27"/>
              <p:cNvSpPr>
                <a:spLocks noChangeAspect="1" noChangeArrowheads="1"/>
              </p:cNvSpPr>
              <p:nvPr>
                <p:custDataLst>
                  <p:tags r:id="rId6"/>
                </p:custDataLst>
              </p:nvPr>
            </p:nvSpPr>
            <p:spPr bwMode="auto">
              <a:xfrm rot="5400000">
                <a:off x="1687174" y="2234153"/>
                <a:ext cx="373783" cy="644418"/>
              </a:xfrm>
              <a:custGeom>
                <a:avLst/>
                <a:gdLst>
                  <a:gd name="connsiteX0" fmla="*/ 0 w 373783"/>
                  <a:gd name="connsiteY0" fmla="*/ 644418 h 644418"/>
                  <a:gd name="connsiteX1" fmla="*/ 0 w 373783"/>
                  <a:gd name="connsiteY1" fmla="*/ 0 h 644418"/>
                  <a:gd name="connsiteX2" fmla="*/ 212679 w 373783"/>
                  <a:gd name="connsiteY2" fmla="*/ 0 h 644418"/>
                  <a:gd name="connsiteX3" fmla="*/ 373783 w 373783"/>
                  <a:gd name="connsiteY3" fmla="*/ 322209 h 644418"/>
                  <a:gd name="connsiteX4" fmla="*/ 212679 w 373783"/>
                  <a:gd name="connsiteY4" fmla="*/ 644418 h 64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83" h="644418">
                    <a:moveTo>
                      <a:pt x="0" y="644418"/>
                    </a:moveTo>
                    <a:lnTo>
                      <a:pt x="0" y="0"/>
                    </a:lnTo>
                    <a:lnTo>
                      <a:pt x="212679" y="0"/>
                    </a:lnTo>
                    <a:lnTo>
                      <a:pt x="373783" y="322209"/>
                    </a:lnTo>
                    <a:lnTo>
                      <a:pt x="212679" y="644418"/>
                    </a:lnTo>
                    <a:close/>
                  </a:path>
                </a:pathLst>
              </a:custGeom>
              <a:solidFill>
                <a:srgbClr val="FF6969"/>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9" name="任意多边形 28"/>
              <p:cNvSpPr>
                <a:spLocks noChangeAspect="1" noChangeArrowheads="1"/>
              </p:cNvSpPr>
              <p:nvPr>
                <p:custDataLst>
                  <p:tags r:id="rId7"/>
                </p:custDataLst>
              </p:nvPr>
            </p:nvSpPr>
            <p:spPr bwMode="auto">
              <a:xfrm rot="16200000" flipV="1">
                <a:off x="1687174" y="1860369"/>
                <a:ext cx="373783" cy="644418"/>
              </a:xfrm>
              <a:custGeom>
                <a:avLst/>
                <a:gdLst>
                  <a:gd name="connsiteX0" fmla="*/ 0 w 373783"/>
                  <a:gd name="connsiteY0" fmla="*/ 644418 h 644418"/>
                  <a:gd name="connsiteX1" fmla="*/ 0 w 373783"/>
                  <a:gd name="connsiteY1" fmla="*/ 0 h 644418"/>
                  <a:gd name="connsiteX2" fmla="*/ 212679 w 373783"/>
                  <a:gd name="connsiteY2" fmla="*/ 0 h 644418"/>
                  <a:gd name="connsiteX3" fmla="*/ 373783 w 373783"/>
                  <a:gd name="connsiteY3" fmla="*/ 322209 h 644418"/>
                  <a:gd name="connsiteX4" fmla="*/ 212679 w 373783"/>
                  <a:gd name="connsiteY4" fmla="*/ 644418 h 64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83" h="644418">
                    <a:moveTo>
                      <a:pt x="0" y="644418"/>
                    </a:moveTo>
                    <a:lnTo>
                      <a:pt x="0" y="0"/>
                    </a:lnTo>
                    <a:lnTo>
                      <a:pt x="212679" y="0"/>
                    </a:lnTo>
                    <a:lnTo>
                      <a:pt x="373783" y="322209"/>
                    </a:lnTo>
                    <a:lnTo>
                      <a:pt x="212679" y="644418"/>
                    </a:lnTo>
                    <a:close/>
                  </a:path>
                </a:pathLst>
              </a:custGeom>
              <a:solidFill>
                <a:srgbClr val="CCCC33"/>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30" name="文本框 28"/>
            <p:cNvSpPr>
              <a:spLocks noChangeArrowheads="1"/>
            </p:cNvSpPr>
            <p:nvPr>
              <p:custDataLst>
                <p:tags r:id="rId8"/>
              </p:custDataLst>
            </p:nvPr>
          </p:nvSpPr>
          <p:spPr bwMode="auto">
            <a:xfrm>
              <a:off x="3412521" y="2097415"/>
              <a:ext cx="51961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r>
                <a:rPr lang="en-US" altLang="zh-CN" sz="4800" dirty="0">
                  <a:solidFill>
                    <a:schemeClr val="bg1"/>
                  </a:solidFill>
                  <a:latin typeface="Agency FB" pitchFamily="34" charset="0"/>
                  <a:sym typeface="Impact" panose="020B0806030902050204" pitchFamily="34" charset="0"/>
                </a:rPr>
                <a:t>02</a:t>
              </a:r>
              <a:endParaRPr lang="zh-CN" altLang="en-US" sz="4800" dirty="0">
                <a:solidFill>
                  <a:schemeClr val="bg1"/>
                </a:solidFill>
                <a:latin typeface="Agency FB" pitchFamily="34" charset="0"/>
                <a:sym typeface="Impact" panose="020B0806030902050204" pitchFamily="34" charset="0"/>
              </a:endParaRPr>
            </a:p>
          </p:txBody>
        </p:sp>
      </p:grpSp>
      <p:grpSp>
        <p:nvGrpSpPr>
          <p:cNvPr id="12" name="组合 11"/>
          <p:cNvGrpSpPr/>
          <p:nvPr>
            <p:custDataLst>
              <p:tags r:id="rId9"/>
            </p:custDataLst>
          </p:nvPr>
        </p:nvGrpSpPr>
        <p:grpSpPr>
          <a:xfrm>
            <a:off x="4921704" y="4085290"/>
            <a:ext cx="859224" cy="996756"/>
            <a:chOff x="5258425" y="1995686"/>
            <a:chExt cx="644418" cy="747567"/>
          </a:xfrm>
          <a:effectLst>
            <a:outerShdw blurRad="50800" dist="38100" dir="2700000" algn="tl" rotWithShape="0">
              <a:prstClr val="black">
                <a:alpha val="40000"/>
              </a:prstClr>
            </a:outerShdw>
          </a:effectLst>
        </p:grpSpPr>
        <p:grpSp>
          <p:nvGrpSpPr>
            <p:cNvPr id="31" name="组合 30"/>
            <p:cNvGrpSpPr/>
            <p:nvPr/>
          </p:nvGrpSpPr>
          <p:grpSpPr>
            <a:xfrm>
              <a:off x="5258425" y="1995686"/>
              <a:ext cx="644418" cy="747567"/>
              <a:chOff x="1551857" y="1995686"/>
              <a:chExt cx="644418" cy="747567"/>
            </a:xfrm>
          </p:grpSpPr>
          <p:sp>
            <p:nvSpPr>
              <p:cNvPr id="32" name="任意多边形 31"/>
              <p:cNvSpPr>
                <a:spLocks noChangeAspect="1" noChangeArrowheads="1"/>
              </p:cNvSpPr>
              <p:nvPr>
                <p:custDataLst>
                  <p:tags r:id="rId10"/>
                </p:custDataLst>
              </p:nvPr>
            </p:nvSpPr>
            <p:spPr bwMode="auto">
              <a:xfrm rot="5400000">
                <a:off x="1687174" y="2234153"/>
                <a:ext cx="373783" cy="644418"/>
              </a:xfrm>
              <a:custGeom>
                <a:avLst/>
                <a:gdLst>
                  <a:gd name="connsiteX0" fmla="*/ 0 w 373783"/>
                  <a:gd name="connsiteY0" fmla="*/ 644418 h 644418"/>
                  <a:gd name="connsiteX1" fmla="*/ 0 w 373783"/>
                  <a:gd name="connsiteY1" fmla="*/ 0 h 644418"/>
                  <a:gd name="connsiteX2" fmla="*/ 212679 w 373783"/>
                  <a:gd name="connsiteY2" fmla="*/ 0 h 644418"/>
                  <a:gd name="connsiteX3" fmla="*/ 373783 w 373783"/>
                  <a:gd name="connsiteY3" fmla="*/ 322209 h 644418"/>
                  <a:gd name="connsiteX4" fmla="*/ 212679 w 373783"/>
                  <a:gd name="connsiteY4" fmla="*/ 644418 h 64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83" h="644418">
                    <a:moveTo>
                      <a:pt x="0" y="644418"/>
                    </a:moveTo>
                    <a:lnTo>
                      <a:pt x="0" y="0"/>
                    </a:lnTo>
                    <a:lnTo>
                      <a:pt x="212679" y="0"/>
                    </a:lnTo>
                    <a:lnTo>
                      <a:pt x="373783" y="322209"/>
                    </a:lnTo>
                    <a:lnTo>
                      <a:pt x="212679" y="644418"/>
                    </a:lnTo>
                    <a:close/>
                  </a:path>
                </a:pathLst>
              </a:custGeom>
              <a:solidFill>
                <a:srgbClr val="FF6969"/>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3" name="任意多边形 32"/>
              <p:cNvSpPr>
                <a:spLocks noChangeAspect="1" noChangeArrowheads="1"/>
              </p:cNvSpPr>
              <p:nvPr>
                <p:custDataLst>
                  <p:tags r:id="rId11"/>
                </p:custDataLst>
              </p:nvPr>
            </p:nvSpPr>
            <p:spPr bwMode="auto">
              <a:xfrm rot="16200000" flipV="1">
                <a:off x="1687174" y="1860369"/>
                <a:ext cx="373783" cy="644418"/>
              </a:xfrm>
              <a:custGeom>
                <a:avLst/>
                <a:gdLst>
                  <a:gd name="connsiteX0" fmla="*/ 0 w 373783"/>
                  <a:gd name="connsiteY0" fmla="*/ 644418 h 644418"/>
                  <a:gd name="connsiteX1" fmla="*/ 0 w 373783"/>
                  <a:gd name="connsiteY1" fmla="*/ 0 h 644418"/>
                  <a:gd name="connsiteX2" fmla="*/ 212679 w 373783"/>
                  <a:gd name="connsiteY2" fmla="*/ 0 h 644418"/>
                  <a:gd name="connsiteX3" fmla="*/ 373783 w 373783"/>
                  <a:gd name="connsiteY3" fmla="*/ 322209 h 644418"/>
                  <a:gd name="connsiteX4" fmla="*/ 212679 w 373783"/>
                  <a:gd name="connsiteY4" fmla="*/ 644418 h 64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83" h="644418">
                    <a:moveTo>
                      <a:pt x="0" y="644418"/>
                    </a:moveTo>
                    <a:lnTo>
                      <a:pt x="0" y="0"/>
                    </a:lnTo>
                    <a:lnTo>
                      <a:pt x="212679" y="0"/>
                    </a:lnTo>
                    <a:lnTo>
                      <a:pt x="373783" y="322209"/>
                    </a:lnTo>
                    <a:lnTo>
                      <a:pt x="212679" y="644418"/>
                    </a:lnTo>
                    <a:close/>
                  </a:path>
                </a:pathLst>
              </a:custGeom>
              <a:solidFill>
                <a:srgbClr val="CCCC33"/>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34" name="文本框 28"/>
            <p:cNvSpPr>
              <a:spLocks noChangeArrowheads="1"/>
            </p:cNvSpPr>
            <p:nvPr>
              <p:custDataLst>
                <p:tags r:id="rId12"/>
              </p:custDataLst>
            </p:nvPr>
          </p:nvSpPr>
          <p:spPr bwMode="auto">
            <a:xfrm>
              <a:off x="5301472" y="2057846"/>
              <a:ext cx="53404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r>
                <a:rPr lang="en-US" altLang="zh-CN" sz="4800" dirty="0">
                  <a:solidFill>
                    <a:schemeClr val="bg1"/>
                  </a:solidFill>
                  <a:latin typeface="Agency FB" pitchFamily="34" charset="0"/>
                  <a:sym typeface="Impact" panose="020B0806030902050204" pitchFamily="34" charset="0"/>
                </a:rPr>
                <a:t>03</a:t>
              </a:r>
              <a:endParaRPr lang="zh-CN" altLang="en-US" sz="4800" dirty="0">
                <a:solidFill>
                  <a:schemeClr val="bg1"/>
                </a:solidFill>
                <a:latin typeface="Agency FB" pitchFamily="34" charset="0"/>
                <a:sym typeface="Impact" panose="020B0806030902050204" pitchFamily="34" charset="0"/>
              </a:endParaRPr>
            </a:p>
          </p:txBody>
        </p:sp>
      </p:grpSp>
      <p:grpSp>
        <p:nvGrpSpPr>
          <p:cNvPr id="13" name="组合 12"/>
          <p:cNvGrpSpPr/>
          <p:nvPr>
            <p:custDataLst>
              <p:tags r:id="rId13"/>
            </p:custDataLst>
          </p:nvPr>
        </p:nvGrpSpPr>
        <p:grpSpPr>
          <a:xfrm>
            <a:off x="6395387" y="5132470"/>
            <a:ext cx="859224" cy="996756"/>
            <a:chOff x="6881613" y="1995686"/>
            <a:chExt cx="644418" cy="747567"/>
          </a:xfrm>
          <a:effectLst>
            <a:outerShdw blurRad="50800" dist="38100" dir="2700000" algn="tl" rotWithShape="0">
              <a:prstClr val="black">
                <a:alpha val="40000"/>
              </a:prstClr>
            </a:outerShdw>
          </a:effectLst>
        </p:grpSpPr>
        <p:grpSp>
          <p:nvGrpSpPr>
            <p:cNvPr id="35" name="组合 34"/>
            <p:cNvGrpSpPr/>
            <p:nvPr/>
          </p:nvGrpSpPr>
          <p:grpSpPr>
            <a:xfrm>
              <a:off x="6881613" y="1995686"/>
              <a:ext cx="644418" cy="747567"/>
              <a:chOff x="1551857" y="1995686"/>
              <a:chExt cx="644418" cy="747567"/>
            </a:xfrm>
          </p:grpSpPr>
          <p:sp>
            <p:nvSpPr>
              <p:cNvPr id="36" name="任意多边形 35"/>
              <p:cNvSpPr>
                <a:spLocks noChangeAspect="1" noChangeArrowheads="1"/>
              </p:cNvSpPr>
              <p:nvPr>
                <p:custDataLst>
                  <p:tags r:id="rId14"/>
                </p:custDataLst>
              </p:nvPr>
            </p:nvSpPr>
            <p:spPr bwMode="auto">
              <a:xfrm rot="5400000">
                <a:off x="1687174" y="2234153"/>
                <a:ext cx="373783" cy="644418"/>
              </a:xfrm>
              <a:custGeom>
                <a:avLst/>
                <a:gdLst>
                  <a:gd name="connsiteX0" fmla="*/ 0 w 373783"/>
                  <a:gd name="connsiteY0" fmla="*/ 644418 h 644418"/>
                  <a:gd name="connsiteX1" fmla="*/ 0 w 373783"/>
                  <a:gd name="connsiteY1" fmla="*/ 0 h 644418"/>
                  <a:gd name="connsiteX2" fmla="*/ 212679 w 373783"/>
                  <a:gd name="connsiteY2" fmla="*/ 0 h 644418"/>
                  <a:gd name="connsiteX3" fmla="*/ 373783 w 373783"/>
                  <a:gd name="connsiteY3" fmla="*/ 322209 h 644418"/>
                  <a:gd name="connsiteX4" fmla="*/ 212679 w 373783"/>
                  <a:gd name="connsiteY4" fmla="*/ 644418 h 64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83" h="644418">
                    <a:moveTo>
                      <a:pt x="0" y="644418"/>
                    </a:moveTo>
                    <a:lnTo>
                      <a:pt x="0" y="0"/>
                    </a:lnTo>
                    <a:lnTo>
                      <a:pt x="212679" y="0"/>
                    </a:lnTo>
                    <a:lnTo>
                      <a:pt x="373783" y="322209"/>
                    </a:lnTo>
                    <a:lnTo>
                      <a:pt x="212679" y="644418"/>
                    </a:lnTo>
                    <a:close/>
                  </a:path>
                </a:pathLst>
              </a:custGeom>
              <a:solidFill>
                <a:srgbClr val="FF6969"/>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7" name="任意多边形 36"/>
              <p:cNvSpPr>
                <a:spLocks noChangeAspect="1" noChangeArrowheads="1"/>
              </p:cNvSpPr>
              <p:nvPr>
                <p:custDataLst>
                  <p:tags r:id="rId15"/>
                </p:custDataLst>
              </p:nvPr>
            </p:nvSpPr>
            <p:spPr bwMode="auto">
              <a:xfrm rot="16200000" flipV="1">
                <a:off x="1687174" y="1860369"/>
                <a:ext cx="373783" cy="644418"/>
              </a:xfrm>
              <a:custGeom>
                <a:avLst/>
                <a:gdLst>
                  <a:gd name="connsiteX0" fmla="*/ 0 w 373783"/>
                  <a:gd name="connsiteY0" fmla="*/ 644418 h 644418"/>
                  <a:gd name="connsiteX1" fmla="*/ 0 w 373783"/>
                  <a:gd name="connsiteY1" fmla="*/ 0 h 644418"/>
                  <a:gd name="connsiteX2" fmla="*/ 212679 w 373783"/>
                  <a:gd name="connsiteY2" fmla="*/ 0 h 644418"/>
                  <a:gd name="connsiteX3" fmla="*/ 373783 w 373783"/>
                  <a:gd name="connsiteY3" fmla="*/ 322209 h 644418"/>
                  <a:gd name="connsiteX4" fmla="*/ 212679 w 373783"/>
                  <a:gd name="connsiteY4" fmla="*/ 644418 h 644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83" h="644418">
                    <a:moveTo>
                      <a:pt x="0" y="644418"/>
                    </a:moveTo>
                    <a:lnTo>
                      <a:pt x="0" y="0"/>
                    </a:lnTo>
                    <a:lnTo>
                      <a:pt x="212679" y="0"/>
                    </a:lnTo>
                    <a:lnTo>
                      <a:pt x="373783" y="322209"/>
                    </a:lnTo>
                    <a:lnTo>
                      <a:pt x="212679" y="644418"/>
                    </a:lnTo>
                    <a:close/>
                  </a:path>
                </a:pathLst>
              </a:custGeom>
              <a:solidFill>
                <a:srgbClr val="CCCC33"/>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38" name="文本框 28"/>
            <p:cNvSpPr>
              <a:spLocks noChangeArrowheads="1"/>
            </p:cNvSpPr>
            <p:nvPr>
              <p:custDataLst>
                <p:tags r:id="rId16"/>
              </p:custDataLst>
            </p:nvPr>
          </p:nvSpPr>
          <p:spPr bwMode="auto">
            <a:xfrm>
              <a:off x="6947237" y="2086764"/>
              <a:ext cx="516007"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r>
                <a:rPr lang="en-US" altLang="zh-CN" sz="4800" dirty="0">
                  <a:solidFill>
                    <a:schemeClr val="bg1"/>
                  </a:solidFill>
                  <a:latin typeface="Agency FB" pitchFamily="34" charset="0"/>
                  <a:sym typeface="Impact" panose="020B0806030902050204" pitchFamily="34" charset="0"/>
                </a:rPr>
                <a:t>04</a:t>
              </a:r>
              <a:endParaRPr lang="zh-CN" altLang="en-US" sz="4800" dirty="0">
                <a:solidFill>
                  <a:schemeClr val="bg1"/>
                </a:solidFill>
                <a:latin typeface="Agency FB" pitchFamily="34" charset="0"/>
                <a:sym typeface="Impact" panose="020B0806030902050204" pitchFamily="34" charset="0"/>
              </a:endParaRPr>
            </a:p>
          </p:txBody>
        </p:sp>
      </p:grpSp>
      <p:sp>
        <p:nvSpPr>
          <p:cNvPr id="47" name="文本框 46"/>
          <p:cNvSpPr txBox="1"/>
          <p:nvPr>
            <p:custDataLst>
              <p:tags r:id="rId17"/>
            </p:custDataLst>
          </p:nvPr>
        </p:nvSpPr>
        <p:spPr>
          <a:xfrm>
            <a:off x="3053715" y="2225675"/>
            <a:ext cx="4356100" cy="46037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铰接顶梁介绍</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2" name="文本框 51"/>
          <p:cNvSpPr txBox="1"/>
          <p:nvPr>
            <p:custDataLst>
              <p:tags r:id="rId18"/>
            </p:custDataLst>
          </p:nvPr>
        </p:nvSpPr>
        <p:spPr>
          <a:xfrm>
            <a:off x="4639310" y="3288030"/>
            <a:ext cx="4335145" cy="46037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铰接顶梁特征</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3" name="文本框 52"/>
          <p:cNvSpPr txBox="1"/>
          <p:nvPr>
            <p:custDataLst>
              <p:tags r:id="rId19"/>
            </p:custDataLst>
          </p:nvPr>
        </p:nvSpPr>
        <p:spPr>
          <a:xfrm>
            <a:off x="5902960" y="4396740"/>
            <a:ext cx="4850130" cy="46037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sym typeface="+mn-ea"/>
              </a:rPr>
              <a:t>铰接顶梁组成</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sp>
        <p:nvSpPr>
          <p:cNvPr id="55" name="文本框 54"/>
          <p:cNvSpPr txBox="1"/>
          <p:nvPr>
            <p:custDataLst>
              <p:tags r:id="rId20"/>
            </p:custDataLst>
          </p:nvPr>
        </p:nvSpPr>
        <p:spPr>
          <a:xfrm>
            <a:off x="7463790" y="5398770"/>
            <a:ext cx="4113530" cy="46037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铰接顶梁使用场所</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1" name="任意多边形 60"/>
          <p:cNvSpPr>
            <a:spLocks noChangeAspect="1" noChangeArrowheads="1"/>
          </p:cNvSpPr>
          <p:nvPr/>
        </p:nvSpPr>
        <p:spPr bwMode="auto">
          <a:xfrm rot="5400000">
            <a:off x="-490722" y="695262"/>
            <a:ext cx="1410020" cy="530175"/>
          </a:xfrm>
          <a:custGeom>
            <a:avLst/>
            <a:gdLst>
              <a:gd name="connsiteX0" fmla="*/ 0 w 1057515"/>
              <a:gd name="connsiteY0" fmla="*/ 413633 h 427733"/>
              <a:gd name="connsiteX1" fmla="*/ 206816 w 1057515"/>
              <a:gd name="connsiteY1" fmla="*/ 0 h 427733"/>
              <a:gd name="connsiteX2" fmla="*/ 843648 w 1057515"/>
              <a:gd name="connsiteY2" fmla="*/ 0 h 427733"/>
              <a:gd name="connsiteX3" fmla="*/ 1057515 w 1057515"/>
              <a:gd name="connsiteY3" fmla="*/ 427733 h 427733"/>
            </a:gdLst>
            <a:ahLst/>
            <a:cxnLst>
              <a:cxn ang="0">
                <a:pos x="connsiteX0" y="connsiteY0"/>
              </a:cxn>
              <a:cxn ang="0">
                <a:pos x="connsiteX1" y="connsiteY1"/>
              </a:cxn>
              <a:cxn ang="0">
                <a:pos x="connsiteX2" y="connsiteY2"/>
              </a:cxn>
              <a:cxn ang="0">
                <a:pos x="connsiteX3" y="connsiteY3"/>
              </a:cxn>
            </a:cxnLst>
            <a:rect l="l" t="t" r="r" b="b"/>
            <a:pathLst>
              <a:path w="1057515" h="427733">
                <a:moveTo>
                  <a:pt x="0" y="413633"/>
                </a:moveTo>
                <a:lnTo>
                  <a:pt x="206816" y="0"/>
                </a:lnTo>
                <a:lnTo>
                  <a:pt x="843648" y="0"/>
                </a:lnTo>
                <a:lnTo>
                  <a:pt x="1057515" y="427733"/>
                </a:lnTo>
                <a:close/>
              </a:path>
            </a:pathLst>
          </a:custGeom>
          <a:solidFill>
            <a:srgbClr val="CCCC33"/>
          </a:solidFill>
          <a:ln>
            <a:noFill/>
          </a:ln>
        </p:spPr>
        <p:txBody>
          <a:bodyPr wrap="square" lIns="91440" tIns="45720" rIns="91440" bIns="45720" anchor="ctr">
            <a:noAutofit/>
          </a:body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cxnSp>
        <p:nvCxnSpPr>
          <p:cNvPr id="22" name="直接连接符 21"/>
          <p:cNvCxnSpPr/>
          <p:nvPr>
            <p:custDataLst>
              <p:tags r:id="rId21"/>
            </p:custDataLst>
          </p:nvPr>
        </p:nvCxnSpPr>
        <p:spPr>
          <a:xfrm flipV="1">
            <a:off x="2435884" y="3226420"/>
            <a:ext cx="0" cy="3634755"/>
          </a:xfrm>
          <a:prstGeom prst="line">
            <a:avLst/>
          </a:prstGeom>
          <a:ln>
            <a:solidFill>
              <a:srgbClr val="CCCC33"/>
            </a:solidFill>
            <a:tailEnd type="ova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custDataLst>
              <p:tags r:id="rId22"/>
            </p:custDataLst>
          </p:nvPr>
        </p:nvCxnSpPr>
        <p:spPr>
          <a:xfrm flipV="1">
            <a:off x="3893600" y="4333708"/>
            <a:ext cx="0" cy="2527467"/>
          </a:xfrm>
          <a:prstGeom prst="line">
            <a:avLst/>
          </a:prstGeom>
          <a:ln>
            <a:solidFill>
              <a:srgbClr val="CCCC33"/>
            </a:solidFill>
            <a:tailEnd type="ova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custDataLst>
              <p:tags r:id="rId23"/>
            </p:custDataLst>
          </p:nvPr>
        </p:nvCxnSpPr>
        <p:spPr>
          <a:xfrm flipV="1">
            <a:off x="5351316" y="5363131"/>
            <a:ext cx="0" cy="1498044"/>
          </a:xfrm>
          <a:prstGeom prst="line">
            <a:avLst/>
          </a:prstGeom>
          <a:ln>
            <a:solidFill>
              <a:srgbClr val="CCCC33"/>
            </a:solidFill>
            <a:tailEnd type="ova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custDataLst>
              <p:tags r:id="rId24"/>
            </p:custDataLst>
          </p:nvPr>
        </p:nvCxnSpPr>
        <p:spPr>
          <a:xfrm flipV="1">
            <a:off x="6809033" y="6405331"/>
            <a:ext cx="0" cy="455845"/>
          </a:xfrm>
          <a:prstGeom prst="line">
            <a:avLst/>
          </a:prstGeom>
          <a:ln>
            <a:solidFill>
              <a:srgbClr val="CCCC33"/>
            </a:solidFil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Tm="5500">
        <p:blinds dir="vert"/>
      </p:transition>
    </mc:Choice>
    <mc:Fallback>
      <p:transition spd="slow" advTm="55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ppt_y</p:attrName>
                                        </p:attrNameLst>
                                      </p:cBhvr>
                                      <p:tavLst>
                                        <p:tav tm="0">
                                          <p:val>
                                            <p:strVal val="#ppt_y+#ppt_h*1.125000"/>
                                          </p:val>
                                        </p:tav>
                                        <p:tav tm="100000">
                                          <p:val>
                                            <p:strVal val="#ppt_y"/>
                                          </p:val>
                                        </p:tav>
                                      </p:tavLst>
                                    </p:anim>
                                    <p:animEffect transition="in" filter="wipe(up)">
                                      <p:cBhvr>
                                        <p:cTn id="16" dur="500"/>
                                        <p:tgtEl>
                                          <p:spTgt spid="47"/>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wipe(down)">
                                      <p:cBhvr>
                                        <p:cTn id="20" dur="500"/>
                                        <p:tgtEl>
                                          <p:spTgt spid="66"/>
                                        </p:tgtEl>
                                      </p:cBhvr>
                                    </p:animEffect>
                                  </p:childTnLst>
                                </p:cTn>
                              </p:par>
                            </p:childTnLst>
                          </p:cTn>
                        </p:par>
                        <p:par>
                          <p:cTn id="21" fill="hold">
                            <p:stCondLst>
                              <p:cond delay="1500"/>
                            </p:stCondLst>
                            <p:childTnLst>
                              <p:par>
                                <p:cTn id="22" presetID="12" presetClass="entr" presetSubtype="4"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ppt_y</p:attrName>
                                        </p:attrNameLst>
                                      </p:cBhvr>
                                      <p:tavLst>
                                        <p:tav tm="0">
                                          <p:val>
                                            <p:strVal val="#ppt_y+#ppt_h*1.125000"/>
                                          </p:val>
                                        </p:tav>
                                        <p:tav tm="100000">
                                          <p:val>
                                            <p:strVal val="#ppt_y"/>
                                          </p:val>
                                        </p:tav>
                                      </p:tavLst>
                                    </p:anim>
                                    <p:animEffect transition="in" filter="wipe(up)">
                                      <p:cBhvr>
                                        <p:cTn id="25" dur="500"/>
                                        <p:tgtEl>
                                          <p:spTgt spid="11"/>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ppt_y</p:attrName>
                                        </p:attrNameLst>
                                      </p:cBhvr>
                                      <p:tavLst>
                                        <p:tav tm="0">
                                          <p:val>
                                            <p:strVal val="#ppt_y+#ppt_h*1.125000"/>
                                          </p:val>
                                        </p:tav>
                                        <p:tav tm="100000">
                                          <p:val>
                                            <p:strVal val="#ppt_y"/>
                                          </p:val>
                                        </p:tav>
                                      </p:tavLst>
                                    </p:anim>
                                    <p:animEffect transition="in" filter="wipe(up)">
                                      <p:cBhvr>
                                        <p:cTn id="29" dur="500"/>
                                        <p:tgtEl>
                                          <p:spTgt spid="52"/>
                                        </p:tgtEl>
                                      </p:cBhvr>
                                    </p:animEffect>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wipe(down)">
                                      <p:cBhvr>
                                        <p:cTn id="33" dur="500"/>
                                        <p:tgtEl>
                                          <p:spTgt spid="68"/>
                                        </p:tgtEl>
                                      </p:cBhvr>
                                    </p:animEffect>
                                  </p:childTnLst>
                                </p:cTn>
                              </p:par>
                            </p:childTnLst>
                          </p:cTn>
                        </p:par>
                        <p:par>
                          <p:cTn id="34" fill="hold">
                            <p:stCondLst>
                              <p:cond delay="2500"/>
                            </p:stCondLst>
                            <p:childTnLst>
                              <p:par>
                                <p:cTn id="35" presetID="1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up)">
                                      <p:cBhvr>
                                        <p:cTn id="38" dur="500"/>
                                        <p:tgtEl>
                                          <p:spTgt spid="12"/>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p:tgtEl>
                                          <p:spTgt spid="53"/>
                                        </p:tgtEl>
                                        <p:attrNameLst>
                                          <p:attrName>ppt_y</p:attrName>
                                        </p:attrNameLst>
                                      </p:cBhvr>
                                      <p:tavLst>
                                        <p:tav tm="0">
                                          <p:val>
                                            <p:strVal val="#ppt_y+#ppt_h*1.125000"/>
                                          </p:val>
                                        </p:tav>
                                        <p:tav tm="100000">
                                          <p:val>
                                            <p:strVal val="#ppt_y"/>
                                          </p:val>
                                        </p:tav>
                                      </p:tavLst>
                                    </p:anim>
                                    <p:animEffect transition="in" filter="wipe(up)">
                                      <p:cBhvr>
                                        <p:cTn id="42" dur="500"/>
                                        <p:tgtEl>
                                          <p:spTgt spid="53"/>
                                        </p:tgtEl>
                                      </p:cBhvr>
                                    </p:animEffect>
                                  </p:childTnLst>
                                </p:cTn>
                              </p:par>
                            </p:childTnLst>
                          </p:cTn>
                        </p:par>
                        <p:par>
                          <p:cTn id="43" fill="hold">
                            <p:stCondLst>
                              <p:cond delay="3000"/>
                            </p:stCondLst>
                            <p:childTnLst>
                              <p:par>
                                <p:cTn id="44" presetID="22" presetClass="entr" presetSubtype="4"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down)">
                                      <p:cBhvr>
                                        <p:cTn id="46" dur="500"/>
                                        <p:tgtEl>
                                          <p:spTgt spid="70"/>
                                        </p:tgtEl>
                                      </p:cBhvr>
                                    </p:animEffect>
                                  </p:childTnLst>
                                </p:cTn>
                              </p:par>
                            </p:childTnLst>
                          </p:cTn>
                        </p:par>
                        <p:par>
                          <p:cTn id="47" fill="hold">
                            <p:stCondLst>
                              <p:cond delay="3500"/>
                            </p:stCondLst>
                            <p:childTnLst>
                              <p:par>
                                <p:cTn id="48" presetID="12" presetClass="entr" presetSubtype="4"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p:tgtEl>
                                          <p:spTgt spid="13"/>
                                        </p:tgtEl>
                                        <p:attrNameLst>
                                          <p:attrName>ppt_y</p:attrName>
                                        </p:attrNameLst>
                                      </p:cBhvr>
                                      <p:tavLst>
                                        <p:tav tm="0">
                                          <p:val>
                                            <p:strVal val="#ppt_y+#ppt_h*1.125000"/>
                                          </p:val>
                                        </p:tav>
                                        <p:tav tm="100000">
                                          <p:val>
                                            <p:strVal val="#ppt_y"/>
                                          </p:val>
                                        </p:tav>
                                      </p:tavLst>
                                    </p:anim>
                                    <p:animEffect transition="in" filter="wipe(up)">
                                      <p:cBhvr>
                                        <p:cTn id="51" dur="500"/>
                                        <p:tgtEl>
                                          <p:spTgt spid="13"/>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p:tgtEl>
                                          <p:spTgt spid="55"/>
                                        </p:tgtEl>
                                        <p:attrNameLst>
                                          <p:attrName>ppt_y</p:attrName>
                                        </p:attrNameLst>
                                      </p:cBhvr>
                                      <p:tavLst>
                                        <p:tav tm="0">
                                          <p:val>
                                            <p:strVal val="#ppt_y+#ppt_h*1.125000"/>
                                          </p:val>
                                        </p:tav>
                                        <p:tav tm="100000">
                                          <p:val>
                                            <p:strVal val="#ppt_y"/>
                                          </p:val>
                                        </p:tav>
                                      </p:tavLst>
                                    </p:anim>
                                    <p:animEffect transition="in" filter="wipe(up)">
                                      <p:cBhvr>
                                        <p:cTn id="5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2" grpId="0"/>
      <p:bldP spid="53" grpId="0"/>
      <p:bldP spid="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7"/>
          <p:cNvGrpSpPr/>
          <p:nvPr/>
        </p:nvGrpSpPr>
        <p:grpSpPr bwMode="auto">
          <a:xfrm>
            <a:off x="5500689" y="2682877"/>
            <a:ext cx="1184275" cy="1171575"/>
            <a:chOff x="0" y="0"/>
            <a:chExt cx="453105" cy="448433"/>
          </a:xfrm>
          <a:solidFill>
            <a:schemeClr val="bg1">
              <a:lumMod val="95000"/>
            </a:schemeClr>
          </a:solidFill>
        </p:grpSpPr>
        <p:sp>
          <p:nvSpPr>
            <p:cNvPr id="37" name="Freeform 136"/>
            <p:cNvSpPr>
              <a:spLocks noChangeArrowheads="1"/>
            </p:cNvSpPr>
            <p:nvPr/>
          </p:nvSpPr>
          <p:spPr bwMode="auto">
            <a:xfrm>
              <a:off x="0" y="251309"/>
              <a:ext cx="453105" cy="197124"/>
            </a:xfrm>
            <a:custGeom>
              <a:avLst/>
              <a:gdLst>
                <a:gd name="T0" fmla="*/ 503185259 w 205"/>
                <a:gd name="T1" fmla="*/ 93208644 h 89"/>
                <a:gd name="T2" fmla="*/ 229609301 w 205"/>
                <a:gd name="T3" fmla="*/ 0 h 89"/>
                <a:gd name="T4" fmla="*/ 0 w 205"/>
                <a:gd name="T5" fmla="*/ 0 h 89"/>
                <a:gd name="T6" fmla="*/ 0 w 205"/>
                <a:gd name="T7" fmla="*/ 328681014 h 89"/>
                <a:gd name="T8" fmla="*/ 107476506 w 205"/>
                <a:gd name="T9" fmla="*/ 436605296 h 89"/>
                <a:gd name="T10" fmla="*/ 894007109 w 205"/>
                <a:gd name="T11" fmla="*/ 436605296 h 89"/>
                <a:gd name="T12" fmla="*/ 1001483615 w 205"/>
                <a:gd name="T13" fmla="*/ 328681014 h 89"/>
                <a:gd name="T14" fmla="*/ 1001483615 w 205"/>
                <a:gd name="T15" fmla="*/ 0 h 89"/>
                <a:gd name="T16" fmla="*/ 771874314 w 205"/>
                <a:gd name="T17" fmla="*/ 0 h 89"/>
                <a:gd name="T18" fmla="*/ 503185259 w 205"/>
                <a:gd name="T19" fmla="*/ 93208644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38" name="Freeform 137"/>
            <p:cNvSpPr>
              <a:spLocks noEditPoints="1" noChangeArrowheads="1"/>
            </p:cNvSpPr>
            <p:nvPr/>
          </p:nvSpPr>
          <p:spPr bwMode="auto">
            <a:xfrm>
              <a:off x="0" y="0"/>
              <a:ext cx="453105" cy="260652"/>
            </a:xfrm>
            <a:custGeom>
              <a:avLst/>
              <a:gdLst>
                <a:gd name="T0" fmla="*/ 894007109 w 205"/>
                <a:gd name="T1" fmla="*/ 204929904 h 118"/>
                <a:gd name="T2" fmla="*/ 879350820 w 205"/>
                <a:gd name="T3" fmla="*/ 204929904 h 118"/>
                <a:gd name="T4" fmla="*/ 752333332 w 205"/>
                <a:gd name="T5" fmla="*/ 204929904 h 118"/>
                <a:gd name="T6" fmla="*/ 752333332 w 205"/>
                <a:gd name="T7" fmla="*/ 107344446 h 118"/>
                <a:gd name="T8" fmla="*/ 644856826 w 205"/>
                <a:gd name="T9" fmla="*/ 0 h 118"/>
                <a:gd name="T10" fmla="*/ 356626789 w 205"/>
                <a:gd name="T11" fmla="*/ 0 h 118"/>
                <a:gd name="T12" fmla="*/ 249150283 w 205"/>
                <a:gd name="T13" fmla="*/ 107344446 h 118"/>
                <a:gd name="T14" fmla="*/ 249150283 w 205"/>
                <a:gd name="T15" fmla="*/ 204929904 h 118"/>
                <a:gd name="T16" fmla="*/ 122132795 w 205"/>
                <a:gd name="T17" fmla="*/ 204929904 h 118"/>
                <a:gd name="T18" fmla="*/ 107476506 w 205"/>
                <a:gd name="T19" fmla="*/ 204929904 h 118"/>
                <a:gd name="T20" fmla="*/ 0 w 205"/>
                <a:gd name="T21" fmla="*/ 312276558 h 118"/>
                <a:gd name="T22" fmla="*/ 0 w 205"/>
                <a:gd name="T23" fmla="*/ 492808993 h 118"/>
                <a:gd name="T24" fmla="*/ 263804362 w 205"/>
                <a:gd name="T25" fmla="*/ 492808993 h 118"/>
                <a:gd name="T26" fmla="*/ 503185259 w 205"/>
                <a:gd name="T27" fmla="*/ 575758179 h 118"/>
                <a:gd name="T28" fmla="*/ 737679253 w 205"/>
                <a:gd name="T29" fmla="*/ 492808993 h 118"/>
                <a:gd name="T30" fmla="*/ 1001483615 w 205"/>
                <a:gd name="T31" fmla="*/ 492808993 h 118"/>
                <a:gd name="T32" fmla="*/ 1001483615 w 205"/>
                <a:gd name="T33" fmla="*/ 312276558 h 118"/>
                <a:gd name="T34" fmla="*/ 894007109 w 205"/>
                <a:gd name="T35" fmla="*/ 204929904 h 118"/>
                <a:gd name="T36" fmla="*/ 327314211 w 205"/>
                <a:gd name="T37" fmla="*/ 126862421 h 118"/>
                <a:gd name="T38" fmla="*/ 327314211 w 205"/>
                <a:gd name="T39" fmla="*/ 107344446 h 118"/>
                <a:gd name="T40" fmla="*/ 356626789 w 205"/>
                <a:gd name="T41" fmla="*/ 82949186 h 118"/>
                <a:gd name="T42" fmla="*/ 644856826 w 205"/>
                <a:gd name="T43" fmla="*/ 82949186 h 118"/>
                <a:gd name="T44" fmla="*/ 674169404 w 205"/>
                <a:gd name="T45" fmla="*/ 107344446 h 118"/>
                <a:gd name="T46" fmla="*/ 674169404 w 205"/>
                <a:gd name="T47" fmla="*/ 126862421 h 118"/>
                <a:gd name="T48" fmla="*/ 674169404 w 205"/>
                <a:gd name="T49" fmla="*/ 204929904 h 118"/>
                <a:gd name="T50" fmla="*/ 327314211 w 205"/>
                <a:gd name="T51" fmla="*/ 204929904 h 118"/>
                <a:gd name="T52" fmla="*/ 327314211 w 205"/>
                <a:gd name="T53" fmla="*/ 126862421 h 118"/>
                <a:gd name="T54" fmla="*/ 493413663 w 205"/>
                <a:gd name="T55" fmla="*/ 492808993 h 118"/>
                <a:gd name="T56" fmla="*/ 415249735 w 205"/>
                <a:gd name="T57" fmla="*/ 419621004 h 118"/>
                <a:gd name="T58" fmla="*/ 493413663 w 205"/>
                <a:gd name="T59" fmla="*/ 341551312 h 118"/>
                <a:gd name="T60" fmla="*/ 571577591 w 205"/>
                <a:gd name="T61" fmla="*/ 419621004 h 118"/>
                <a:gd name="T62" fmla="*/ 493413663 w 205"/>
                <a:gd name="T63" fmla="*/ 49280899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nvGrpSpPr>
          <p:cNvPr id="33" name="组合 4"/>
          <p:cNvGrpSpPr/>
          <p:nvPr/>
        </p:nvGrpSpPr>
        <p:grpSpPr bwMode="auto">
          <a:xfrm rot="0">
            <a:off x="927735" y="1836420"/>
            <a:ext cx="3936365" cy="2863215"/>
            <a:chOff x="-151405" y="-151405"/>
            <a:chExt cx="3935227" cy="2862809"/>
          </a:xfrm>
        </p:grpSpPr>
        <p:sp>
          <p:nvSpPr>
            <p:cNvPr id="35" name="等腰三角形 6"/>
            <p:cNvSpPr>
              <a:spLocks noChangeArrowheads="1"/>
            </p:cNvSpPr>
            <p:nvPr/>
          </p:nvSpPr>
          <p:spPr bwMode="auto">
            <a:xfrm rot="5400000" flipH="1">
              <a:off x="3002772" y="736599"/>
              <a:ext cx="393700" cy="1168400"/>
            </a:xfrm>
            <a:prstGeom prst="triangle">
              <a:avLst>
                <a:gd name="adj" fmla="val 50000"/>
              </a:avLst>
            </a:prstGeom>
            <a:solidFill>
              <a:srgbClr val="FF6969"/>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4" name="椭圆 5"/>
            <p:cNvSpPr>
              <a:spLocks noChangeArrowheads="1"/>
            </p:cNvSpPr>
            <p:nvPr/>
          </p:nvSpPr>
          <p:spPr bwMode="auto">
            <a:xfrm>
              <a:off x="-151405" y="-151405"/>
              <a:ext cx="2862810" cy="2862809"/>
            </a:xfrm>
            <a:prstGeom prst="ellipse">
              <a:avLst/>
            </a:prstGeom>
            <a:solidFill>
              <a:srgbClr val="CCCC3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grpSp>
        <p:nvGrpSpPr>
          <p:cNvPr id="39" name="组合 10"/>
          <p:cNvGrpSpPr/>
          <p:nvPr/>
        </p:nvGrpSpPr>
        <p:grpSpPr bwMode="auto">
          <a:xfrm rot="0" flipH="1">
            <a:off x="7440295" y="1836420"/>
            <a:ext cx="3856990" cy="2863215"/>
            <a:chOff x="-151405" y="-151406"/>
            <a:chExt cx="3855949" cy="2862812"/>
          </a:xfrm>
        </p:grpSpPr>
        <p:sp>
          <p:nvSpPr>
            <p:cNvPr id="41" name="等腰三角形 12"/>
            <p:cNvSpPr>
              <a:spLocks noChangeArrowheads="1"/>
            </p:cNvSpPr>
            <p:nvPr/>
          </p:nvSpPr>
          <p:spPr bwMode="auto">
            <a:xfrm rot="5400000" flipH="1">
              <a:off x="2923494" y="748642"/>
              <a:ext cx="393700" cy="1168400"/>
            </a:xfrm>
            <a:prstGeom prst="triangle">
              <a:avLst>
                <a:gd name="adj" fmla="val 50000"/>
              </a:avLst>
            </a:prstGeom>
            <a:solidFill>
              <a:srgbClr val="CCCC3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b="1">
                <a:solidFill>
                  <a:srgbClr val="FFFFFF"/>
                </a:solidFill>
                <a:latin typeface="宋体" panose="02010600030101010101" pitchFamily="2" charset="-122"/>
                <a:sym typeface="宋体" panose="02010600030101010101" pitchFamily="2" charset="-122"/>
              </a:endParaRPr>
            </a:p>
          </p:txBody>
        </p:sp>
        <p:sp>
          <p:nvSpPr>
            <p:cNvPr id="40" name="椭圆 11"/>
            <p:cNvSpPr>
              <a:spLocks noChangeArrowheads="1"/>
            </p:cNvSpPr>
            <p:nvPr/>
          </p:nvSpPr>
          <p:spPr bwMode="auto">
            <a:xfrm>
              <a:off x="-151405" y="-151406"/>
              <a:ext cx="2862810" cy="2862812"/>
            </a:xfrm>
            <a:prstGeom prst="ellipse">
              <a:avLst/>
            </a:prstGeom>
            <a:solidFill>
              <a:srgbClr val="FF6969"/>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b="1">
                <a:solidFill>
                  <a:srgbClr val="FFFFFF"/>
                </a:solidFill>
                <a:latin typeface="宋体" panose="02010600030101010101" pitchFamily="2" charset="-122"/>
                <a:sym typeface="宋体" panose="02010600030101010101" pitchFamily="2" charset="-122"/>
              </a:endParaRPr>
            </a:p>
          </p:txBody>
        </p:sp>
      </p:grpSp>
      <p:sp>
        <p:nvSpPr>
          <p:cNvPr id="19" name="矩形 18"/>
          <p:cNvSpPr/>
          <p:nvPr/>
        </p:nvSpPr>
        <p:spPr>
          <a:xfrm>
            <a:off x="-7081" y="193293"/>
            <a:ext cx="396000" cy="672075"/>
          </a:xfrm>
          <a:prstGeom prst="rect">
            <a:avLst/>
          </a:prstGeom>
          <a:solidFill>
            <a:srgbClr val="CC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文本框 23"/>
          <p:cNvSpPr>
            <a:spLocks noChangeArrowheads="1"/>
          </p:cNvSpPr>
          <p:nvPr/>
        </p:nvSpPr>
        <p:spPr bwMode="auto">
          <a:xfrm>
            <a:off x="393500" y="257898"/>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铰接顶梁</a:t>
            </a:r>
            <a:endParaRPr lang="en-US" altLang="zh-CN" sz="2400" dirty="0">
              <a:solidFill>
                <a:schemeClr val="bg1"/>
              </a:solidFill>
              <a:latin typeface="微软雅黑" panose="020B0503020204020204" pitchFamily="34" charset="-122"/>
              <a:sym typeface="方正姚体" panose="02010601030101010101" pitchFamily="2" charset="-122"/>
            </a:endParaRPr>
          </a:p>
        </p:txBody>
      </p:sp>
      <p:pic>
        <p:nvPicPr>
          <p:cNvPr id="2" name="图片 1" descr="金属顶梁3"/>
          <p:cNvPicPr>
            <a:picLocks noChangeAspect="1"/>
          </p:cNvPicPr>
          <p:nvPr/>
        </p:nvPicPr>
        <p:blipFill>
          <a:blip r:embed="rId1"/>
          <a:stretch>
            <a:fillRect/>
          </a:stretch>
        </p:blipFill>
        <p:spPr>
          <a:xfrm>
            <a:off x="8535670" y="1934845"/>
            <a:ext cx="2666365" cy="2666365"/>
          </a:xfrm>
          <a:prstGeom prst="ellipse">
            <a:avLst/>
          </a:prstGeom>
        </p:spPr>
      </p:pic>
      <p:pic>
        <p:nvPicPr>
          <p:cNvPr id="5" name="图片 4" descr="金属顶梁"/>
          <p:cNvPicPr>
            <a:picLocks noChangeAspect="1"/>
          </p:cNvPicPr>
          <p:nvPr/>
        </p:nvPicPr>
        <p:blipFill>
          <a:blip r:embed="rId2"/>
          <a:stretch>
            <a:fillRect/>
          </a:stretch>
        </p:blipFill>
        <p:spPr>
          <a:xfrm>
            <a:off x="1028700" y="1934845"/>
            <a:ext cx="2666365" cy="2666365"/>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25"/>
          <p:cNvSpPr>
            <a:spLocks noChangeAspect="1" noChangeArrowheads="1"/>
          </p:cNvSpPr>
          <p:nvPr/>
        </p:nvSpPr>
        <p:spPr bwMode="auto">
          <a:xfrm rot="10800000">
            <a:off x="1782764" y="0"/>
            <a:ext cx="3582987" cy="1990725"/>
          </a:xfrm>
          <a:custGeom>
            <a:avLst/>
            <a:gdLst>
              <a:gd name="T0" fmla="*/ 3328221 w 3582460"/>
              <a:gd name="T1" fmla="*/ 1990428 h 1991022"/>
              <a:gd name="T2" fmla="*/ 255295 w 3582460"/>
              <a:gd name="T3" fmla="*/ 1990428 h 1991022"/>
              <a:gd name="T4" fmla="*/ 0 w 3582460"/>
              <a:gd name="T5" fmla="*/ 1543704 h 1991022"/>
              <a:gd name="T6" fmla="*/ 882194 w 3582460"/>
              <a:gd name="T7" fmla="*/ 0 h 1991022"/>
              <a:gd name="T8" fmla="*/ 2701320 w 3582460"/>
              <a:gd name="T9" fmla="*/ 0 h 1991022"/>
              <a:gd name="T10" fmla="*/ 3583514 w 3582460"/>
              <a:gd name="T11" fmla="*/ 1543704 h 1991022"/>
              <a:gd name="T12" fmla="*/ 0 60000 65536"/>
              <a:gd name="T13" fmla="*/ 0 60000 65536"/>
              <a:gd name="T14" fmla="*/ 0 60000 65536"/>
              <a:gd name="T15" fmla="*/ 0 60000 65536"/>
              <a:gd name="T16" fmla="*/ 0 60000 65536"/>
              <a:gd name="T17" fmla="*/ 0 60000 65536"/>
              <a:gd name="T18" fmla="*/ 0 w 3582460"/>
              <a:gd name="T19" fmla="*/ 0 h 1991022"/>
              <a:gd name="T20" fmla="*/ 3582460 w 3582460"/>
              <a:gd name="T21" fmla="*/ 1991022 h 1991022"/>
            </a:gdLst>
            <a:ahLst/>
            <a:cxnLst>
              <a:cxn ang="T12">
                <a:pos x="T0" y="T1"/>
              </a:cxn>
              <a:cxn ang="T13">
                <a:pos x="T2" y="T3"/>
              </a:cxn>
              <a:cxn ang="T14">
                <a:pos x="T4" y="T5"/>
              </a:cxn>
              <a:cxn ang="T15">
                <a:pos x="T6" y="T7"/>
              </a:cxn>
              <a:cxn ang="T16">
                <a:pos x="T8" y="T9"/>
              </a:cxn>
              <a:cxn ang="T17">
                <a:pos x="T10" y="T11"/>
              </a:cxn>
            </a:cxnLst>
            <a:rect l="T18" t="T19" r="T20" b="T21"/>
            <a:pathLst>
              <a:path w="3582460" h="1991022">
                <a:moveTo>
                  <a:pt x="3327242" y="1991022"/>
                </a:moveTo>
                <a:lnTo>
                  <a:pt x="255219" y="1991022"/>
                </a:lnTo>
                <a:lnTo>
                  <a:pt x="0" y="1544164"/>
                </a:lnTo>
                <a:lnTo>
                  <a:pt x="881934" y="0"/>
                </a:lnTo>
                <a:lnTo>
                  <a:pt x="2700526" y="0"/>
                </a:lnTo>
                <a:lnTo>
                  <a:pt x="3582460" y="1544164"/>
                </a:lnTo>
                <a:lnTo>
                  <a:pt x="3327242" y="1991022"/>
                </a:lnTo>
                <a:close/>
              </a:path>
            </a:pathLst>
          </a:custGeom>
          <a:solidFill>
            <a:srgbClr val="CCCC33"/>
          </a:solidFill>
          <a:ln>
            <a:noFill/>
          </a:ln>
        </p:spPr>
        <p:txBody>
          <a:bodyPr lIns="91440" tIns="45720" rIns="91440" bIns="45720" anchor="ctr"/>
          <a:lstStyle/>
          <a:p>
            <a:endParaRPr lang="zh-CN" altLang="en-US" sz="2400"/>
          </a:p>
        </p:txBody>
      </p:sp>
      <p:sp>
        <p:nvSpPr>
          <p:cNvPr id="15" name="任意多边形 26"/>
          <p:cNvSpPr>
            <a:spLocks noChangeAspect="1" noChangeArrowheads="1"/>
          </p:cNvSpPr>
          <p:nvPr/>
        </p:nvSpPr>
        <p:spPr bwMode="auto">
          <a:xfrm rot="10800000">
            <a:off x="1" y="1990725"/>
            <a:ext cx="2484439" cy="3089275"/>
          </a:xfrm>
          <a:custGeom>
            <a:avLst/>
            <a:gdLst>
              <a:gd name="T0" fmla="*/ 2485006 w 2483870"/>
              <a:gd name="T1" fmla="*/ 3090222 h 3088328"/>
              <a:gd name="T2" fmla="*/ 882338 w 2483870"/>
              <a:gd name="T3" fmla="*/ 3090222 h 3088328"/>
              <a:gd name="T4" fmla="*/ 0 w 2483870"/>
              <a:gd name="T5" fmla="*/ 1545112 h 3088328"/>
              <a:gd name="T6" fmla="*/ 882338 w 2483870"/>
              <a:gd name="T7" fmla="*/ 0 h 3088328"/>
              <a:gd name="T8" fmla="*/ 2485006 w 2483870"/>
              <a:gd name="T9" fmla="*/ 0 h 3088328"/>
              <a:gd name="T10" fmla="*/ 0 60000 65536"/>
              <a:gd name="T11" fmla="*/ 0 60000 65536"/>
              <a:gd name="T12" fmla="*/ 0 60000 65536"/>
              <a:gd name="T13" fmla="*/ 0 60000 65536"/>
              <a:gd name="T14" fmla="*/ 0 60000 65536"/>
              <a:gd name="T15" fmla="*/ 0 w 2483870"/>
              <a:gd name="T16" fmla="*/ 0 h 3088328"/>
              <a:gd name="T17" fmla="*/ 2483870 w 2483870"/>
              <a:gd name="T18" fmla="*/ 3088328 h 3088328"/>
            </a:gdLst>
            <a:ahLst/>
            <a:cxnLst>
              <a:cxn ang="T10">
                <a:pos x="T0" y="T1"/>
              </a:cxn>
              <a:cxn ang="T11">
                <a:pos x="T2" y="T3"/>
              </a:cxn>
              <a:cxn ang="T12">
                <a:pos x="T4" y="T5"/>
              </a:cxn>
              <a:cxn ang="T13">
                <a:pos x="T6" y="T7"/>
              </a:cxn>
              <a:cxn ang="T14">
                <a:pos x="T8" y="T9"/>
              </a:cxn>
            </a:cxnLst>
            <a:rect l="T15" t="T16" r="T17" b="T18"/>
            <a:pathLst>
              <a:path w="2483870" h="3088328">
                <a:moveTo>
                  <a:pt x="2483870" y="3088328"/>
                </a:moveTo>
                <a:lnTo>
                  <a:pt x="881934" y="3088328"/>
                </a:lnTo>
                <a:lnTo>
                  <a:pt x="0" y="1544164"/>
                </a:lnTo>
                <a:lnTo>
                  <a:pt x="881934" y="0"/>
                </a:lnTo>
                <a:lnTo>
                  <a:pt x="2483870" y="0"/>
                </a:lnTo>
                <a:lnTo>
                  <a:pt x="2483870" y="3088328"/>
                </a:lnTo>
                <a:close/>
              </a:path>
            </a:pathLst>
          </a:custGeom>
          <a:solidFill>
            <a:srgbClr val="FF6969"/>
          </a:solidFill>
          <a:ln>
            <a:noFill/>
          </a:ln>
        </p:spPr>
        <p:txBody>
          <a:bodyPr lIns="91440" tIns="45720" rIns="91440" bIns="45720" anchor="ctr"/>
          <a:lstStyle/>
          <a:p>
            <a:endParaRPr lang="zh-CN" altLang="en-US" sz="2400"/>
          </a:p>
        </p:txBody>
      </p:sp>
      <p:sp>
        <p:nvSpPr>
          <p:cNvPr id="16" name="任意多边形 27"/>
          <p:cNvSpPr>
            <a:spLocks noChangeAspect="1" noChangeArrowheads="1"/>
          </p:cNvSpPr>
          <p:nvPr/>
        </p:nvSpPr>
        <p:spPr bwMode="auto">
          <a:xfrm rot="10800000">
            <a:off x="2065337" y="4154488"/>
            <a:ext cx="4710112" cy="2703512"/>
          </a:xfrm>
          <a:custGeom>
            <a:avLst/>
            <a:gdLst>
              <a:gd name="T0" fmla="*/ 3549780 w 4711161"/>
              <a:gd name="T1" fmla="*/ 2704106 h 2702918"/>
              <a:gd name="T2" fmla="*/ 1159283 w 4711161"/>
              <a:gd name="T3" fmla="*/ 2704106 h 2702918"/>
              <a:gd name="T4" fmla="*/ 0 w 4711161"/>
              <a:gd name="T5" fmla="*/ 672541 h 2702918"/>
              <a:gd name="T6" fmla="*/ 383776 w 4711161"/>
              <a:gd name="T7" fmla="*/ 0 h 2702918"/>
              <a:gd name="T8" fmla="*/ 4325288 w 4711161"/>
              <a:gd name="T9" fmla="*/ 0 h 2702918"/>
              <a:gd name="T10" fmla="*/ 4709063 w 4711161"/>
              <a:gd name="T11" fmla="*/ 672541 h 2702918"/>
              <a:gd name="T12" fmla="*/ 0 60000 65536"/>
              <a:gd name="T13" fmla="*/ 0 60000 65536"/>
              <a:gd name="T14" fmla="*/ 0 60000 65536"/>
              <a:gd name="T15" fmla="*/ 0 60000 65536"/>
              <a:gd name="T16" fmla="*/ 0 60000 65536"/>
              <a:gd name="T17" fmla="*/ 0 60000 65536"/>
              <a:gd name="T18" fmla="*/ 0 w 4711161"/>
              <a:gd name="T19" fmla="*/ 0 h 2702918"/>
              <a:gd name="T20" fmla="*/ 4711161 w 4711161"/>
              <a:gd name="T21" fmla="*/ 2702918 h 2702918"/>
            </a:gdLst>
            <a:ahLst/>
            <a:cxnLst>
              <a:cxn ang="T12">
                <a:pos x="T0" y="T1"/>
              </a:cxn>
              <a:cxn ang="T13">
                <a:pos x="T2" y="T3"/>
              </a:cxn>
              <a:cxn ang="T14">
                <a:pos x="T4" y="T5"/>
              </a:cxn>
              <a:cxn ang="T15">
                <a:pos x="T6" y="T7"/>
              </a:cxn>
              <a:cxn ang="T16">
                <a:pos x="T8" y="T9"/>
              </a:cxn>
              <a:cxn ang="T17">
                <a:pos x="T10" y="T11"/>
              </a:cxn>
            </a:cxnLst>
            <a:rect l="T18" t="T19" r="T20" b="T21"/>
            <a:pathLst>
              <a:path w="4711161" h="2702918">
                <a:moveTo>
                  <a:pt x="3551362" y="2702918"/>
                </a:moveTo>
                <a:lnTo>
                  <a:pt x="1159799" y="2702918"/>
                </a:lnTo>
                <a:lnTo>
                  <a:pt x="0" y="672245"/>
                </a:lnTo>
                <a:lnTo>
                  <a:pt x="383946" y="0"/>
                </a:lnTo>
                <a:lnTo>
                  <a:pt x="4327215" y="0"/>
                </a:lnTo>
                <a:lnTo>
                  <a:pt x="4711161" y="672245"/>
                </a:lnTo>
                <a:lnTo>
                  <a:pt x="3551362" y="2702918"/>
                </a:lnTo>
                <a:close/>
              </a:path>
            </a:pathLst>
          </a:custGeom>
          <a:solidFill>
            <a:srgbClr val="CCCC33"/>
          </a:solidFill>
          <a:ln>
            <a:noFill/>
          </a:ln>
        </p:spPr>
        <p:txBody>
          <a:bodyPr lIns="91440" tIns="45720" rIns="91440" bIns="45720" anchor="ctr"/>
          <a:lstStyle/>
          <a:p>
            <a:endParaRPr lang="zh-CN" altLang="en-US" sz="2400"/>
          </a:p>
        </p:txBody>
      </p:sp>
      <p:sp>
        <p:nvSpPr>
          <p:cNvPr id="18" name="文本框 30"/>
          <p:cNvSpPr>
            <a:spLocks noChangeArrowheads="1"/>
          </p:cNvSpPr>
          <p:nvPr/>
        </p:nvSpPr>
        <p:spPr bwMode="auto">
          <a:xfrm>
            <a:off x="2975610" y="5718810"/>
            <a:ext cx="24860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l"/>
            <a:r>
              <a:rPr lang="zh-CN" altLang="en-US" sz="2800" dirty="0">
                <a:solidFill>
                  <a:schemeClr val="bg1"/>
                </a:solidFill>
                <a:latin typeface="微软雅黑" panose="020B0503020204020204" pitchFamily="34" charset="-122"/>
                <a:ea typeface="微软雅黑" panose="020B0503020204020204" pitchFamily="34" charset="-122"/>
                <a:sym typeface="+mn-ea"/>
              </a:rPr>
              <a:t>铰接顶梁介绍</a:t>
            </a:r>
            <a:endParaRPr lang="en-US" altLang="zh-CN" sz="2800" dirty="0">
              <a:solidFill>
                <a:schemeClr val="bg1"/>
              </a:solidFill>
              <a:latin typeface="微软雅黑" panose="020B0503020204020204" pitchFamily="34" charset="-122"/>
              <a:sym typeface="方正姚体" panose="02010601030101010101" pitchFamily="2" charset="-122"/>
            </a:endParaRPr>
          </a:p>
        </p:txBody>
      </p:sp>
      <p:sp>
        <p:nvSpPr>
          <p:cNvPr id="19" name="文本框 31"/>
          <p:cNvSpPr>
            <a:spLocks noChangeArrowheads="1"/>
          </p:cNvSpPr>
          <p:nvPr/>
        </p:nvSpPr>
        <p:spPr bwMode="auto">
          <a:xfrm>
            <a:off x="2484120" y="1781175"/>
            <a:ext cx="864489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l">
              <a:lnSpc>
                <a:spcPct val="150000"/>
              </a:lnSpc>
            </a:pPr>
            <a:r>
              <a:rPr lang="zh-CN" altLang="en-US"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铰接顶梁属于中型顶梁，梁身是用</a:t>
            </a:r>
            <a:r>
              <a:rPr lang="en-US" altLang="zh-CN"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7#π</a:t>
            </a:r>
            <a:r>
              <a:rPr lang="zh-CN" altLang="en-US"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钢对焊而成，梁身断面高度为</a:t>
            </a:r>
            <a:r>
              <a:rPr lang="en-US" altLang="zh-CN"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70</a:t>
            </a:r>
            <a:r>
              <a:rPr lang="zh-CN" altLang="en-US"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该型顶梁是一种铰接式的顶梁，金属铰接顶梁可与各种类型单体金属支柱配合组成金属支架，供煤矿在水平及缓倾斜回采工作面支护的一种高强度顶梁。由于金属铰接顶梁能悬臂支护工作面煤壁前边的运输机道上面的顶板，使煤壁与支柱间有较大的无支护空间。故为采用新型采煤机械和可弯曲运输机，实现采煤一般机械化提供了条件，是高当普采和新高当采技术要配套设备。</a:t>
            </a:r>
            <a:endParaRPr lang="zh-CN" altLang="en-US"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p:txBody>
      </p:sp>
      <p:sp>
        <p:nvSpPr>
          <p:cNvPr id="20" name="直接连接符 42"/>
          <p:cNvSpPr>
            <a:spLocks noChangeShapeType="1"/>
          </p:cNvSpPr>
          <p:nvPr/>
        </p:nvSpPr>
        <p:spPr bwMode="auto">
          <a:xfrm rot="5400000">
            <a:off x="4322287" y="4475005"/>
            <a:ext cx="0" cy="3598863"/>
          </a:xfrm>
          <a:prstGeom prst="line">
            <a:avLst/>
          </a:prstGeom>
          <a:noFill/>
          <a:ln w="12700">
            <a:solidFill>
              <a:schemeClr val="tx1"/>
            </a:solidFill>
            <a:bevel/>
          </a:ln>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600" advTm="1300">
        <p:blinds dir="vert"/>
      </p:transition>
    </mc:Choice>
    <mc:Fallback>
      <p:transition spd="slow" advTm="1300">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080488" y="3778833"/>
            <a:ext cx="1749425" cy="1749425"/>
            <a:chOff x="5266170" y="2822973"/>
            <a:chExt cx="1312069" cy="1312069"/>
          </a:xfrm>
        </p:grpSpPr>
        <p:sp>
          <p:nvSpPr>
            <p:cNvPr id="26" name="矩形 7"/>
            <p:cNvSpPr>
              <a:spLocks noChangeArrowheads="1"/>
            </p:cNvSpPr>
            <p:nvPr/>
          </p:nvSpPr>
          <p:spPr bwMode="auto">
            <a:xfrm>
              <a:off x="5266170" y="2822973"/>
              <a:ext cx="1312069" cy="1312069"/>
            </a:xfrm>
            <a:prstGeom prst="rect">
              <a:avLst/>
            </a:prstGeom>
            <a:solidFill>
              <a:srgbClr val="FF6969"/>
            </a:solidFill>
            <a:ln w="12700">
              <a:no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9" name="文本框 16"/>
            <p:cNvSpPr>
              <a:spLocks noChangeArrowheads="1"/>
            </p:cNvSpPr>
            <p:nvPr/>
          </p:nvSpPr>
          <p:spPr bwMode="auto">
            <a:xfrm>
              <a:off x="5274504" y="3539729"/>
              <a:ext cx="1275253"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r>
                <a:rPr lang="en-US" altLang="zh-CN" sz="3200" b="1" dirty="0">
                  <a:solidFill>
                    <a:schemeClr val="bg1"/>
                  </a:solidFill>
                  <a:latin typeface="Calibri" panose="020F0502020204030204" pitchFamily="34" charset="0"/>
                  <a:cs typeface="Calibri" panose="020F0502020204030204" pitchFamily="34" charset="0"/>
                  <a:sym typeface="Calibri" panose="020F0502020204030204" pitchFamily="34" charset="0"/>
                </a:rPr>
                <a:t>  </a:t>
              </a:r>
              <a:r>
                <a:rPr lang="en-US" altLang="zh-CN" sz="2000" dirty="0">
                  <a:solidFill>
                    <a:schemeClr val="bg1"/>
                  </a:solidFill>
                  <a:latin typeface="微软雅黑" panose="020B0503020204020204" pitchFamily="34" charset="-122"/>
                  <a:sym typeface="方正姚体" panose="02010601030101010101" pitchFamily="2" charset="-122"/>
                </a:rPr>
                <a:t>TEXT HERE</a:t>
              </a:r>
              <a:endParaRPr lang="en-US" altLang="zh-CN" sz="1600" dirty="0">
                <a:solidFill>
                  <a:schemeClr val="bg1"/>
                </a:solidFill>
                <a:latin typeface="微软雅黑" panose="020B0503020204020204" pitchFamily="34" charset="-122"/>
                <a:sym typeface="方正姚体" panose="02010601030101010101" pitchFamily="2" charset="-122"/>
              </a:endParaRPr>
            </a:p>
          </p:txBody>
        </p:sp>
        <p:grpSp>
          <p:nvGrpSpPr>
            <p:cNvPr id="32" name="组合 26"/>
            <p:cNvGrpSpPr/>
            <p:nvPr/>
          </p:nvGrpSpPr>
          <p:grpSpPr bwMode="auto">
            <a:xfrm>
              <a:off x="5710481" y="2987833"/>
              <a:ext cx="451702" cy="448428"/>
              <a:chOff x="0" y="0"/>
              <a:chExt cx="453105" cy="448433"/>
            </a:xfrm>
          </p:grpSpPr>
          <p:sp>
            <p:nvSpPr>
              <p:cNvPr id="33" name="Freeform 136"/>
              <p:cNvSpPr>
                <a:spLocks noChangeArrowheads="1"/>
              </p:cNvSpPr>
              <p:nvPr/>
            </p:nvSpPr>
            <p:spPr bwMode="auto">
              <a:xfrm>
                <a:off x="0" y="251309"/>
                <a:ext cx="453105" cy="197124"/>
              </a:xfrm>
              <a:custGeom>
                <a:avLst/>
                <a:gdLst>
                  <a:gd name="T0" fmla="*/ 503185259 w 205"/>
                  <a:gd name="T1" fmla="*/ 93208644 h 89"/>
                  <a:gd name="T2" fmla="*/ 229609301 w 205"/>
                  <a:gd name="T3" fmla="*/ 0 h 89"/>
                  <a:gd name="T4" fmla="*/ 0 w 205"/>
                  <a:gd name="T5" fmla="*/ 0 h 89"/>
                  <a:gd name="T6" fmla="*/ 0 w 205"/>
                  <a:gd name="T7" fmla="*/ 328681014 h 89"/>
                  <a:gd name="T8" fmla="*/ 107476506 w 205"/>
                  <a:gd name="T9" fmla="*/ 436605296 h 89"/>
                  <a:gd name="T10" fmla="*/ 894007109 w 205"/>
                  <a:gd name="T11" fmla="*/ 436605296 h 89"/>
                  <a:gd name="T12" fmla="*/ 1001483615 w 205"/>
                  <a:gd name="T13" fmla="*/ 328681014 h 89"/>
                  <a:gd name="T14" fmla="*/ 1001483615 w 205"/>
                  <a:gd name="T15" fmla="*/ 0 h 89"/>
                  <a:gd name="T16" fmla="*/ 771874314 w 205"/>
                  <a:gd name="T17" fmla="*/ 0 h 89"/>
                  <a:gd name="T18" fmla="*/ 503185259 w 205"/>
                  <a:gd name="T19" fmla="*/ 93208644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34" name="Freeform 137"/>
              <p:cNvSpPr>
                <a:spLocks noEditPoints="1" noChangeArrowheads="1"/>
              </p:cNvSpPr>
              <p:nvPr/>
            </p:nvSpPr>
            <p:spPr bwMode="auto">
              <a:xfrm>
                <a:off x="0" y="0"/>
                <a:ext cx="453105" cy="260652"/>
              </a:xfrm>
              <a:custGeom>
                <a:avLst/>
                <a:gdLst>
                  <a:gd name="T0" fmla="*/ 894007109 w 205"/>
                  <a:gd name="T1" fmla="*/ 204929904 h 118"/>
                  <a:gd name="T2" fmla="*/ 879350820 w 205"/>
                  <a:gd name="T3" fmla="*/ 204929904 h 118"/>
                  <a:gd name="T4" fmla="*/ 752333332 w 205"/>
                  <a:gd name="T5" fmla="*/ 204929904 h 118"/>
                  <a:gd name="T6" fmla="*/ 752333332 w 205"/>
                  <a:gd name="T7" fmla="*/ 107344446 h 118"/>
                  <a:gd name="T8" fmla="*/ 644856826 w 205"/>
                  <a:gd name="T9" fmla="*/ 0 h 118"/>
                  <a:gd name="T10" fmla="*/ 356626789 w 205"/>
                  <a:gd name="T11" fmla="*/ 0 h 118"/>
                  <a:gd name="T12" fmla="*/ 249150283 w 205"/>
                  <a:gd name="T13" fmla="*/ 107344446 h 118"/>
                  <a:gd name="T14" fmla="*/ 249150283 w 205"/>
                  <a:gd name="T15" fmla="*/ 204929904 h 118"/>
                  <a:gd name="T16" fmla="*/ 122132795 w 205"/>
                  <a:gd name="T17" fmla="*/ 204929904 h 118"/>
                  <a:gd name="T18" fmla="*/ 107476506 w 205"/>
                  <a:gd name="T19" fmla="*/ 204929904 h 118"/>
                  <a:gd name="T20" fmla="*/ 0 w 205"/>
                  <a:gd name="T21" fmla="*/ 312276558 h 118"/>
                  <a:gd name="T22" fmla="*/ 0 w 205"/>
                  <a:gd name="T23" fmla="*/ 492808993 h 118"/>
                  <a:gd name="T24" fmla="*/ 263804362 w 205"/>
                  <a:gd name="T25" fmla="*/ 492808993 h 118"/>
                  <a:gd name="T26" fmla="*/ 503185259 w 205"/>
                  <a:gd name="T27" fmla="*/ 575758179 h 118"/>
                  <a:gd name="T28" fmla="*/ 737679253 w 205"/>
                  <a:gd name="T29" fmla="*/ 492808993 h 118"/>
                  <a:gd name="T30" fmla="*/ 1001483615 w 205"/>
                  <a:gd name="T31" fmla="*/ 492808993 h 118"/>
                  <a:gd name="T32" fmla="*/ 1001483615 w 205"/>
                  <a:gd name="T33" fmla="*/ 312276558 h 118"/>
                  <a:gd name="T34" fmla="*/ 894007109 w 205"/>
                  <a:gd name="T35" fmla="*/ 204929904 h 118"/>
                  <a:gd name="T36" fmla="*/ 327314211 w 205"/>
                  <a:gd name="T37" fmla="*/ 126862421 h 118"/>
                  <a:gd name="T38" fmla="*/ 327314211 w 205"/>
                  <a:gd name="T39" fmla="*/ 107344446 h 118"/>
                  <a:gd name="T40" fmla="*/ 356626789 w 205"/>
                  <a:gd name="T41" fmla="*/ 82949186 h 118"/>
                  <a:gd name="T42" fmla="*/ 644856826 w 205"/>
                  <a:gd name="T43" fmla="*/ 82949186 h 118"/>
                  <a:gd name="T44" fmla="*/ 674169404 w 205"/>
                  <a:gd name="T45" fmla="*/ 107344446 h 118"/>
                  <a:gd name="T46" fmla="*/ 674169404 w 205"/>
                  <a:gd name="T47" fmla="*/ 126862421 h 118"/>
                  <a:gd name="T48" fmla="*/ 674169404 w 205"/>
                  <a:gd name="T49" fmla="*/ 204929904 h 118"/>
                  <a:gd name="T50" fmla="*/ 327314211 w 205"/>
                  <a:gd name="T51" fmla="*/ 204929904 h 118"/>
                  <a:gd name="T52" fmla="*/ 327314211 w 205"/>
                  <a:gd name="T53" fmla="*/ 126862421 h 118"/>
                  <a:gd name="T54" fmla="*/ 493413663 w 205"/>
                  <a:gd name="T55" fmla="*/ 492808993 h 118"/>
                  <a:gd name="T56" fmla="*/ 415249735 w 205"/>
                  <a:gd name="T57" fmla="*/ 419621004 h 118"/>
                  <a:gd name="T58" fmla="*/ 493413663 w 205"/>
                  <a:gd name="T59" fmla="*/ 341551312 h 118"/>
                  <a:gd name="T60" fmla="*/ 571577591 w 205"/>
                  <a:gd name="T61" fmla="*/ 419621004 h 118"/>
                  <a:gd name="T62" fmla="*/ 493413663 w 205"/>
                  <a:gd name="T63" fmla="*/ 49280899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grpSp>
        <p:nvGrpSpPr>
          <p:cNvPr id="4" name="组合 3"/>
          <p:cNvGrpSpPr/>
          <p:nvPr/>
        </p:nvGrpSpPr>
        <p:grpSpPr>
          <a:xfrm>
            <a:off x="8893966" y="1969874"/>
            <a:ext cx="1749425" cy="1749425"/>
            <a:chOff x="6659135" y="1466254"/>
            <a:chExt cx="1312069" cy="1312069"/>
          </a:xfrm>
        </p:grpSpPr>
        <p:sp>
          <p:nvSpPr>
            <p:cNvPr id="25" name="矩形 6"/>
            <p:cNvSpPr>
              <a:spLocks noChangeArrowheads="1"/>
            </p:cNvSpPr>
            <p:nvPr/>
          </p:nvSpPr>
          <p:spPr bwMode="auto">
            <a:xfrm>
              <a:off x="6659135" y="1466254"/>
              <a:ext cx="1312069" cy="1312069"/>
            </a:xfrm>
            <a:prstGeom prst="rect">
              <a:avLst/>
            </a:prstGeom>
            <a:solidFill>
              <a:srgbClr val="FF6969"/>
            </a:solidFill>
            <a:ln w="12700">
              <a:no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 name="文本框 20"/>
            <p:cNvSpPr>
              <a:spLocks noChangeArrowheads="1"/>
            </p:cNvSpPr>
            <p:nvPr/>
          </p:nvSpPr>
          <p:spPr bwMode="auto">
            <a:xfrm>
              <a:off x="6659135" y="2199879"/>
              <a:ext cx="1275253"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r>
                <a:rPr lang="en-US" altLang="zh-CN" sz="3200" b="1" dirty="0">
                  <a:solidFill>
                    <a:schemeClr val="bg1"/>
                  </a:solidFill>
                  <a:latin typeface="Calibri" panose="020F0502020204030204" pitchFamily="34" charset="0"/>
                  <a:cs typeface="Calibri" panose="020F0502020204030204" pitchFamily="34" charset="0"/>
                  <a:sym typeface="Calibri" panose="020F0502020204030204" pitchFamily="34" charset="0"/>
                </a:rPr>
                <a:t>  </a:t>
              </a:r>
              <a:r>
                <a:rPr lang="en-US" altLang="zh-CN" sz="2000" dirty="0">
                  <a:solidFill>
                    <a:schemeClr val="bg1"/>
                  </a:solidFill>
                  <a:latin typeface="微软雅黑" panose="020B0503020204020204" pitchFamily="34" charset="-122"/>
                  <a:sym typeface="方正姚体" panose="02010601030101010101" pitchFamily="2" charset="-122"/>
                </a:rPr>
                <a:t>TEXT HERE</a:t>
              </a:r>
              <a:endParaRPr lang="en-US" altLang="zh-CN" sz="1600" dirty="0">
                <a:solidFill>
                  <a:schemeClr val="bg1"/>
                </a:solidFill>
                <a:latin typeface="微软雅黑" panose="020B0503020204020204" pitchFamily="34" charset="-122"/>
                <a:sym typeface="方正姚体" panose="02010601030101010101" pitchFamily="2" charset="-122"/>
              </a:endParaRPr>
            </a:p>
          </p:txBody>
        </p:sp>
        <p:grpSp>
          <p:nvGrpSpPr>
            <p:cNvPr id="35" name="组合 29"/>
            <p:cNvGrpSpPr/>
            <p:nvPr/>
          </p:nvGrpSpPr>
          <p:grpSpPr bwMode="auto">
            <a:xfrm>
              <a:off x="7095739" y="1672623"/>
              <a:ext cx="463872" cy="442710"/>
              <a:chOff x="0" y="0"/>
              <a:chExt cx="2438400" cy="2332038"/>
            </a:xfrm>
          </p:grpSpPr>
          <p:sp>
            <p:nvSpPr>
              <p:cNvPr id="36" name="Freeform 25"/>
              <p:cNvSpPr>
                <a:spLocks noChangeArrowheads="1"/>
              </p:cNvSpPr>
              <p:nvPr/>
            </p:nvSpPr>
            <p:spPr bwMode="auto">
              <a:xfrm>
                <a:off x="893763" y="1676400"/>
                <a:ext cx="655638" cy="655638"/>
              </a:xfrm>
              <a:custGeom>
                <a:avLst/>
                <a:gdLst>
                  <a:gd name="T0" fmla="*/ 519152583 w 413"/>
                  <a:gd name="T1" fmla="*/ 1040826119 h 413"/>
                  <a:gd name="T2" fmla="*/ 0 w 413"/>
                  <a:gd name="T3" fmla="*/ 0 h 413"/>
                  <a:gd name="T4" fmla="*/ 1040826119 w 413"/>
                  <a:gd name="T5" fmla="*/ 0 h 413"/>
                  <a:gd name="T6" fmla="*/ 519152583 w 413"/>
                  <a:gd name="T7" fmla="*/ 1040826119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37" name="任意多边形 31"/>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grpSp>
        <p:nvGrpSpPr>
          <p:cNvPr id="3" name="组合 2"/>
          <p:cNvGrpSpPr/>
          <p:nvPr/>
        </p:nvGrpSpPr>
        <p:grpSpPr>
          <a:xfrm>
            <a:off x="7080488" y="1969875"/>
            <a:ext cx="1749425" cy="1749425"/>
            <a:chOff x="5266170" y="1466255"/>
            <a:chExt cx="1312069" cy="1312069"/>
          </a:xfrm>
        </p:grpSpPr>
        <p:sp>
          <p:nvSpPr>
            <p:cNvPr id="24" name="矩形 5"/>
            <p:cNvSpPr>
              <a:spLocks noChangeArrowheads="1"/>
            </p:cNvSpPr>
            <p:nvPr/>
          </p:nvSpPr>
          <p:spPr bwMode="auto">
            <a:xfrm>
              <a:off x="5266170" y="1466255"/>
              <a:ext cx="1312069" cy="1312069"/>
            </a:xfrm>
            <a:prstGeom prst="rect">
              <a:avLst/>
            </a:prstGeom>
            <a:solidFill>
              <a:srgbClr val="CCCC33"/>
            </a:solidFill>
            <a:ln w="12700">
              <a:no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8" name="文本框 9"/>
            <p:cNvSpPr>
              <a:spLocks noChangeArrowheads="1"/>
            </p:cNvSpPr>
            <p:nvPr/>
          </p:nvSpPr>
          <p:spPr bwMode="auto">
            <a:xfrm>
              <a:off x="5275276" y="2180747"/>
              <a:ext cx="1293856"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r>
                <a:rPr lang="en-US" altLang="zh-CN" sz="3200" b="1" dirty="0">
                  <a:solidFill>
                    <a:schemeClr val="bg1"/>
                  </a:solidFill>
                  <a:latin typeface="Calibri" panose="020F0502020204030204" pitchFamily="34" charset="0"/>
                  <a:cs typeface="Calibri" panose="020F0502020204030204" pitchFamily="34" charset="0"/>
                  <a:sym typeface="Calibri" panose="020F0502020204030204" pitchFamily="34" charset="0"/>
                </a:rPr>
                <a:t>  </a:t>
              </a:r>
              <a:r>
                <a:rPr lang="en-US" altLang="zh-CN" sz="2000" dirty="0">
                  <a:solidFill>
                    <a:schemeClr val="bg1"/>
                  </a:solidFill>
                  <a:latin typeface="微软雅黑" panose="020B0503020204020204" pitchFamily="34" charset="-122"/>
                  <a:sym typeface="方正姚体" panose="02010601030101010101" pitchFamily="2" charset="-122"/>
                </a:rPr>
                <a:t>TEXT HERE</a:t>
              </a:r>
              <a:endParaRPr lang="en-US" altLang="zh-CN" sz="1600" dirty="0">
                <a:solidFill>
                  <a:schemeClr val="bg1"/>
                </a:solidFill>
                <a:latin typeface="微软雅黑" panose="020B0503020204020204" pitchFamily="34" charset="-122"/>
                <a:sym typeface="方正姚体" panose="02010601030101010101" pitchFamily="2" charset="-122"/>
              </a:endParaRPr>
            </a:p>
          </p:txBody>
        </p:sp>
        <p:grpSp>
          <p:nvGrpSpPr>
            <p:cNvPr id="58" name="组合 32"/>
            <p:cNvGrpSpPr/>
            <p:nvPr/>
          </p:nvGrpSpPr>
          <p:grpSpPr bwMode="auto">
            <a:xfrm>
              <a:off x="5603561" y="1624152"/>
              <a:ext cx="677880" cy="516882"/>
              <a:chOff x="0" y="0"/>
              <a:chExt cx="509646" cy="387231"/>
            </a:xfrm>
          </p:grpSpPr>
          <p:sp>
            <p:nvSpPr>
              <p:cNvPr id="59" name="Freeform 20"/>
              <p:cNvSpPr>
                <a:spLocks noEditPoints="1" noChangeArrowheads="1"/>
              </p:cNvSpPr>
              <p:nvPr/>
            </p:nvSpPr>
            <p:spPr bwMode="auto">
              <a:xfrm>
                <a:off x="0" y="51839"/>
                <a:ext cx="337890" cy="335392"/>
              </a:xfrm>
              <a:custGeom>
                <a:avLst/>
                <a:gdLst>
                  <a:gd name="T0" fmla="*/ 498557433 w 229"/>
                  <a:gd name="T1" fmla="*/ 279424383 h 227"/>
                  <a:gd name="T2" fmla="*/ 498557433 w 229"/>
                  <a:gd name="T3" fmla="*/ 213934294 h 227"/>
                  <a:gd name="T4" fmla="*/ 448483315 w 229"/>
                  <a:gd name="T5" fmla="*/ 203018540 h 227"/>
                  <a:gd name="T6" fmla="*/ 435420694 w 229"/>
                  <a:gd name="T7" fmla="*/ 165908228 h 227"/>
                  <a:gd name="T8" fmla="*/ 470254350 w 229"/>
                  <a:gd name="T9" fmla="*/ 126614174 h 227"/>
                  <a:gd name="T10" fmla="*/ 431066487 w 229"/>
                  <a:gd name="T11" fmla="*/ 74222102 h 227"/>
                  <a:gd name="T12" fmla="*/ 383170211 w 229"/>
                  <a:gd name="T13" fmla="*/ 96052132 h 227"/>
                  <a:gd name="T14" fmla="*/ 350514397 w 229"/>
                  <a:gd name="T15" fmla="*/ 72038360 h 227"/>
                  <a:gd name="T16" fmla="*/ 357044969 w 229"/>
                  <a:gd name="T17" fmla="*/ 19646288 h 227"/>
                  <a:gd name="T18" fmla="*/ 293909706 w 229"/>
                  <a:gd name="T19" fmla="*/ 0 h 227"/>
                  <a:gd name="T20" fmla="*/ 267784465 w 229"/>
                  <a:gd name="T21" fmla="*/ 43660060 h 227"/>
                  <a:gd name="T22" fmla="*/ 248189796 w 229"/>
                  <a:gd name="T23" fmla="*/ 43660060 h 227"/>
                  <a:gd name="T24" fmla="*/ 228596602 w 229"/>
                  <a:gd name="T25" fmla="*/ 43660060 h 227"/>
                  <a:gd name="T26" fmla="*/ 202471361 w 229"/>
                  <a:gd name="T27" fmla="*/ 0 h 227"/>
                  <a:gd name="T28" fmla="*/ 141512463 w 229"/>
                  <a:gd name="T29" fmla="*/ 19646288 h 227"/>
                  <a:gd name="T30" fmla="*/ 145866670 w 229"/>
                  <a:gd name="T31" fmla="*/ 72038360 h 227"/>
                  <a:gd name="T32" fmla="*/ 113209381 w 229"/>
                  <a:gd name="T33" fmla="*/ 96052132 h 227"/>
                  <a:gd name="T34" fmla="*/ 65313104 w 229"/>
                  <a:gd name="T35" fmla="*/ 74222102 h 227"/>
                  <a:gd name="T36" fmla="*/ 28303083 w 229"/>
                  <a:gd name="T37" fmla="*/ 126614174 h 227"/>
                  <a:gd name="T38" fmla="*/ 63136738 w 229"/>
                  <a:gd name="T39" fmla="*/ 165908228 h 227"/>
                  <a:gd name="T40" fmla="*/ 50074118 w 229"/>
                  <a:gd name="T41" fmla="*/ 205202282 h 227"/>
                  <a:gd name="T42" fmla="*/ 0 w 229"/>
                  <a:gd name="T43" fmla="*/ 213934294 h 227"/>
                  <a:gd name="T44" fmla="*/ 0 w 229"/>
                  <a:gd name="T45" fmla="*/ 279424383 h 227"/>
                  <a:gd name="T46" fmla="*/ 50074118 w 229"/>
                  <a:gd name="T47" fmla="*/ 290338660 h 227"/>
                  <a:gd name="T48" fmla="*/ 63136738 w 229"/>
                  <a:gd name="T49" fmla="*/ 329632714 h 227"/>
                  <a:gd name="T50" fmla="*/ 28303083 w 229"/>
                  <a:gd name="T51" fmla="*/ 368926768 h 227"/>
                  <a:gd name="T52" fmla="*/ 67490945 w 229"/>
                  <a:gd name="T53" fmla="*/ 421318839 h 227"/>
                  <a:gd name="T54" fmla="*/ 113209381 w 229"/>
                  <a:gd name="T55" fmla="*/ 399488809 h 227"/>
                  <a:gd name="T56" fmla="*/ 145866670 w 229"/>
                  <a:gd name="T57" fmla="*/ 423502581 h 227"/>
                  <a:gd name="T58" fmla="*/ 141512463 w 229"/>
                  <a:gd name="T59" fmla="*/ 475894653 h 227"/>
                  <a:gd name="T60" fmla="*/ 202471361 w 229"/>
                  <a:gd name="T61" fmla="*/ 495540941 h 227"/>
                  <a:gd name="T62" fmla="*/ 228596602 w 229"/>
                  <a:gd name="T63" fmla="*/ 449698617 h 227"/>
                  <a:gd name="T64" fmla="*/ 248189796 w 229"/>
                  <a:gd name="T65" fmla="*/ 451880881 h 227"/>
                  <a:gd name="T66" fmla="*/ 269960830 w 229"/>
                  <a:gd name="T67" fmla="*/ 449698617 h 227"/>
                  <a:gd name="T68" fmla="*/ 293909706 w 229"/>
                  <a:gd name="T69" fmla="*/ 495540941 h 227"/>
                  <a:gd name="T70" fmla="*/ 357044969 w 229"/>
                  <a:gd name="T71" fmla="*/ 473710911 h 227"/>
                  <a:gd name="T72" fmla="*/ 350514397 w 229"/>
                  <a:gd name="T73" fmla="*/ 423502581 h 227"/>
                  <a:gd name="T74" fmla="*/ 383170211 w 229"/>
                  <a:gd name="T75" fmla="*/ 399488809 h 227"/>
                  <a:gd name="T76" fmla="*/ 431066487 w 229"/>
                  <a:gd name="T77" fmla="*/ 421318839 h 227"/>
                  <a:gd name="T78" fmla="*/ 470254350 w 229"/>
                  <a:gd name="T79" fmla="*/ 366744503 h 227"/>
                  <a:gd name="T80" fmla="*/ 435420694 w 229"/>
                  <a:gd name="T81" fmla="*/ 329632714 h 227"/>
                  <a:gd name="T82" fmla="*/ 448483315 w 229"/>
                  <a:gd name="T83" fmla="*/ 290338660 h 227"/>
                  <a:gd name="T84" fmla="*/ 498557433 w 229"/>
                  <a:gd name="T85" fmla="*/ 279424383 h 227"/>
                  <a:gd name="T86" fmla="*/ 248189796 w 229"/>
                  <a:gd name="T87" fmla="*/ 392940539 h 227"/>
                  <a:gd name="T88" fmla="*/ 102324601 w 229"/>
                  <a:gd name="T89" fmla="*/ 246678600 h 227"/>
                  <a:gd name="T90" fmla="*/ 248189796 w 229"/>
                  <a:gd name="T91" fmla="*/ 100418138 h 227"/>
                  <a:gd name="T92" fmla="*/ 394056466 w 229"/>
                  <a:gd name="T93" fmla="*/ 246678600 h 227"/>
                  <a:gd name="T94" fmla="*/ 248189796 w 229"/>
                  <a:gd name="T95" fmla="*/ 392940539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60" name="Freeform 21"/>
              <p:cNvSpPr>
                <a:spLocks noEditPoints="1" noChangeArrowheads="1"/>
              </p:cNvSpPr>
              <p:nvPr/>
            </p:nvSpPr>
            <p:spPr bwMode="auto">
              <a:xfrm>
                <a:off x="309785" y="0"/>
                <a:ext cx="199861" cy="199861"/>
              </a:xfrm>
              <a:custGeom>
                <a:avLst/>
                <a:gdLst>
                  <a:gd name="T0" fmla="*/ 295884588 w 135"/>
                  <a:gd name="T1" fmla="*/ 166571560 h 135"/>
                  <a:gd name="T2" fmla="*/ 295884588 w 135"/>
                  <a:gd name="T3" fmla="*/ 127120479 h 135"/>
                  <a:gd name="T4" fmla="*/ 267391811 w 135"/>
                  <a:gd name="T5" fmla="*/ 120545792 h 135"/>
                  <a:gd name="T6" fmla="*/ 258624575 w 135"/>
                  <a:gd name="T7" fmla="*/ 98627702 h 135"/>
                  <a:gd name="T8" fmla="*/ 280542665 w 135"/>
                  <a:gd name="T9" fmla="*/ 74518544 h 135"/>
                  <a:gd name="T10" fmla="*/ 256433507 w 135"/>
                  <a:gd name="T11" fmla="*/ 43834699 h 135"/>
                  <a:gd name="T12" fmla="*/ 227940730 w 135"/>
                  <a:gd name="T13" fmla="*/ 56985553 h 135"/>
                  <a:gd name="T14" fmla="*/ 210406259 w 135"/>
                  <a:gd name="T15" fmla="*/ 41643630 h 135"/>
                  <a:gd name="T16" fmla="*/ 212598808 w 135"/>
                  <a:gd name="T17" fmla="*/ 10958305 h 135"/>
                  <a:gd name="T18" fmla="*/ 175338796 w 135"/>
                  <a:gd name="T19" fmla="*/ 0 h 135"/>
                  <a:gd name="T20" fmla="*/ 159996873 w 135"/>
                  <a:gd name="T21" fmla="*/ 26300227 h 135"/>
                  <a:gd name="T22" fmla="*/ 146846019 w 135"/>
                  <a:gd name="T23" fmla="*/ 26300227 h 135"/>
                  <a:gd name="T24" fmla="*/ 135887715 w 135"/>
                  <a:gd name="T25" fmla="*/ 26300227 h 135"/>
                  <a:gd name="T26" fmla="*/ 120545792 w 135"/>
                  <a:gd name="T27" fmla="*/ 0 h 135"/>
                  <a:gd name="T28" fmla="*/ 83285780 w 135"/>
                  <a:gd name="T29" fmla="*/ 10958305 h 135"/>
                  <a:gd name="T30" fmla="*/ 85478329 w 135"/>
                  <a:gd name="T31" fmla="*/ 41643630 h 135"/>
                  <a:gd name="T32" fmla="*/ 65752789 w 135"/>
                  <a:gd name="T33" fmla="*/ 56985553 h 135"/>
                  <a:gd name="T34" fmla="*/ 39451081 w 135"/>
                  <a:gd name="T35" fmla="*/ 43834699 h 135"/>
                  <a:gd name="T36" fmla="*/ 15341923 w 135"/>
                  <a:gd name="T37" fmla="*/ 74518544 h 135"/>
                  <a:gd name="T38" fmla="*/ 37260012 w 135"/>
                  <a:gd name="T39" fmla="*/ 98627702 h 135"/>
                  <a:gd name="T40" fmla="*/ 28492776 w 135"/>
                  <a:gd name="T41" fmla="*/ 120545792 h 135"/>
                  <a:gd name="T42" fmla="*/ 0 w 135"/>
                  <a:gd name="T43" fmla="*/ 127120479 h 135"/>
                  <a:gd name="T44" fmla="*/ 0 w 135"/>
                  <a:gd name="T45" fmla="*/ 166571560 h 135"/>
                  <a:gd name="T46" fmla="*/ 28492776 w 135"/>
                  <a:gd name="T47" fmla="*/ 173147727 h 135"/>
                  <a:gd name="T48" fmla="*/ 37260012 w 135"/>
                  <a:gd name="T49" fmla="*/ 197256885 h 135"/>
                  <a:gd name="T50" fmla="*/ 15341923 w 135"/>
                  <a:gd name="T51" fmla="*/ 219173494 h 135"/>
                  <a:gd name="T52" fmla="*/ 39451081 w 135"/>
                  <a:gd name="T53" fmla="*/ 249858820 h 135"/>
                  <a:gd name="T54" fmla="*/ 67943857 w 135"/>
                  <a:gd name="T55" fmla="*/ 238899035 h 135"/>
                  <a:gd name="T56" fmla="*/ 85478329 w 135"/>
                  <a:gd name="T57" fmla="*/ 252049889 h 135"/>
                  <a:gd name="T58" fmla="*/ 83285780 w 135"/>
                  <a:gd name="T59" fmla="*/ 282733734 h 135"/>
                  <a:gd name="T60" fmla="*/ 120545792 w 135"/>
                  <a:gd name="T61" fmla="*/ 295884588 h 135"/>
                  <a:gd name="T62" fmla="*/ 135887715 w 135"/>
                  <a:gd name="T63" fmla="*/ 267391811 h 135"/>
                  <a:gd name="T64" fmla="*/ 149038568 w 135"/>
                  <a:gd name="T65" fmla="*/ 269584360 h 135"/>
                  <a:gd name="T66" fmla="*/ 159996873 w 135"/>
                  <a:gd name="T67" fmla="*/ 267391811 h 135"/>
                  <a:gd name="T68" fmla="*/ 175338796 w 135"/>
                  <a:gd name="T69" fmla="*/ 295884588 h 135"/>
                  <a:gd name="T70" fmla="*/ 212598808 w 135"/>
                  <a:gd name="T71" fmla="*/ 282733734 h 135"/>
                  <a:gd name="T72" fmla="*/ 210406259 w 135"/>
                  <a:gd name="T73" fmla="*/ 252049889 h 135"/>
                  <a:gd name="T74" fmla="*/ 227940730 w 135"/>
                  <a:gd name="T75" fmla="*/ 238899035 h 135"/>
                  <a:gd name="T76" fmla="*/ 256433507 w 135"/>
                  <a:gd name="T77" fmla="*/ 249858820 h 135"/>
                  <a:gd name="T78" fmla="*/ 280542665 w 135"/>
                  <a:gd name="T79" fmla="*/ 219173494 h 135"/>
                  <a:gd name="T80" fmla="*/ 258624575 w 135"/>
                  <a:gd name="T81" fmla="*/ 195064336 h 135"/>
                  <a:gd name="T82" fmla="*/ 267391811 w 135"/>
                  <a:gd name="T83" fmla="*/ 173147727 h 135"/>
                  <a:gd name="T84" fmla="*/ 295884588 w 135"/>
                  <a:gd name="T85" fmla="*/ 166571560 h 135"/>
                  <a:gd name="T86" fmla="*/ 146846019 w 135"/>
                  <a:gd name="T87" fmla="*/ 234515417 h 135"/>
                  <a:gd name="T88" fmla="*/ 61369171 w 135"/>
                  <a:gd name="T89" fmla="*/ 146846019 h 135"/>
                  <a:gd name="T90" fmla="*/ 146846019 w 135"/>
                  <a:gd name="T91" fmla="*/ 59176621 h 135"/>
                  <a:gd name="T92" fmla="*/ 234515417 w 135"/>
                  <a:gd name="T93" fmla="*/ 146846019 h 135"/>
                  <a:gd name="T94" fmla="*/ 146846019 w 135"/>
                  <a:gd name="T95" fmla="*/ 23451541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grpSp>
        <p:nvGrpSpPr>
          <p:cNvPr id="6" name="组合 5"/>
          <p:cNvGrpSpPr/>
          <p:nvPr/>
        </p:nvGrpSpPr>
        <p:grpSpPr>
          <a:xfrm>
            <a:off x="8893967" y="3778832"/>
            <a:ext cx="1749426" cy="1749425"/>
            <a:chOff x="6659135" y="2808090"/>
            <a:chExt cx="1312069" cy="1312069"/>
          </a:xfrm>
        </p:grpSpPr>
        <p:sp>
          <p:nvSpPr>
            <p:cNvPr id="27" name="矩形 8"/>
            <p:cNvSpPr>
              <a:spLocks noChangeArrowheads="1"/>
            </p:cNvSpPr>
            <p:nvPr/>
          </p:nvSpPr>
          <p:spPr bwMode="auto">
            <a:xfrm>
              <a:off x="6659135" y="2808090"/>
              <a:ext cx="1312069" cy="1312069"/>
            </a:xfrm>
            <a:prstGeom prst="rect">
              <a:avLst/>
            </a:prstGeom>
            <a:solidFill>
              <a:srgbClr val="CCCC33"/>
            </a:solidFill>
            <a:ln w="12700">
              <a:no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1" name="文本框 22"/>
            <p:cNvSpPr>
              <a:spLocks noChangeArrowheads="1"/>
            </p:cNvSpPr>
            <p:nvPr/>
          </p:nvSpPr>
          <p:spPr bwMode="auto">
            <a:xfrm>
              <a:off x="6663897" y="3522464"/>
              <a:ext cx="1275253"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r>
                <a:rPr lang="en-US" altLang="zh-CN" sz="3200" b="1" dirty="0">
                  <a:solidFill>
                    <a:schemeClr val="bg1"/>
                  </a:solidFill>
                  <a:latin typeface="Calibri" panose="020F0502020204030204" pitchFamily="34" charset="0"/>
                  <a:cs typeface="Calibri" panose="020F0502020204030204" pitchFamily="34" charset="0"/>
                  <a:sym typeface="Calibri" panose="020F0502020204030204" pitchFamily="34" charset="0"/>
                </a:rPr>
                <a:t>  </a:t>
              </a:r>
              <a:r>
                <a:rPr lang="en-US" altLang="zh-CN" sz="2000" dirty="0">
                  <a:solidFill>
                    <a:schemeClr val="bg1"/>
                  </a:solidFill>
                  <a:latin typeface="微软雅黑" panose="020B0503020204020204" pitchFamily="34" charset="-122"/>
                  <a:sym typeface="方正姚体" panose="02010601030101010101" pitchFamily="2" charset="-122"/>
                </a:rPr>
                <a:t>TEXT HERE</a:t>
              </a:r>
              <a:endParaRPr lang="en-US" altLang="zh-CN" sz="1600" dirty="0">
                <a:solidFill>
                  <a:schemeClr val="bg1"/>
                </a:solidFill>
                <a:latin typeface="微软雅黑" panose="020B0503020204020204" pitchFamily="34" charset="-122"/>
                <a:sym typeface="方正姚体" panose="02010601030101010101" pitchFamily="2" charset="-122"/>
              </a:endParaRPr>
            </a:p>
          </p:txBody>
        </p:sp>
        <p:grpSp>
          <p:nvGrpSpPr>
            <p:cNvPr id="61" name="组合 35"/>
            <p:cNvGrpSpPr/>
            <p:nvPr/>
          </p:nvGrpSpPr>
          <p:grpSpPr bwMode="auto">
            <a:xfrm>
              <a:off x="7113406" y="2919906"/>
              <a:ext cx="376140" cy="481216"/>
              <a:chOff x="0" y="0"/>
              <a:chExt cx="563561" cy="720725"/>
            </a:xfrm>
          </p:grpSpPr>
          <p:sp>
            <p:nvSpPr>
              <p:cNvPr id="62" name="Freeform 32"/>
              <p:cNvSpPr>
                <a:spLocks noChangeArrowheads="1"/>
              </p:cNvSpPr>
              <p:nvPr/>
            </p:nvSpPr>
            <p:spPr bwMode="auto">
              <a:xfrm>
                <a:off x="209552" y="0"/>
                <a:ext cx="142875" cy="720725"/>
              </a:xfrm>
              <a:custGeom>
                <a:avLst/>
                <a:gdLst>
                  <a:gd name="T0" fmla="*/ 318957275 w 64"/>
                  <a:gd name="T1" fmla="*/ 1456890579 h 321"/>
                  <a:gd name="T2" fmla="*/ 159479754 w 64"/>
                  <a:gd name="T3" fmla="*/ 1618207245 h 321"/>
                  <a:gd name="T4" fmla="*/ 0 w 64"/>
                  <a:gd name="T5" fmla="*/ 1456890579 h 321"/>
                  <a:gd name="T6" fmla="*/ 0 w 64"/>
                  <a:gd name="T7" fmla="*/ 161316666 h 321"/>
                  <a:gd name="T8" fmla="*/ 159479754 w 64"/>
                  <a:gd name="T9" fmla="*/ 0 h 321"/>
                  <a:gd name="T10" fmla="*/ 318957275 w 64"/>
                  <a:gd name="T11" fmla="*/ 161316666 h 321"/>
                  <a:gd name="T12" fmla="*/ 318957275 w 64"/>
                  <a:gd name="T13" fmla="*/ 145689057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63" name="Freeform 33"/>
              <p:cNvSpPr>
                <a:spLocks noChangeArrowheads="1"/>
              </p:cNvSpPr>
              <p:nvPr/>
            </p:nvSpPr>
            <p:spPr bwMode="auto">
              <a:xfrm>
                <a:off x="0" y="439737"/>
                <a:ext cx="141289" cy="280988"/>
              </a:xfrm>
              <a:custGeom>
                <a:avLst/>
                <a:gdLst>
                  <a:gd name="T0" fmla="*/ 316866373 w 63"/>
                  <a:gd name="T1" fmla="*/ 469935571 h 125"/>
                  <a:gd name="T2" fmla="*/ 160948355 w 63"/>
                  <a:gd name="T3" fmla="*/ 631634049 h 125"/>
                  <a:gd name="T4" fmla="*/ 0 w 63"/>
                  <a:gd name="T5" fmla="*/ 469935571 h 125"/>
                  <a:gd name="T6" fmla="*/ 0 w 63"/>
                  <a:gd name="T7" fmla="*/ 161698478 h 125"/>
                  <a:gd name="T8" fmla="*/ 160948355 w 63"/>
                  <a:gd name="T9" fmla="*/ 0 h 125"/>
                  <a:gd name="T10" fmla="*/ 316866373 w 63"/>
                  <a:gd name="T11" fmla="*/ 161698478 h 125"/>
                  <a:gd name="T12" fmla="*/ 316866373 w 63"/>
                  <a:gd name="T13" fmla="*/ 469935571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64" name="Freeform 34"/>
              <p:cNvSpPr>
                <a:spLocks noChangeArrowheads="1"/>
              </p:cNvSpPr>
              <p:nvPr/>
            </p:nvSpPr>
            <p:spPr bwMode="auto">
              <a:xfrm>
                <a:off x="420686" y="231775"/>
                <a:ext cx="142875" cy="488950"/>
              </a:xfrm>
              <a:custGeom>
                <a:avLst/>
                <a:gdLst>
                  <a:gd name="T0" fmla="*/ 318957275 w 64"/>
                  <a:gd name="T1" fmla="*/ 935684326 h 218"/>
                  <a:gd name="T2" fmla="*/ 159479754 w 64"/>
                  <a:gd name="T3" fmla="*/ 1096661021 h 218"/>
                  <a:gd name="T4" fmla="*/ 0 w 64"/>
                  <a:gd name="T5" fmla="*/ 935684326 h 218"/>
                  <a:gd name="T6" fmla="*/ 0 w 64"/>
                  <a:gd name="T7" fmla="*/ 160976694 h 218"/>
                  <a:gd name="T8" fmla="*/ 159479754 w 64"/>
                  <a:gd name="T9" fmla="*/ 0 h 218"/>
                  <a:gd name="T10" fmla="*/ 318957275 w 64"/>
                  <a:gd name="T11" fmla="*/ 160976694 h 218"/>
                  <a:gd name="T12" fmla="*/ 318957275 w 64"/>
                  <a:gd name="T13" fmla="*/ 93568432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sp>
        <p:nvSpPr>
          <p:cNvPr id="38" name="矩形 37"/>
          <p:cNvSpPr/>
          <p:nvPr/>
        </p:nvSpPr>
        <p:spPr>
          <a:xfrm>
            <a:off x="-7081" y="193293"/>
            <a:ext cx="396000" cy="672075"/>
          </a:xfrm>
          <a:prstGeom prst="rect">
            <a:avLst/>
          </a:prstGeom>
          <a:solidFill>
            <a:srgbClr val="CC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文本框 23"/>
          <p:cNvSpPr>
            <a:spLocks noChangeArrowheads="1"/>
          </p:cNvSpPr>
          <p:nvPr/>
        </p:nvSpPr>
        <p:spPr bwMode="auto">
          <a:xfrm>
            <a:off x="393500" y="267423"/>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铰接顶梁</a:t>
            </a:r>
            <a:endParaRPr lang="en-US" altLang="zh-CN" sz="2400" dirty="0">
              <a:solidFill>
                <a:schemeClr val="bg1"/>
              </a:solidFill>
              <a:latin typeface="微软雅黑" panose="020B0503020204020204" pitchFamily="34" charset="-122"/>
              <a:sym typeface="方正姚体" panose="02010601030101010101" pitchFamily="2" charset="-122"/>
            </a:endParaRPr>
          </a:p>
        </p:txBody>
      </p:sp>
      <p:pic>
        <p:nvPicPr>
          <p:cNvPr id="2" name="图片 1" descr="金属顶梁1"/>
          <p:cNvPicPr>
            <a:picLocks noChangeAspect="1"/>
          </p:cNvPicPr>
          <p:nvPr/>
        </p:nvPicPr>
        <p:blipFill>
          <a:blip r:embed="rId1"/>
          <a:stretch>
            <a:fillRect/>
          </a:stretch>
        </p:blipFill>
        <p:spPr>
          <a:xfrm>
            <a:off x="1457960" y="1969135"/>
            <a:ext cx="5192395" cy="36372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2000">
        <p:blinds dir="vert"/>
      </p:transition>
    </mc:Choice>
    <mc:Fallback>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900" decel="100000" fill="hold"/>
                                        <p:tgtEl>
                                          <p:spTgt spid="6"/>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25"/>
          <p:cNvGrpSpPr/>
          <p:nvPr/>
        </p:nvGrpSpPr>
        <p:grpSpPr bwMode="auto">
          <a:xfrm>
            <a:off x="286066" y="1783556"/>
            <a:ext cx="4960937" cy="4205288"/>
            <a:chOff x="0" y="0"/>
            <a:chExt cx="5507517" cy="4667559"/>
          </a:xfrm>
        </p:grpSpPr>
        <p:pic>
          <p:nvPicPr>
            <p:cNvPr id="68" name="图片 26"/>
            <p:cNvPicPr>
              <a:picLocks noChangeAspect="1" noChangeArrowheads="1"/>
            </p:cNvPicPr>
            <p:nvPr/>
          </p:nvPicPr>
          <p:blipFill>
            <a:blip r:embed="rId1"/>
            <a:srcRect/>
            <a:stretch>
              <a:fillRect/>
            </a:stretch>
          </p:blipFill>
          <p:spPr bwMode="auto">
            <a:xfrm>
              <a:off x="0" y="0"/>
              <a:ext cx="5491246" cy="466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图片 27"/>
            <p:cNvPicPr>
              <a:picLocks noChangeAspect="1" noChangeArrowheads="1"/>
            </p:cNvPicPr>
            <p:nvPr/>
          </p:nvPicPr>
          <p:blipFill>
            <a:blip r:embed="rId2"/>
            <a:srcRect/>
            <a:stretch>
              <a:fillRect/>
            </a:stretch>
          </p:blipFill>
          <p:spPr bwMode="auto">
            <a:xfrm>
              <a:off x="16271" y="0"/>
              <a:ext cx="5491246" cy="466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矩形 28"/>
            <p:cNvSpPr>
              <a:spLocks noChangeArrowheads="1"/>
            </p:cNvSpPr>
            <p:nvPr/>
          </p:nvSpPr>
          <p:spPr bwMode="auto">
            <a:xfrm>
              <a:off x="550885" y="541421"/>
              <a:ext cx="4412396" cy="2891178"/>
            </a:xfrm>
            <a:prstGeom prst="rect">
              <a:avLst/>
            </a:prstGeom>
            <a:blipFill dpi="0" rotWithShape="1">
              <a:blip r:embed="rId3" cstate="screen"/>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76" name="椭圆 29"/>
          <p:cNvSpPr>
            <a:spLocks noChangeArrowheads="1"/>
          </p:cNvSpPr>
          <p:nvPr/>
        </p:nvSpPr>
        <p:spPr bwMode="auto">
          <a:xfrm>
            <a:off x="3933262" y="1789906"/>
            <a:ext cx="2540000" cy="3449639"/>
          </a:xfrm>
          <a:prstGeom prst="ellipse">
            <a:avLst/>
          </a:prstGeom>
          <a:noFill/>
          <a:ln w="19050">
            <a:solidFill>
              <a:srgbClr val="CCCC33"/>
            </a:solidFill>
            <a:bevel/>
          </a:ln>
          <a:extLst>
            <a:ext uri="{909E8E84-426E-40DD-AFC4-6F175D3DCCD1}">
              <a14:hiddenFill xmlns:a14="http://schemas.microsoft.com/office/drawing/2010/main">
                <a:solidFill>
                  <a:srgbClr val="FFFFFF"/>
                </a:solidFill>
              </a14:hiddenFill>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nvGrpSpPr>
          <p:cNvPr id="3" name="组合 2"/>
          <p:cNvGrpSpPr/>
          <p:nvPr/>
        </p:nvGrpSpPr>
        <p:grpSpPr>
          <a:xfrm>
            <a:off x="5803898" y="1920874"/>
            <a:ext cx="816000" cy="816000"/>
            <a:chOff x="4717255" y="1590674"/>
            <a:chExt cx="612000" cy="612000"/>
          </a:xfrm>
        </p:grpSpPr>
        <p:sp>
          <p:nvSpPr>
            <p:cNvPr id="78" name="椭圆 42"/>
            <p:cNvSpPr>
              <a:spLocks noChangeArrowheads="1"/>
            </p:cNvSpPr>
            <p:nvPr/>
          </p:nvSpPr>
          <p:spPr bwMode="auto">
            <a:xfrm>
              <a:off x="4717255" y="1590674"/>
              <a:ext cx="612000" cy="612000"/>
            </a:xfrm>
            <a:prstGeom prst="ellipse">
              <a:avLst/>
            </a:prstGeom>
            <a:solidFill>
              <a:srgbClr val="CCCC33"/>
            </a:solidFill>
            <a:ln w="19050">
              <a:solidFill>
                <a:schemeClr val="bg1"/>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nvGrpSpPr>
            <p:cNvPr id="79" name="组合 43"/>
            <p:cNvGrpSpPr/>
            <p:nvPr/>
          </p:nvGrpSpPr>
          <p:grpSpPr bwMode="auto">
            <a:xfrm>
              <a:off x="4905375" y="1739504"/>
              <a:ext cx="248841" cy="278606"/>
              <a:chOff x="0" y="0"/>
              <a:chExt cx="402656" cy="450303"/>
            </a:xfrm>
            <a:solidFill>
              <a:schemeClr val="bg1"/>
            </a:solidFill>
          </p:grpSpPr>
          <p:sp>
            <p:nvSpPr>
              <p:cNvPr id="80" name="Freeform 108"/>
              <p:cNvSpPr>
                <a:spLocks noEditPoints="1" noChangeArrowheads="1"/>
              </p:cNvSpPr>
              <p:nvPr/>
            </p:nvSpPr>
            <p:spPr bwMode="auto">
              <a:xfrm>
                <a:off x="69134" y="167228"/>
                <a:ext cx="56988" cy="57923"/>
              </a:xfrm>
              <a:custGeom>
                <a:avLst/>
                <a:gdLst>
                  <a:gd name="T0" fmla="*/ 62454464 w 26"/>
                  <a:gd name="T1" fmla="*/ 0 h 26"/>
                  <a:gd name="T2" fmla="*/ 0 w 26"/>
                  <a:gd name="T3" fmla="*/ 64521766 h 26"/>
                  <a:gd name="T4" fmla="*/ 62454464 w 26"/>
                  <a:gd name="T5" fmla="*/ 129041305 h 26"/>
                  <a:gd name="T6" fmla="*/ 124908929 w 26"/>
                  <a:gd name="T7" fmla="*/ 64521766 h 26"/>
                  <a:gd name="T8" fmla="*/ 62454464 w 26"/>
                  <a:gd name="T9" fmla="*/ 0 h 26"/>
                  <a:gd name="T10" fmla="*/ 62454464 w 26"/>
                  <a:gd name="T11" fmla="*/ 114152866 h 26"/>
                  <a:gd name="T12" fmla="*/ 14413580 w 26"/>
                  <a:gd name="T13" fmla="*/ 64521766 h 26"/>
                  <a:gd name="T14" fmla="*/ 62454464 w 26"/>
                  <a:gd name="T15" fmla="*/ 14888439 h 26"/>
                  <a:gd name="T16" fmla="*/ 110495348 w 26"/>
                  <a:gd name="T17" fmla="*/ 64521766 h 26"/>
                  <a:gd name="T18" fmla="*/ 62454464 w 26"/>
                  <a:gd name="T19" fmla="*/ 114152866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81" name="Freeform 109"/>
              <p:cNvSpPr>
                <a:spLocks noEditPoints="1" noChangeArrowheads="1"/>
              </p:cNvSpPr>
              <p:nvPr/>
            </p:nvSpPr>
            <p:spPr bwMode="auto">
              <a:xfrm>
                <a:off x="197125" y="129859"/>
                <a:ext cx="48580" cy="48580"/>
              </a:xfrm>
              <a:custGeom>
                <a:avLst/>
                <a:gdLst>
                  <a:gd name="T0" fmla="*/ 53636736 w 22"/>
                  <a:gd name="T1" fmla="*/ 0 h 22"/>
                  <a:gd name="T2" fmla="*/ 0 w 22"/>
                  <a:gd name="T3" fmla="*/ 53636736 h 22"/>
                  <a:gd name="T4" fmla="*/ 53636736 w 22"/>
                  <a:gd name="T5" fmla="*/ 107273473 h 22"/>
                  <a:gd name="T6" fmla="*/ 107273473 w 22"/>
                  <a:gd name="T7" fmla="*/ 53636736 h 22"/>
                  <a:gd name="T8" fmla="*/ 53636736 w 22"/>
                  <a:gd name="T9" fmla="*/ 0 h 22"/>
                  <a:gd name="T10" fmla="*/ 53636736 w 22"/>
                  <a:gd name="T11" fmla="*/ 82892937 h 22"/>
                  <a:gd name="T12" fmla="*/ 24380535 w 22"/>
                  <a:gd name="T13" fmla="*/ 53636736 h 22"/>
                  <a:gd name="T14" fmla="*/ 53636736 w 22"/>
                  <a:gd name="T15" fmla="*/ 24380535 h 22"/>
                  <a:gd name="T16" fmla="*/ 82892937 w 22"/>
                  <a:gd name="T17" fmla="*/ 53636736 h 22"/>
                  <a:gd name="T18" fmla="*/ 53636736 w 22"/>
                  <a:gd name="T19" fmla="*/ 8289293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82" name="Freeform 110"/>
              <p:cNvSpPr>
                <a:spLocks noEditPoints="1" noChangeArrowheads="1"/>
              </p:cNvSpPr>
              <p:nvPr/>
            </p:nvSpPr>
            <p:spPr bwMode="auto">
              <a:xfrm>
                <a:off x="82213" y="181242"/>
                <a:ext cx="30830" cy="30830"/>
              </a:xfrm>
              <a:custGeom>
                <a:avLst/>
                <a:gdLst>
                  <a:gd name="T0" fmla="*/ 33946032 w 14"/>
                  <a:gd name="T1" fmla="*/ 0 h 14"/>
                  <a:gd name="T2" fmla="*/ 0 w 14"/>
                  <a:gd name="T3" fmla="*/ 33946032 h 14"/>
                  <a:gd name="T4" fmla="*/ 33946032 w 14"/>
                  <a:gd name="T5" fmla="*/ 67892064 h 14"/>
                  <a:gd name="T6" fmla="*/ 67892064 w 14"/>
                  <a:gd name="T7" fmla="*/ 33946032 h 14"/>
                  <a:gd name="T8" fmla="*/ 33946032 w 14"/>
                  <a:gd name="T9" fmla="*/ 0 h 14"/>
                  <a:gd name="T10" fmla="*/ 33946032 w 14"/>
                  <a:gd name="T11" fmla="*/ 48493388 h 14"/>
                  <a:gd name="T12" fmla="*/ 19398676 w 14"/>
                  <a:gd name="T13" fmla="*/ 33946032 h 14"/>
                  <a:gd name="T14" fmla="*/ 33946032 w 14"/>
                  <a:gd name="T15" fmla="*/ 14547356 h 14"/>
                  <a:gd name="T16" fmla="*/ 53344709 w 14"/>
                  <a:gd name="T17" fmla="*/ 33946032 h 14"/>
                  <a:gd name="T18" fmla="*/ 33946032 w 14"/>
                  <a:gd name="T19" fmla="*/ 48493388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83" name="Freeform 111"/>
              <p:cNvSpPr>
                <a:spLocks noEditPoints="1" noChangeArrowheads="1"/>
              </p:cNvSpPr>
              <p:nvPr/>
            </p:nvSpPr>
            <p:spPr bwMode="auto">
              <a:xfrm>
                <a:off x="172834" y="105568"/>
                <a:ext cx="97161" cy="97161"/>
              </a:xfrm>
              <a:custGeom>
                <a:avLst/>
                <a:gdLst>
                  <a:gd name="T0" fmla="*/ 107276785 w 44"/>
                  <a:gd name="T1" fmla="*/ 0 h 44"/>
                  <a:gd name="T2" fmla="*/ 0 w 44"/>
                  <a:gd name="T3" fmla="*/ 107276785 h 44"/>
                  <a:gd name="T4" fmla="*/ 107276785 w 44"/>
                  <a:gd name="T5" fmla="*/ 214551362 h 44"/>
                  <a:gd name="T6" fmla="*/ 214551362 w 44"/>
                  <a:gd name="T7" fmla="*/ 107276785 h 44"/>
                  <a:gd name="T8" fmla="*/ 107276785 w 44"/>
                  <a:gd name="T9" fmla="*/ 0 h 44"/>
                  <a:gd name="T10" fmla="*/ 107276785 w 44"/>
                  <a:gd name="T11" fmla="*/ 190170575 h 44"/>
                  <a:gd name="T12" fmla="*/ 24380786 w 44"/>
                  <a:gd name="T13" fmla="*/ 107276785 h 44"/>
                  <a:gd name="T14" fmla="*/ 107276785 w 44"/>
                  <a:gd name="T15" fmla="*/ 29256502 h 44"/>
                  <a:gd name="T16" fmla="*/ 190170575 w 44"/>
                  <a:gd name="T17" fmla="*/ 107276785 h 44"/>
                  <a:gd name="T18" fmla="*/ 107276785 w 44"/>
                  <a:gd name="T19" fmla="*/ 190170575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84" name="Freeform 112"/>
              <p:cNvSpPr>
                <a:spLocks noEditPoints="1" noChangeArrowheads="1"/>
              </p:cNvSpPr>
              <p:nvPr/>
            </p:nvSpPr>
            <p:spPr bwMode="auto">
              <a:xfrm>
                <a:off x="0" y="0"/>
                <a:ext cx="402656" cy="450303"/>
              </a:xfrm>
              <a:custGeom>
                <a:avLst/>
                <a:gdLst>
                  <a:gd name="T0" fmla="*/ 768466764 w 182"/>
                  <a:gd name="T1" fmla="*/ 467756656 h 204"/>
                  <a:gd name="T2" fmla="*/ 748889275 w 182"/>
                  <a:gd name="T3" fmla="*/ 233879432 h 204"/>
                  <a:gd name="T4" fmla="*/ 381786472 w 182"/>
                  <a:gd name="T5" fmla="*/ 0 h 204"/>
                  <a:gd name="T6" fmla="*/ 4893819 w 182"/>
                  <a:gd name="T7" fmla="*/ 384925185 h 204"/>
                  <a:gd name="T8" fmla="*/ 0 w 182"/>
                  <a:gd name="T9" fmla="*/ 993984274 h 204"/>
                  <a:gd name="T10" fmla="*/ 553101113 w 182"/>
                  <a:gd name="T11" fmla="*/ 857555709 h 204"/>
                  <a:gd name="T12" fmla="*/ 719519723 w 182"/>
                  <a:gd name="T13" fmla="*/ 857555709 h 204"/>
                  <a:gd name="T14" fmla="*/ 719519723 w 182"/>
                  <a:gd name="T15" fmla="*/ 857555709 h 204"/>
                  <a:gd name="T16" fmla="*/ 763572945 w 182"/>
                  <a:gd name="T17" fmla="*/ 735744333 h 204"/>
                  <a:gd name="T18" fmla="*/ 714625904 w 182"/>
                  <a:gd name="T19" fmla="*/ 706507748 h 204"/>
                  <a:gd name="T20" fmla="*/ 763572945 w 182"/>
                  <a:gd name="T21" fmla="*/ 682145031 h 204"/>
                  <a:gd name="T22" fmla="*/ 758676913 w 182"/>
                  <a:gd name="T23" fmla="*/ 672401711 h 204"/>
                  <a:gd name="T24" fmla="*/ 832097474 w 182"/>
                  <a:gd name="T25" fmla="*/ 540844806 h 204"/>
                  <a:gd name="T26" fmla="*/ 303472093 w 182"/>
                  <a:gd name="T27" fmla="*/ 453139467 h 204"/>
                  <a:gd name="T28" fmla="*/ 303472093 w 182"/>
                  <a:gd name="T29" fmla="*/ 496993240 h 204"/>
                  <a:gd name="T30" fmla="*/ 264312690 w 182"/>
                  <a:gd name="T31" fmla="*/ 511610429 h 204"/>
                  <a:gd name="T32" fmla="*/ 234945351 w 182"/>
                  <a:gd name="T33" fmla="*/ 535970938 h 204"/>
                  <a:gd name="T34" fmla="*/ 195788161 w 182"/>
                  <a:gd name="T35" fmla="*/ 521353750 h 204"/>
                  <a:gd name="T36" fmla="*/ 156630972 w 182"/>
                  <a:gd name="T37" fmla="*/ 521353750 h 204"/>
                  <a:gd name="T38" fmla="*/ 137051271 w 182"/>
                  <a:gd name="T39" fmla="*/ 482373845 h 204"/>
                  <a:gd name="T40" fmla="*/ 107683931 w 182"/>
                  <a:gd name="T41" fmla="*/ 453139467 h 204"/>
                  <a:gd name="T42" fmla="*/ 127261420 w 182"/>
                  <a:gd name="T43" fmla="*/ 414159562 h 204"/>
                  <a:gd name="T44" fmla="*/ 127261420 w 182"/>
                  <a:gd name="T45" fmla="*/ 370307996 h 204"/>
                  <a:gd name="T46" fmla="*/ 166418610 w 182"/>
                  <a:gd name="T47" fmla="*/ 355690808 h 204"/>
                  <a:gd name="T48" fmla="*/ 195788161 w 182"/>
                  <a:gd name="T49" fmla="*/ 331328091 h 204"/>
                  <a:gd name="T50" fmla="*/ 234945351 w 182"/>
                  <a:gd name="T51" fmla="*/ 345945280 h 204"/>
                  <a:gd name="T52" fmla="*/ 278998572 w 182"/>
                  <a:gd name="T53" fmla="*/ 345945280 h 204"/>
                  <a:gd name="T54" fmla="*/ 293682242 w 182"/>
                  <a:gd name="T55" fmla="*/ 384925185 h 204"/>
                  <a:gd name="T56" fmla="*/ 323049581 w 182"/>
                  <a:gd name="T57" fmla="*/ 414159562 h 204"/>
                  <a:gd name="T58" fmla="*/ 665678864 w 182"/>
                  <a:gd name="T59" fmla="*/ 375179657 h 204"/>
                  <a:gd name="T60" fmla="*/ 616731823 w 182"/>
                  <a:gd name="T61" fmla="*/ 423905090 h 204"/>
                  <a:gd name="T62" fmla="*/ 592258303 w 182"/>
                  <a:gd name="T63" fmla="*/ 487247712 h 204"/>
                  <a:gd name="T64" fmla="*/ 523731562 w 182"/>
                  <a:gd name="T65" fmla="*/ 487247712 h 204"/>
                  <a:gd name="T66" fmla="*/ 460100852 w 182"/>
                  <a:gd name="T67" fmla="*/ 511610429 h 204"/>
                  <a:gd name="T68" fmla="*/ 406259992 w 182"/>
                  <a:gd name="T69" fmla="*/ 467756656 h 204"/>
                  <a:gd name="T70" fmla="*/ 342629282 w 182"/>
                  <a:gd name="T71" fmla="*/ 443393939 h 204"/>
                  <a:gd name="T72" fmla="*/ 342629282 w 182"/>
                  <a:gd name="T73" fmla="*/ 375179657 h 204"/>
                  <a:gd name="T74" fmla="*/ 313259731 w 182"/>
                  <a:gd name="T75" fmla="*/ 311839242 h 204"/>
                  <a:gd name="T76" fmla="*/ 362206771 w 182"/>
                  <a:gd name="T77" fmla="*/ 258239941 h 204"/>
                  <a:gd name="T78" fmla="*/ 386680291 w 182"/>
                  <a:gd name="T79" fmla="*/ 194899526 h 204"/>
                  <a:gd name="T80" fmla="*/ 460100852 w 182"/>
                  <a:gd name="T81" fmla="*/ 194899526 h 204"/>
                  <a:gd name="T82" fmla="*/ 523731562 w 182"/>
                  <a:gd name="T83" fmla="*/ 170536810 h 204"/>
                  <a:gd name="T84" fmla="*/ 572678602 w 182"/>
                  <a:gd name="T85" fmla="*/ 214388375 h 204"/>
                  <a:gd name="T86" fmla="*/ 636309312 w 182"/>
                  <a:gd name="T87" fmla="*/ 238751092 h 204"/>
                  <a:gd name="T88" fmla="*/ 636309312 w 182"/>
                  <a:gd name="T89" fmla="*/ 311839242 h 204"/>
                  <a:gd name="T90" fmla="*/ 665678864 w 182"/>
                  <a:gd name="T91" fmla="*/ 37517965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sp>
        <p:nvSpPr>
          <p:cNvPr id="85" name="文本框 44"/>
          <p:cNvSpPr>
            <a:spLocks noChangeArrowheads="1"/>
          </p:cNvSpPr>
          <p:nvPr/>
        </p:nvSpPr>
        <p:spPr bwMode="auto">
          <a:xfrm>
            <a:off x="6765290" y="1790065"/>
            <a:ext cx="4992370" cy="364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50000"/>
              </a:lnSpc>
            </a:pP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梁体由两根</a:t>
            </a:r>
            <a:r>
              <a:rPr lang="en-US" altLang="zh-CN"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a:t>
            </a: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型钢对接焊成；</a:t>
            </a:r>
            <a:endPar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a:p>
            <a:pPr>
              <a:lnSpc>
                <a:spcPct val="150000"/>
              </a:lnSpc>
            </a:pP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左、右耳子分别焊在梁体一端的左右侧，在左、右耳子上均有一个楔孔和销孔，楔孔位于销孔的一侧，销孔处焊有档圈，销子通过档圈插入销孔，左、右耳子的下端不呈突出体，为平面；</a:t>
            </a:r>
            <a:r>
              <a:rPr lang="en-US" altLang="zh-CN"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 </a:t>
            </a:r>
            <a:endParaRPr lang="en-US" altLang="zh-CN"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a:p>
            <a:pPr>
              <a:lnSpc>
                <a:spcPct val="150000"/>
              </a:lnSpc>
            </a:pP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接头焊在与左、右耳子相对的梁体另一端，接头有一个楔孔和销孔，楔孔位于销孔的一侧，接头的下端不呈突出状，为平面；</a:t>
            </a:r>
            <a:endPar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a:p>
            <a:pPr>
              <a:lnSpc>
                <a:spcPct val="150000"/>
              </a:lnSpc>
            </a:pP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左、右耳子楔孔和接头楔孔为竖直扁园孔，是闭口孔；</a:t>
            </a:r>
            <a:endPar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a:p>
            <a:pPr>
              <a:lnSpc>
                <a:spcPct val="150000"/>
              </a:lnSpc>
            </a:pP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左、右耳子楔孔和接头楔孔与楔子相配合，楔孔有锥度，楔孔与楔子的锥度为</a:t>
            </a:r>
            <a:r>
              <a:rPr lang="en-US" altLang="zh-CN"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18</a:t>
            </a: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a:t>
            </a:r>
            <a:r>
              <a:rPr lang="en-US" altLang="zh-CN"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16</a:t>
            </a: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a:t>
            </a:r>
            <a:endPar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a:p>
            <a:pPr>
              <a:lnSpc>
                <a:spcPct val="150000"/>
              </a:lnSpc>
            </a:pPr>
            <a:r>
              <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左、右耳子楔孔的水平线中心线与接头楔子的水平中心线不在同一条线上。</a:t>
            </a:r>
            <a:endParaRPr lang="zh-CN" altLang="en-US" sz="1400"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p:txBody>
      </p:sp>
      <p:grpSp>
        <p:nvGrpSpPr>
          <p:cNvPr id="4" name="组合 3"/>
          <p:cNvGrpSpPr/>
          <p:nvPr/>
        </p:nvGrpSpPr>
        <p:grpSpPr>
          <a:xfrm>
            <a:off x="6011862" y="3086099"/>
            <a:ext cx="816000" cy="816000"/>
            <a:chOff x="4873228" y="2314574"/>
            <a:chExt cx="612000" cy="612000"/>
          </a:xfrm>
        </p:grpSpPr>
        <p:sp>
          <p:nvSpPr>
            <p:cNvPr id="87" name="椭圆 52"/>
            <p:cNvSpPr>
              <a:spLocks noChangeArrowheads="1"/>
            </p:cNvSpPr>
            <p:nvPr/>
          </p:nvSpPr>
          <p:spPr bwMode="auto">
            <a:xfrm>
              <a:off x="4873228" y="2314574"/>
              <a:ext cx="612000" cy="612000"/>
            </a:xfrm>
            <a:prstGeom prst="ellipse">
              <a:avLst/>
            </a:prstGeom>
            <a:solidFill>
              <a:srgbClr val="CCCC33"/>
            </a:solidFill>
            <a:ln w="19050">
              <a:solidFill>
                <a:schemeClr val="bg1"/>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nvGrpSpPr>
            <p:cNvPr id="88" name="组合 53"/>
            <p:cNvGrpSpPr/>
            <p:nvPr/>
          </p:nvGrpSpPr>
          <p:grpSpPr bwMode="auto">
            <a:xfrm>
              <a:off x="5079207" y="2480072"/>
              <a:ext cx="236935" cy="255984"/>
              <a:chOff x="0" y="0"/>
              <a:chExt cx="466184" cy="501686"/>
            </a:xfrm>
            <a:solidFill>
              <a:schemeClr val="bg1"/>
            </a:solidFill>
          </p:grpSpPr>
          <p:sp>
            <p:nvSpPr>
              <p:cNvPr id="89" name="Freeform 154"/>
              <p:cNvSpPr>
                <a:spLocks noChangeArrowheads="1"/>
              </p:cNvSpPr>
              <p:nvPr/>
            </p:nvSpPr>
            <p:spPr bwMode="auto">
              <a:xfrm>
                <a:off x="141070" y="426012"/>
                <a:ext cx="50449" cy="46712"/>
              </a:xfrm>
              <a:custGeom>
                <a:avLst/>
                <a:gdLst>
                  <a:gd name="T0" fmla="*/ 76978594 w 23"/>
                  <a:gd name="T1" fmla="*/ 0 h 21"/>
                  <a:gd name="T2" fmla="*/ 76978594 w 23"/>
                  <a:gd name="T3" fmla="*/ 19792542 h 21"/>
                  <a:gd name="T4" fmla="*/ 91411395 w 23"/>
                  <a:gd name="T5" fmla="*/ 54426153 h 21"/>
                  <a:gd name="T6" fmla="*/ 48110799 w 23"/>
                  <a:gd name="T7" fmla="*/ 84112741 h 21"/>
                  <a:gd name="T8" fmla="*/ 19245197 w 23"/>
                  <a:gd name="T9" fmla="*/ 44529882 h 21"/>
                  <a:gd name="T10" fmla="*/ 28867795 w 23"/>
                  <a:gd name="T11" fmla="*/ 24739565 h 21"/>
                  <a:gd name="T12" fmla="*/ 28867795 w 23"/>
                  <a:gd name="T13" fmla="*/ 0 h 21"/>
                  <a:gd name="T14" fmla="*/ 0 w 23"/>
                  <a:gd name="T15" fmla="*/ 49479130 h 21"/>
                  <a:gd name="T16" fmla="*/ 52923194 w 23"/>
                  <a:gd name="T17" fmla="*/ 103905283 h 21"/>
                  <a:gd name="T18" fmla="*/ 110656591 w 23"/>
                  <a:gd name="T19" fmla="*/ 49479130 h 21"/>
                  <a:gd name="T20" fmla="*/ 76978594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90"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91" name="Freeform 156"/>
              <p:cNvSpPr>
                <a:spLocks noEditPoints="1" noChangeArrowheads="1"/>
              </p:cNvSpPr>
              <p:nvPr/>
            </p:nvSpPr>
            <p:spPr bwMode="auto">
              <a:xfrm>
                <a:off x="39238" y="81278"/>
                <a:ext cx="260652" cy="260652"/>
              </a:xfrm>
              <a:custGeom>
                <a:avLst/>
                <a:gdLst>
                  <a:gd name="T0" fmla="*/ 117103433 w 118"/>
                  <a:gd name="T1" fmla="*/ 92705964 h 118"/>
                  <a:gd name="T2" fmla="*/ 92705964 w 118"/>
                  <a:gd name="T3" fmla="*/ 458654746 h 118"/>
                  <a:gd name="T4" fmla="*/ 458654746 w 118"/>
                  <a:gd name="T5" fmla="*/ 483052215 h 118"/>
                  <a:gd name="T6" fmla="*/ 483052215 w 118"/>
                  <a:gd name="T7" fmla="*/ 117103433 h 118"/>
                  <a:gd name="T8" fmla="*/ 117103433 w 118"/>
                  <a:gd name="T9" fmla="*/ 92705964 h 118"/>
                  <a:gd name="T10" fmla="*/ 312276558 w 118"/>
                  <a:gd name="T11" fmla="*/ 409862017 h 118"/>
                  <a:gd name="T12" fmla="*/ 312276558 w 118"/>
                  <a:gd name="T13" fmla="*/ 453775252 h 118"/>
                  <a:gd name="T14" fmla="*/ 273240608 w 118"/>
                  <a:gd name="T15" fmla="*/ 453775252 h 118"/>
                  <a:gd name="T16" fmla="*/ 273240608 w 118"/>
                  <a:gd name="T17" fmla="*/ 414741510 h 118"/>
                  <a:gd name="T18" fmla="*/ 200052619 w 118"/>
                  <a:gd name="T19" fmla="*/ 395223535 h 118"/>
                  <a:gd name="T20" fmla="*/ 209809398 w 118"/>
                  <a:gd name="T21" fmla="*/ 346430806 h 118"/>
                  <a:gd name="T22" fmla="*/ 282999596 w 118"/>
                  <a:gd name="T23" fmla="*/ 365948781 h 118"/>
                  <a:gd name="T24" fmla="*/ 322033337 w 118"/>
                  <a:gd name="T25" fmla="*/ 341551312 h 118"/>
                  <a:gd name="T26" fmla="*/ 278120102 w 118"/>
                  <a:gd name="T27" fmla="*/ 302517571 h 118"/>
                  <a:gd name="T28" fmla="*/ 200052619 w 118"/>
                  <a:gd name="T29" fmla="*/ 224447879 h 118"/>
                  <a:gd name="T30" fmla="*/ 273240608 w 118"/>
                  <a:gd name="T31" fmla="*/ 151257681 h 118"/>
                  <a:gd name="T32" fmla="*/ 273240608 w 118"/>
                  <a:gd name="T33" fmla="*/ 112223939 h 118"/>
                  <a:gd name="T34" fmla="*/ 312276558 w 118"/>
                  <a:gd name="T35" fmla="*/ 112223939 h 118"/>
                  <a:gd name="T36" fmla="*/ 312276558 w 118"/>
                  <a:gd name="T37" fmla="*/ 146378187 h 118"/>
                  <a:gd name="T38" fmla="*/ 375705560 w 118"/>
                  <a:gd name="T39" fmla="*/ 161016669 h 118"/>
                  <a:gd name="T40" fmla="*/ 361069287 w 118"/>
                  <a:gd name="T41" fmla="*/ 209809398 h 118"/>
                  <a:gd name="T42" fmla="*/ 302517571 w 118"/>
                  <a:gd name="T43" fmla="*/ 195173125 h 118"/>
                  <a:gd name="T44" fmla="*/ 268361114 w 118"/>
                  <a:gd name="T45" fmla="*/ 219568385 h 118"/>
                  <a:gd name="T46" fmla="*/ 317153843 w 118"/>
                  <a:gd name="T47" fmla="*/ 253724842 h 118"/>
                  <a:gd name="T48" fmla="*/ 385464548 w 118"/>
                  <a:gd name="T49" fmla="*/ 336671818 h 118"/>
                  <a:gd name="T50" fmla="*/ 312276558 w 118"/>
                  <a:gd name="T51" fmla="*/ 40986201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92" name="Freeform 157"/>
              <p:cNvSpPr>
                <a:spLocks noEditPoints="1" noChangeArrowheads="1"/>
              </p:cNvSpPr>
              <p:nvPr/>
            </p:nvSpPr>
            <p:spPr bwMode="auto">
              <a:xfrm>
                <a:off x="0" y="0"/>
                <a:ext cx="338194" cy="501686"/>
              </a:xfrm>
              <a:custGeom>
                <a:avLst/>
                <a:gdLst>
                  <a:gd name="T0" fmla="*/ 674261578 w 153"/>
                  <a:gd name="T1" fmla="*/ 864539792 h 227"/>
                  <a:gd name="T2" fmla="*/ 78175864 w 153"/>
                  <a:gd name="T3" fmla="*/ 864539792 h 227"/>
                  <a:gd name="T4" fmla="*/ 78175864 w 153"/>
                  <a:gd name="T5" fmla="*/ 78150302 h 227"/>
                  <a:gd name="T6" fmla="*/ 674261578 w 153"/>
                  <a:gd name="T7" fmla="*/ 78150302 h 227"/>
                  <a:gd name="T8" fmla="*/ 674261578 w 153"/>
                  <a:gd name="T9" fmla="*/ 503093815 h 227"/>
                  <a:gd name="T10" fmla="*/ 679146602 w 153"/>
                  <a:gd name="T11" fmla="*/ 498209559 h 227"/>
                  <a:gd name="T12" fmla="*/ 747550207 w 153"/>
                  <a:gd name="T13" fmla="*/ 459135513 h 227"/>
                  <a:gd name="T14" fmla="*/ 747550207 w 153"/>
                  <a:gd name="T15" fmla="*/ 63497535 h 227"/>
                  <a:gd name="T16" fmla="*/ 688918861 w 153"/>
                  <a:gd name="T17" fmla="*/ 0 h 227"/>
                  <a:gd name="T18" fmla="*/ 58631345 w 153"/>
                  <a:gd name="T19" fmla="*/ 0 h 227"/>
                  <a:gd name="T20" fmla="*/ 0 w 153"/>
                  <a:gd name="T21" fmla="*/ 63497535 h 227"/>
                  <a:gd name="T22" fmla="*/ 0 w 153"/>
                  <a:gd name="T23" fmla="*/ 1050148142 h 227"/>
                  <a:gd name="T24" fmla="*/ 58631345 w 153"/>
                  <a:gd name="T25" fmla="*/ 1108761421 h 227"/>
                  <a:gd name="T26" fmla="*/ 688918861 w 153"/>
                  <a:gd name="T27" fmla="*/ 1108761421 h 227"/>
                  <a:gd name="T28" fmla="*/ 747550207 w 153"/>
                  <a:gd name="T29" fmla="*/ 1050148142 h 227"/>
                  <a:gd name="T30" fmla="*/ 747550207 w 153"/>
                  <a:gd name="T31" fmla="*/ 859655537 h 227"/>
                  <a:gd name="T32" fmla="*/ 674261578 w 153"/>
                  <a:gd name="T33" fmla="*/ 810812979 h 227"/>
                  <a:gd name="T34" fmla="*/ 674261578 w 153"/>
                  <a:gd name="T35" fmla="*/ 864539792 h 227"/>
                  <a:gd name="T36" fmla="*/ 366445356 w 153"/>
                  <a:gd name="T37" fmla="*/ 1079455887 h 227"/>
                  <a:gd name="T38" fmla="*/ 273612209 w 153"/>
                  <a:gd name="T39" fmla="*/ 981766351 h 227"/>
                  <a:gd name="T40" fmla="*/ 366445356 w 153"/>
                  <a:gd name="T41" fmla="*/ 888963281 h 227"/>
                  <a:gd name="T42" fmla="*/ 464165739 w 153"/>
                  <a:gd name="T43" fmla="*/ 981766351 h 227"/>
                  <a:gd name="T44" fmla="*/ 366445356 w 153"/>
                  <a:gd name="T45" fmla="*/ 107945588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93" name="Freeform 158"/>
              <p:cNvSpPr>
                <a:spLocks noEditPoints="1" noChangeArrowheads="1"/>
              </p:cNvSpPr>
              <p:nvPr/>
            </p:nvSpPr>
            <p:spPr bwMode="auto">
              <a:xfrm>
                <a:off x="275600" y="202729"/>
                <a:ext cx="190584" cy="190584"/>
              </a:xfrm>
              <a:custGeom>
                <a:avLst/>
                <a:gdLst>
                  <a:gd name="T0" fmla="*/ 353597587 w 86"/>
                  <a:gd name="T1" fmla="*/ 83489089 h 86"/>
                  <a:gd name="T2" fmla="*/ 88399951 w 86"/>
                  <a:gd name="T3" fmla="*/ 68754286 h 86"/>
                  <a:gd name="T4" fmla="*/ 68754286 w 86"/>
                  <a:gd name="T5" fmla="*/ 333951922 h 86"/>
                  <a:gd name="T6" fmla="*/ 338862784 w 86"/>
                  <a:gd name="T7" fmla="*/ 353597587 h 86"/>
                  <a:gd name="T8" fmla="*/ 353597587 w 86"/>
                  <a:gd name="T9" fmla="*/ 83489089 h 86"/>
                  <a:gd name="T10" fmla="*/ 225908523 w 86"/>
                  <a:gd name="T11" fmla="*/ 309397611 h 86"/>
                  <a:gd name="T12" fmla="*/ 225908523 w 86"/>
                  <a:gd name="T13" fmla="*/ 343775862 h 86"/>
                  <a:gd name="T14" fmla="*/ 196443350 w 86"/>
                  <a:gd name="T15" fmla="*/ 343775862 h 86"/>
                  <a:gd name="T16" fmla="*/ 196443350 w 86"/>
                  <a:gd name="T17" fmla="*/ 314308473 h 86"/>
                  <a:gd name="T18" fmla="*/ 137510788 w 86"/>
                  <a:gd name="T19" fmla="*/ 299575887 h 86"/>
                  <a:gd name="T20" fmla="*/ 147332512 w 86"/>
                  <a:gd name="T21" fmla="*/ 260286774 h 86"/>
                  <a:gd name="T22" fmla="*/ 201354212 w 86"/>
                  <a:gd name="T23" fmla="*/ 275019360 h 86"/>
                  <a:gd name="T24" fmla="*/ 235730247 w 86"/>
                  <a:gd name="T25" fmla="*/ 255375912 h 86"/>
                  <a:gd name="T26" fmla="*/ 201354212 w 86"/>
                  <a:gd name="T27" fmla="*/ 225908523 h 86"/>
                  <a:gd name="T28" fmla="*/ 142421650 w 86"/>
                  <a:gd name="T29" fmla="*/ 166975961 h 86"/>
                  <a:gd name="T30" fmla="*/ 196443350 w 86"/>
                  <a:gd name="T31" fmla="*/ 108043399 h 86"/>
                  <a:gd name="T32" fmla="*/ 196443350 w 86"/>
                  <a:gd name="T33" fmla="*/ 73665148 h 86"/>
                  <a:gd name="T34" fmla="*/ 230819385 w 86"/>
                  <a:gd name="T35" fmla="*/ 73665148 h 86"/>
                  <a:gd name="T36" fmla="*/ 230819385 w 86"/>
                  <a:gd name="T37" fmla="*/ 103132537 h 86"/>
                  <a:gd name="T38" fmla="*/ 275019360 w 86"/>
                  <a:gd name="T39" fmla="*/ 112954261 h 86"/>
                  <a:gd name="T40" fmla="*/ 265197636 w 86"/>
                  <a:gd name="T41" fmla="*/ 152243375 h 86"/>
                  <a:gd name="T42" fmla="*/ 220997661 w 86"/>
                  <a:gd name="T43" fmla="*/ 142421650 h 86"/>
                  <a:gd name="T44" fmla="*/ 191532488 w 86"/>
                  <a:gd name="T45" fmla="*/ 157154237 h 86"/>
                  <a:gd name="T46" fmla="*/ 230819385 w 86"/>
                  <a:gd name="T47" fmla="*/ 186621626 h 86"/>
                  <a:gd name="T48" fmla="*/ 284841085 w 86"/>
                  <a:gd name="T49" fmla="*/ 250465050 h 86"/>
                  <a:gd name="T50" fmla="*/ 225908523 w 86"/>
                  <a:gd name="T51" fmla="*/ 309397611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grpSp>
        <p:nvGrpSpPr>
          <p:cNvPr id="5" name="组合 4"/>
          <p:cNvGrpSpPr/>
          <p:nvPr/>
        </p:nvGrpSpPr>
        <p:grpSpPr>
          <a:xfrm>
            <a:off x="5803898" y="4302124"/>
            <a:ext cx="816000" cy="816000"/>
            <a:chOff x="4717255" y="3062287"/>
            <a:chExt cx="612000" cy="612000"/>
          </a:xfrm>
        </p:grpSpPr>
        <p:sp>
          <p:nvSpPr>
            <p:cNvPr id="96" name="椭圆 62"/>
            <p:cNvSpPr>
              <a:spLocks noChangeArrowheads="1"/>
            </p:cNvSpPr>
            <p:nvPr/>
          </p:nvSpPr>
          <p:spPr bwMode="auto">
            <a:xfrm>
              <a:off x="4717255" y="3062287"/>
              <a:ext cx="612000" cy="612000"/>
            </a:xfrm>
            <a:prstGeom prst="ellipse">
              <a:avLst/>
            </a:prstGeom>
            <a:solidFill>
              <a:srgbClr val="CCCC33"/>
            </a:solidFill>
            <a:ln w="19050">
              <a:solidFill>
                <a:schemeClr val="bg1"/>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nvGrpSpPr>
            <p:cNvPr id="97" name="组合 63"/>
            <p:cNvGrpSpPr/>
            <p:nvPr/>
          </p:nvGrpSpPr>
          <p:grpSpPr bwMode="auto">
            <a:xfrm>
              <a:off x="4909151" y="3264098"/>
              <a:ext cx="228600" cy="226219"/>
              <a:chOff x="0" y="0"/>
              <a:chExt cx="453105" cy="448433"/>
            </a:xfrm>
            <a:solidFill>
              <a:schemeClr val="bg1"/>
            </a:solidFill>
          </p:grpSpPr>
          <p:sp>
            <p:nvSpPr>
              <p:cNvPr id="98" name="Freeform 136"/>
              <p:cNvSpPr>
                <a:spLocks noChangeArrowheads="1"/>
              </p:cNvSpPr>
              <p:nvPr/>
            </p:nvSpPr>
            <p:spPr bwMode="auto">
              <a:xfrm>
                <a:off x="0" y="251309"/>
                <a:ext cx="453105" cy="197124"/>
              </a:xfrm>
              <a:custGeom>
                <a:avLst/>
                <a:gdLst>
                  <a:gd name="T0" fmla="*/ 503185259 w 205"/>
                  <a:gd name="T1" fmla="*/ 93208644 h 89"/>
                  <a:gd name="T2" fmla="*/ 229609301 w 205"/>
                  <a:gd name="T3" fmla="*/ 0 h 89"/>
                  <a:gd name="T4" fmla="*/ 0 w 205"/>
                  <a:gd name="T5" fmla="*/ 0 h 89"/>
                  <a:gd name="T6" fmla="*/ 0 w 205"/>
                  <a:gd name="T7" fmla="*/ 328681014 h 89"/>
                  <a:gd name="T8" fmla="*/ 107476506 w 205"/>
                  <a:gd name="T9" fmla="*/ 436605296 h 89"/>
                  <a:gd name="T10" fmla="*/ 894007109 w 205"/>
                  <a:gd name="T11" fmla="*/ 436605296 h 89"/>
                  <a:gd name="T12" fmla="*/ 1001483615 w 205"/>
                  <a:gd name="T13" fmla="*/ 328681014 h 89"/>
                  <a:gd name="T14" fmla="*/ 1001483615 w 205"/>
                  <a:gd name="T15" fmla="*/ 0 h 89"/>
                  <a:gd name="T16" fmla="*/ 771874314 w 205"/>
                  <a:gd name="T17" fmla="*/ 0 h 89"/>
                  <a:gd name="T18" fmla="*/ 503185259 w 205"/>
                  <a:gd name="T19" fmla="*/ 93208644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99" name="Freeform 137"/>
              <p:cNvSpPr>
                <a:spLocks noEditPoints="1" noChangeArrowheads="1"/>
              </p:cNvSpPr>
              <p:nvPr/>
            </p:nvSpPr>
            <p:spPr bwMode="auto">
              <a:xfrm>
                <a:off x="0" y="0"/>
                <a:ext cx="453105" cy="260652"/>
              </a:xfrm>
              <a:custGeom>
                <a:avLst/>
                <a:gdLst>
                  <a:gd name="T0" fmla="*/ 894007109 w 205"/>
                  <a:gd name="T1" fmla="*/ 204929904 h 118"/>
                  <a:gd name="T2" fmla="*/ 879350820 w 205"/>
                  <a:gd name="T3" fmla="*/ 204929904 h 118"/>
                  <a:gd name="T4" fmla="*/ 752333332 w 205"/>
                  <a:gd name="T5" fmla="*/ 204929904 h 118"/>
                  <a:gd name="T6" fmla="*/ 752333332 w 205"/>
                  <a:gd name="T7" fmla="*/ 107344446 h 118"/>
                  <a:gd name="T8" fmla="*/ 644856826 w 205"/>
                  <a:gd name="T9" fmla="*/ 0 h 118"/>
                  <a:gd name="T10" fmla="*/ 356626789 w 205"/>
                  <a:gd name="T11" fmla="*/ 0 h 118"/>
                  <a:gd name="T12" fmla="*/ 249150283 w 205"/>
                  <a:gd name="T13" fmla="*/ 107344446 h 118"/>
                  <a:gd name="T14" fmla="*/ 249150283 w 205"/>
                  <a:gd name="T15" fmla="*/ 204929904 h 118"/>
                  <a:gd name="T16" fmla="*/ 122132795 w 205"/>
                  <a:gd name="T17" fmla="*/ 204929904 h 118"/>
                  <a:gd name="T18" fmla="*/ 107476506 w 205"/>
                  <a:gd name="T19" fmla="*/ 204929904 h 118"/>
                  <a:gd name="T20" fmla="*/ 0 w 205"/>
                  <a:gd name="T21" fmla="*/ 312276558 h 118"/>
                  <a:gd name="T22" fmla="*/ 0 w 205"/>
                  <a:gd name="T23" fmla="*/ 492808993 h 118"/>
                  <a:gd name="T24" fmla="*/ 263804362 w 205"/>
                  <a:gd name="T25" fmla="*/ 492808993 h 118"/>
                  <a:gd name="T26" fmla="*/ 503185259 w 205"/>
                  <a:gd name="T27" fmla="*/ 575758179 h 118"/>
                  <a:gd name="T28" fmla="*/ 737679253 w 205"/>
                  <a:gd name="T29" fmla="*/ 492808993 h 118"/>
                  <a:gd name="T30" fmla="*/ 1001483615 w 205"/>
                  <a:gd name="T31" fmla="*/ 492808993 h 118"/>
                  <a:gd name="T32" fmla="*/ 1001483615 w 205"/>
                  <a:gd name="T33" fmla="*/ 312276558 h 118"/>
                  <a:gd name="T34" fmla="*/ 894007109 w 205"/>
                  <a:gd name="T35" fmla="*/ 204929904 h 118"/>
                  <a:gd name="T36" fmla="*/ 327314211 w 205"/>
                  <a:gd name="T37" fmla="*/ 126862421 h 118"/>
                  <a:gd name="T38" fmla="*/ 327314211 w 205"/>
                  <a:gd name="T39" fmla="*/ 107344446 h 118"/>
                  <a:gd name="T40" fmla="*/ 356626789 w 205"/>
                  <a:gd name="T41" fmla="*/ 82949186 h 118"/>
                  <a:gd name="T42" fmla="*/ 644856826 w 205"/>
                  <a:gd name="T43" fmla="*/ 82949186 h 118"/>
                  <a:gd name="T44" fmla="*/ 674169404 w 205"/>
                  <a:gd name="T45" fmla="*/ 107344446 h 118"/>
                  <a:gd name="T46" fmla="*/ 674169404 w 205"/>
                  <a:gd name="T47" fmla="*/ 126862421 h 118"/>
                  <a:gd name="T48" fmla="*/ 674169404 w 205"/>
                  <a:gd name="T49" fmla="*/ 204929904 h 118"/>
                  <a:gd name="T50" fmla="*/ 327314211 w 205"/>
                  <a:gd name="T51" fmla="*/ 204929904 h 118"/>
                  <a:gd name="T52" fmla="*/ 327314211 w 205"/>
                  <a:gd name="T53" fmla="*/ 126862421 h 118"/>
                  <a:gd name="T54" fmla="*/ 493413663 w 205"/>
                  <a:gd name="T55" fmla="*/ 492808993 h 118"/>
                  <a:gd name="T56" fmla="*/ 415249735 w 205"/>
                  <a:gd name="T57" fmla="*/ 419621004 h 118"/>
                  <a:gd name="T58" fmla="*/ 493413663 w 205"/>
                  <a:gd name="T59" fmla="*/ 341551312 h 118"/>
                  <a:gd name="T60" fmla="*/ 571577591 w 205"/>
                  <a:gd name="T61" fmla="*/ 419621004 h 118"/>
                  <a:gd name="T62" fmla="*/ 493413663 w 205"/>
                  <a:gd name="T63" fmla="*/ 49280899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sp>
        <p:nvSpPr>
          <p:cNvPr id="37" name="矩形 36"/>
          <p:cNvSpPr/>
          <p:nvPr/>
        </p:nvSpPr>
        <p:spPr>
          <a:xfrm>
            <a:off x="-7081" y="193293"/>
            <a:ext cx="396000" cy="672075"/>
          </a:xfrm>
          <a:prstGeom prst="rect">
            <a:avLst/>
          </a:prstGeom>
          <a:solidFill>
            <a:srgbClr val="CC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文本框 23"/>
          <p:cNvSpPr>
            <a:spLocks noChangeArrowheads="1"/>
          </p:cNvSpPr>
          <p:nvPr/>
        </p:nvSpPr>
        <p:spPr bwMode="auto">
          <a:xfrm>
            <a:off x="393500" y="249643"/>
            <a:ext cx="20116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铰接顶梁特征</a:t>
            </a:r>
            <a:endParaRPr lang="en-US" altLang="zh-CN" sz="2400" dirty="0">
              <a:solidFill>
                <a:schemeClr val="bg1"/>
              </a:solidFill>
              <a:latin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4500">
        <p:blinds dir="vert"/>
      </p:transition>
    </mc:Choice>
    <mc:Fallback>
      <p:transition spd="slow" advTm="45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wipe(left)">
                                      <p:cBhvr>
                                        <p:cTn id="13" dur="500"/>
                                        <p:tgtEl>
                                          <p:spTgt spid="76"/>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wipe(left)">
                                      <p:cBhvr>
                                        <p:cTn id="3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bldLvl="0" animBg="1"/>
      <p:bldP spid="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97050" y="1763714"/>
            <a:ext cx="8682039" cy="3576637"/>
            <a:chOff x="1347787" y="1322785"/>
            <a:chExt cx="6511529" cy="2682478"/>
          </a:xfrm>
        </p:grpSpPr>
        <p:sp>
          <p:nvSpPr>
            <p:cNvPr id="10" name="六边形 16"/>
            <p:cNvSpPr>
              <a:spLocks noChangeArrowheads="1"/>
            </p:cNvSpPr>
            <p:nvPr/>
          </p:nvSpPr>
          <p:spPr bwMode="auto">
            <a:xfrm>
              <a:off x="1347787" y="1993107"/>
              <a:ext cx="1566863" cy="1350169"/>
            </a:xfrm>
            <a:prstGeom prst="hexagon">
              <a:avLst>
                <a:gd name="adj" fmla="val 25004"/>
                <a:gd name="vf" fmla="val 115470"/>
              </a:avLst>
            </a:prstGeom>
            <a:blipFill dpi="0" rotWithShape="1">
              <a:blip r:embed="rId1" cstate="screen"/>
              <a:srcRect/>
              <a:stretch>
                <a:fillRect/>
              </a:stretch>
            </a:blipFill>
            <a:ln w="12700">
              <a:solidFill>
                <a:srgbClr val="E4E8E6"/>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1" name="六边形 17"/>
            <p:cNvSpPr>
              <a:spLocks noChangeArrowheads="1"/>
            </p:cNvSpPr>
            <p:nvPr/>
          </p:nvSpPr>
          <p:spPr bwMode="auto">
            <a:xfrm>
              <a:off x="2584847" y="2655094"/>
              <a:ext cx="1565672" cy="1350169"/>
            </a:xfrm>
            <a:prstGeom prst="hexagon">
              <a:avLst>
                <a:gd name="adj" fmla="val 24985"/>
                <a:gd name="vf" fmla="val 115470"/>
              </a:avLst>
            </a:prstGeom>
            <a:noFill/>
            <a:ln w="12700">
              <a:solidFill>
                <a:srgbClr val="E4E8E6"/>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2" name="六边形 18"/>
            <p:cNvSpPr>
              <a:spLocks noChangeArrowheads="1"/>
            </p:cNvSpPr>
            <p:nvPr/>
          </p:nvSpPr>
          <p:spPr bwMode="auto">
            <a:xfrm>
              <a:off x="2584847" y="1322785"/>
              <a:ext cx="1565672" cy="1350169"/>
            </a:xfrm>
            <a:prstGeom prst="hexagon">
              <a:avLst>
                <a:gd name="adj" fmla="val 24985"/>
                <a:gd name="vf" fmla="val 115470"/>
              </a:avLst>
            </a:prstGeom>
            <a:noFill/>
            <a:ln w="12700">
              <a:solidFill>
                <a:srgbClr val="E4E8E6"/>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3" name="六边形 19"/>
            <p:cNvSpPr>
              <a:spLocks noChangeArrowheads="1"/>
            </p:cNvSpPr>
            <p:nvPr/>
          </p:nvSpPr>
          <p:spPr bwMode="auto">
            <a:xfrm>
              <a:off x="3821906" y="1994298"/>
              <a:ext cx="1566863" cy="1350169"/>
            </a:xfrm>
            <a:prstGeom prst="hexagon">
              <a:avLst>
                <a:gd name="adj" fmla="val 25004"/>
                <a:gd name="vf" fmla="val 115470"/>
              </a:avLst>
            </a:prstGeom>
            <a:blipFill dpi="0" rotWithShape="1">
              <a:blip r:embed="rId2" cstate="screen"/>
              <a:srcRect/>
              <a:stretch>
                <a:fillRect/>
              </a:stretch>
            </a:blipFill>
            <a:ln w="12700">
              <a:solidFill>
                <a:srgbClr val="E4E8E6"/>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1" name="六边形 20"/>
            <p:cNvSpPr>
              <a:spLocks noChangeArrowheads="1"/>
            </p:cNvSpPr>
            <p:nvPr/>
          </p:nvSpPr>
          <p:spPr bwMode="auto">
            <a:xfrm>
              <a:off x="5055394" y="2655094"/>
              <a:ext cx="1566863" cy="1350169"/>
            </a:xfrm>
            <a:prstGeom prst="hexagon">
              <a:avLst>
                <a:gd name="adj" fmla="val 25004"/>
                <a:gd name="vf" fmla="val 115470"/>
              </a:avLst>
            </a:prstGeom>
            <a:noFill/>
            <a:ln w="12700">
              <a:solidFill>
                <a:srgbClr val="E4E8E6"/>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2" name="六边形 21"/>
            <p:cNvSpPr>
              <a:spLocks noChangeArrowheads="1"/>
            </p:cNvSpPr>
            <p:nvPr/>
          </p:nvSpPr>
          <p:spPr bwMode="auto">
            <a:xfrm>
              <a:off x="6292453" y="1985963"/>
              <a:ext cx="1566863" cy="1350169"/>
            </a:xfrm>
            <a:prstGeom prst="hexagon">
              <a:avLst>
                <a:gd name="adj" fmla="val 25004"/>
                <a:gd name="vf" fmla="val 115470"/>
              </a:avLst>
            </a:prstGeom>
            <a:blipFill dpi="0" rotWithShape="1">
              <a:blip r:embed="rId3" cstate="screen"/>
              <a:srcRect/>
              <a:stretch>
                <a:fillRect/>
              </a:stretch>
            </a:blipFill>
            <a:ln w="12700">
              <a:solidFill>
                <a:srgbClr val="E4E8E6"/>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sp>
        <p:nvSpPr>
          <p:cNvPr id="37" name="矩形 36"/>
          <p:cNvSpPr/>
          <p:nvPr/>
        </p:nvSpPr>
        <p:spPr>
          <a:xfrm>
            <a:off x="-7081" y="193293"/>
            <a:ext cx="396000" cy="672075"/>
          </a:xfrm>
          <a:prstGeom prst="rect">
            <a:avLst/>
          </a:prstGeom>
          <a:solidFill>
            <a:srgbClr val="CC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文本框 23"/>
          <p:cNvSpPr>
            <a:spLocks noChangeArrowheads="1"/>
          </p:cNvSpPr>
          <p:nvPr/>
        </p:nvSpPr>
        <p:spPr bwMode="auto">
          <a:xfrm>
            <a:off x="393500" y="249643"/>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铰接顶梁</a:t>
            </a:r>
            <a:endParaRPr lang="en-US" altLang="zh-CN" sz="2400" dirty="0">
              <a:solidFill>
                <a:schemeClr val="bg1"/>
              </a:solidFill>
              <a:latin typeface="微软雅黑" panose="020B0503020204020204" pitchFamily="34" charset="-122"/>
              <a:sym typeface="方正姚体" panose="02010601030101010101" pitchFamily="2" charset="-122"/>
            </a:endParaRPr>
          </a:p>
        </p:txBody>
      </p:sp>
      <p:pic>
        <p:nvPicPr>
          <p:cNvPr id="2" name="图片 1" descr="金属顶梁2"/>
          <p:cNvPicPr>
            <a:picLocks noChangeAspect="1"/>
          </p:cNvPicPr>
          <p:nvPr/>
        </p:nvPicPr>
        <p:blipFill>
          <a:blip r:embed="rId4"/>
          <a:stretch>
            <a:fillRect/>
          </a:stretch>
        </p:blipFill>
        <p:spPr>
          <a:xfrm>
            <a:off x="3493135" y="3564255"/>
            <a:ext cx="1985645" cy="1775460"/>
          </a:xfrm>
          <a:prstGeom prst="hexagon">
            <a:avLst/>
          </a:prstGeom>
        </p:spPr>
      </p:pic>
      <p:pic>
        <p:nvPicPr>
          <p:cNvPr id="3" name="图片 2" descr="金属顶梁3"/>
          <p:cNvPicPr>
            <a:picLocks noChangeAspect="1"/>
          </p:cNvPicPr>
          <p:nvPr/>
        </p:nvPicPr>
        <p:blipFill>
          <a:blip r:embed="rId5"/>
          <a:stretch>
            <a:fillRect/>
          </a:stretch>
        </p:blipFill>
        <p:spPr>
          <a:xfrm>
            <a:off x="6786880" y="3564255"/>
            <a:ext cx="2024380" cy="1775460"/>
          </a:xfrm>
          <a:prstGeom prst="hexagon">
            <a:avLst/>
          </a:prstGeom>
        </p:spPr>
      </p:pic>
      <p:pic>
        <p:nvPicPr>
          <p:cNvPr id="8" name="图片 7" descr="金属顶梁4"/>
          <p:cNvPicPr>
            <a:picLocks noChangeAspect="1"/>
          </p:cNvPicPr>
          <p:nvPr/>
        </p:nvPicPr>
        <p:blipFill>
          <a:blip r:embed="rId6"/>
          <a:stretch>
            <a:fillRect/>
          </a:stretch>
        </p:blipFill>
        <p:spPr>
          <a:xfrm>
            <a:off x="3493135" y="1764030"/>
            <a:ext cx="1985645" cy="1775460"/>
          </a:xfrm>
          <a:prstGeom prst="hexagon">
            <a:avLst/>
          </a:prstGeom>
        </p:spPr>
      </p:pic>
    </p:spTree>
  </p:cSld>
  <p:clrMapOvr>
    <a:masterClrMapping/>
  </p:clrMapOvr>
  <mc:AlternateContent xmlns:mc="http://schemas.openxmlformats.org/markup-compatibility/2006">
    <mc:Choice xmlns:p14="http://schemas.microsoft.com/office/powerpoint/2010/main"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73"/>
          <p:cNvSpPr>
            <a:spLocks noChangeArrowheads="1"/>
          </p:cNvSpPr>
          <p:nvPr/>
        </p:nvSpPr>
        <p:spPr bwMode="auto">
          <a:xfrm>
            <a:off x="2952095" y="1804989"/>
            <a:ext cx="1722437" cy="1722437"/>
          </a:xfrm>
          <a:prstGeom prst="ellipse">
            <a:avLst/>
          </a:prstGeom>
          <a:blipFill dpi="0" rotWithShape="1">
            <a:blip r:embed="rId1" cstate="screen"/>
            <a:srcRect/>
            <a:stretch>
              <a:fillRect/>
            </a:stretch>
          </a:blipFill>
          <a:ln w="50800">
            <a:solidFill>
              <a:srgbClr val="FF6969"/>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6" name="椭圆 74"/>
          <p:cNvSpPr>
            <a:spLocks noChangeArrowheads="1"/>
          </p:cNvSpPr>
          <p:nvPr/>
        </p:nvSpPr>
        <p:spPr bwMode="auto">
          <a:xfrm>
            <a:off x="4341157" y="1804989"/>
            <a:ext cx="1724025" cy="1722437"/>
          </a:xfrm>
          <a:prstGeom prst="ellipse">
            <a:avLst/>
          </a:prstGeom>
          <a:blipFill dpi="0" rotWithShape="1">
            <a:blip r:embed="rId2" cstate="screen"/>
            <a:srcRect/>
            <a:stretch>
              <a:fillRect/>
            </a:stretch>
          </a:blipFill>
          <a:ln w="50800">
            <a:solidFill>
              <a:srgbClr val="FF6969"/>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7" name="椭圆 75"/>
          <p:cNvSpPr>
            <a:spLocks noChangeArrowheads="1"/>
          </p:cNvSpPr>
          <p:nvPr/>
        </p:nvSpPr>
        <p:spPr bwMode="auto">
          <a:xfrm>
            <a:off x="5714344" y="1804989"/>
            <a:ext cx="1722437" cy="1722437"/>
          </a:xfrm>
          <a:prstGeom prst="ellipse">
            <a:avLst/>
          </a:prstGeom>
          <a:blipFill dpi="0" rotWithShape="1">
            <a:blip r:embed="rId3" cstate="screen"/>
            <a:srcRect/>
            <a:stretch>
              <a:fillRect/>
            </a:stretch>
          </a:blipFill>
          <a:ln w="50800">
            <a:solidFill>
              <a:srgbClr val="FF6969"/>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8" name="椭圆 76"/>
          <p:cNvSpPr>
            <a:spLocks noChangeArrowheads="1"/>
          </p:cNvSpPr>
          <p:nvPr/>
        </p:nvSpPr>
        <p:spPr bwMode="auto">
          <a:xfrm>
            <a:off x="7103408" y="1804989"/>
            <a:ext cx="1724025" cy="1722437"/>
          </a:xfrm>
          <a:prstGeom prst="ellipse">
            <a:avLst/>
          </a:prstGeom>
          <a:blipFill dpi="0" rotWithShape="1">
            <a:blip r:embed="rId4" cstate="screen"/>
            <a:srcRect/>
            <a:stretch>
              <a:fillRect/>
            </a:stretch>
          </a:blipFill>
          <a:ln w="50800">
            <a:solidFill>
              <a:srgbClr val="FF6969"/>
            </a:solidFill>
            <a:beve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9" name="椭圆 77"/>
          <p:cNvSpPr>
            <a:spLocks noChangeArrowheads="1"/>
          </p:cNvSpPr>
          <p:nvPr/>
        </p:nvSpPr>
        <p:spPr bwMode="auto">
          <a:xfrm>
            <a:off x="2547282" y="2506664"/>
            <a:ext cx="317500" cy="317500"/>
          </a:xfrm>
          <a:prstGeom prst="ellipse">
            <a:avLst/>
          </a:prstGeom>
          <a:solidFill>
            <a:srgbClr val="CCCC33"/>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0" name="椭圆 78"/>
          <p:cNvSpPr>
            <a:spLocks noChangeArrowheads="1"/>
          </p:cNvSpPr>
          <p:nvPr/>
        </p:nvSpPr>
        <p:spPr bwMode="auto">
          <a:xfrm>
            <a:off x="2248831" y="2559050"/>
            <a:ext cx="211139" cy="211139"/>
          </a:xfrm>
          <a:prstGeom prst="ellipse">
            <a:avLst/>
          </a:prstGeom>
          <a:solidFill>
            <a:srgbClr val="CCCC33"/>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1" name="椭圆 79"/>
          <p:cNvSpPr>
            <a:spLocks noChangeAspect="1" noChangeArrowheads="1"/>
          </p:cNvSpPr>
          <p:nvPr/>
        </p:nvSpPr>
        <p:spPr bwMode="auto">
          <a:xfrm>
            <a:off x="2013881" y="2590801"/>
            <a:ext cx="146051" cy="147639"/>
          </a:xfrm>
          <a:prstGeom prst="ellipse">
            <a:avLst/>
          </a:prstGeom>
          <a:solidFill>
            <a:srgbClr val="CCCC33"/>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2" name="椭圆 80"/>
          <p:cNvSpPr>
            <a:spLocks noChangeArrowheads="1"/>
          </p:cNvSpPr>
          <p:nvPr/>
        </p:nvSpPr>
        <p:spPr bwMode="auto">
          <a:xfrm flipH="1">
            <a:off x="8951257" y="2559050"/>
            <a:ext cx="317500" cy="317500"/>
          </a:xfrm>
          <a:prstGeom prst="ellipse">
            <a:avLst/>
          </a:prstGeom>
          <a:solidFill>
            <a:srgbClr val="CCCC33"/>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3" name="椭圆 81"/>
          <p:cNvSpPr>
            <a:spLocks noChangeArrowheads="1"/>
          </p:cNvSpPr>
          <p:nvPr/>
        </p:nvSpPr>
        <p:spPr bwMode="auto">
          <a:xfrm flipH="1">
            <a:off x="9354482" y="2611440"/>
            <a:ext cx="212725" cy="211137"/>
          </a:xfrm>
          <a:prstGeom prst="ellipse">
            <a:avLst/>
          </a:prstGeom>
          <a:solidFill>
            <a:srgbClr val="CCCC33"/>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4" name="椭圆 82"/>
          <p:cNvSpPr>
            <a:spLocks noChangeAspect="1" noChangeArrowheads="1"/>
          </p:cNvSpPr>
          <p:nvPr/>
        </p:nvSpPr>
        <p:spPr bwMode="auto">
          <a:xfrm flipH="1">
            <a:off x="9654520" y="2644775"/>
            <a:ext cx="147637" cy="146051"/>
          </a:xfrm>
          <a:prstGeom prst="ellipse">
            <a:avLst/>
          </a:prstGeom>
          <a:solidFill>
            <a:srgbClr val="CCCC33"/>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5" name="文本框 83"/>
          <p:cNvSpPr>
            <a:spLocks noChangeArrowheads="1"/>
          </p:cNvSpPr>
          <p:nvPr/>
        </p:nvSpPr>
        <p:spPr bwMode="auto">
          <a:xfrm>
            <a:off x="2459990" y="4012565"/>
            <a:ext cx="7460615" cy="195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Autofit/>
          </a:bodyPr>
          <a:lstStyle/>
          <a:p>
            <a:pPr algn="l">
              <a:lnSpc>
                <a:spcPct val="150000"/>
              </a:lnSpc>
            </a:pPr>
            <a:r>
              <a:rPr lang="zh-CN" altLang="en-US"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铰接顶梁由梁体、接头、耳子、销子、调角楔组成。用销子和楔子实现梁之间的铰接和悬臂支护。梁体底板具有花边槽，便于支柱顶盖在任意位置卡在梁体上，防止支柱滑倒。</a:t>
            </a:r>
            <a:endParaRPr lang="zh-CN" altLang="en-US"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p:txBody>
      </p:sp>
      <p:sp>
        <p:nvSpPr>
          <p:cNvPr id="26" name="矩形 25"/>
          <p:cNvSpPr/>
          <p:nvPr/>
        </p:nvSpPr>
        <p:spPr>
          <a:xfrm>
            <a:off x="-7081" y="193293"/>
            <a:ext cx="396000" cy="672075"/>
          </a:xfrm>
          <a:prstGeom prst="rect">
            <a:avLst/>
          </a:prstGeom>
          <a:solidFill>
            <a:srgbClr val="CC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文本框 23"/>
          <p:cNvSpPr>
            <a:spLocks noChangeArrowheads="1"/>
          </p:cNvSpPr>
          <p:nvPr/>
        </p:nvSpPr>
        <p:spPr bwMode="auto">
          <a:xfrm>
            <a:off x="393500" y="249643"/>
            <a:ext cx="20116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铰接顶梁组成</a:t>
            </a:r>
            <a:endParaRPr lang="en-US" altLang="zh-CN" sz="2400" dirty="0">
              <a:solidFill>
                <a:schemeClr val="bg1"/>
              </a:solidFill>
              <a:latin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4500">
        <p:blinds dir="vert"/>
      </p:transition>
    </mc:Choice>
    <mc:Fallback>
      <p:transition spd="slow" advTm="45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5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50"/>
                                        <p:tgtEl>
                                          <p:spTgt spid="22"/>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5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50"/>
                                        <p:tgtEl>
                                          <p:spTgt spid="23"/>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5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50"/>
                                        <p:tgtEl>
                                          <p:spTgt spid="24"/>
                                        </p:tgtEl>
                                      </p:cBhvr>
                                    </p:animEffect>
                                  </p:childTnLst>
                                </p:cTn>
                              </p:par>
                            </p:childTnLst>
                          </p:cTn>
                        </p:par>
                        <p:par>
                          <p:cTn id="41" fill="hold">
                            <p:stCondLst>
                              <p:cond delay="3500"/>
                            </p:stCondLst>
                            <p:childTnLst>
                              <p:par>
                                <p:cTn id="42" presetID="47"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096000" y="3074694"/>
            <a:ext cx="0" cy="204774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7081" y="193293"/>
            <a:ext cx="396000" cy="672075"/>
          </a:xfrm>
          <a:prstGeom prst="rect">
            <a:avLst/>
          </a:prstGeom>
          <a:solidFill>
            <a:srgbClr val="CC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8" name="文本框 23"/>
          <p:cNvSpPr>
            <a:spLocks noChangeArrowheads="1"/>
          </p:cNvSpPr>
          <p:nvPr/>
        </p:nvSpPr>
        <p:spPr bwMode="auto">
          <a:xfrm>
            <a:off x="393500" y="249643"/>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铰接顶梁</a:t>
            </a:r>
            <a:endParaRPr lang="en-US" altLang="zh-CN" sz="2400" dirty="0">
              <a:solidFill>
                <a:schemeClr val="bg1"/>
              </a:solidFill>
              <a:latin typeface="微软雅黑" panose="020B0503020204020204" pitchFamily="34" charset="-122"/>
              <a:sym typeface="方正姚体" panose="02010601030101010101" pitchFamily="2" charset="-122"/>
            </a:endParaRPr>
          </a:p>
        </p:txBody>
      </p:sp>
      <p:pic>
        <p:nvPicPr>
          <p:cNvPr id="2" name="图片 1" descr="DJB金属顶梁1"/>
          <p:cNvPicPr>
            <a:picLocks noChangeAspect="1"/>
          </p:cNvPicPr>
          <p:nvPr/>
        </p:nvPicPr>
        <p:blipFill>
          <a:blip r:embed="rId1"/>
          <a:stretch>
            <a:fillRect/>
          </a:stretch>
        </p:blipFill>
        <p:spPr>
          <a:xfrm>
            <a:off x="6606540" y="2529840"/>
            <a:ext cx="2918460" cy="2918460"/>
          </a:xfrm>
          <a:prstGeom prst="rect">
            <a:avLst/>
          </a:prstGeom>
        </p:spPr>
      </p:pic>
      <p:pic>
        <p:nvPicPr>
          <p:cNvPr id="6" name="图片 5" descr="DJB金属顶梁"/>
          <p:cNvPicPr>
            <a:picLocks noChangeAspect="1"/>
          </p:cNvPicPr>
          <p:nvPr/>
        </p:nvPicPr>
        <p:blipFill>
          <a:blip r:embed="rId2"/>
          <a:stretch>
            <a:fillRect/>
          </a:stretch>
        </p:blipFill>
        <p:spPr>
          <a:xfrm>
            <a:off x="2667000" y="2529840"/>
            <a:ext cx="2918460" cy="2918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5000">
        <p:blinds dir="vert"/>
      </p:transition>
    </mc:Choice>
    <mc:Fallback>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645393" y="2074795"/>
            <a:ext cx="5076825" cy="1339848"/>
            <a:chOff x="3484044" y="1556096"/>
            <a:chExt cx="3807619" cy="1004886"/>
          </a:xfrm>
        </p:grpSpPr>
        <p:sp>
          <p:nvSpPr>
            <p:cNvPr id="38" name="矩形 4"/>
            <p:cNvSpPr>
              <a:spLocks noChangeArrowheads="1"/>
            </p:cNvSpPr>
            <p:nvPr/>
          </p:nvSpPr>
          <p:spPr bwMode="auto">
            <a:xfrm rot="2700000">
              <a:off x="6299873" y="1568002"/>
              <a:ext cx="991790" cy="991790"/>
            </a:xfrm>
            <a:prstGeom prst="rect">
              <a:avLst/>
            </a:prstGeom>
            <a:blipFill dpi="0" rotWithShape="0">
              <a:blip r:embed="rId1" cstate="screen"/>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41" name="矩形 7"/>
            <p:cNvSpPr>
              <a:spLocks noChangeArrowheads="1"/>
            </p:cNvSpPr>
            <p:nvPr/>
          </p:nvSpPr>
          <p:spPr bwMode="auto">
            <a:xfrm rot="2700000">
              <a:off x="4899698" y="1569192"/>
              <a:ext cx="991791" cy="991790"/>
            </a:xfrm>
            <a:prstGeom prst="rect">
              <a:avLst/>
            </a:prstGeom>
            <a:blipFill dpi="0" rotWithShape="0">
              <a:blip r:embed="rId2" cstate="screen"/>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44" name="矩形 10"/>
            <p:cNvSpPr>
              <a:spLocks noChangeArrowheads="1"/>
            </p:cNvSpPr>
            <p:nvPr/>
          </p:nvSpPr>
          <p:spPr bwMode="auto">
            <a:xfrm rot="2700000">
              <a:off x="3484045" y="1556095"/>
              <a:ext cx="991790" cy="991791"/>
            </a:xfrm>
            <a:prstGeom prst="rect">
              <a:avLst/>
            </a:prstGeom>
            <a:solidFill>
              <a:srgbClr val="CCCC33"/>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grpSp>
        <p:nvGrpSpPr>
          <p:cNvPr id="9" name="组合 8"/>
          <p:cNvGrpSpPr/>
          <p:nvPr/>
        </p:nvGrpSpPr>
        <p:grpSpPr>
          <a:xfrm>
            <a:off x="6523407" y="3952806"/>
            <a:ext cx="5065712" cy="1328737"/>
            <a:chOff x="4892555" y="2964604"/>
            <a:chExt cx="3799284" cy="996553"/>
          </a:xfrm>
        </p:grpSpPr>
        <p:sp>
          <p:nvSpPr>
            <p:cNvPr id="40" name="矩形 6"/>
            <p:cNvSpPr>
              <a:spLocks noChangeArrowheads="1"/>
            </p:cNvSpPr>
            <p:nvPr/>
          </p:nvSpPr>
          <p:spPr bwMode="auto">
            <a:xfrm rot="2700000">
              <a:off x="7700048" y="2966986"/>
              <a:ext cx="991791" cy="991790"/>
            </a:xfrm>
            <a:prstGeom prst="rect">
              <a:avLst/>
            </a:prstGeom>
            <a:solidFill>
              <a:srgbClr val="CCCC33"/>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43" name="矩形 9"/>
            <p:cNvSpPr>
              <a:spLocks noChangeArrowheads="1"/>
            </p:cNvSpPr>
            <p:nvPr/>
          </p:nvSpPr>
          <p:spPr bwMode="auto">
            <a:xfrm rot="2700000">
              <a:off x="6299873" y="2969367"/>
              <a:ext cx="991791" cy="991790"/>
            </a:xfrm>
            <a:prstGeom prst="rect">
              <a:avLst/>
            </a:prstGeom>
            <a:blipFill dpi="0" rotWithShape="0">
              <a:blip r:embed="rId3" cstate="screen"/>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46" name="矩形 12"/>
            <p:cNvSpPr>
              <a:spLocks noChangeArrowheads="1"/>
            </p:cNvSpPr>
            <p:nvPr/>
          </p:nvSpPr>
          <p:spPr bwMode="auto">
            <a:xfrm rot="2700000">
              <a:off x="4893150" y="2964009"/>
              <a:ext cx="990600" cy="991790"/>
            </a:xfrm>
            <a:prstGeom prst="rect">
              <a:avLst/>
            </a:prstGeom>
            <a:blipFill dpi="0" rotWithShape="0">
              <a:blip r:embed="rId4" cstate="screen"/>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grpSp>
        <p:nvGrpSpPr>
          <p:cNvPr id="8" name="组合 7"/>
          <p:cNvGrpSpPr/>
          <p:nvPr/>
        </p:nvGrpSpPr>
        <p:grpSpPr>
          <a:xfrm>
            <a:off x="5618531" y="2993956"/>
            <a:ext cx="5038724" cy="1431925"/>
            <a:chOff x="4213898" y="2245467"/>
            <a:chExt cx="3779043" cy="1073944"/>
          </a:xfrm>
        </p:grpSpPr>
        <p:grpSp>
          <p:nvGrpSpPr>
            <p:cNvPr id="4" name="组合 3"/>
            <p:cNvGrpSpPr/>
            <p:nvPr/>
          </p:nvGrpSpPr>
          <p:grpSpPr>
            <a:xfrm>
              <a:off x="4213898" y="2245467"/>
              <a:ext cx="991790" cy="1073944"/>
              <a:chOff x="4213898" y="2245467"/>
              <a:chExt cx="991790" cy="1073944"/>
            </a:xfrm>
          </p:grpSpPr>
          <p:sp>
            <p:nvSpPr>
              <p:cNvPr id="45" name="矩形 11"/>
              <p:cNvSpPr>
                <a:spLocks noChangeArrowheads="1"/>
              </p:cNvSpPr>
              <p:nvPr/>
            </p:nvSpPr>
            <p:spPr bwMode="auto">
              <a:xfrm rot="2700000">
                <a:off x="4172821" y="2286544"/>
                <a:ext cx="1073944" cy="991790"/>
              </a:xfrm>
              <a:prstGeom prst="rect">
                <a:avLst/>
              </a:prstGeom>
              <a:solidFill>
                <a:srgbClr val="FF6969"/>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nvGrpSpPr>
              <p:cNvPr id="47" name="组合 16"/>
              <p:cNvGrpSpPr/>
              <p:nvPr/>
            </p:nvGrpSpPr>
            <p:grpSpPr bwMode="auto">
              <a:xfrm>
                <a:off x="4465143" y="2476123"/>
                <a:ext cx="432197" cy="453629"/>
                <a:chOff x="0" y="0"/>
                <a:chExt cx="444697" cy="466185"/>
              </a:xfrm>
            </p:grpSpPr>
            <p:sp>
              <p:nvSpPr>
                <p:cNvPr id="48" name="Freeform 11"/>
                <p:cNvSpPr>
                  <a:spLocks noChangeArrowheads="1"/>
                </p:cNvSpPr>
                <p:nvPr/>
              </p:nvSpPr>
              <p:spPr bwMode="auto">
                <a:xfrm>
                  <a:off x="130793" y="245705"/>
                  <a:ext cx="88753" cy="87818"/>
                </a:xfrm>
                <a:custGeom>
                  <a:avLst/>
                  <a:gdLst>
                    <a:gd name="T0" fmla="*/ 118156869 w 40"/>
                    <a:gd name="T1" fmla="*/ 4819013 h 40"/>
                    <a:gd name="T2" fmla="*/ 98464797 w 40"/>
                    <a:gd name="T3" fmla="*/ 0 h 40"/>
                    <a:gd name="T4" fmla="*/ 0 w 40"/>
                    <a:gd name="T5" fmla="*/ 96400014 h 40"/>
                    <a:gd name="T6" fmla="*/ 98464797 w 40"/>
                    <a:gd name="T7" fmla="*/ 192800028 h 40"/>
                    <a:gd name="T8" fmla="*/ 196927375 w 40"/>
                    <a:gd name="T9" fmla="*/ 96400014 h 40"/>
                    <a:gd name="T10" fmla="*/ 192003803 w 40"/>
                    <a:gd name="T11" fmla="*/ 72300559 h 40"/>
                    <a:gd name="T12" fmla="*/ 73846934 w 40"/>
                    <a:gd name="T13" fmla="*/ 125320677 h 40"/>
                    <a:gd name="T14" fmla="*/ 118156869 w 40"/>
                    <a:gd name="T15" fmla="*/ 4819013 h 4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0"/>
                    <a:gd name="T26" fmla="*/ 40 w 4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49" name="Freeform 12"/>
                <p:cNvSpPr>
                  <a:spLocks noChangeArrowheads="1"/>
                </p:cNvSpPr>
                <p:nvPr/>
              </p:nvSpPr>
              <p:spPr bwMode="auto">
                <a:xfrm>
                  <a:off x="0" y="114912"/>
                  <a:ext cx="351273" cy="351273"/>
                </a:xfrm>
                <a:custGeom>
                  <a:avLst/>
                  <a:gdLst>
                    <a:gd name="T0" fmla="*/ 639391975 w 159"/>
                    <a:gd name="T1" fmla="*/ 200115147 h 159"/>
                    <a:gd name="T2" fmla="*/ 702842041 w 159"/>
                    <a:gd name="T3" fmla="*/ 385587291 h 159"/>
                    <a:gd name="T4" fmla="*/ 385587291 w 159"/>
                    <a:gd name="T5" fmla="*/ 702842041 h 159"/>
                    <a:gd name="T6" fmla="*/ 73212805 w 159"/>
                    <a:gd name="T7" fmla="*/ 385587291 h 159"/>
                    <a:gd name="T8" fmla="*/ 385587291 w 159"/>
                    <a:gd name="T9" fmla="*/ 73212805 h 159"/>
                    <a:gd name="T10" fmla="*/ 546655903 w 159"/>
                    <a:gd name="T11" fmla="*/ 117139604 h 159"/>
                    <a:gd name="T12" fmla="*/ 595462967 w 159"/>
                    <a:gd name="T13" fmla="*/ 63450066 h 159"/>
                    <a:gd name="T14" fmla="*/ 385587291 w 159"/>
                    <a:gd name="T15" fmla="*/ 0 h 159"/>
                    <a:gd name="T16" fmla="*/ 0 w 159"/>
                    <a:gd name="T17" fmla="*/ 385587291 h 159"/>
                    <a:gd name="T18" fmla="*/ 385587291 w 159"/>
                    <a:gd name="T19" fmla="*/ 776054846 h 159"/>
                    <a:gd name="T20" fmla="*/ 776054846 w 159"/>
                    <a:gd name="T21" fmla="*/ 385587291 h 159"/>
                    <a:gd name="T22" fmla="*/ 688199039 w 159"/>
                    <a:gd name="T23" fmla="*/ 146425609 h 159"/>
                    <a:gd name="T24" fmla="*/ 639391975 w 159"/>
                    <a:gd name="T25" fmla="*/ 200115147 h 1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9"/>
                    <a:gd name="T40" fmla="*/ 0 h 159"/>
                    <a:gd name="T41" fmla="*/ 159 w 159"/>
                    <a:gd name="T42" fmla="*/ 159 h 1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50" name="Freeform 13"/>
                <p:cNvSpPr>
                  <a:spLocks noChangeArrowheads="1"/>
                </p:cNvSpPr>
                <p:nvPr/>
              </p:nvSpPr>
              <p:spPr bwMode="auto">
                <a:xfrm>
                  <a:off x="174702" y="221415"/>
                  <a:ext cx="66331" cy="68199"/>
                </a:xfrm>
                <a:custGeom>
                  <a:avLst/>
                  <a:gdLst>
                    <a:gd name="T0" fmla="*/ 61969036 w 71"/>
                    <a:gd name="T1" fmla="*/ 26183745 h 73"/>
                    <a:gd name="T2" fmla="*/ 33166434 w 71"/>
                    <a:gd name="T3" fmla="*/ 0 h 73"/>
                    <a:gd name="T4" fmla="*/ 16583684 w 71"/>
                    <a:gd name="T5" fmla="*/ 16582634 h 73"/>
                    <a:gd name="T6" fmla="*/ 0 w 71"/>
                    <a:gd name="T7" fmla="*/ 63713748 h 73"/>
                    <a:gd name="T8" fmla="*/ 48004025 w 71"/>
                    <a:gd name="T9" fmla="*/ 42766378 h 73"/>
                    <a:gd name="T10" fmla="*/ 61969036 w 71"/>
                    <a:gd name="T11" fmla="*/ 26183745 h 73"/>
                    <a:gd name="T12" fmla="*/ 0 60000 65536"/>
                    <a:gd name="T13" fmla="*/ 0 60000 65536"/>
                    <a:gd name="T14" fmla="*/ 0 60000 65536"/>
                    <a:gd name="T15" fmla="*/ 0 60000 65536"/>
                    <a:gd name="T16" fmla="*/ 0 60000 65536"/>
                    <a:gd name="T17" fmla="*/ 0 60000 65536"/>
                    <a:gd name="T18" fmla="*/ 0 w 71"/>
                    <a:gd name="T19" fmla="*/ 0 h 73"/>
                    <a:gd name="T20" fmla="*/ 71 w 71"/>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1" h="73">
                      <a:moveTo>
                        <a:pt x="71" y="30"/>
                      </a:moveTo>
                      <a:lnTo>
                        <a:pt x="38" y="0"/>
                      </a:lnTo>
                      <a:lnTo>
                        <a:pt x="19" y="19"/>
                      </a:lnTo>
                      <a:lnTo>
                        <a:pt x="0" y="73"/>
                      </a:lnTo>
                      <a:lnTo>
                        <a:pt x="55" y="49"/>
                      </a:lnTo>
                      <a:lnTo>
                        <a:pt x="71" y="3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51" name="Freeform 14"/>
                <p:cNvSpPr>
                  <a:spLocks noChangeArrowheads="1"/>
                </p:cNvSpPr>
                <p:nvPr/>
              </p:nvSpPr>
              <p:spPr bwMode="auto">
                <a:xfrm>
                  <a:off x="216743" y="88753"/>
                  <a:ext cx="143873" cy="152281"/>
                </a:xfrm>
                <a:custGeom>
                  <a:avLst/>
                  <a:gdLst>
                    <a:gd name="T0" fmla="*/ 105609322 w 154"/>
                    <a:gd name="T1" fmla="*/ 0 h 163"/>
                    <a:gd name="T2" fmla="*/ 0 w 154"/>
                    <a:gd name="T3" fmla="*/ 115210386 h 163"/>
                    <a:gd name="T4" fmla="*/ 28802627 w 154"/>
                    <a:gd name="T5" fmla="*/ 142266889 h 163"/>
                    <a:gd name="T6" fmla="*/ 134411949 w 154"/>
                    <a:gd name="T7" fmla="*/ 27056503 h 163"/>
                    <a:gd name="T8" fmla="*/ 105609322 w 154"/>
                    <a:gd name="T9" fmla="*/ 30547755 h 163"/>
                    <a:gd name="T10" fmla="*/ 105609322 w 154"/>
                    <a:gd name="T11" fmla="*/ 0 h 163"/>
                    <a:gd name="T12" fmla="*/ 0 60000 65536"/>
                    <a:gd name="T13" fmla="*/ 0 60000 65536"/>
                    <a:gd name="T14" fmla="*/ 0 60000 65536"/>
                    <a:gd name="T15" fmla="*/ 0 60000 65536"/>
                    <a:gd name="T16" fmla="*/ 0 60000 65536"/>
                    <a:gd name="T17" fmla="*/ 0 60000 65536"/>
                    <a:gd name="T18" fmla="*/ 0 w 154"/>
                    <a:gd name="T19" fmla="*/ 0 h 163"/>
                    <a:gd name="T20" fmla="*/ 154 w 154"/>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154" h="163">
                      <a:moveTo>
                        <a:pt x="121" y="0"/>
                      </a:moveTo>
                      <a:lnTo>
                        <a:pt x="0" y="132"/>
                      </a:lnTo>
                      <a:lnTo>
                        <a:pt x="33" y="163"/>
                      </a:lnTo>
                      <a:lnTo>
                        <a:pt x="154" y="31"/>
                      </a:lnTo>
                      <a:lnTo>
                        <a:pt x="121" y="35"/>
                      </a:lnTo>
                      <a:lnTo>
                        <a:pt x="121"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52" name="Freeform 15"/>
                <p:cNvSpPr>
                  <a:spLocks noChangeArrowheads="1"/>
                </p:cNvSpPr>
                <p:nvPr/>
              </p:nvSpPr>
              <p:spPr bwMode="auto">
                <a:xfrm>
                  <a:off x="336325" y="55120"/>
                  <a:ext cx="56988" cy="59791"/>
                </a:xfrm>
                <a:custGeom>
                  <a:avLst/>
                  <a:gdLst>
                    <a:gd name="T0" fmla="*/ 12218788 w 61"/>
                    <a:gd name="T1" fmla="*/ 41893872 h 64"/>
                    <a:gd name="T2" fmla="*/ 12218788 w 61"/>
                    <a:gd name="T3" fmla="*/ 10473702 h 64"/>
                    <a:gd name="T4" fmla="*/ 0 w 61"/>
                    <a:gd name="T5" fmla="*/ 0 h 64"/>
                    <a:gd name="T6" fmla="*/ 0 w 61"/>
                    <a:gd name="T7" fmla="*/ 0 h 64"/>
                    <a:gd name="T8" fmla="*/ 0 w 61"/>
                    <a:gd name="T9" fmla="*/ 55858808 h 64"/>
                    <a:gd name="T10" fmla="*/ 53239871 w 61"/>
                    <a:gd name="T11" fmla="*/ 48003765 h 64"/>
                    <a:gd name="T12" fmla="*/ 53239871 w 61"/>
                    <a:gd name="T13" fmla="*/ 48003765 h 64"/>
                    <a:gd name="T14" fmla="*/ 43638795 w 61"/>
                    <a:gd name="T15" fmla="*/ 37530063 h 64"/>
                    <a:gd name="T16" fmla="*/ 12218788 w 61"/>
                    <a:gd name="T17" fmla="*/ 41893872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4"/>
                    <a:gd name="T29" fmla="*/ 61 w 61"/>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4">
                      <a:moveTo>
                        <a:pt x="14" y="48"/>
                      </a:moveTo>
                      <a:lnTo>
                        <a:pt x="14" y="12"/>
                      </a:lnTo>
                      <a:lnTo>
                        <a:pt x="0" y="0"/>
                      </a:lnTo>
                      <a:lnTo>
                        <a:pt x="0" y="64"/>
                      </a:lnTo>
                      <a:lnTo>
                        <a:pt x="61" y="55"/>
                      </a:lnTo>
                      <a:lnTo>
                        <a:pt x="50" y="43"/>
                      </a:lnTo>
                      <a:lnTo>
                        <a:pt x="14" y="4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53" name="Freeform 16"/>
                <p:cNvSpPr>
                  <a:spLocks noChangeArrowheads="1"/>
                </p:cNvSpPr>
                <p:nvPr/>
              </p:nvSpPr>
              <p:spPr bwMode="auto">
                <a:xfrm>
                  <a:off x="360615" y="27093"/>
                  <a:ext cx="59791" cy="61660"/>
                </a:xfrm>
                <a:custGeom>
                  <a:avLst/>
                  <a:gdLst>
                    <a:gd name="T0" fmla="*/ 12218851 w 64"/>
                    <a:gd name="T1" fmla="*/ 42767750 h 66"/>
                    <a:gd name="T2" fmla="*/ 12218851 w 64"/>
                    <a:gd name="T3" fmla="*/ 9601209 h 66"/>
                    <a:gd name="T4" fmla="*/ 1745150 w 64"/>
                    <a:gd name="T5" fmla="*/ 0 h 66"/>
                    <a:gd name="T6" fmla="*/ 1745150 w 64"/>
                    <a:gd name="T7" fmla="*/ 0 h 66"/>
                    <a:gd name="T8" fmla="*/ 0 w 64"/>
                    <a:gd name="T9" fmla="*/ 57605388 h 66"/>
                    <a:gd name="T10" fmla="*/ 55858808 w 64"/>
                    <a:gd name="T11" fmla="*/ 48877695 h 66"/>
                    <a:gd name="T12" fmla="*/ 55858808 w 64"/>
                    <a:gd name="T13" fmla="*/ 48877695 h 66"/>
                    <a:gd name="T14" fmla="*/ 43639956 w 64"/>
                    <a:gd name="T15" fmla="*/ 38403903 h 66"/>
                    <a:gd name="T16" fmla="*/ 12218851 w 64"/>
                    <a:gd name="T17" fmla="*/ 4276775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
                    <a:gd name="T28" fmla="*/ 0 h 66"/>
                    <a:gd name="T29" fmla="*/ 64 w 64"/>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 h="66">
                      <a:moveTo>
                        <a:pt x="14" y="49"/>
                      </a:moveTo>
                      <a:lnTo>
                        <a:pt x="14" y="11"/>
                      </a:lnTo>
                      <a:lnTo>
                        <a:pt x="2" y="0"/>
                      </a:lnTo>
                      <a:lnTo>
                        <a:pt x="0" y="66"/>
                      </a:lnTo>
                      <a:lnTo>
                        <a:pt x="64" y="56"/>
                      </a:lnTo>
                      <a:lnTo>
                        <a:pt x="50" y="44"/>
                      </a:lnTo>
                      <a:lnTo>
                        <a:pt x="14" y="4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54" name="Freeform 17"/>
                <p:cNvSpPr>
                  <a:spLocks noChangeArrowheads="1"/>
                </p:cNvSpPr>
                <p:nvPr/>
              </p:nvSpPr>
              <p:spPr bwMode="auto">
                <a:xfrm>
                  <a:off x="64462" y="181242"/>
                  <a:ext cx="220480" cy="218612"/>
                </a:xfrm>
                <a:custGeom>
                  <a:avLst/>
                  <a:gdLst>
                    <a:gd name="T0" fmla="*/ 243057152 w 100"/>
                    <a:gd name="T1" fmla="*/ 0 h 99"/>
                    <a:gd name="T2" fmla="*/ 0 w 100"/>
                    <a:gd name="T3" fmla="*/ 238931875 h 99"/>
                    <a:gd name="T4" fmla="*/ 243057152 w 100"/>
                    <a:gd name="T5" fmla="*/ 482739460 h 99"/>
                    <a:gd name="T6" fmla="*/ 486114304 w 100"/>
                    <a:gd name="T7" fmla="*/ 238931875 h 99"/>
                    <a:gd name="T8" fmla="*/ 447226042 w 100"/>
                    <a:gd name="T9" fmla="*/ 107274454 h 99"/>
                    <a:gd name="T10" fmla="*/ 403473990 w 100"/>
                    <a:gd name="T11" fmla="*/ 156035971 h 99"/>
                    <a:gd name="T12" fmla="*/ 393753027 w 100"/>
                    <a:gd name="T13" fmla="*/ 165789599 h 99"/>
                    <a:gd name="T14" fmla="*/ 413197158 w 100"/>
                    <a:gd name="T15" fmla="*/ 238931875 h 99"/>
                    <a:gd name="T16" fmla="*/ 243057152 w 100"/>
                    <a:gd name="T17" fmla="*/ 409597185 h 99"/>
                    <a:gd name="T18" fmla="*/ 72917146 w 100"/>
                    <a:gd name="T19" fmla="*/ 238931875 h 99"/>
                    <a:gd name="T20" fmla="*/ 243057152 w 100"/>
                    <a:gd name="T21" fmla="*/ 73142276 h 99"/>
                    <a:gd name="T22" fmla="*/ 301391750 w 100"/>
                    <a:gd name="T23" fmla="*/ 82893696 h 99"/>
                    <a:gd name="T24" fmla="*/ 311112714 w 100"/>
                    <a:gd name="T25" fmla="*/ 68266565 h 99"/>
                    <a:gd name="T26" fmla="*/ 354862560 w 100"/>
                    <a:gd name="T27" fmla="*/ 24380759 h 99"/>
                    <a:gd name="T28" fmla="*/ 243057152 w 100"/>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99"/>
                    <a:gd name="T47" fmla="*/ 100 w 100"/>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55" name="Freeform 18"/>
                <p:cNvSpPr>
                  <a:spLocks noChangeArrowheads="1"/>
                </p:cNvSpPr>
                <p:nvPr/>
              </p:nvSpPr>
              <p:spPr bwMode="auto">
                <a:xfrm>
                  <a:off x="386774" y="0"/>
                  <a:ext cx="57923" cy="59791"/>
                </a:xfrm>
                <a:custGeom>
                  <a:avLst/>
                  <a:gdLst>
                    <a:gd name="T0" fmla="*/ 43640309 w 62"/>
                    <a:gd name="T1" fmla="*/ 37530063 h 64"/>
                    <a:gd name="T2" fmla="*/ 13092466 w 62"/>
                    <a:gd name="T3" fmla="*/ 41021297 h 64"/>
                    <a:gd name="T4" fmla="*/ 13092466 w 62"/>
                    <a:gd name="T5" fmla="*/ 10473702 h 64"/>
                    <a:gd name="T6" fmla="*/ 0 w 62"/>
                    <a:gd name="T7" fmla="*/ 0 h 64"/>
                    <a:gd name="T8" fmla="*/ 0 w 62"/>
                    <a:gd name="T9" fmla="*/ 0 h 64"/>
                    <a:gd name="T10" fmla="*/ 0 w 62"/>
                    <a:gd name="T11" fmla="*/ 55858808 h 64"/>
                    <a:gd name="T12" fmla="*/ 54114096 w 62"/>
                    <a:gd name="T13" fmla="*/ 48003765 h 64"/>
                    <a:gd name="T14" fmla="*/ 54114096 w 62"/>
                    <a:gd name="T15" fmla="*/ 48003765 h 64"/>
                    <a:gd name="T16" fmla="*/ 43640309 w 62"/>
                    <a:gd name="T17" fmla="*/ 37530063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64"/>
                    <a:gd name="T29" fmla="*/ 62 w 62"/>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64">
                      <a:moveTo>
                        <a:pt x="50" y="43"/>
                      </a:moveTo>
                      <a:lnTo>
                        <a:pt x="15" y="47"/>
                      </a:lnTo>
                      <a:lnTo>
                        <a:pt x="15" y="12"/>
                      </a:lnTo>
                      <a:lnTo>
                        <a:pt x="0" y="0"/>
                      </a:lnTo>
                      <a:lnTo>
                        <a:pt x="0" y="64"/>
                      </a:lnTo>
                      <a:lnTo>
                        <a:pt x="62" y="55"/>
                      </a:lnTo>
                      <a:lnTo>
                        <a:pt x="50" y="4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grpSp>
          <p:nvGrpSpPr>
            <p:cNvPr id="5" name="组合 4"/>
            <p:cNvGrpSpPr/>
            <p:nvPr/>
          </p:nvGrpSpPr>
          <p:grpSpPr>
            <a:xfrm>
              <a:off x="5602168" y="2271660"/>
              <a:ext cx="991790" cy="991791"/>
              <a:chOff x="5602168" y="2271660"/>
              <a:chExt cx="991790" cy="991791"/>
            </a:xfrm>
          </p:grpSpPr>
          <p:sp>
            <p:nvSpPr>
              <p:cNvPr id="42" name="矩形 8"/>
              <p:cNvSpPr>
                <a:spLocks noChangeArrowheads="1"/>
              </p:cNvSpPr>
              <p:nvPr/>
            </p:nvSpPr>
            <p:spPr bwMode="auto">
              <a:xfrm rot="2700000">
                <a:off x="5602167" y="2271661"/>
                <a:ext cx="991791" cy="991790"/>
              </a:xfrm>
              <a:prstGeom prst="rect">
                <a:avLst/>
              </a:prstGeom>
              <a:solidFill>
                <a:srgbClr val="FF6969"/>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nvGrpSpPr>
              <p:cNvPr id="56" name="组合 25"/>
              <p:cNvGrpSpPr/>
              <p:nvPr/>
            </p:nvGrpSpPr>
            <p:grpSpPr bwMode="auto">
              <a:xfrm>
                <a:off x="5927207" y="2571698"/>
                <a:ext cx="342900" cy="383381"/>
                <a:chOff x="0" y="0"/>
                <a:chExt cx="402656" cy="450303"/>
              </a:xfrm>
            </p:grpSpPr>
            <p:sp>
              <p:nvSpPr>
                <p:cNvPr id="57" name="Freeform 108"/>
                <p:cNvSpPr>
                  <a:spLocks noEditPoints="1" noChangeArrowheads="1"/>
                </p:cNvSpPr>
                <p:nvPr/>
              </p:nvSpPr>
              <p:spPr bwMode="auto">
                <a:xfrm>
                  <a:off x="69134" y="167228"/>
                  <a:ext cx="56988" cy="57923"/>
                </a:xfrm>
                <a:custGeom>
                  <a:avLst/>
                  <a:gdLst>
                    <a:gd name="T0" fmla="*/ 62454464 w 26"/>
                    <a:gd name="T1" fmla="*/ 0 h 26"/>
                    <a:gd name="T2" fmla="*/ 0 w 26"/>
                    <a:gd name="T3" fmla="*/ 64521766 h 26"/>
                    <a:gd name="T4" fmla="*/ 62454464 w 26"/>
                    <a:gd name="T5" fmla="*/ 129041305 h 26"/>
                    <a:gd name="T6" fmla="*/ 124908929 w 26"/>
                    <a:gd name="T7" fmla="*/ 64521766 h 26"/>
                    <a:gd name="T8" fmla="*/ 62454464 w 26"/>
                    <a:gd name="T9" fmla="*/ 0 h 26"/>
                    <a:gd name="T10" fmla="*/ 62454464 w 26"/>
                    <a:gd name="T11" fmla="*/ 114152866 h 26"/>
                    <a:gd name="T12" fmla="*/ 14413580 w 26"/>
                    <a:gd name="T13" fmla="*/ 64521766 h 26"/>
                    <a:gd name="T14" fmla="*/ 62454464 w 26"/>
                    <a:gd name="T15" fmla="*/ 14888439 h 26"/>
                    <a:gd name="T16" fmla="*/ 110495348 w 26"/>
                    <a:gd name="T17" fmla="*/ 64521766 h 26"/>
                    <a:gd name="T18" fmla="*/ 62454464 w 26"/>
                    <a:gd name="T19" fmla="*/ 114152866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65" name="Freeform 109"/>
                <p:cNvSpPr>
                  <a:spLocks noEditPoints="1" noChangeArrowheads="1"/>
                </p:cNvSpPr>
                <p:nvPr/>
              </p:nvSpPr>
              <p:spPr bwMode="auto">
                <a:xfrm>
                  <a:off x="197125" y="129859"/>
                  <a:ext cx="48580" cy="48580"/>
                </a:xfrm>
                <a:custGeom>
                  <a:avLst/>
                  <a:gdLst>
                    <a:gd name="T0" fmla="*/ 53636736 w 22"/>
                    <a:gd name="T1" fmla="*/ 0 h 22"/>
                    <a:gd name="T2" fmla="*/ 0 w 22"/>
                    <a:gd name="T3" fmla="*/ 53636736 h 22"/>
                    <a:gd name="T4" fmla="*/ 53636736 w 22"/>
                    <a:gd name="T5" fmla="*/ 107273473 h 22"/>
                    <a:gd name="T6" fmla="*/ 107273473 w 22"/>
                    <a:gd name="T7" fmla="*/ 53636736 h 22"/>
                    <a:gd name="T8" fmla="*/ 53636736 w 22"/>
                    <a:gd name="T9" fmla="*/ 0 h 22"/>
                    <a:gd name="T10" fmla="*/ 53636736 w 22"/>
                    <a:gd name="T11" fmla="*/ 82892937 h 22"/>
                    <a:gd name="T12" fmla="*/ 24380535 w 22"/>
                    <a:gd name="T13" fmla="*/ 53636736 h 22"/>
                    <a:gd name="T14" fmla="*/ 53636736 w 22"/>
                    <a:gd name="T15" fmla="*/ 24380535 h 22"/>
                    <a:gd name="T16" fmla="*/ 82892937 w 22"/>
                    <a:gd name="T17" fmla="*/ 53636736 h 22"/>
                    <a:gd name="T18" fmla="*/ 53636736 w 22"/>
                    <a:gd name="T19" fmla="*/ 8289293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66" name="Freeform 110"/>
                <p:cNvSpPr>
                  <a:spLocks noEditPoints="1" noChangeArrowheads="1"/>
                </p:cNvSpPr>
                <p:nvPr/>
              </p:nvSpPr>
              <p:spPr bwMode="auto">
                <a:xfrm>
                  <a:off x="82213" y="181242"/>
                  <a:ext cx="30830" cy="30830"/>
                </a:xfrm>
                <a:custGeom>
                  <a:avLst/>
                  <a:gdLst>
                    <a:gd name="T0" fmla="*/ 33946032 w 14"/>
                    <a:gd name="T1" fmla="*/ 0 h 14"/>
                    <a:gd name="T2" fmla="*/ 0 w 14"/>
                    <a:gd name="T3" fmla="*/ 33946032 h 14"/>
                    <a:gd name="T4" fmla="*/ 33946032 w 14"/>
                    <a:gd name="T5" fmla="*/ 67892064 h 14"/>
                    <a:gd name="T6" fmla="*/ 67892064 w 14"/>
                    <a:gd name="T7" fmla="*/ 33946032 h 14"/>
                    <a:gd name="T8" fmla="*/ 33946032 w 14"/>
                    <a:gd name="T9" fmla="*/ 0 h 14"/>
                    <a:gd name="T10" fmla="*/ 33946032 w 14"/>
                    <a:gd name="T11" fmla="*/ 48493388 h 14"/>
                    <a:gd name="T12" fmla="*/ 19398676 w 14"/>
                    <a:gd name="T13" fmla="*/ 33946032 h 14"/>
                    <a:gd name="T14" fmla="*/ 33946032 w 14"/>
                    <a:gd name="T15" fmla="*/ 14547356 h 14"/>
                    <a:gd name="T16" fmla="*/ 53344709 w 14"/>
                    <a:gd name="T17" fmla="*/ 33946032 h 14"/>
                    <a:gd name="T18" fmla="*/ 33946032 w 14"/>
                    <a:gd name="T19" fmla="*/ 48493388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67" name="Freeform 111"/>
                <p:cNvSpPr>
                  <a:spLocks noEditPoints="1" noChangeArrowheads="1"/>
                </p:cNvSpPr>
                <p:nvPr/>
              </p:nvSpPr>
              <p:spPr bwMode="auto">
                <a:xfrm>
                  <a:off x="172834" y="105568"/>
                  <a:ext cx="97161" cy="97161"/>
                </a:xfrm>
                <a:custGeom>
                  <a:avLst/>
                  <a:gdLst>
                    <a:gd name="T0" fmla="*/ 107276785 w 44"/>
                    <a:gd name="T1" fmla="*/ 0 h 44"/>
                    <a:gd name="T2" fmla="*/ 0 w 44"/>
                    <a:gd name="T3" fmla="*/ 107276785 h 44"/>
                    <a:gd name="T4" fmla="*/ 107276785 w 44"/>
                    <a:gd name="T5" fmla="*/ 214551362 h 44"/>
                    <a:gd name="T6" fmla="*/ 214551362 w 44"/>
                    <a:gd name="T7" fmla="*/ 107276785 h 44"/>
                    <a:gd name="T8" fmla="*/ 107276785 w 44"/>
                    <a:gd name="T9" fmla="*/ 0 h 44"/>
                    <a:gd name="T10" fmla="*/ 107276785 w 44"/>
                    <a:gd name="T11" fmla="*/ 190170575 h 44"/>
                    <a:gd name="T12" fmla="*/ 24380786 w 44"/>
                    <a:gd name="T13" fmla="*/ 107276785 h 44"/>
                    <a:gd name="T14" fmla="*/ 107276785 w 44"/>
                    <a:gd name="T15" fmla="*/ 29256502 h 44"/>
                    <a:gd name="T16" fmla="*/ 190170575 w 44"/>
                    <a:gd name="T17" fmla="*/ 107276785 h 44"/>
                    <a:gd name="T18" fmla="*/ 107276785 w 44"/>
                    <a:gd name="T19" fmla="*/ 190170575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68" name="Freeform 112"/>
                <p:cNvSpPr>
                  <a:spLocks noEditPoints="1" noChangeArrowheads="1"/>
                </p:cNvSpPr>
                <p:nvPr/>
              </p:nvSpPr>
              <p:spPr bwMode="auto">
                <a:xfrm>
                  <a:off x="0" y="0"/>
                  <a:ext cx="402656" cy="450303"/>
                </a:xfrm>
                <a:custGeom>
                  <a:avLst/>
                  <a:gdLst>
                    <a:gd name="T0" fmla="*/ 768466764 w 182"/>
                    <a:gd name="T1" fmla="*/ 467756656 h 204"/>
                    <a:gd name="T2" fmla="*/ 748889275 w 182"/>
                    <a:gd name="T3" fmla="*/ 233879432 h 204"/>
                    <a:gd name="T4" fmla="*/ 381786472 w 182"/>
                    <a:gd name="T5" fmla="*/ 0 h 204"/>
                    <a:gd name="T6" fmla="*/ 4893819 w 182"/>
                    <a:gd name="T7" fmla="*/ 384925185 h 204"/>
                    <a:gd name="T8" fmla="*/ 0 w 182"/>
                    <a:gd name="T9" fmla="*/ 993984274 h 204"/>
                    <a:gd name="T10" fmla="*/ 553101113 w 182"/>
                    <a:gd name="T11" fmla="*/ 857555709 h 204"/>
                    <a:gd name="T12" fmla="*/ 719519723 w 182"/>
                    <a:gd name="T13" fmla="*/ 857555709 h 204"/>
                    <a:gd name="T14" fmla="*/ 719519723 w 182"/>
                    <a:gd name="T15" fmla="*/ 857555709 h 204"/>
                    <a:gd name="T16" fmla="*/ 763572945 w 182"/>
                    <a:gd name="T17" fmla="*/ 735744333 h 204"/>
                    <a:gd name="T18" fmla="*/ 714625904 w 182"/>
                    <a:gd name="T19" fmla="*/ 706507748 h 204"/>
                    <a:gd name="T20" fmla="*/ 763572945 w 182"/>
                    <a:gd name="T21" fmla="*/ 682145031 h 204"/>
                    <a:gd name="T22" fmla="*/ 758676913 w 182"/>
                    <a:gd name="T23" fmla="*/ 672401711 h 204"/>
                    <a:gd name="T24" fmla="*/ 832097474 w 182"/>
                    <a:gd name="T25" fmla="*/ 540844806 h 204"/>
                    <a:gd name="T26" fmla="*/ 303472093 w 182"/>
                    <a:gd name="T27" fmla="*/ 453139467 h 204"/>
                    <a:gd name="T28" fmla="*/ 303472093 w 182"/>
                    <a:gd name="T29" fmla="*/ 496993240 h 204"/>
                    <a:gd name="T30" fmla="*/ 264312690 w 182"/>
                    <a:gd name="T31" fmla="*/ 511610429 h 204"/>
                    <a:gd name="T32" fmla="*/ 234945351 w 182"/>
                    <a:gd name="T33" fmla="*/ 535970938 h 204"/>
                    <a:gd name="T34" fmla="*/ 195788161 w 182"/>
                    <a:gd name="T35" fmla="*/ 521353750 h 204"/>
                    <a:gd name="T36" fmla="*/ 156630972 w 182"/>
                    <a:gd name="T37" fmla="*/ 521353750 h 204"/>
                    <a:gd name="T38" fmla="*/ 137051271 w 182"/>
                    <a:gd name="T39" fmla="*/ 482373845 h 204"/>
                    <a:gd name="T40" fmla="*/ 107683931 w 182"/>
                    <a:gd name="T41" fmla="*/ 453139467 h 204"/>
                    <a:gd name="T42" fmla="*/ 127261420 w 182"/>
                    <a:gd name="T43" fmla="*/ 414159562 h 204"/>
                    <a:gd name="T44" fmla="*/ 127261420 w 182"/>
                    <a:gd name="T45" fmla="*/ 370307996 h 204"/>
                    <a:gd name="T46" fmla="*/ 166418610 w 182"/>
                    <a:gd name="T47" fmla="*/ 355690808 h 204"/>
                    <a:gd name="T48" fmla="*/ 195788161 w 182"/>
                    <a:gd name="T49" fmla="*/ 331328091 h 204"/>
                    <a:gd name="T50" fmla="*/ 234945351 w 182"/>
                    <a:gd name="T51" fmla="*/ 345945280 h 204"/>
                    <a:gd name="T52" fmla="*/ 278998572 w 182"/>
                    <a:gd name="T53" fmla="*/ 345945280 h 204"/>
                    <a:gd name="T54" fmla="*/ 293682242 w 182"/>
                    <a:gd name="T55" fmla="*/ 384925185 h 204"/>
                    <a:gd name="T56" fmla="*/ 323049581 w 182"/>
                    <a:gd name="T57" fmla="*/ 414159562 h 204"/>
                    <a:gd name="T58" fmla="*/ 665678864 w 182"/>
                    <a:gd name="T59" fmla="*/ 375179657 h 204"/>
                    <a:gd name="T60" fmla="*/ 616731823 w 182"/>
                    <a:gd name="T61" fmla="*/ 423905090 h 204"/>
                    <a:gd name="T62" fmla="*/ 592258303 w 182"/>
                    <a:gd name="T63" fmla="*/ 487247712 h 204"/>
                    <a:gd name="T64" fmla="*/ 523731562 w 182"/>
                    <a:gd name="T65" fmla="*/ 487247712 h 204"/>
                    <a:gd name="T66" fmla="*/ 460100852 w 182"/>
                    <a:gd name="T67" fmla="*/ 511610429 h 204"/>
                    <a:gd name="T68" fmla="*/ 406259992 w 182"/>
                    <a:gd name="T69" fmla="*/ 467756656 h 204"/>
                    <a:gd name="T70" fmla="*/ 342629282 w 182"/>
                    <a:gd name="T71" fmla="*/ 443393939 h 204"/>
                    <a:gd name="T72" fmla="*/ 342629282 w 182"/>
                    <a:gd name="T73" fmla="*/ 375179657 h 204"/>
                    <a:gd name="T74" fmla="*/ 313259731 w 182"/>
                    <a:gd name="T75" fmla="*/ 311839242 h 204"/>
                    <a:gd name="T76" fmla="*/ 362206771 w 182"/>
                    <a:gd name="T77" fmla="*/ 258239941 h 204"/>
                    <a:gd name="T78" fmla="*/ 386680291 w 182"/>
                    <a:gd name="T79" fmla="*/ 194899526 h 204"/>
                    <a:gd name="T80" fmla="*/ 460100852 w 182"/>
                    <a:gd name="T81" fmla="*/ 194899526 h 204"/>
                    <a:gd name="T82" fmla="*/ 523731562 w 182"/>
                    <a:gd name="T83" fmla="*/ 170536810 h 204"/>
                    <a:gd name="T84" fmla="*/ 572678602 w 182"/>
                    <a:gd name="T85" fmla="*/ 214388375 h 204"/>
                    <a:gd name="T86" fmla="*/ 636309312 w 182"/>
                    <a:gd name="T87" fmla="*/ 238751092 h 204"/>
                    <a:gd name="T88" fmla="*/ 636309312 w 182"/>
                    <a:gd name="T89" fmla="*/ 311839242 h 204"/>
                    <a:gd name="T90" fmla="*/ 665678864 w 182"/>
                    <a:gd name="T91" fmla="*/ 37517965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grpSp>
        </p:grpSp>
        <p:grpSp>
          <p:nvGrpSpPr>
            <p:cNvPr id="6" name="组合 5"/>
            <p:cNvGrpSpPr/>
            <p:nvPr/>
          </p:nvGrpSpPr>
          <p:grpSpPr>
            <a:xfrm>
              <a:off x="7001150" y="2269279"/>
              <a:ext cx="991791" cy="990600"/>
              <a:chOff x="7001150" y="2269279"/>
              <a:chExt cx="991791" cy="990600"/>
            </a:xfrm>
          </p:grpSpPr>
          <p:sp>
            <p:nvSpPr>
              <p:cNvPr id="39" name="矩形 5"/>
              <p:cNvSpPr>
                <a:spLocks noChangeArrowheads="1"/>
              </p:cNvSpPr>
              <p:nvPr/>
            </p:nvSpPr>
            <p:spPr bwMode="auto">
              <a:xfrm rot="2700000">
                <a:off x="7001746" y="2268683"/>
                <a:ext cx="990600" cy="991791"/>
              </a:xfrm>
              <a:prstGeom prst="rect">
                <a:avLst/>
              </a:prstGeom>
              <a:solidFill>
                <a:srgbClr val="FF6969"/>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grpSp>
            <p:nvGrpSpPr>
              <p:cNvPr id="69" name="组合 31"/>
              <p:cNvGrpSpPr/>
              <p:nvPr/>
            </p:nvGrpSpPr>
            <p:grpSpPr bwMode="auto">
              <a:xfrm>
                <a:off x="7327406" y="2554761"/>
                <a:ext cx="339329" cy="383381"/>
                <a:chOff x="0" y="0"/>
                <a:chExt cx="406393" cy="459645"/>
              </a:xfrm>
            </p:grpSpPr>
            <p:sp>
              <p:nvSpPr>
                <p:cNvPr id="70" name="Freeform 148"/>
                <p:cNvSpPr>
                  <a:spLocks noEditPoints="1" noChangeArrowheads="1"/>
                </p:cNvSpPr>
                <p:nvPr/>
              </p:nvSpPr>
              <p:spPr bwMode="auto">
                <a:xfrm>
                  <a:off x="55120" y="0"/>
                  <a:ext cx="351273" cy="456842"/>
                </a:xfrm>
                <a:custGeom>
                  <a:avLst/>
                  <a:gdLst>
                    <a:gd name="T0" fmla="*/ 766292108 w 159"/>
                    <a:gd name="T1" fmla="*/ 901080016 h 207"/>
                    <a:gd name="T2" fmla="*/ 434396564 w 159"/>
                    <a:gd name="T3" fmla="*/ 384784554 h 207"/>
                    <a:gd name="T4" fmla="*/ 449037357 w 159"/>
                    <a:gd name="T5" fmla="*/ 116896378 h 207"/>
                    <a:gd name="T6" fmla="*/ 204995411 w 159"/>
                    <a:gd name="T7" fmla="*/ 19483097 h 207"/>
                    <a:gd name="T8" fmla="*/ 341658282 w 159"/>
                    <a:gd name="T9" fmla="*/ 233792756 h 207"/>
                    <a:gd name="T10" fmla="*/ 180591879 w 159"/>
                    <a:gd name="T11" fmla="*/ 336079017 h 207"/>
                    <a:gd name="T12" fmla="*/ 48809273 w 159"/>
                    <a:gd name="T13" fmla="*/ 131508701 h 207"/>
                    <a:gd name="T14" fmla="*/ 48809273 w 159"/>
                    <a:gd name="T15" fmla="*/ 375043005 h 207"/>
                    <a:gd name="T16" fmla="*/ 302611748 w 159"/>
                    <a:gd name="T17" fmla="*/ 467587718 h 207"/>
                    <a:gd name="T18" fmla="*/ 634509501 w 159"/>
                    <a:gd name="T19" fmla="*/ 983880973 h 207"/>
                    <a:gd name="T20" fmla="*/ 697961777 w 159"/>
                    <a:gd name="T21" fmla="*/ 998493297 h 207"/>
                    <a:gd name="T22" fmla="*/ 751651314 w 159"/>
                    <a:gd name="T23" fmla="*/ 959527102 h 207"/>
                    <a:gd name="T24" fmla="*/ 766292108 w 159"/>
                    <a:gd name="T25" fmla="*/ 901080016 h 207"/>
                    <a:gd name="T26" fmla="*/ 702842041 w 159"/>
                    <a:gd name="T27" fmla="*/ 940044004 h 207"/>
                    <a:gd name="T28" fmla="*/ 654032769 w 159"/>
                    <a:gd name="T29" fmla="*/ 930304662 h 207"/>
                    <a:gd name="T30" fmla="*/ 668675771 w 159"/>
                    <a:gd name="T31" fmla="*/ 886467693 h 207"/>
                    <a:gd name="T32" fmla="*/ 712604780 w 159"/>
                    <a:gd name="T33" fmla="*/ 896209242 h 207"/>
                    <a:gd name="T34" fmla="*/ 702842041 w 159"/>
                    <a:gd name="T35" fmla="*/ 94004400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71" name="Freeform 149"/>
                <p:cNvSpPr>
                  <a:spLocks noEditPoints="1" noChangeArrowheads="1"/>
                </p:cNvSpPr>
                <p:nvPr/>
              </p:nvSpPr>
              <p:spPr bwMode="auto">
                <a:xfrm>
                  <a:off x="0" y="231691"/>
                  <a:ext cx="231691" cy="227954"/>
                </a:xfrm>
                <a:custGeom>
                  <a:avLst/>
                  <a:gdLst>
                    <a:gd name="T0" fmla="*/ 443079249 w 105"/>
                    <a:gd name="T1" fmla="*/ 127348826 h 103"/>
                    <a:gd name="T2" fmla="*/ 472292174 w 105"/>
                    <a:gd name="T3" fmla="*/ 97960465 h 103"/>
                    <a:gd name="T4" fmla="*/ 408996399 w 105"/>
                    <a:gd name="T5" fmla="*/ 34286052 h 103"/>
                    <a:gd name="T6" fmla="*/ 379781267 w 105"/>
                    <a:gd name="T7" fmla="*/ 63674413 h 103"/>
                    <a:gd name="T8" fmla="*/ 301877927 w 105"/>
                    <a:gd name="T9" fmla="*/ 34286052 h 103"/>
                    <a:gd name="T10" fmla="*/ 301877927 w 105"/>
                    <a:gd name="T11" fmla="*/ 0 h 103"/>
                    <a:gd name="T12" fmla="*/ 209367021 w 105"/>
                    <a:gd name="T13" fmla="*/ 0 h 103"/>
                    <a:gd name="T14" fmla="*/ 209367021 w 105"/>
                    <a:gd name="T15" fmla="*/ 34286052 h 103"/>
                    <a:gd name="T16" fmla="*/ 136331398 w 105"/>
                    <a:gd name="T17" fmla="*/ 63674413 h 103"/>
                    <a:gd name="T18" fmla="*/ 107118472 w 105"/>
                    <a:gd name="T19" fmla="*/ 34286052 h 103"/>
                    <a:gd name="T20" fmla="*/ 38952774 w 105"/>
                    <a:gd name="T21" fmla="*/ 97960465 h 103"/>
                    <a:gd name="T22" fmla="*/ 73035623 w 105"/>
                    <a:gd name="T23" fmla="*/ 132246517 h 103"/>
                    <a:gd name="T24" fmla="*/ 38952774 w 105"/>
                    <a:gd name="T25" fmla="*/ 205716313 h 103"/>
                    <a:gd name="T26" fmla="*/ 0 w 105"/>
                    <a:gd name="T27" fmla="*/ 205716313 h 103"/>
                    <a:gd name="T28" fmla="*/ 0 w 105"/>
                    <a:gd name="T29" fmla="*/ 298779086 h 103"/>
                    <a:gd name="T30" fmla="*/ 43820491 w 105"/>
                    <a:gd name="T31" fmla="*/ 298779086 h 103"/>
                    <a:gd name="T32" fmla="*/ 73035623 w 105"/>
                    <a:gd name="T33" fmla="*/ 372248882 h 103"/>
                    <a:gd name="T34" fmla="*/ 43820491 w 105"/>
                    <a:gd name="T35" fmla="*/ 401637243 h 103"/>
                    <a:gd name="T36" fmla="*/ 107118472 w 105"/>
                    <a:gd name="T37" fmla="*/ 465311656 h 103"/>
                    <a:gd name="T38" fmla="*/ 136331398 w 105"/>
                    <a:gd name="T39" fmla="*/ 435923295 h 103"/>
                    <a:gd name="T40" fmla="*/ 209367021 w 105"/>
                    <a:gd name="T41" fmla="*/ 465311656 h 103"/>
                    <a:gd name="T42" fmla="*/ 209367021 w 105"/>
                    <a:gd name="T43" fmla="*/ 504495399 h 103"/>
                    <a:gd name="T44" fmla="*/ 301877927 w 105"/>
                    <a:gd name="T45" fmla="*/ 504495399 h 103"/>
                    <a:gd name="T46" fmla="*/ 301877927 w 105"/>
                    <a:gd name="T47" fmla="*/ 465311656 h 103"/>
                    <a:gd name="T48" fmla="*/ 374913550 w 105"/>
                    <a:gd name="T49" fmla="*/ 435923295 h 103"/>
                    <a:gd name="T50" fmla="*/ 404126475 w 105"/>
                    <a:gd name="T51" fmla="*/ 465311656 h 103"/>
                    <a:gd name="T52" fmla="*/ 467424456 w 105"/>
                    <a:gd name="T53" fmla="*/ 401637243 h 103"/>
                    <a:gd name="T54" fmla="*/ 443079249 w 105"/>
                    <a:gd name="T55" fmla="*/ 372248882 h 103"/>
                    <a:gd name="T56" fmla="*/ 472292174 w 105"/>
                    <a:gd name="T57" fmla="*/ 298779086 h 103"/>
                    <a:gd name="T58" fmla="*/ 511244947 w 105"/>
                    <a:gd name="T59" fmla="*/ 298779086 h 103"/>
                    <a:gd name="T60" fmla="*/ 511244947 w 105"/>
                    <a:gd name="T61" fmla="*/ 205716313 h 103"/>
                    <a:gd name="T62" fmla="*/ 472292174 w 105"/>
                    <a:gd name="T63" fmla="*/ 205716313 h 103"/>
                    <a:gd name="T64" fmla="*/ 443079249 w 105"/>
                    <a:gd name="T65" fmla="*/ 127348826 h 103"/>
                    <a:gd name="T66" fmla="*/ 258057436 w 105"/>
                    <a:gd name="T67" fmla="*/ 406534934 h 103"/>
                    <a:gd name="T68" fmla="*/ 102248548 w 105"/>
                    <a:gd name="T69" fmla="*/ 249797747 h 103"/>
                    <a:gd name="T70" fmla="*/ 258057436 w 105"/>
                    <a:gd name="T71" fmla="*/ 93062774 h 103"/>
                    <a:gd name="T72" fmla="*/ 413864117 w 105"/>
                    <a:gd name="T73" fmla="*/ 249797747 h 103"/>
                    <a:gd name="T74" fmla="*/ 258057436 w 105"/>
                    <a:gd name="T75" fmla="*/ 406534934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0"/>
                </a:p>
              </p:txBody>
            </p:sp>
            <p:sp>
              <p:nvSpPr>
                <p:cNvPr id="72" name="Oval 150"/>
                <p:cNvSpPr>
                  <a:spLocks noChangeArrowheads="1"/>
                </p:cNvSpPr>
                <p:nvPr/>
              </p:nvSpPr>
              <p:spPr bwMode="auto">
                <a:xfrm>
                  <a:off x="97160" y="326983"/>
                  <a:ext cx="37370" cy="37370"/>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grpSp>
        </p:grpSp>
      </p:grpSp>
      <p:sp>
        <p:nvSpPr>
          <p:cNvPr id="74" name="文本框 36"/>
          <p:cNvSpPr>
            <a:spLocks noChangeArrowheads="1"/>
          </p:cNvSpPr>
          <p:nvPr/>
        </p:nvSpPr>
        <p:spPr bwMode="auto">
          <a:xfrm>
            <a:off x="598170" y="3820160"/>
            <a:ext cx="535495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sym typeface="+mn-ea"/>
              </a:rPr>
              <a:t>铰接顶梁</a:t>
            </a:r>
            <a:r>
              <a:rPr lang="zh-CN" altLang="en-US"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rPr>
              <a:t>它可以与各种类型单体支柱配合组成金属支架，金属顶梁供煤矿在水平及缓顷斜回采工作面及机头或其他较大控顶区使用。铰接金属顶梁它能长跨度悬臂式支护控顶区顶板，实现工作面有较大的无支柱支护的工作空间，为改善劳动条件和采用新型采煤机械及可弯曲运输机出纳改造了有利条件。</a:t>
            </a:r>
            <a:endParaRPr lang="zh-CN" altLang="en-US" dirty="0">
              <a:solidFill>
                <a:schemeClr val="bg1"/>
              </a:solidFill>
              <a:latin typeface="方正隶书_GBK" panose="03000509000000000000" charset="-122"/>
              <a:ea typeface="方正隶书_GBK" panose="03000509000000000000" charset="-122"/>
              <a:cs typeface="方正隶书_GBK" panose="03000509000000000000" charset="-122"/>
              <a:sym typeface="方正姚体" panose="02010601030101010101" pitchFamily="2" charset="-122"/>
            </a:endParaRPr>
          </a:p>
        </p:txBody>
      </p:sp>
      <p:sp>
        <p:nvSpPr>
          <p:cNvPr id="60" name="矩形 59"/>
          <p:cNvSpPr/>
          <p:nvPr/>
        </p:nvSpPr>
        <p:spPr>
          <a:xfrm>
            <a:off x="-7081" y="193293"/>
            <a:ext cx="396000" cy="672075"/>
          </a:xfrm>
          <a:prstGeom prst="rect">
            <a:avLst/>
          </a:prstGeom>
          <a:solidFill>
            <a:srgbClr val="CC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文本框 23"/>
          <p:cNvSpPr>
            <a:spLocks noChangeArrowheads="1"/>
          </p:cNvSpPr>
          <p:nvPr/>
        </p:nvSpPr>
        <p:spPr bwMode="auto">
          <a:xfrm>
            <a:off x="597335" y="249643"/>
            <a:ext cx="26212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铰接顶梁使用场所</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Tm="4500">
        <p:blinds dir="vert"/>
      </p:transition>
    </mc:Choice>
    <mc:Fallback>
      <p:transition spd="slow" advTm="45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anim calcmode="lin" valueType="num">
                                      <p:cBhvr>
                                        <p:cTn id="23" dur="1000" fill="hold"/>
                                        <p:tgtEl>
                                          <p:spTgt spid="74"/>
                                        </p:tgtEl>
                                        <p:attrNameLst>
                                          <p:attrName>ppt_x</p:attrName>
                                        </p:attrNameLst>
                                      </p:cBhvr>
                                      <p:tavLst>
                                        <p:tav tm="0">
                                          <p:val>
                                            <p:strVal val="#ppt_x"/>
                                          </p:val>
                                        </p:tav>
                                        <p:tav tm="100000">
                                          <p:val>
                                            <p:strVal val="#ppt_x"/>
                                          </p:val>
                                        </p:tav>
                                      </p:tavLst>
                                    </p:anim>
                                    <p:anim calcmode="lin" valueType="num">
                                      <p:cBhvr>
                                        <p:cTn id="24"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直接连接符 58"/>
          <p:cNvSpPr>
            <a:spLocks noChangeShapeType="1"/>
          </p:cNvSpPr>
          <p:nvPr/>
        </p:nvSpPr>
        <p:spPr bwMode="auto">
          <a:xfrm flipH="1">
            <a:off x="7397751" y="6167438"/>
            <a:ext cx="1284288" cy="677863"/>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75" name="直接连接符 61"/>
          <p:cNvSpPr>
            <a:spLocks noChangeShapeType="1"/>
          </p:cNvSpPr>
          <p:nvPr/>
        </p:nvSpPr>
        <p:spPr bwMode="auto">
          <a:xfrm flipH="1" flipV="1">
            <a:off x="0" y="1851026"/>
            <a:ext cx="8634413" cy="4346575"/>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76" name="六边形 54"/>
          <p:cNvSpPr>
            <a:spLocks noChangeAspect="1" noChangeArrowheads="1"/>
          </p:cNvSpPr>
          <p:nvPr/>
        </p:nvSpPr>
        <p:spPr bwMode="auto">
          <a:xfrm rot="16200000" flipH="1">
            <a:off x="6394451" y="1695451"/>
            <a:ext cx="4510088" cy="3887788"/>
          </a:xfrm>
          <a:prstGeom prst="hexagon">
            <a:avLst>
              <a:gd name="adj" fmla="val 25000"/>
              <a:gd name="vf" fmla="val 115470"/>
            </a:avLst>
          </a:prstGeom>
          <a:solidFill>
            <a:srgbClr val="FF6969"/>
          </a:solidFill>
          <a:ln>
            <a:noFill/>
          </a:ln>
          <a:effectLst>
            <a:outerShdw blurRad="50800" dist="38100" dir="5400000" algn="t" rotWithShape="0">
              <a:prstClr val="black">
                <a:alpha val="40000"/>
              </a:prstClr>
            </a:outerShdw>
          </a:effec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7" name="直接连接符 56"/>
          <p:cNvSpPr>
            <a:spLocks noChangeShapeType="1"/>
          </p:cNvSpPr>
          <p:nvPr/>
        </p:nvSpPr>
        <p:spPr bwMode="auto">
          <a:xfrm flipH="1">
            <a:off x="6450014" y="0"/>
            <a:ext cx="3175" cy="5064125"/>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79" name="直接连接符 59"/>
          <p:cNvSpPr>
            <a:spLocks noChangeShapeType="1"/>
          </p:cNvSpPr>
          <p:nvPr/>
        </p:nvSpPr>
        <p:spPr bwMode="auto">
          <a:xfrm flipH="1">
            <a:off x="10831513" y="4662488"/>
            <a:ext cx="1587" cy="2195512"/>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80" name="直接连接符 60"/>
          <p:cNvSpPr>
            <a:spLocks noChangeShapeType="1"/>
          </p:cNvSpPr>
          <p:nvPr/>
        </p:nvSpPr>
        <p:spPr bwMode="auto">
          <a:xfrm rot="60000" flipH="1" flipV="1">
            <a:off x="10452102" y="2016125"/>
            <a:ext cx="1754188" cy="812800"/>
          </a:xfrm>
          <a:prstGeom prst="line">
            <a:avLst/>
          </a:prstGeom>
          <a:noFill/>
          <a:ln w="22225">
            <a:solidFill>
              <a:schemeClr val="bg1"/>
            </a:solidFill>
            <a:bevel/>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3084" name="六边形 55"/>
          <p:cNvSpPr>
            <a:spLocks noChangeAspect="1" noChangeArrowheads="1"/>
          </p:cNvSpPr>
          <p:nvPr/>
        </p:nvSpPr>
        <p:spPr bwMode="auto">
          <a:xfrm rot="16200000" flipH="1">
            <a:off x="6142833" y="1480344"/>
            <a:ext cx="5010151" cy="4319587"/>
          </a:xfrm>
          <a:prstGeom prst="hexagon">
            <a:avLst>
              <a:gd name="adj" fmla="val 24996"/>
              <a:gd name="vf" fmla="val 115470"/>
            </a:avLst>
          </a:prstGeom>
          <a:noFill/>
          <a:ln w="101600">
            <a:solidFill>
              <a:srgbClr val="CCCC33"/>
            </a:solidFill>
            <a:bevel/>
          </a:ln>
          <a:extLst>
            <a:ext uri="{909E8E84-426E-40DD-AFC4-6F175D3DCCD1}">
              <a14:hiddenFill xmlns:a14="http://schemas.microsoft.com/office/drawing/2010/main">
                <a:solidFill>
                  <a:srgbClr val="CCCC33"/>
                </a:solidFill>
              </a14:hiddenFill>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5" name="文本框 64"/>
          <p:cNvSpPr>
            <a:spLocks noChangeArrowheads="1"/>
          </p:cNvSpPr>
          <p:nvPr/>
        </p:nvSpPr>
        <p:spPr bwMode="auto">
          <a:xfrm flipH="1">
            <a:off x="6757405" y="2553971"/>
            <a:ext cx="3270250" cy="255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r>
              <a:rPr lang="en-US" altLang="zh-CN" sz="8000" dirty="0">
                <a:solidFill>
                  <a:schemeClr val="bg1"/>
                </a:solidFill>
                <a:latin typeface="Agency FB" pitchFamily="34" charset="0"/>
                <a:ea typeface="微软雅黑" panose="020B0503020204020204" pitchFamily="34" charset="-122"/>
                <a:sym typeface="方正姚体" panose="02010601030101010101" pitchFamily="2" charset="-122"/>
              </a:rPr>
              <a:t>THANK</a:t>
            </a:r>
            <a:endParaRPr lang="en-US" altLang="zh-CN" sz="8000" dirty="0">
              <a:solidFill>
                <a:schemeClr val="bg1"/>
              </a:solidFill>
              <a:latin typeface="Agency FB" pitchFamily="34" charset="0"/>
              <a:ea typeface="微软雅黑" panose="020B0503020204020204" pitchFamily="34" charset="-122"/>
              <a:sym typeface="方正姚体" panose="02010601030101010101" pitchFamily="2" charset="-122"/>
            </a:endParaRPr>
          </a:p>
          <a:p>
            <a:r>
              <a:rPr lang="en-US" altLang="zh-CN" sz="8000" dirty="0">
                <a:solidFill>
                  <a:schemeClr val="bg1"/>
                </a:solidFill>
                <a:latin typeface="Agency FB" pitchFamily="34" charset="0"/>
                <a:ea typeface="微软雅黑" panose="020B0503020204020204" pitchFamily="34" charset="-122"/>
                <a:sym typeface="方正姚体" panose="02010601030101010101" pitchFamily="2" charset="-122"/>
              </a:rPr>
              <a:t> YOU</a:t>
            </a:r>
            <a:endParaRPr lang="zh-CN" altLang="en-US" sz="8000" dirty="0">
              <a:solidFill>
                <a:schemeClr val="bg1"/>
              </a:solidFill>
              <a:latin typeface="Agency FB" pitchFamily="34" charset="0"/>
              <a:ea typeface="微软雅黑" panose="020B0503020204020204" pitchFamily="34" charset="-122"/>
              <a:sym typeface="方正姚体" panose="02010601030101010101" pitchFamily="2" charset="-122"/>
            </a:endParaRPr>
          </a:p>
        </p:txBody>
      </p:sp>
      <p:sp>
        <p:nvSpPr>
          <p:cNvPr id="17" name="文本框 62"/>
          <p:cNvSpPr>
            <a:spLocks noChangeArrowheads="1"/>
          </p:cNvSpPr>
          <p:nvPr/>
        </p:nvSpPr>
        <p:spPr bwMode="auto">
          <a:xfrm rot="1627689">
            <a:off x="1272540" y="2706370"/>
            <a:ext cx="4944110" cy="74803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dist"/>
            <a:r>
              <a:rPr lang="zh-CN" altLang="en-US" sz="4265"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谢谢您的观赏</a:t>
            </a:r>
            <a:endParaRPr lang="zh-CN" altLang="en-US" sz="4265"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ipe(up)">
                                      <p:cBhvr>
                                        <p:cTn id="7" dur="500"/>
                                        <p:tgtEl>
                                          <p:spTgt spid="307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075"/>
                                        </p:tgtEl>
                                        <p:attrNameLst>
                                          <p:attrName>style.visibility</p:attrName>
                                        </p:attrNameLst>
                                      </p:cBhvr>
                                      <p:to>
                                        <p:strVal val="visible"/>
                                      </p:to>
                                    </p:set>
                                    <p:animEffect transition="in" filter="wipe(right)">
                                      <p:cBhvr>
                                        <p:cTn id="10" dur="500"/>
                                        <p:tgtEl>
                                          <p:spTgt spid="307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wipe(left)">
                                      <p:cBhvr>
                                        <p:cTn id="13" dur="500"/>
                                        <p:tgtEl>
                                          <p:spTgt spid="30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079"/>
                                        </p:tgtEl>
                                        <p:attrNameLst>
                                          <p:attrName>style.visibility</p:attrName>
                                        </p:attrNameLst>
                                      </p:cBhvr>
                                      <p:to>
                                        <p:strVal val="visible"/>
                                      </p:to>
                                    </p:set>
                                    <p:animEffect transition="in" filter="wipe(down)">
                                      <p:cBhvr>
                                        <p:cTn id="16" dur="500"/>
                                        <p:tgtEl>
                                          <p:spTgt spid="3079"/>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3080"/>
                                        </p:tgtEl>
                                        <p:attrNameLst>
                                          <p:attrName>style.visibility</p:attrName>
                                        </p:attrNameLst>
                                      </p:cBhvr>
                                      <p:to>
                                        <p:strVal val="visible"/>
                                      </p:to>
                                    </p:set>
                                    <p:animEffect transition="in" filter="wipe(right)">
                                      <p:cBhvr>
                                        <p:cTn id="19" dur="500"/>
                                        <p:tgtEl>
                                          <p:spTgt spid="3080"/>
                                        </p:tgtEl>
                                      </p:cBhvr>
                                    </p:animEffect>
                                  </p:childTnLst>
                                </p:cTn>
                              </p:par>
                            </p:childTnLst>
                          </p:cTn>
                        </p:par>
                        <p:par>
                          <p:cTn id="20" fill="hold">
                            <p:stCondLst>
                              <p:cond delay="500"/>
                            </p:stCondLst>
                            <p:childTnLst>
                              <p:par>
                                <p:cTn id="21" presetID="49" presetClass="entr" presetSubtype="0" decel="100000" fill="hold" grpId="0" nodeType="afterEffect">
                                  <p:stCondLst>
                                    <p:cond delay="0"/>
                                  </p:stCondLst>
                                  <p:childTnLst>
                                    <p:set>
                                      <p:cBhvr>
                                        <p:cTn id="22" dur="1" fill="hold">
                                          <p:stCondLst>
                                            <p:cond delay="0"/>
                                          </p:stCondLst>
                                        </p:cTn>
                                        <p:tgtEl>
                                          <p:spTgt spid="3084"/>
                                        </p:tgtEl>
                                        <p:attrNameLst>
                                          <p:attrName>style.visibility</p:attrName>
                                        </p:attrNameLst>
                                      </p:cBhvr>
                                      <p:to>
                                        <p:strVal val="visible"/>
                                      </p:to>
                                    </p:set>
                                    <p:anim calcmode="lin" valueType="num">
                                      <p:cBhvr>
                                        <p:cTn id="23" dur="500" fill="hold"/>
                                        <p:tgtEl>
                                          <p:spTgt spid="3084"/>
                                        </p:tgtEl>
                                        <p:attrNameLst>
                                          <p:attrName>ppt_w</p:attrName>
                                        </p:attrNameLst>
                                      </p:cBhvr>
                                      <p:tavLst>
                                        <p:tav tm="0">
                                          <p:val>
                                            <p:fltVal val="0"/>
                                          </p:val>
                                        </p:tav>
                                        <p:tav tm="100000">
                                          <p:val>
                                            <p:strVal val="#ppt_w"/>
                                          </p:val>
                                        </p:tav>
                                      </p:tavLst>
                                    </p:anim>
                                    <p:anim calcmode="lin" valueType="num">
                                      <p:cBhvr>
                                        <p:cTn id="24" dur="500" fill="hold"/>
                                        <p:tgtEl>
                                          <p:spTgt spid="3084"/>
                                        </p:tgtEl>
                                        <p:attrNameLst>
                                          <p:attrName>ppt_h</p:attrName>
                                        </p:attrNameLst>
                                      </p:cBhvr>
                                      <p:tavLst>
                                        <p:tav tm="0">
                                          <p:val>
                                            <p:fltVal val="0"/>
                                          </p:val>
                                        </p:tav>
                                        <p:tav tm="100000">
                                          <p:val>
                                            <p:strVal val="#ppt_h"/>
                                          </p:val>
                                        </p:tav>
                                      </p:tavLst>
                                    </p:anim>
                                    <p:anim calcmode="lin" valueType="num">
                                      <p:cBhvr>
                                        <p:cTn id="25" dur="500" fill="hold"/>
                                        <p:tgtEl>
                                          <p:spTgt spid="3084"/>
                                        </p:tgtEl>
                                        <p:attrNameLst>
                                          <p:attrName>style.rotation</p:attrName>
                                        </p:attrNameLst>
                                      </p:cBhvr>
                                      <p:tavLst>
                                        <p:tav tm="0">
                                          <p:val>
                                            <p:fltVal val="360"/>
                                          </p:val>
                                        </p:tav>
                                        <p:tav tm="100000">
                                          <p:val>
                                            <p:fltVal val="0"/>
                                          </p:val>
                                        </p:tav>
                                      </p:tavLst>
                                    </p:anim>
                                    <p:animEffect transition="in" filter="fade">
                                      <p:cBhvr>
                                        <p:cTn id="26" dur="500"/>
                                        <p:tgtEl>
                                          <p:spTgt spid="3084"/>
                                        </p:tgtEl>
                                      </p:cBhvr>
                                    </p:animEffect>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3076"/>
                                        </p:tgtEl>
                                        <p:attrNameLst>
                                          <p:attrName>style.visibility</p:attrName>
                                        </p:attrNameLst>
                                      </p:cBhvr>
                                      <p:to>
                                        <p:strVal val="visible"/>
                                      </p:to>
                                    </p:set>
                                    <p:anim calcmode="lin" valueType="num">
                                      <p:cBhvr>
                                        <p:cTn id="30" dur="500" fill="hold"/>
                                        <p:tgtEl>
                                          <p:spTgt spid="3076"/>
                                        </p:tgtEl>
                                        <p:attrNameLst>
                                          <p:attrName>ppt_w</p:attrName>
                                        </p:attrNameLst>
                                      </p:cBhvr>
                                      <p:tavLst>
                                        <p:tav tm="0">
                                          <p:val>
                                            <p:fltVal val="0"/>
                                          </p:val>
                                        </p:tav>
                                        <p:tav tm="100000">
                                          <p:val>
                                            <p:strVal val="#ppt_w"/>
                                          </p:val>
                                        </p:tav>
                                      </p:tavLst>
                                    </p:anim>
                                    <p:anim calcmode="lin" valueType="num">
                                      <p:cBhvr>
                                        <p:cTn id="31" dur="500" fill="hold"/>
                                        <p:tgtEl>
                                          <p:spTgt spid="3076"/>
                                        </p:tgtEl>
                                        <p:attrNameLst>
                                          <p:attrName>ppt_h</p:attrName>
                                        </p:attrNameLst>
                                      </p:cBhvr>
                                      <p:tavLst>
                                        <p:tav tm="0">
                                          <p:val>
                                            <p:fltVal val="0"/>
                                          </p:val>
                                        </p:tav>
                                        <p:tav tm="100000">
                                          <p:val>
                                            <p:strVal val="#ppt_h"/>
                                          </p:val>
                                        </p:tav>
                                      </p:tavLst>
                                    </p:anim>
                                    <p:animEffect transition="in" filter="fade">
                                      <p:cBhvr>
                                        <p:cTn id="32" dur="500"/>
                                        <p:tgtEl>
                                          <p:spTgt spid="3076"/>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1500"/>
                            </p:stCondLst>
                            <p:childTnLst>
                              <p:par>
                                <p:cTn id="39" presetID="16" presetClass="entr" presetSubtype="2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inVertical)">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P spid="3077" grpId="0" animBg="1"/>
      <p:bldP spid="3079" grpId="0" animBg="1"/>
      <p:bldP spid="3080" grpId="0" animBg="1"/>
      <p:bldP spid="3084" grpId="0" animBg="1"/>
      <p:bldP spid="15" grpId="0"/>
      <p:bldP spid="17" grpId="0" bldLvl="0" animBg="1"/>
    </p:bldLst>
  </p:timing>
</p:sld>
</file>

<file path=ppt/tags/tag1.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2.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3.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4.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5.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6.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7.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8.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9.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0.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1.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2.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3.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4.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5.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6.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7.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8.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19.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20.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21.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22.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23.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24.xml><?xml version="1.0" encoding="utf-8"?>
<p:tagLst xmlns:p="http://schemas.openxmlformats.org/presentationml/2006/main">
  <p:tag name="KSO_WM_DIAGRAM_VIRTUALLY_FRAME" val="{&quot;height&quot;:387.30409448818904,&quot;left&quot;:158.94574803149607,&quot;top&quot;:152.9459842519685,&quot;width&quot;:763.1542519685039}"/>
</p:tagLst>
</file>

<file path=ppt/tags/tag25.xml><?xml version="1.0" encoding="utf-8"?>
<p:tagLst xmlns:p="http://schemas.openxmlformats.org/presentationml/2006/main">
  <p:tag name="commondata" val="eyJoZGlkIjoiMTQwZjNlNzQwMGE1YWNjNTM4MzRhMTNjNzk5MDQyOG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819</Words>
  <Application>WPS 演示</Application>
  <PresentationFormat>自定义</PresentationFormat>
  <Paragraphs>66</Paragraphs>
  <Slides>11</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11</vt:i4>
      </vt:variant>
    </vt:vector>
  </HeadingPairs>
  <TitlesOfParts>
    <vt:vector size="25" baseType="lpstr">
      <vt:lpstr>Arial</vt:lpstr>
      <vt:lpstr>宋体</vt:lpstr>
      <vt:lpstr>Wingdings</vt:lpstr>
      <vt:lpstr>微软雅黑</vt:lpstr>
      <vt:lpstr>方正姚体</vt:lpstr>
      <vt:lpstr>Agency FB</vt:lpstr>
      <vt:lpstr>Trebuchet MS</vt:lpstr>
      <vt:lpstr>Impact</vt:lpstr>
      <vt:lpstr>方正隶书_GBK</vt:lpstr>
      <vt:lpstr>Calibri</vt:lpstr>
      <vt:lpstr>等线</vt:lpstr>
      <vt:lpstr>Arial Unicode MS</vt:lpstr>
      <vt:lpstr>等线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绿色极简</dc:title>
  <dc:creator>第一PPT</dc:creator>
  <cp:keywords>www.1ppt.com</cp:keywords>
  <cp:lastModifiedBy>Administrator</cp:lastModifiedBy>
  <cp:revision>29</cp:revision>
  <dcterms:created xsi:type="dcterms:W3CDTF">2016-04-19T07:52:00Z</dcterms:created>
  <dcterms:modified xsi:type="dcterms:W3CDTF">2025-01-15T03:33:33Z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A636021B6E4E443BBA02B128B8F98661_13</vt:lpwstr>
  </property>
  <property fmtid="{D5CDD505-2E9C-101B-9397-08002B2CF9AE}" pid="3" name="KSOProductBuildVer">
    <vt:lpwstr>2052-12.1.0.19770</vt:lpwstr>
  </property>
</Properties>
</file>