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7826" r:id="rId1"/>
    <p:sldMasterId id="2147497863" r:id="rId2"/>
  </p:sldMasterIdLst>
  <p:notesMasterIdLst>
    <p:notesMasterId r:id="rId3"/>
  </p:notesMasterIdLst>
  <p:sldIdLst>
    <p:sldId id="6505" r:id="rId4"/>
    <p:sldId id="6508" r:id="rId5"/>
    <p:sldId id="6511" r:id="rId6"/>
    <p:sldId id="6514" r:id="rId7"/>
    <p:sldId id="6517" r:id="rId8"/>
    <p:sldId id="6520" r:id="rId9"/>
    <p:sldId id="6523" r:id="rId10"/>
    <p:sldId id="6526" r:id="rId11"/>
    <p:sldId id="6529" r:id="rId12"/>
    <p:sldId id="6532" r:id="rId13"/>
    <p:sldId id="6535" r:id="rId14"/>
    <p:sldId id="6538" r:id="rId15"/>
    <p:sldId id="6541" r:id="rId16"/>
    <p:sldId id="6544" r:id="rId17"/>
    <p:sldId id="6547" r:id="rId18"/>
    <p:sldId id="6550" r:id="rId19"/>
    <p:sldId id="6553" r:id="rId20"/>
    <p:sldId id="6556" r:id="rId21"/>
    <p:sldId id="6559" r:id="rId22"/>
    <p:sldId id="6562" r:id="rId23"/>
    <p:sldId id="6565" r:id="rId24"/>
    <p:sldId id="6568" r:id="rId25"/>
    <p:sldId id="6571" r:id="rId26"/>
    <p:sldId id="6574" r:id="rId27"/>
    <p:sldId id="6577" r:id="rId28"/>
    <p:sldId id="6580" r:id="rId29"/>
    <p:sldId id="6583" r:id="rId30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tableStyles" Target="tableStyles.xml"/><Relationship Id="rId32" Type="http://schemas.openxmlformats.org/officeDocument/2006/relationships/presProps" Target="presProps.xml"/><Relationship Id="rId33" Type="http://schemas.openxmlformats.org/officeDocument/2006/relationships/viewProps" Target="viewProps.xml"/><Relationship Id="rId34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jpe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5.xml"/><Relationship Id="rId2" Type="http://schemas.openxmlformats.org/officeDocument/2006/relationships/tags" Target="../tags/tag6.xml"/><Relationship Id="rId3" Type="http://schemas.openxmlformats.org/officeDocument/2006/relationships/tags" Target="../tags/tag7.xml"/><Relationship Id="rId4" Type="http://schemas.openxmlformats.org/officeDocument/2006/relationships/tags" Target="../tags/tag8.xml"/><Relationship Id="rId5" Type="http://schemas.openxmlformats.org/officeDocument/2006/relationships/tags" Target="../tags/tag9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0.xml"/><Relationship Id="rId2" Type="http://schemas.openxmlformats.org/officeDocument/2006/relationships/image" Target="../media/image2.jpeg"/><Relationship Id="rId3" Type="http://schemas.openxmlformats.org/officeDocument/2006/relationships/tags" Target="../tags/tag11.xml"/><Relationship Id="rId4" Type="http://schemas.openxmlformats.org/officeDocument/2006/relationships/tags" Target="../tags/tag12.xml"/><Relationship Id="rId5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3.xml"/><Relationship Id="rId2" Type="http://schemas.openxmlformats.org/officeDocument/2006/relationships/image" Target="../media/image1.jpeg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tags" Target="../tags/tag18.xml"/><Relationship Id="rId3" Type="http://schemas.openxmlformats.org/officeDocument/2006/relationships/tags" Target="../tags/tag19.xml"/><Relationship Id="rId4" Type="http://schemas.openxmlformats.org/officeDocument/2006/relationships/tags" Target="../tags/tag20.xml"/><Relationship Id="rId5" Type="http://schemas.openxmlformats.org/officeDocument/2006/relationships/tags" Target="../tags/tag21.xml"/><Relationship Id="rId6" Type="http://schemas.openxmlformats.org/officeDocument/2006/relationships/tags" Target="../tags/tag22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tags" Target="../tags/tag24.xml"/><Relationship Id="rId3" Type="http://schemas.openxmlformats.org/officeDocument/2006/relationships/tags" Target="../tags/tag25.xml"/><Relationship Id="rId4" Type="http://schemas.openxmlformats.org/officeDocument/2006/relationships/tags" Target="../tags/tag26.xml"/><Relationship Id="rId5" Type="http://schemas.openxmlformats.org/officeDocument/2006/relationships/tags" Target="../tags/tag27.xml"/><Relationship Id="rId6" Type="http://schemas.openxmlformats.org/officeDocument/2006/relationships/tags" Target="../tags/tag28.xml"/><Relationship Id="rId7" Type="http://schemas.openxmlformats.org/officeDocument/2006/relationships/tags" Target="../tags/tag29.xml"/><Relationship Id="rId8" Type="http://schemas.openxmlformats.org/officeDocument/2006/relationships/tags" Target="../tags/tag30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35.xml"/><Relationship Id="rId2" Type="http://schemas.openxmlformats.org/officeDocument/2006/relationships/tags" Target="../tags/tag36.xml"/><Relationship Id="rId3" Type="http://schemas.openxmlformats.org/officeDocument/2006/relationships/tags" Target="../tags/tag37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38.xml"/><Relationship Id="rId2" Type="http://schemas.openxmlformats.org/officeDocument/2006/relationships/tags" Target="../tags/tag39.xml"/><Relationship Id="rId3" Type="http://schemas.openxmlformats.org/officeDocument/2006/relationships/tags" Target="../tags/tag40.xml"/><Relationship Id="rId4" Type="http://schemas.openxmlformats.org/officeDocument/2006/relationships/tags" Target="../tags/tag41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tags" Target="../tags/tag43.xml"/><Relationship Id="rId3" Type="http://schemas.openxmlformats.org/officeDocument/2006/relationships/tags" Target="../tags/tag44.xml"/><Relationship Id="rId4" Type="http://schemas.openxmlformats.org/officeDocument/2006/relationships/tags" Target="../tags/tag45.xml"/><Relationship Id="rId5" Type="http://schemas.openxmlformats.org/officeDocument/2006/relationships/tags" Target="../tags/tag46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image" Target="../media/image3.jpeg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1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66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2292545" y="1840534"/>
            <a:ext cx="7601258" cy="1987554"/>
          </a:xfrm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defRPr sz="6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</a:t>
            </a:r>
            <a:br>
              <a:rPr altLang="zh-CN" dirty="0" lang="en-US"/>
            </a:br>
            <a:r>
              <a:rPr altLang="en-US" dirty="0" lang="zh-CN"/>
              <a:t>编辑标题样式</a:t>
            </a:r>
            <a:endParaRPr altLang="en-US" dirty="0" lang="zh-CN"/>
          </a:p>
        </p:txBody>
      </p:sp>
      <p:sp>
        <p:nvSpPr>
          <p:cNvPr id="1048668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2292545" y="4102538"/>
            <a:ext cx="7601258" cy="711200"/>
          </a:xfrm>
        </p:spPr>
        <p:txBody>
          <a:bodyPr>
            <a:normAutofit/>
          </a:bodyPr>
          <a:lstStyle>
            <a:lvl1pPr algn="ctr" indent="0" marL="0">
              <a:lnSpc>
                <a:spcPct val="100000"/>
              </a:lnSpc>
              <a:buNone/>
              <a:defRPr sz="2400">
                <a:solidFill>
                  <a:schemeClr val="lt1">
                    <a:lumMod val="100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0" name="文本占位符 23"/>
          <p:cNvSpPr>
            <a:spLocks noGrp="1"/>
          </p:cNvSpPr>
          <p:nvPr>
            <p:ph type="body" sz="quarter" idx="17" hasCustomPrompt="1"/>
            <p:custDataLst>
              <p:tags r:id="rId5"/>
            </p:custDataLst>
          </p:nvPr>
        </p:nvSpPr>
        <p:spPr>
          <a:xfrm>
            <a:off x="4721574" y="4834209"/>
            <a:ext cx="2743199" cy="504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4000" y="360000"/>
            <a:ext cx="9829800" cy="864000"/>
          </a:xfrm>
        </p:spPr>
        <p:txBody>
          <a:bodyPr>
            <a:normAutofit/>
          </a:bodyPr>
          <a:lstStyle>
            <a:lvl1pPr>
              <a:defRPr sz="3200">
                <a:solidFill>
                  <a:schemeClr val="accent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1524000" y="1364400"/>
            <a:ext cx="98298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7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8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5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8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4655999" y="919175"/>
            <a:ext cx="2880000" cy="1081088"/>
          </a:xfrm>
        </p:spPr>
        <p:txBody>
          <a:bodyPr anchor="b">
            <a:normAutofit/>
          </a:bodyPr>
          <a:lstStyle>
            <a:lvl1pPr algn="ctr">
              <a:defRPr sz="6600">
                <a:solidFill>
                  <a:schemeClr val="bg1"/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4" name="文本占位符 2"/>
          <p:cNvSpPr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4656000" y="2089175"/>
            <a:ext cx="2880000" cy="504000"/>
          </a:xfrm>
        </p:spPr>
        <p:txBody>
          <a:bodyPr anchor="t">
            <a:normAutofit/>
          </a:bodyPr>
          <a:lstStyle>
            <a:lvl1pPr algn="ctr" indent="0" marL="0">
              <a:buNone/>
              <a:defRPr b="0" sz="1800">
                <a:solidFill>
                  <a:schemeClr val="bg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副标题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526400" y="3381109"/>
            <a:ext cx="9144000" cy="1152000"/>
          </a:xfrm>
        </p:spPr>
        <p:txBody>
          <a:bodyPr anchor="b">
            <a:noAutofit/>
          </a:bodyPr>
          <a:lstStyle>
            <a:lvl1pPr algn="ctr">
              <a:defRPr sz="6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单击此处编辑标题</a:t>
            </a:r>
            <a:endParaRPr altLang="en-US" dirty="0" lang="zh-CN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90" name="文本占位符 7"/>
          <p:cNvSpPr>
            <a:spLocks noGrp="1"/>
          </p:cNvSpPr>
          <p:nvPr>
            <p:ph type="body" sz="quarter" idx="13" hasCustomPrompt="1"/>
            <p:custDataLst>
              <p:tags r:id="rId5"/>
            </p:custDataLst>
          </p:nvPr>
        </p:nvSpPr>
        <p:spPr>
          <a:xfrm>
            <a:off x="1524000" y="2189693"/>
            <a:ext cx="9144000" cy="1148675"/>
          </a:xfrm>
        </p:spPr>
        <p:txBody>
          <a:bodyPr anchor="b">
            <a:noAutofit/>
          </a:bodyPr>
          <a:lstStyle>
            <a:lvl1pPr algn="ctr" indent="0" marL="0">
              <a:buNone/>
              <a:defRPr sz="8000">
                <a:solidFill>
                  <a:schemeClr val="lt1">
                    <a:lumMod val="100000"/>
                  </a:schemeClr>
                </a:solidFill>
                <a:latin typeface="Montserrat ExtraBold" panose="00000900000000000000" pitchFamily="2" charset="0"/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4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8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0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2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6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>
                <a:solidFill>
                  <a:schemeClr val="accent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0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0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>
                <a:solidFill>
                  <a:schemeClr val="accent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2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4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6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8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992922" y="360000"/>
            <a:ext cx="9360877" cy="864000"/>
          </a:xfrm>
          <a:noFill/>
        </p:spPr>
        <p:txBody>
          <a:bodyPr>
            <a:normAutofit/>
          </a:bodyPr>
          <a:lstStyle>
            <a:lvl1pPr>
              <a:defRPr sz="3200">
                <a:solidFill>
                  <a:schemeClr val="accent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8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2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1688122" y="360000"/>
            <a:ext cx="9665677" cy="58176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6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0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664676" y="360000"/>
            <a:ext cx="9690711" cy="8640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4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662964" y="1296000"/>
            <a:ext cx="9689248" cy="576000"/>
          </a:xfrm>
        </p:spPr>
        <p:txBody>
          <a:bodyPr anchor="t"/>
          <a:lstStyle>
            <a:lvl1pPr indent="0" marL="0">
              <a:buNone/>
              <a:defRPr b="0" sz="2400">
                <a:solidFill>
                  <a:schemeClr val="accent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46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0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52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2711116" y="1532672"/>
            <a:ext cx="6769768" cy="2139650"/>
          </a:xfrm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defRPr sz="6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</a:t>
            </a:r>
            <a:br>
              <a:rPr altLang="zh-CN" dirty="0" lang="en-US"/>
            </a:br>
            <a:r>
              <a:rPr altLang="en-US" dirty="0" lang="zh-CN"/>
              <a:t>编辑母版标题样式</a:t>
            </a:r>
            <a:endParaRPr altLang="en-US" dirty="0" lang="zh-CN"/>
          </a:p>
        </p:txBody>
      </p:sp>
      <p:sp>
        <p:nvSpPr>
          <p:cNvPr id="1048754" name="文本占位符 23"/>
          <p:cNvSpPr>
            <a:spLocks noGrp="1"/>
          </p:cNvSpPr>
          <p:nvPr>
            <p:ph type="body" sz="quarter" idx="17" hasCustomPrompt="1"/>
            <p:custDataLst>
              <p:tags r:id="rId4"/>
            </p:custDataLst>
          </p:nvPr>
        </p:nvSpPr>
        <p:spPr>
          <a:xfrm>
            <a:off x="4724400" y="4154172"/>
            <a:ext cx="2743200" cy="504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50.xml"/><Relationship Id="rId13" Type="http://schemas.openxmlformats.org/officeDocument/2006/relationships/image" Target="../media/image4.jpeg"/><Relationship Id="rId14" Type="http://schemas.openxmlformats.org/officeDocument/2006/relationships/tags" Target="../tags/tag51.xml"/><Relationship Id="rId15" Type="http://schemas.openxmlformats.org/officeDocument/2006/relationships/tags" Target="../tags/tag52.xml"/><Relationship Id="rId16" Type="http://schemas.openxmlformats.org/officeDocument/2006/relationships/tags" Target="../tags/tag53.xml"/><Relationship Id="rId17" Type="http://schemas.openxmlformats.org/officeDocument/2006/relationships/tags" Target="../tags/tag54.xml"/><Relationship Id="rId18" Type="http://schemas.openxmlformats.org/officeDocument/2006/relationships/tags" Target="../tags/tag55.xml"/><Relationship Id="rId19" Type="http://schemas.openxmlformats.org/officeDocument/2006/relationships/tags" Target="../tags/tag56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7827" r:id="rId1"/>
    <p:sldLayoutId id="2147497828" r:id="rId2"/>
    <p:sldLayoutId id="2147497829" r:id="rId3"/>
    <p:sldLayoutId id="2147497830" r:id="rId4"/>
    <p:sldLayoutId id="2147497831" r:id="rId5"/>
    <p:sldLayoutId id="2147497832" r:id="rId6"/>
    <p:sldLayoutId id="2147497833" r:id="rId7"/>
    <p:sldLayoutId id="2147497834" r:id="rId8"/>
    <p:sldLayoutId id="2147497835" r:id="rId9"/>
    <p:sldLayoutId id="2147497836" r:id="rId10"/>
    <p:sldLayoutId id="2147497837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8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4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1664676" y="360000"/>
            <a:ext cx="9689123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6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1664676" y="1364400"/>
            <a:ext cx="9689123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58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2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7864" r:id="rId1"/>
    <p:sldLayoutId id="2147497865" r:id="rId2"/>
    <p:sldLayoutId id="2147497866" r:id="rId3"/>
    <p:sldLayoutId id="2147497867" r:id="rId4"/>
    <p:sldLayoutId id="2147497868" r:id="rId5"/>
    <p:sldLayoutId id="2147497869" r:id="rId6"/>
    <p:sldLayoutId id="2147497870" r:id="rId7"/>
    <p:sldLayoutId id="2147497871" r:id="rId8"/>
    <p:sldLayoutId id="2147497872" r:id="rId9"/>
    <p:sldLayoutId id="2147497873" r:id="rId10"/>
    <p:sldLayoutId id="2147497874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2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accent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tags" Target="../tags/tag58.xml"/><Relationship Id="rId3" Type="http://schemas.openxmlformats.org/officeDocument/2006/relationships/tags" Target="../tags/tag59.xml"/><Relationship Id="rId4" Type="http://schemas.openxmlformats.org/officeDocument/2006/relationships/tags" Target="../tags/tag60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tags" Target="../tags/tag62.xml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tags" Target="../tags/tag65.xml"/><Relationship Id="rId6" Type="http://schemas.openxmlformats.org/officeDocument/2006/relationships/tags" Target="../tags/tag66.xml"/><Relationship Id="rId7" Type="http://schemas.openxmlformats.org/officeDocument/2006/relationships/tags" Target="../tags/tag67.xml"/><Relationship Id="rId8" Type="http://schemas.openxmlformats.org/officeDocument/2006/relationships/tags" Target="../tags/tag68.xml"/><Relationship Id="rId9" Type="http://schemas.openxmlformats.org/officeDocument/2006/relationships/tags" Target="../tags/tag69.xml"/><Relationship Id="rId10" Type="http://schemas.openxmlformats.org/officeDocument/2006/relationships/tags" Target="../tags/tag70.xml"/><Relationship Id="rId11" Type="http://schemas.openxmlformats.org/officeDocument/2006/relationships/tags" Target="../tags/tag71.xml"/><Relationship Id="rId12" Type="http://schemas.openxmlformats.org/officeDocument/2006/relationships/tags" Target="../tags/tag72.xml"/><Relationship Id="rId13" Type="http://schemas.openxmlformats.org/officeDocument/2006/relationships/tags" Target="../tags/tag73.xml"/><Relationship Id="rId14" Type="http://schemas.openxmlformats.org/officeDocument/2006/relationships/tags" Target="../tags/tag74.xml"/><Relationship Id="rId15" Type="http://schemas.openxmlformats.org/officeDocument/2006/relationships/tags" Target="../tags/tag75.xml"/><Relationship Id="rId16" Type="http://schemas.openxmlformats.org/officeDocument/2006/relationships/tags" Target="../tags/tag76.xml"/><Relationship Id="rId17" Type="http://schemas.openxmlformats.org/officeDocument/2006/relationships/tags" Target="../tags/tag77.xml"/><Relationship Id="rId18" Type="http://schemas.openxmlformats.org/officeDocument/2006/relationships/tags" Target="../tags/tag78.xml"/><Relationship Id="rId19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79.xml"/><Relationship Id="rId2" Type="http://schemas.openxmlformats.org/officeDocument/2006/relationships/tags" Target="../tags/tag80.xml"/><Relationship Id="rId3" Type="http://schemas.openxmlformats.org/officeDocument/2006/relationships/tags" Target="../tags/tag81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82.xml"/><Relationship Id="rId2" Type="http://schemas.openxmlformats.org/officeDocument/2006/relationships/tags" Target="../tags/tag83.xml"/><Relationship Id="rId3" Type="http://schemas.openxmlformats.org/officeDocument/2006/relationships/tags" Target="../tags/tag84.xml"/><Relationship Id="rId4" Type="http://schemas.openxmlformats.org/officeDocument/2006/relationships/tags" Target="../tags/tag85.xml"/><Relationship Id="rId5" Type="http://schemas.openxmlformats.org/officeDocument/2006/relationships/tags" Target="../tags/tag86.xml"/><Relationship Id="rId6" Type="http://schemas.openxmlformats.org/officeDocument/2006/relationships/tags" Target="../tags/tag87.xml"/><Relationship Id="rId7" Type="http://schemas.openxmlformats.org/officeDocument/2006/relationships/tags" Target="../tags/tag88.xml"/><Relationship Id="rId8" Type="http://schemas.openxmlformats.org/officeDocument/2006/relationships/tags" Target="../tags/tag89.xml"/><Relationship Id="rId9" Type="http://schemas.openxmlformats.org/officeDocument/2006/relationships/tags" Target="../tags/tag90.xml"/><Relationship Id="rId10" Type="http://schemas.openxmlformats.org/officeDocument/2006/relationships/tags" Target="../tags/tag91.xml"/><Relationship Id="rId11" Type="http://schemas.openxmlformats.org/officeDocument/2006/relationships/tags" Target="../tags/tag92.xml"/><Relationship Id="rId12" Type="http://schemas.openxmlformats.org/officeDocument/2006/relationships/tags" Target="../tags/tag93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94.xml"/><Relationship Id="rId2" Type="http://schemas.openxmlformats.org/officeDocument/2006/relationships/tags" Target="../tags/tag95.xml"/><Relationship Id="rId3" Type="http://schemas.openxmlformats.org/officeDocument/2006/relationships/tags" Target="../tags/tag96.xml"/><Relationship Id="rId4" Type="http://schemas.openxmlformats.org/officeDocument/2006/relationships/tags" Target="../tags/tag97.xml"/><Relationship Id="rId5" Type="http://schemas.openxmlformats.org/officeDocument/2006/relationships/tags" Target="../tags/tag98.xml"/><Relationship Id="rId6" Type="http://schemas.openxmlformats.org/officeDocument/2006/relationships/tags" Target="../tags/tag99.xml"/><Relationship Id="rId7" Type="http://schemas.openxmlformats.org/officeDocument/2006/relationships/tags" Target="../tags/tag100.xml"/><Relationship Id="rId8" Type="http://schemas.openxmlformats.org/officeDocument/2006/relationships/tags" Target="../tags/tag101.xml"/><Relationship Id="rId9" Type="http://schemas.openxmlformats.org/officeDocument/2006/relationships/tags" Target="../tags/tag102.xml"/><Relationship Id="rId10" Type="http://schemas.openxmlformats.org/officeDocument/2006/relationships/tags" Target="../tags/tag103.xml"/><Relationship Id="rId11" Type="http://schemas.openxmlformats.org/officeDocument/2006/relationships/tags" Target="../tags/tag104.xml"/><Relationship Id="rId12" Type="http://schemas.openxmlformats.org/officeDocument/2006/relationships/tags" Target="../tags/tag105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06.xml"/><Relationship Id="rId2" Type="http://schemas.openxmlformats.org/officeDocument/2006/relationships/tags" Target="../tags/tag107.xml"/><Relationship Id="rId3" Type="http://schemas.openxmlformats.org/officeDocument/2006/relationships/tags" Target="../tags/tag108.xml"/><Relationship Id="rId4" Type="http://schemas.openxmlformats.org/officeDocument/2006/relationships/tags" Target="../tags/tag109.xml"/><Relationship Id="rId5" Type="http://schemas.openxmlformats.org/officeDocument/2006/relationships/tags" Target="../tags/tag110.xml"/><Relationship Id="rId6" Type="http://schemas.openxmlformats.org/officeDocument/2006/relationships/tags" Target="../tags/tag111.xml"/><Relationship Id="rId7" Type="http://schemas.openxmlformats.org/officeDocument/2006/relationships/tags" Target="../tags/tag112.xml"/><Relationship Id="rId8" Type="http://schemas.openxmlformats.org/officeDocument/2006/relationships/tags" Target="../tags/tag113.xml"/><Relationship Id="rId9" Type="http://schemas.openxmlformats.org/officeDocument/2006/relationships/tags" Target="../tags/tag114.xml"/><Relationship Id="rId10" Type="http://schemas.openxmlformats.org/officeDocument/2006/relationships/tags" Target="../tags/tag115.xml"/><Relationship Id="rId11" Type="http://schemas.openxmlformats.org/officeDocument/2006/relationships/tags" Target="../tags/tag116.xml"/><Relationship Id="rId12" Type="http://schemas.openxmlformats.org/officeDocument/2006/relationships/tags" Target="../tags/tag117.xml"/><Relationship Id="rId13" Type="http://schemas.openxmlformats.org/officeDocument/2006/relationships/tags" Target="../tags/tag118.xml"/><Relationship Id="rId14" Type="http://schemas.openxmlformats.org/officeDocument/2006/relationships/tags" Target="../tags/tag119.xml"/><Relationship Id="rId15" Type="http://schemas.openxmlformats.org/officeDocument/2006/relationships/tags" Target="../tags/tag120.xml"/><Relationship Id="rId16" Type="http://schemas.openxmlformats.org/officeDocument/2006/relationships/tags" Target="../tags/tag121.xml"/><Relationship Id="rId17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22.xml"/><Relationship Id="rId2" Type="http://schemas.openxmlformats.org/officeDocument/2006/relationships/tags" Target="../tags/tag123.xml"/><Relationship Id="rId3" Type="http://schemas.openxmlformats.org/officeDocument/2006/relationships/tags" Target="../tags/tag124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25.xml"/><Relationship Id="rId2" Type="http://schemas.openxmlformats.org/officeDocument/2006/relationships/tags" Target="../tags/tag126.xml"/><Relationship Id="rId3" Type="http://schemas.openxmlformats.org/officeDocument/2006/relationships/tags" Target="../tags/tag127.xml"/><Relationship Id="rId4" Type="http://schemas.openxmlformats.org/officeDocument/2006/relationships/tags" Target="../tags/tag128.xml"/><Relationship Id="rId5" Type="http://schemas.openxmlformats.org/officeDocument/2006/relationships/tags" Target="../tags/tag129.xml"/><Relationship Id="rId6" Type="http://schemas.openxmlformats.org/officeDocument/2006/relationships/tags" Target="../tags/tag130.xml"/><Relationship Id="rId7" Type="http://schemas.openxmlformats.org/officeDocument/2006/relationships/tags" Target="../tags/tag131.xml"/><Relationship Id="rId8" Type="http://schemas.openxmlformats.org/officeDocument/2006/relationships/tags" Target="../tags/tag132.xml"/><Relationship Id="rId9" Type="http://schemas.openxmlformats.org/officeDocument/2006/relationships/tags" Target="../tags/tag133.xml"/><Relationship Id="rId10" Type="http://schemas.openxmlformats.org/officeDocument/2006/relationships/tags" Target="../tags/tag134.xml"/><Relationship Id="rId11" Type="http://schemas.openxmlformats.org/officeDocument/2006/relationships/tags" Target="../tags/tag135.xml"/><Relationship Id="rId12" Type="http://schemas.openxmlformats.org/officeDocument/2006/relationships/tags" Target="../tags/tag136.xml"/><Relationship Id="rId13" Type="http://schemas.openxmlformats.org/officeDocument/2006/relationships/tags" Target="../tags/tag137.xml"/><Relationship Id="rId14" Type="http://schemas.openxmlformats.org/officeDocument/2006/relationships/tags" Target="../tags/tag138.xml"/><Relationship Id="rId15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tags" Target="../tags/tag141.xml"/><Relationship Id="rId4" Type="http://schemas.openxmlformats.org/officeDocument/2006/relationships/tags" Target="../tags/tag142.xml"/><Relationship Id="rId5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43.xml"/><Relationship Id="rId2" Type="http://schemas.openxmlformats.org/officeDocument/2006/relationships/tags" Target="../tags/tag144.xml"/><Relationship Id="rId3" Type="http://schemas.openxmlformats.org/officeDocument/2006/relationships/tags" Target="../tags/tag145.xml"/><Relationship Id="rId4" Type="http://schemas.openxmlformats.org/officeDocument/2006/relationships/tags" Target="../tags/tag146.xml"/><Relationship Id="rId5" Type="http://schemas.openxmlformats.org/officeDocument/2006/relationships/tags" Target="../tags/tag147.xml"/><Relationship Id="rId6" Type="http://schemas.openxmlformats.org/officeDocument/2006/relationships/tags" Target="../tags/tag148.xml"/><Relationship Id="rId7" Type="http://schemas.openxmlformats.org/officeDocument/2006/relationships/tags" Target="../tags/tag149.xml"/><Relationship Id="rId8" Type="http://schemas.openxmlformats.org/officeDocument/2006/relationships/tags" Target="../tags/tag150.xml"/><Relationship Id="rId9" Type="http://schemas.openxmlformats.org/officeDocument/2006/relationships/tags" Target="../tags/tag151.xml"/><Relationship Id="rId10" Type="http://schemas.openxmlformats.org/officeDocument/2006/relationships/tags" Target="../tags/tag152.xml"/><Relationship Id="rId11" Type="http://schemas.openxmlformats.org/officeDocument/2006/relationships/tags" Target="../tags/tag153.xml"/><Relationship Id="rId12" Type="http://schemas.openxmlformats.org/officeDocument/2006/relationships/tags" Target="../tags/tag154.xml"/><Relationship Id="rId13" Type="http://schemas.openxmlformats.org/officeDocument/2006/relationships/tags" Target="../tags/tag155.xml"/><Relationship Id="rId14" Type="http://schemas.openxmlformats.org/officeDocument/2006/relationships/tags" Target="../tags/tag156.xml"/><Relationship Id="rId15" Type="http://schemas.openxmlformats.org/officeDocument/2006/relationships/tags" Target="../tags/tag157.xml"/><Relationship Id="rId16" Type="http://schemas.openxmlformats.org/officeDocument/2006/relationships/tags" Target="../tags/tag158.xml"/><Relationship Id="rId17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59.xml"/><Relationship Id="rId2" Type="http://schemas.openxmlformats.org/officeDocument/2006/relationships/tags" Target="../tags/tag160.xml"/><Relationship Id="rId3" Type="http://schemas.openxmlformats.org/officeDocument/2006/relationships/tags" Target="../tags/tag161.xml"/><Relationship Id="rId4" Type="http://schemas.openxmlformats.org/officeDocument/2006/relationships/tags" Target="../tags/tag162.xml"/><Relationship Id="rId5" Type="http://schemas.openxmlformats.org/officeDocument/2006/relationships/tags" Target="../tags/tag163.xml"/><Relationship Id="rId6" Type="http://schemas.openxmlformats.org/officeDocument/2006/relationships/tags" Target="../tags/tag164.xml"/><Relationship Id="rId7" Type="http://schemas.openxmlformats.org/officeDocument/2006/relationships/tags" Target="../tags/tag165.xml"/><Relationship Id="rId8" Type="http://schemas.openxmlformats.org/officeDocument/2006/relationships/tags" Target="../tags/tag166.xml"/><Relationship Id="rId9" Type="http://schemas.openxmlformats.org/officeDocument/2006/relationships/tags" Target="../tags/tag167.xml"/><Relationship Id="rId10" Type="http://schemas.openxmlformats.org/officeDocument/2006/relationships/tags" Target="../tags/tag168.xml"/><Relationship Id="rId11" Type="http://schemas.openxmlformats.org/officeDocument/2006/relationships/tags" Target="../tags/tag169.xml"/><Relationship Id="rId12" Type="http://schemas.openxmlformats.org/officeDocument/2006/relationships/tags" Target="../tags/tag170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71.xml"/><Relationship Id="rId2" Type="http://schemas.openxmlformats.org/officeDocument/2006/relationships/tags" Target="../tags/tag172.xml"/><Relationship Id="rId3" Type="http://schemas.openxmlformats.org/officeDocument/2006/relationships/tags" Target="../tags/tag173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74.xml"/><Relationship Id="rId2" Type="http://schemas.openxmlformats.org/officeDocument/2006/relationships/tags" Target="../tags/tag175.xml"/><Relationship Id="rId3" Type="http://schemas.openxmlformats.org/officeDocument/2006/relationships/tags" Target="../tags/tag176.xml"/><Relationship Id="rId4" Type="http://schemas.openxmlformats.org/officeDocument/2006/relationships/tags" Target="../tags/tag177.xml"/><Relationship Id="rId5" Type="http://schemas.openxmlformats.org/officeDocument/2006/relationships/tags" Target="../tags/tag178.xml"/><Relationship Id="rId6" Type="http://schemas.openxmlformats.org/officeDocument/2006/relationships/tags" Target="../tags/tag179.xml"/><Relationship Id="rId7" Type="http://schemas.openxmlformats.org/officeDocument/2006/relationships/tags" Target="../tags/tag180.xml"/><Relationship Id="rId8" Type="http://schemas.openxmlformats.org/officeDocument/2006/relationships/tags" Target="../tags/tag181.xml"/><Relationship Id="rId9" Type="http://schemas.openxmlformats.org/officeDocument/2006/relationships/tags" Target="../tags/tag182.xml"/><Relationship Id="rId10" Type="http://schemas.openxmlformats.org/officeDocument/2006/relationships/tags" Target="../tags/tag183.xml"/><Relationship Id="rId11" Type="http://schemas.openxmlformats.org/officeDocument/2006/relationships/tags" Target="../tags/tag184.xml"/><Relationship Id="rId12" Type="http://schemas.openxmlformats.org/officeDocument/2006/relationships/tags" Target="../tags/tag185.xml"/><Relationship Id="rId13" Type="http://schemas.openxmlformats.org/officeDocument/2006/relationships/tags" Target="../tags/tag186.xml"/><Relationship Id="rId14" Type="http://schemas.openxmlformats.org/officeDocument/2006/relationships/tags" Target="../tags/tag187.xml"/><Relationship Id="rId15" Type="http://schemas.openxmlformats.org/officeDocument/2006/relationships/tags" Target="../tags/tag188.xml"/><Relationship Id="rId16" Type="http://schemas.openxmlformats.org/officeDocument/2006/relationships/tags" Target="../tags/tag189.xml"/><Relationship Id="rId17" Type="http://schemas.openxmlformats.org/officeDocument/2006/relationships/tags" Target="../tags/tag190.xml"/><Relationship Id="rId18" Type="http://schemas.openxmlformats.org/officeDocument/2006/relationships/tags" Target="../tags/tag191.xml"/><Relationship Id="rId19" Type="http://schemas.openxmlformats.org/officeDocument/2006/relationships/tags" Target="../tags/tag192.xml"/><Relationship Id="rId20" Type="http://schemas.openxmlformats.org/officeDocument/2006/relationships/tags" Target="../tags/tag193.xml"/><Relationship Id="rId21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94.xml"/><Relationship Id="rId2" Type="http://schemas.openxmlformats.org/officeDocument/2006/relationships/tags" Target="../tags/tag195.xml"/><Relationship Id="rId3" Type="http://schemas.openxmlformats.org/officeDocument/2006/relationships/tags" Target="../tags/tag196.xml"/><Relationship Id="rId4" Type="http://schemas.openxmlformats.org/officeDocument/2006/relationships/tags" Target="../tags/tag197.xml"/><Relationship Id="rId5" Type="http://schemas.openxmlformats.org/officeDocument/2006/relationships/tags" Target="../tags/tag198.xml"/><Relationship Id="rId6" Type="http://schemas.openxmlformats.org/officeDocument/2006/relationships/tags" Target="../tags/tag199.xml"/><Relationship Id="rId7" Type="http://schemas.openxmlformats.org/officeDocument/2006/relationships/tags" Target="../tags/tag200.xml"/><Relationship Id="rId8" Type="http://schemas.openxmlformats.org/officeDocument/2006/relationships/tags" Target="../tags/tag201.xml"/><Relationship Id="rId9" Type="http://schemas.openxmlformats.org/officeDocument/2006/relationships/tags" Target="../tags/tag202.xml"/><Relationship Id="rId10" Type="http://schemas.openxmlformats.org/officeDocument/2006/relationships/tags" Target="../tags/tag203.xml"/><Relationship Id="rId11" Type="http://schemas.openxmlformats.org/officeDocument/2006/relationships/tags" Target="../tags/tag204.xml"/><Relationship Id="rId12" Type="http://schemas.openxmlformats.org/officeDocument/2006/relationships/tags" Target="../tags/tag205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06.xml"/><Relationship Id="rId2" Type="http://schemas.openxmlformats.org/officeDocument/2006/relationships/tags" Target="../tags/tag207.xml"/><Relationship Id="rId3" Type="http://schemas.openxmlformats.org/officeDocument/2006/relationships/tags" Target="../tags/tag208.xml"/><Relationship Id="rId4" Type="http://schemas.openxmlformats.org/officeDocument/2006/relationships/tags" Target="../tags/tag209.xml"/><Relationship Id="rId5" Type="http://schemas.openxmlformats.org/officeDocument/2006/relationships/tags" Target="../tags/tag210.xml"/><Relationship Id="rId6" Type="http://schemas.openxmlformats.org/officeDocument/2006/relationships/tags" Target="../tags/tag211.xml"/><Relationship Id="rId7" Type="http://schemas.openxmlformats.org/officeDocument/2006/relationships/tags" Target="../tags/tag212.xml"/><Relationship Id="rId8" Type="http://schemas.openxmlformats.org/officeDocument/2006/relationships/tags" Target="../tags/tag213.xml"/><Relationship Id="rId9" Type="http://schemas.openxmlformats.org/officeDocument/2006/relationships/tags" Target="../tags/tag214.xml"/><Relationship Id="rId10" Type="http://schemas.openxmlformats.org/officeDocument/2006/relationships/tags" Target="../tags/tag215.xml"/><Relationship Id="rId11" Type="http://schemas.openxmlformats.org/officeDocument/2006/relationships/tags" Target="../tags/tag216.xml"/><Relationship Id="rId12" Type="http://schemas.openxmlformats.org/officeDocument/2006/relationships/tags" Target="../tags/tag217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18.xml"/><Relationship Id="rId2" Type="http://schemas.openxmlformats.org/officeDocument/2006/relationships/tags" Target="../tags/tag219.xml"/><Relationship Id="rId3" Type="http://schemas.openxmlformats.org/officeDocument/2006/relationships/tags" Target="../tags/tag220.xml"/><Relationship Id="rId4" Type="http://schemas.openxmlformats.org/officeDocument/2006/relationships/tags" Target="../tags/tag221.xml"/><Relationship Id="rId5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22.xml"/><Relationship Id="rId2" Type="http://schemas.openxmlformats.org/officeDocument/2006/relationships/tags" Target="../tags/tag223.xml"/><Relationship Id="rId3" Type="http://schemas.openxmlformats.org/officeDocument/2006/relationships/tags" Target="../tags/tag224.xml"/><Relationship Id="rId4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25.xml"/><Relationship Id="rId2" Type="http://schemas.openxmlformats.org/officeDocument/2006/relationships/tags" Target="../tags/tag226.xml"/><Relationship Id="rId3" Type="http://schemas.openxmlformats.org/officeDocument/2006/relationships/tags" Target="../tags/tag227.xml"/><Relationship Id="rId4" Type="http://schemas.openxmlformats.org/officeDocument/2006/relationships/tags" Target="../tags/tag228.xml"/><Relationship Id="rId5" Type="http://schemas.openxmlformats.org/officeDocument/2006/relationships/tags" Target="../tags/tag229.xml"/><Relationship Id="rId6" Type="http://schemas.openxmlformats.org/officeDocument/2006/relationships/tags" Target="../tags/tag230.xml"/><Relationship Id="rId7" Type="http://schemas.openxmlformats.org/officeDocument/2006/relationships/tags" Target="../tags/tag231.xml"/><Relationship Id="rId8" Type="http://schemas.openxmlformats.org/officeDocument/2006/relationships/tags" Target="../tags/tag232.xml"/><Relationship Id="rId9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33.xml"/><Relationship Id="rId2" Type="http://schemas.openxmlformats.org/officeDocument/2006/relationships/tags" Target="../tags/tag234.xml"/><Relationship Id="rId3" Type="http://schemas.openxmlformats.org/officeDocument/2006/relationships/tags" Target="../tags/tag235.xml"/><Relationship Id="rId4" Type="http://schemas.openxmlformats.org/officeDocument/2006/relationships/tags" Target="../tags/tag236.xml"/><Relationship Id="rId5" Type="http://schemas.openxmlformats.org/officeDocument/2006/relationships/tags" Target="../tags/tag237.xml"/><Relationship Id="rId6" Type="http://schemas.openxmlformats.org/officeDocument/2006/relationships/tags" Target="../tags/tag238.xml"/><Relationship Id="rId7" Type="http://schemas.openxmlformats.org/officeDocument/2006/relationships/tags" Target="../tags/tag239.xml"/><Relationship Id="rId8" Type="http://schemas.openxmlformats.org/officeDocument/2006/relationships/tags" Target="../tags/tag240.xml"/><Relationship Id="rId9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41.xml"/><Relationship Id="rId2" Type="http://schemas.openxmlformats.org/officeDocument/2006/relationships/tags" Target="../tags/tag242.xml"/><Relationship Id="rId3" Type="http://schemas.openxmlformats.org/officeDocument/2006/relationships/tags" Target="../tags/tag243.xml"/><Relationship Id="rId4" Type="http://schemas.openxmlformats.org/officeDocument/2006/relationships/tags" Target="../tags/tag244.xml"/><Relationship Id="rId5" Type="http://schemas.openxmlformats.org/officeDocument/2006/relationships/tags" Target="../tags/tag245.xml"/><Relationship Id="rId6" Type="http://schemas.openxmlformats.org/officeDocument/2006/relationships/tags" Target="../tags/tag246.xml"/><Relationship Id="rId7" Type="http://schemas.openxmlformats.org/officeDocument/2006/relationships/tags" Target="../tags/tag247.xml"/><Relationship Id="rId8" Type="http://schemas.openxmlformats.org/officeDocument/2006/relationships/tags" Target="../tags/tag248.xml"/><Relationship Id="rId9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49.xml"/><Relationship Id="rId2" Type="http://schemas.openxmlformats.org/officeDocument/2006/relationships/tags" Target="../tags/tag250.xml"/><Relationship Id="rId3" Type="http://schemas.openxmlformats.org/officeDocument/2006/relationships/tags" Target="../tags/tag251.xml"/><Relationship Id="rId4" Type="http://schemas.openxmlformats.org/officeDocument/2006/relationships/tags" Target="../tags/tag252.xml"/><Relationship Id="rId5" Type="http://schemas.openxmlformats.org/officeDocument/2006/relationships/tags" Target="../tags/tag253.xml"/><Relationship Id="rId6" Type="http://schemas.openxmlformats.org/officeDocument/2006/relationships/tags" Target="../tags/tag254.xml"/><Relationship Id="rId7" Type="http://schemas.openxmlformats.org/officeDocument/2006/relationships/tags" Target="../tags/tag255.xml"/><Relationship Id="rId8" Type="http://schemas.openxmlformats.org/officeDocument/2006/relationships/tags" Target="../tags/tag256.xml"/><Relationship Id="rId9" Type="http://schemas.openxmlformats.org/officeDocument/2006/relationships/tags" Target="../tags/tag257.xml"/><Relationship Id="rId10" Type="http://schemas.openxmlformats.org/officeDocument/2006/relationships/tags" Target="../tags/tag258.xml"/><Relationship Id="rId11" Type="http://schemas.openxmlformats.org/officeDocument/2006/relationships/tags" Target="../tags/tag259.xml"/><Relationship Id="rId12" Type="http://schemas.openxmlformats.org/officeDocument/2006/relationships/tags" Target="../tags/tag260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61.xml"/><Relationship Id="rId2" Type="http://schemas.openxmlformats.org/officeDocument/2006/relationships/tags" Target="../tags/tag262.xml"/><Relationship Id="rId3" Type="http://schemas.openxmlformats.org/officeDocument/2006/relationships/tags" Target="../tags/tag263.xml"/><Relationship Id="rId4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64.xml"/><Relationship Id="rId2" Type="http://schemas.openxmlformats.org/officeDocument/2006/relationships/tags" Target="../tags/tag265.xml"/><Relationship Id="rId3" Type="http://schemas.openxmlformats.org/officeDocument/2006/relationships/tags" Target="../tags/tag266.xml"/><Relationship Id="rId4" Type="http://schemas.openxmlformats.org/officeDocument/2006/relationships/tags" Target="../tags/tag267.xml"/><Relationship Id="rId5" Type="http://schemas.openxmlformats.org/officeDocument/2006/relationships/tags" Target="../tags/tag268.xml"/><Relationship Id="rId6" Type="http://schemas.openxmlformats.org/officeDocument/2006/relationships/tags" Target="../tags/tag269.xml"/><Relationship Id="rId7" Type="http://schemas.openxmlformats.org/officeDocument/2006/relationships/tags" Target="../tags/tag270.xml"/><Relationship Id="rId8" Type="http://schemas.openxmlformats.org/officeDocument/2006/relationships/tags" Target="../tags/tag271.xml"/><Relationship Id="rId9" Type="http://schemas.openxmlformats.org/officeDocument/2006/relationships/tags" Target="../tags/tag272.xml"/><Relationship Id="rId10" Type="http://schemas.openxmlformats.org/officeDocument/2006/relationships/tags" Target="../tags/tag273.xml"/><Relationship Id="rId11" Type="http://schemas.openxmlformats.org/officeDocument/2006/relationships/tags" Target="../tags/tag274.xml"/><Relationship Id="rId12" Type="http://schemas.openxmlformats.org/officeDocument/2006/relationships/tags" Target="../tags/tag275.xml"/><Relationship Id="rId13" Type="http://schemas.openxmlformats.org/officeDocument/2006/relationships/tags" Target="../tags/tag276.xml"/><Relationship Id="rId14" Type="http://schemas.openxmlformats.org/officeDocument/2006/relationships/tags" Target="../tags/tag277.xml"/><Relationship Id="rId15" Type="http://schemas.openxmlformats.org/officeDocument/2006/relationships/tags" Target="../tags/tag278.xml"/><Relationship Id="rId16" Type="http://schemas.openxmlformats.org/officeDocument/2006/relationships/tags" Target="../tags/tag279.xml"/><Relationship Id="rId17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280.xml"/><Relationship Id="rId2" Type="http://schemas.openxmlformats.org/officeDocument/2006/relationships/tags" Target="../tags/tag281.xml"/><Relationship Id="rId3" Type="http://schemas.openxmlformats.org/officeDocument/2006/relationships/tags" Target="../tags/tag282.xml"/><Relationship Id="rId4" Type="http://schemas.openxmlformats.org/officeDocument/2006/relationships/tags" Target="../tags/tag283.xml"/><Relationship Id="rId5" Type="http://schemas.openxmlformats.org/officeDocument/2006/relationships/tags" Target="../tags/tag284.xml"/><Relationship Id="rId6" Type="http://schemas.openxmlformats.org/officeDocument/2006/relationships/tags" Target="../tags/tag285.xml"/><Relationship Id="rId7" Type="http://schemas.openxmlformats.org/officeDocument/2006/relationships/tags" Target="../tags/tag286.xml"/><Relationship Id="rId8" Type="http://schemas.openxmlformats.org/officeDocument/2006/relationships/tags" Target="../tags/tag287.xml"/><Relationship Id="rId9" Type="http://schemas.openxmlformats.org/officeDocument/2006/relationships/tags" Target="../tags/tag288.xml"/><Relationship Id="rId10" Type="http://schemas.openxmlformats.org/officeDocument/2006/relationships/tags" Target="../tags/tag289.xml"/><Relationship Id="rId11" Type="http://schemas.openxmlformats.org/officeDocument/2006/relationships/tags" Target="../tags/tag290.xml"/><Relationship Id="rId12" Type="http://schemas.openxmlformats.org/officeDocument/2006/relationships/tags" Target="../tags/tag291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292.xml"/><Relationship Id="rId2" Type="http://schemas.openxmlformats.org/officeDocument/2006/relationships/tags" Target="../tags/tag293.xml"/><Relationship Id="rId3" Type="http://schemas.openxmlformats.org/officeDocument/2006/relationships/tags" Target="../tags/tag294.xml"/><Relationship Id="rId4" Type="http://schemas.openxmlformats.org/officeDocument/2006/relationships/tags" Target="../tags/tag295.xml"/><Relationship Id="rId5" Type="http://schemas.openxmlformats.org/officeDocument/2006/relationships/tags" Target="../tags/tag296.xml"/><Relationship Id="rId6" Type="http://schemas.openxmlformats.org/officeDocument/2006/relationships/tags" Target="../tags/tag297.xml"/><Relationship Id="rId7" Type="http://schemas.openxmlformats.org/officeDocument/2006/relationships/tags" Target="../tags/tag298.xml"/><Relationship Id="rId8" Type="http://schemas.openxmlformats.org/officeDocument/2006/relationships/tags" Target="../tags/tag299.xml"/><Relationship Id="rId9" Type="http://schemas.openxmlformats.org/officeDocument/2006/relationships/tags" Target="../tags/tag300.xml"/><Relationship Id="rId10" Type="http://schemas.openxmlformats.org/officeDocument/2006/relationships/tags" Target="../tags/tag301.xml"/><Relationship Id="rId11" Type="http://schemas.openxmlformats.org/officeDocument/2006/relationships/tags" Target="../tags/tag302.xml"/><Relationship Id="rId12" Type="http://schemas.openxmlformats.org/officeDocument/2006/relationships/tags" Target="../tags/tag303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04.xml"/><Relationship Id="rId2" Type="http://schemas.openxmlformats.org/officeDocument/2006/relationships/tags" Target="../tags/tag305.xml"/><Relationship Id="rId3" Type="http://schemas.openxmlformats.org/officeDocument/2006/relationships/tags" Target="../tags/tag306.xml"/><Relationship Id="rId4" Type="http://schemas.openxmlformats.org/officeDocument/2006/relationships/tags" Target="../tags/tag307.xml"/><Relationship Id="rId5" Type="http://schemas.openxmlformats.org/officeDocument/2006/relationships/tags" Target="../tags/tag308.xml"/><Relationship Id="rId6" Type="http://schemas.openxmlformats.org/officeDocument/2006/relationships/tags" Target="../tags/tag309.xml"/><Relationship Id="rId7" Type="http://schemas.openxmlformats.org/officeDocument/2006/relationships/tags" Target="../tags/tag310.xml"/><Relationship Id="rId8" Type="http://schemas.openxmlformats.org/officeDocument/2006/relationships/tags" Target="../tags/tag311.xml"/><Relationship Id="rId9" Type="http://schemas.openxmlformats.org/officeDocument/2006/relationships/tags" Target="../tags/tag312.xml"/><Relationship Id="rId10" Type="http://schemas.openxmlformats.org/officeDocument/2006/relationships/tags" Target="../tags/tag313.xml"/><Relationship Id="rId11" Type="http://schemas.openxmlformats.org/officeDocument/2006/relationships/tags" Target="../tags/tag314.xml"/><Relationship Id="rId12" Type="http://schemas.openxmlformats.org/officeDocument/2006/relationships/tags" Target="../tags/tag315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16.xml"/><Relationship Id="rId2" Type="http://schemas.openxmlformats.org/officeDocument/2006/relationships/tags" Target="../tags/tag317.xml"/><Relationship Id="rId3" Type="http://schemas.openxmlformats.org/officeDocument/2006/relationships/tags" Target="../tags/tag318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2292545" y="1840534"/>
            <a:ext cx="7601258" cy="1987554"/>
          </a:xfrm>
        </p:spPr>
        <p:txBody>
          <a:bodyPr/>
          <a:p>
            <a:r>
              <a:rPr altLang="en-US" dirty="0" lang="zh-CN"/>
              <a:t>学习能力培养在小学教育中的重要性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2292545" y="4102538"/>
            <a:ext cx="7601258" cy="711200"/>
          </a:xfrm>
        </p:spPr>
        <p:txBody>
          <a:bodyPr/>
          <a:p>
            <a:r>
              <a:rPr altLang="en-US" dirty="0" lang="zh-CN"/>
              <a:t>单击此处添加副标题</a:t>
            </a:r>
            <a:endParaRPr altLang="en-US" dirty="0" lang="zh-CN"/>
          </a:p>
        </p:txBody>
      </p:sp>
      <p:sp>
        <p:nvSpPr>
          <p:cNvPr id="1048652" name="文本占位符 23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4721574" y="4834209"/>
            <a:ext cx="2743199" cy="50400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4655999" y="919175"/>
            <a:ext cx="2880000" cy="1081088"/>
          </a:xfrm>
        </p:spPr>
        <p:txBody>
          <a:bodyPr/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764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4656000" y="2089175"/>
            <a:ext cx="2880000" cy="504000"/>
          </a:xfrm>
        </p:spPr>
        <p:txBody>
          <a:bodyPr/>
          <a:p>
            <a:r>
              <a:rPr altLang="zh-CN" dirty="0" lang="en-US"/>
              <a:t>CONTENTS</a:t>
            </a:r>
            <a:endParaRPr altLang="en-US" dirty="0" lang="zh-CN"/>
          </a:p>
        </p:txBody>
      </p:sp>
      <p:sp>
        <p:nvSpPr>
          <p:cNvPr id="1048766" name="矩形: 圆角 7"/>
          <p:cNvSpPr/>
          <p:nvPr>
            <p:custDataLst>
              <p:tags r:id="rId3"/>
            </p:custDataLst>
          </p:nvPr>
        </p:nvSpPr>
        <p:spPr>
          <a:xfrm>
            <a:off x="328295" y="4233545"/>
            <a:ext cx="2199640" cy="2133600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68" name="矩形: 圆角 10"/>
          <p:cNvSpPr/>
          <p:nvPr>
            <p:custDataLst>
              <p:tags r:id="rId4"/>
            </p:custDataLst>
          </p:nvPr>
        </p:nvSpPr>
        <p:spPr>
          <a:xfrm>
            <a:off x="2660650" y="4233545"/>
            <a:ext cx="2199640" cy="2133600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70" name="矩形: 圆角 13"/>
          <p:cNvSpPr/>
          <p:nvPr>
            <p:custDataLst>
              <p:tags r:id="rId5"/>
            </p:custDataLst>
          </p:nvPr>
        </p:nvSpPr>
        <p:spPr>
          <a:xfrm>
            <a:off x="4994275" y="4233545"/>
            <a:ext cx="2199640" cy="2133600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72" name="矩形: 圆角 16"/>
          <p:cNvSpPr/>
          <p:nvPr>
            <p:custDataLst>
              <p:tags r:id="rId6"/>
            </p:custDataLst>
          </p:nvPr>
        </p:nvSpPr>
        <p:spPr>
          <a:xfrm>
            <a:off x="7327265" y="4233545"/>
            <a:ext cx="2199640" cy="2133600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b="1" lang="zh-CN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74" name="文本框 14"/>
          <p:cNvSpPr txBox="1"/>
          <p:nvPr>
            <p:custDataLst>
              <p:tags r:id="rId7"/>
            </p:custDataLst>
          </p:nvPr>
        </p:nvSpPr>
        <p:spPr>
          <a:xfrm flipH="1">
            <a:off x="328295" y="5046156"/>
            <a:ext cx="2045970" cy="1136432"/>
          </a:xfrm>
          <a:prstGeom prst="rect"/>
          <a:noFill/>
        </p:spPr>
        <p:txBody>
          <a:bodyPr vert="horz" wrap="square">
            <a:normAutofit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学习能力培养对小学教育的重要性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76" name="文本框 17"/>
          <p:cNvSpPr txBox="1"/>
          <p:nvPr>
            <p:custDataLst>
              <p:tags r:id="rId8"/>
            </p:custDataLst>
          </p:nvPr>
        </p:nvSpPr>
        <p:spPr>
          <a:xfrm>
            <a:off x="328295" y="4422586"/>
            <a:ext cx="2044700" cy="639445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One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78" name="矩形: 圆角 16"/>
          <p:cNvSpPr/>
          <p:nvPr>
            <p:custDataLst>
              <p:tags r:id="rId9"/>
            </p:custDataLst>
          </p:nvPr>
        </p:nvSpPr>
        <p:spPr>
          <a:xfrm>
            <a:off x="9660255" y="4233545"/>
            <a:ext cx="2199640" cy="2133600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b="1" lang="zh-CN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80" name="文本框 14"/>
          <p:cNvSpPr txBox="1"/>
          <p:nvPr>
            <p:custDataLst>
              <p:tags r:id="rId10"/>
            </p:custDataLst>
          </p:nvPr>
        </p:nvSpPr>
        <p:spPr>
          <a:xfrm flipH="1">
            <a:off x="2661285" y="5046156"/>
            <a:ext cx="2045970" cy="1136432"/>
          </a:xfrm>
          <a:prstGeom prst="rect"/>
          <a:noFill/>
        </p:spPr>
        <p:txBody>
          <a:bodyPr vert="horz" wrap="square">
            <a:normAutofit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小学教育中学习能力培养的方法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2" name="文本框 17"/>
          <p:cNvSpPr txBox="1"/>
          <p:nvPr>
            <p:custDataLst>
              <p:tags r:id="rId11"/>
            </p:custDataLst>
          </p:nvPr>
        </p:nvSpPr>
        <p:spPr>
          <a:xfrm>
            <a:off x="2661285" y="4422586"/>
            <a:ext cx="2044700" cy="639445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Two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4" name="文本框 14"/>
          <p:cNvSpPr txBox="1"/>
          <p:nvPr>
            <p:custDataLst>
              <p:tags r:id="rId12"/>
            </p:custDataLst>
          </p:nvPr>
        </p:nvSpPr>
        <p:spPr>
          <a:xfrm flipH="1">
            <a:off x="4994275" y="5046156"/>
            <a:ext cx="2045970" cy="1136432"/>
          </a:xfrm>
          <a:prstGeom prst="rect"/>
          <a:noFill/>
        </p:spPr>
        <p:txBody>
          <a:bodyPr vert="horz" wrap="square">
            <a:normAutofit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小学教育中学习能力培养的实践案例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6" name="文本框 17"/>
          <p:cNvSpPr txBox="1"/>
          <p:nvPr>
            <p:custDataLst>
              <p:tags r:id="rId13"/>
            </p:custDataLst>
          </p:nvPr>
        </p:nvSpPr>
        <p:spPr>
          <a:xfrm>
            <a:off x="4994275" y="4422586"/>
            <a:ext cx="2044700" cy="639445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Three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8" name="文本框 14"/>
          <p:cNvSpPr txBox="1"/>
          <p:nvPr>
            <p:custDataLst>
              <p:tags r:id="rId14"/>
            </p:custDataLst>
          </p:nvPr>
        </p:nvSpPr>
        <p:spPr>
          <a:xfrm flipH="1">
            <a:off x="7327900" y="5046156"/>
            <a:ext cx="2045970" cy="1136432"/>
          </a:xfrm>
          <a:prstGeom prst="rect"/>
          <a:noFill/>
        </p:spPr>
        <p:txBody>
          <a:bodyPr vert="horz" wrap="square">
            <a:normAutofit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小学教育中学习能力培养的挑战与对策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90" name="文本框 17"/>
          <p:cNvSpPr txBox="1"/>
          <p:nvPr>
            <p:custDataLst>
              <p:tags r:id="rId15"/>
            </p:custDataLst>
          </p:nvPr>
        </p:nvSpPr>
        <p:spPr>
          <a:xfrm>
            <a:off x="7327900" y="4422586"/>
            <a:ext cx="2044700" cy="639445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Four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92" name="文本框 14"/>
          <p:cNvSpPr txBox="1"/>
          <p:nvPr>
            <p:custDataLst>
              <p:tags r:id="rId16"/>
            </p:custDataLst>
          </p:nvPr>
        </p:nvSpPr>
        <p:spPr>
          <a:xfrm flipH="1">
            <a:off x="9661525" y="5046156"/>
            <a:ext cx="2045970" cy="1136432"/>
          </a:xfrm>
          <a:prstGeom prst="rect"/>
          <a:noFill/>
        </p:spPr>
        <p:txBody>
          <a:bodyPr vert="horz" wrap="square">
            <a:normAutofit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小学教育中学习能力培养的未来展望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94" name="文本框 17"/>
          <p:cNvSpPr txBox="1"/>
          <p:nvPr>
            <p:custDataLst>
              <p:tags r:id="rId17"/>
            </p:custDataLst>
          </p:nvPr>
        </p:nvSpPr>
        <p:spPr>
          <a:xfrm>
            <a:off x="9661525" y="4422586"/>
            <a:ext cx="2044700" cy="639445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Five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</p:spTree>
    <p:custDataLst>
      <p:tags r:id="rId18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学习能力培养对小学教育的重要性</a:t>
            </a:r>
            <a:endParaRPr altLang="en-US" dirty="0" lang="zh-CN"/>
          </a:p>
        </p:txBody>
      </p:sp>
      <p:sp>
        <p:nvSpPr>
          <p:cNvPr id="104881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提升学生学习效果</a:t>
            </a:r>
            <a:endParaRPr altLang="en-US" lang="zh-CN"/>
          </a:p>
        </p:txBody>
      </p:sp>
      <p:sp>
        <p:nvSpPr>
          <p:cNvPr id="1048846" name="矩形 15"/>
          <p:cNvSpPr/>
          <p:nvPr>
            <p:custDataLst>
              <p:tags r:id="rId1"/>
            </p:custDataLst>
          </p:nvPr>
        </p:nvSpPr>
        <p:spPr>
          <a:xfrm>
            <a:off x="27276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学习能力培养有助于提高学生的学习成绩，增强学生的学习自信心。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48" name="任意多边形 17"/>
          <p:cNvSpPr/>
          <p:nvPr>
            <p:custDataLst>
              <p:tags r:id="rId2"/>
            </p:custDataLst>
          </p:nvPr>
        </p:nvSpPr>
        <p:spPr>
          <a:xfrm flipV="1">
            <a:off x="26484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50" name="任意多边形 18"/>
          <p:cNvSpPr/>
          <p:nvPr>
            <p:custDataLst>
              <p:tags r:id="rId3"/>
            </p:custDataLst>
          </p:nvPr>
        </p:nvSpPr>
        <p:spPr>
          <a:xfrm flipH="1">
            <a:off x="89020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52" name="矩形 27"/>
          <p:cNvSpPr/>
          <p:nvPr>
            <p:custDataLst>
              <p:tags r:id="rId4"/>
            </p:custDataLst>
          </p:nvPr>
        </p:nvSpPr>
        <p:spPr>
          <a:xfrm>
            <a:off x="27276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良好的学习能力培养能够激发学生的学习兴趣，培养学生的学习习惯。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54" name="任意多边形 29"/>
          <p:cNvSpPr/>
          <p:nvPr>
            <p:custDataLst>
              <p:tags r:id="rId5"/>
            </p:custDataLst>
          </p:nvPr>
        </p:nvSpPr>
        <p:spPr>
          <a:xfrm flipV="1">
            <a:off x="26484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56" name="任意多边形 30"/>
          <p:cNvSpPr/>
          <p:nvPr>
            <p:custDataLst>
              <p:tags r:id="rId6"/>
            </p:custDataLst>
          </p:nvPr>
        </p:nvSpPr>
        <p:spPr>
          <a:xfrm flipH="1">
            <a:off x="89020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58" name="矩形 5"/>
          <p:cNvSpPr/>
          <p:nvPr>
            <p:custDataLst>
              <p:tags r:id="rId7"/>
            </p:custDataLst>
          </p:nvPr>
        </p:nvSpPr>
        <p:spPr>
          <a:xfrm>
            <a:off x="27276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有效的学习能力培养能够帮助学生更好地掌握知识，提高学习效率。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60" name="任意多边形 7"/>
          <p:cNvSpPr/>
          <p:nvPr>
            <p:custDataLst>
              <p:tags r:id="rId8"/>
            </p:custDataLst>
          </p:nvPr>
        </p:nvSpPr>
        <p:spPr>
          <a:xfrm flipV="1">
            <a:off x="26484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62" name="任意多边形 8"/>
          <p:cNvSpPr/>
          <p:nvPr>
            <p:custDataLst>
              <p:tags r:id="rId9"/>
            </p:custDataLst>
          </p:nvPr>
        </p:nvSpPr>
        <p:spPr>
          <a:xfrm flipH="1">
            <a:off x="89020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64" name="矩形 10"/>
          <p:cNvSpPr/>
          <p:nvPr>
            <p:custDataLst>
              <p:tags r:id="rId10"/>
            </p:custDataLst>
          </p:nvPr>
        </p:nvSpPr>
        <p:spPr>
          <a:xfrm>
            <a:off x="27276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学习能力培养能够培养学生的自主学习能力，为未来的学习和工作打下基础。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66" name="任意多边形 12"/>
          <p:cNvSpPr/>
          <p:nvPr>
            <p:custDataLst>
              <p:tags r:id="rId11"/>
            </p:custDataLst>
          </p:nvPr>
        </p:nvSpPr>
        <p:spPr>
          <a:xfrm flipV="1">
            <a:off x="26484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68" name="任意多边形 13"/>
          <p:cNvSpPr/>
          <p:nvPr>
            <p:custDataLst>
              <p:tags r:id="rId12"/>
            </p:custDataLst>
          </p:nvPr>
        </p:nvSpPr>
        <p:spPr>
          <a:xfrm flipH="1">
            <a:off x="89020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培养学习兴趣和习惯</a:t>
            </a:r>
            <a:endParaRPr altLang="en-US" lang="zh-CN"/>
          </a:p>
        </p:txBody>
      </p:sp>
      <p:sp>
        <p:nvSpPr>
          <p:cNvPr id="1048904" name="矩形 3"/>
          <p:cNvSpPr/>
          <p:nvPr>
            <p:custDataLst>
              <p:tags r:id="rId1"/>
            </p:custDataLst>
          </p:nvPr>
        </p:nvSpPr>
        <p:spPr>
          <a:xfrm>
            <a:off x="2042276" y="1436267"/>
            <a:ext cx="9311583" cy="1023782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06" name="矩形 13"/>
          <p:cNvSpPr/>
          <p:nvPr>
            <p:custDataLst>
              <p:tags r:id="rId2"/>
            </p:custDataLst>
          </p:nvPr>
        </p:nvSpPr>
        <p:spPr>
          <a:xfrm>
            <a:off x="1524000" y="1436267"/>
            <a:ext cx="252527" cy="1023782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08" name="文本框 4"/>
          <p:cNvSpPr txBox="1"/>
          <p:nvPr>
            <p:custDataLst>
              <p:tags r:id="rId3"/>
            </p:custDataLst>
          </p:nvPr>
        </p:nvSpPr>
        <p:spPr>
          <a:xfrm>
            <a:off x="2308889" y="1524722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激发小学生学习动力，提高学习效果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0" name="矩形 39"/>
          <p:cNvSpPr/>
          <p:nvPr>
            <p:custDataLst>
              <p:tags r:id="rId4"/>
            </p:custDataLst>
          </p:nvPr>
        </p:nvSpPr>
        <p:spPr>
          <a:xfrm>
            <a:off x="2042276" y="2651599"/>
            <a:ext cx="9311583" cy="1023782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12" name="矩形 5"/>
          <p:cNvSpPr/>
          <p:nvPr>
            <p:custDataLst>
              <p:tags r:id="rId5"/>
            </p:custDataLst>
          </p:nvPr>
        </p:nvSpPr>
        <p:spPr>
          <a:xfrm>
            <a:off x="1524000" y="2651599"/>
            <a:ext cx="252527" cy="1023782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14" name="文本框 41"/>
          <p:cNvSpPr txBox="1"/>
          <p:nvPr>
            <p:custDataLst>
              <p:tags r:id="rId6"/>
            </p:custDataLst>
          </p:nvPr>
        </p:nvSpPr>
        <p:spPr>
          <a:xfrm>
            <a:off x="2308889" y="2740055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培养自主学习能力，促进全面发展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6" name="矩形 12"/>
          <p:cNvSpPr/>
          <p:nvPr>
            <p:custDataLst>
              <p:tags r:id="rId7"/>
            </p:custDataLst>
          </p:nvPr>
        </p:nvSpPr>
        <p:spPr>
          <a:xfrm>
            <a:off x="2042276" y="3866931"/>
            <a:ext cx="9311583" cy="1023782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18" name="矩形 17"/>
          <p:cNvSpPr/>
          <p:nvPr>
            <p:custDataLst>
              <p:tags r:id="rId8"/>
            </p:custDataLst>
          </p:nvPr>
        </p:nvSpPr>
        <p:spPr>
          <a:xfrm>
            <a:off x="1524000" y="3866931"/>
            <a:ext cx="252527" cy="1023782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20" name="文本框 19"/>
          <p:cNvSpPr txBox="1"/>
          <p:nvPr>
            <p:custDataLst>
              <p:tags r:id="rId9"/>
            </p:custDataLst>
          </p:nvPr>
        </p:nvSpPr>
        <p:spPr>
          <a:xfrm>
            <a:off x="2308889" y="3955387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形成良好的学习习惯，受益终身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2" name="矩形 49"/>
          <p:cNvSpPr/>
          <p:nvPr>
            <p:custDataLst>
              <p:tags r:id="rId10"/>
            </p:custDataLst>
          </p:nvPr>
        </p:nvSpPr>
        <p:spPr>
          <a:xfrm>
            <a:off x="2042276" y="5081640"/>
            <a:ext cx="9311583" cy="1023782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24" name="矩形 26"/>
          <p:cNvSpPr/>
          <p:nvPr>
            <p:custDataLst>
              <p:tags r:id="rId11"/>
            </p:custDataLst>
          </p:nvPr>
        </p:nvSpPr>
        <p:spPr>
          <a:xfrm>
            <a:off x="1524000" y="5081640"/>
            <a:ext cx="252527" cy="1023782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26" name="文本框 27"/>
          <p:cNvSpPr txBox="1"/>
          <p:nvPr>
            <p:custDataLst>
              <p:tags r:id="rId12"/>
            </p:custDataLst>
          </p:nvPr>
        </p:nvSpPr>
        <p:spPr>
          <a:xfrm>
            <a:off x="2308889" y="5170096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增强小学生的自信心和创造力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为未来学习奠定基础</a:t>
            </a:r>
            <a:endParaRPr altLang="en-US" lang="zh-CN"/>
          </a:p>
        </p:txBody>
      </p:sp>
      <p:sp>
        <p:nvSpPr>
          <p:cNvPr id="1048962" name="对角圆角矩形 15"/>
          <p:cNvSpPr/>
          <p:nvPr>
            <p:custDataLst>
              <p:tags r:id="rId1"/>
            </p:custDataLst>
          </p:nvPr>
        </p:nvSpPr>
        <p:spPr>
          <a:xfrm>
            <a:off x="17933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64" name="对角圆角矩形 16"/>
          <p:cNvSpPr/>
          <p:nvPr>
            <p:custDataLst>
              <p:tags r:id="rId2"/>
            </p:custDataLst>
          </p:nvPr>
        </p:nvSpPr>
        <p:spPr>
          <a:xfrm>
            <a:off x="17933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66" name="直角三角形 17"/>
          <p:cNvSpPr/>
          <p:nvPr>
            <p:custDataLst>
              <p:tags r:id="rId3"/>
            </p:custDataLst>
          </p:nvPr>
        </p:nvSpPr>
        <p:spPr>
          <a:xfrm>
            <a:off x="23589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68" name="文本框 27"/>
          <p:cNvSpPr txBox="1"/>
          <p:nvPr>
            <p:custDataLst>
              <p:tags r:id="rId4"/>
            </p:custDataLst>
          </p:nvPr>
        </p:nvSpPr>
        <p:spPr>
          <a:xfrm>
            <a:off x="23954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培养解决问题的能力：小学阶段是培养解决问题能力的关键时期，通过实际问题和情境教学，引导学生分析和解决问题。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0" name="对角圆角矩形 52"/>
          <p:cNvSpPr/>
          <p:nvPr>
            <p:custDataLst>
              <p:tags r:id="rId5"/>
            </p:custDataLst>
          </p:nvPr>
        </p:nvSpPr>
        <p:spPr>
          <a:xfrm>
            <a:off x="17933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2" name="对角圆角矩形 53"/>
          <p:cNvSpPr/>
          <p:nvPr>
            <p:custDataLst>
              <p:tags r:id="rId6"/>
            </p:custDataLst>
          </p:nvPr>
        </p:nvSpPr>
        <p:spPr>
          <a:xfrm>
            <a:off x="17933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4" name="直角三角形 54"/>
          <p:cNvSpPr/>
          <p:nvPr>
            <p:custDataLst>
              <p:tags r:id="rId7"/>
            </p:custDataLst>
          </p:nvPr>
        </p:nvSpPr>
        <p:spPr>
          <a:xfrm>
            <a:off x="23589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6" name="文本框 56"/>
          <p:cNvSpPr txBox="1"/>
          <p:nvPr>
            <p:custDataLst>
              <p:tags r:id="rId8"/>
            </p:custDataLst>
          </p:nvPr>
        </p:nvSpPr>
        <p:spPr>
          <a:xfrm>
            <a:off x="23954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培养自主学习能力：小学阶段是培养自主学习能力的关键时期，通过引导和启发，帮助学生养成自主学习的习惯。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8" name="对角圆角矩形 5"/>
          <p:cNvSpPr/>
          <p:nvPr>
            <p:custDataLst>
              <p:tags r:id="rId9"/>
            </p:custDataLst>
          </p:nvPr>
        </p:nvSpPr>
        <p:spPr>
          <a:xfrm>
            <a:off x="17933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0" name="对角圆角矩形 6"/>
          <p:cNvSpPr/>
          <p:nvPr>
            <p:custDataLst>
              <p:tags r:id="rId10"/>
            </p:custDataLst>
          </p:nvPr>
        </p:nvSpPr>
        <p:spPr>
          <a:xfrm>
            <a:off x="17933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2" name="直角三角形 7"/>
          <p:cNvSpPr/>
          <p:nvPr>
            <p:custDataLst>
              <p:tags r:id="rId11"/>
            </p:custDataLst>
          </p:nvPr>
        </p:nvSpPr>
        <p:spPr>
          <a:xfrm>
            <a:off x="23589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4" name="文本框 8"/>
          <p:cNvSpPr txBox="1"/>
          <p:nvPr>
            <p:custDataLst>
              <p:tags r:id="rId12"/>
            </p:custDataLst>
          </p:nvPr>
        </p:nvSpPr>
        <p:spPr>
          <a:xfrm>
            <a:off x="23954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培养创新思维能力：小学阶段是创新思维发展的关键时期，通过多样化的教学方式，激发学生的创新思维和想象力。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6" name="对角圆角矩形 9"/>
          <p:cNvSpPr/>
          <p:nvPr>
            <p:custDataLst>
              <p:tags r:id="rId13"/>
            </p:custDataLst>
          </p:nvPr>
        </p:nvSpPr>
        <p:spPr>
          <a:xfrm>
            <a:off x="17933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8" name="对角圆角矩形 10"/>
          <p:cNvSpPr/>
          <p:nvPr>
            <p:custDataLst>
              <p:tags r:id="rId14"/>
            </p:custDataLst>
          </p:nvPr>
        </p:nvSpPr>
        <p:spPr>
          <a:xfrm>
            <a:off x="17933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0" name="直角三角形 11"/>
          <p:cNvSpPr/>
          <p:nvPr>
            <p:custDataLst>
              <p:tags r:id="rId15"/>
            </p:custDataLst>
          </p:nvPr>
        </p:nvSpPr>
        <p:spPr>
          <a:xfrm>
            <a:off x="23589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2" name="文本框 12"/>
          <p:cNvSpPr txBox="1"/>
          <p:nvPr>
            <p:custDataLst>
              <p:tags r:id="rId16"/>
            </p:custDataLst>
          </p:nvPr>
        </p:nvSpPr>
        <p:spPr>
          <a:xfrm>
            <a:off x="23954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培养终身学习的意识：小学阶段是培养终身学习意识的起点，通过激发学习兴趣和动力，让学生从小树立终身学习的观念。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小学教育中学习能力培养的方法</a:t>
            </a:r>
            <a:endParaRPr altLang="en-US" dirty="0" lang="zh-CN"/>
          </a:p>
        </p:txBody>
      </p:sp>
      <p:sp>
        <p:nvSpPr>
          <p:cNvPr id="104902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创新教学方法</a:t>
            </a:r>
            <a:endParaRPr altLang="en-US" lang="zh-CN"/>
          </a:p>
        </p:txBody>
      </p:sp>
      <p:sp>
        <p:nvSpPr>
          <p:cNvPr id="1049056" name="弧形 58"/>
          <p:cNvSpPr/>
          <p:nvPr>
            <p:custDataLst>
              <p:tags r:id="rId1"/>
            </p:custDataLst>
          </p:nvPr>
        </p:nvSpPr>
        <p:spPr>
          <a:xfrm>
            <a:off x="8244348" y="2216274"/>
            <a:ext cx="3110172" cy="3110172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58" name="弧形 57"/>
          <p:cNvSpPr/>
          <p:nvPr>
            <p:custDataLst>
              <p:tags r:id="rId2"/>
            </p:custDataLst>
          </p:nvPr>
        </p:nvSpPr>
        <p:spPr>
          <a:xfrm>
            <a:off x="1524000" y="2216274"/>
            <a:ext cx="3110172" cy="3110172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60" name="椭圆 22"/>
          <p:cNvSpPr/>
          <p:nvPr>
            <p:custDataLst>
              <p:tags r:id="rId3"/>
            </p:custDataLst>
          </p:nvPr>
        </p:nvSpPr>
        <p:spPr>
          <a:xfrm>
            <a:off x="8550085" y="2463216"/>
            <a:ext cx="2615568" cy="2615568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62" name="椭圆 23"/>
          <p:cNvSpPr/>
          <p:nvPr>
            <p:custDataLst>
              <p:tags r:id="rId4"/>
            </p:custDataLst>
          </p:nvPr>
        </p:nvSpPr>
        <p:spPr>
          <a:xfrm>
            <a:off x="8896140" y="2515292"/>
            <a:ext cx="353096" cy="35309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64" name="正文"/>
          <p:cNvSpPr txBox="1"/>
          <p:nvPr>
            <p:custDataLst>
              <p:tags r:id="rId5"/>
            </p:custDataLst>
          </p:nvPr>
        </p:nvSpPr>
        <p:spPr>
          <a:xfrm>
            <a:off x="8955776" y="3218320"/>
            <a:ext cx="1804030" cy="1240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开展合作学习，促进学生交流与协作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066" name="椭圆 24"/>
          <p:cNvSpPr/>
          <p:nvPr>
            <p:custDataLst>
              <p:tags r:id="rId6"/>
            </p:custDataLst>
          </p:nvPr>
        </p:nvSpPr>
        <p:spPr>
          <a:xfrm>
            <a:off x="6370445" y="2463216"/>
            <a:ext cx="2615568" cy="2615568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68" name="椭圆 25"/>
          <p:cNvSpPr/>
          <p:nvPr>
            <p:custDataLst>
              <p:tags r:id="rId7"/>
            </p:custDataLst>
          </p:nvPr>
        </p:nvSpPr>
        <p:spPr>
          <a:xfrm>
            <a:off x="6715660" y="2515292"/>
            <a:ext cx="353096" cy="35309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70" name="正文"/>
          <p:cNvSpPr txBox="1"/>
          <p:nvPr>
            <p:custDataLst>
              <p:tags r:id="rId8"/>
            </p:custDataLst>
          </p:nvPr>
        </p:nvSpPr>
        <p:spPr>
          <a:xfrm>
            <a:off x="6776135" y="3218320"/>
            <a:ext cx="1804030" cy="1240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利用信息技术手段，提升教学效果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2" name="椭圆 7"/>
          <p:cNvSpPr/>
          <p:nvPr>
            <p:custDataLst>
              <p:tags r:id="rId9"/>
            </p:custDataLst>
          </p:nvPr>
        </p:nvSpPr>
        <p:spPr>
          <a:xfrm>
            <a:off x="4190805" y="2463216"/>
            <a:ext cx="2615568" cy="2615568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74" name="椭圆 9"/>
          <p:cNvSpPr/>
          <p:nvPr>
            <p:custDataLst>
              <p:tags r:id="rId10"/>
            </p:custDataLst>
          </p:nvPr>
        </p:nvSpPr>
        <p:spPr>
          <a:xfrm>
            <a:off x="4536019" y="2515292"/>
            <a:ext cx="353096" cy="35309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76" name="正文"/>
          <p:cNvSpPr txBox="1"/>
          <p:nvPr>
            <p:custDataLst>
              <p:tags r:id="rId11"/>
            </p:custDataLst>
          </p:nvPr>
        </p:nvSpPr>
        <p:spPr>
          <a:xfrm>
            <a:off x="4596495" y="3218320"/>
            <a:ext cx="1804030" cy="1240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采用项目式学习，培养学生自主学习能力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078" name="椭圆 5"/>
          <p:cNvSpPr/>
          <p:nvPr>
            <p:custDataLst>
              <p:tags r:id="rId12"/>
            </p:custDataLst>
          </p:nvPr>
        </p:nvSpPr>
        <p:spPr>
          <a:xfrm>
            <a:off x="1763382" y="2463216"/>
            <a:ext cx="2615568" cy="2615568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80" name="椭圆 4"/>
          <p:cNvSpPr/>
          <p:nvPr>
            <p:custDataLst>
              <p:tags r:id="rId13"/>
            </p:custDataLst>
          </p:nvPr>
        </p:nvSpPr>
        <p:spPr>
          <a:xfrm>
            <a:off x="2108597" y="2515292"/>
            <a:ext cx="353096" cy="35309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82" name="正文"/>
          <p:cNvSpPr txBox="1"/>
          <p:nvPr>
            <p:custDataLst>
              <p:tags r:id="rId14"/>
            </p:custDataLst>
          </p:nvPr>
        </p:nvSpPr>
        <p:spPr>
          <a:xfrm>
            <a:off x="2169073" y="3218320"/>
            <a:ext cx="1804030" cy="1240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引入游戏化教学，激发学生学习兴趣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注重思维训练</a:t>
            </a:r>
            <a:endParaRPr altLang="en-US" lang="zh-CN"/>
          </a:p>
        </p:txBody>
      </p:sp>
      <p:sp>
        <p:nvSpPr>
          <p:cNvPr id="1049118" name="矩形 31"/>
          <p:cNvSpPr/>
          <p:nvPr>
            <p:custDataLst>
              <p:tags r:id="rId1"/>
            </p:custDataLst>
          </p:nvPr>
        </p:nvSpPr>
        <p:spPr>
          <a:xfrm>
            <a:off x="29845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培养问题解决能力：鼓励学生提出问题、分析问题和解决问题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0" name="矩形 4"/>
          <p:cNvSpPr/>
          <p:nvPr>
            <p:custDataLst>
              <p:tags r:id="rId2"/>
            </p:custDataLst>
          </p:nvPr>
        </p:nvSpPr>
        <p:spPr>
          <a:xfrm>
            <a:off x="29845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激发创造性思维：通过开放性问题、案例分析等方式激发学生的创造力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2" name="矩形 5"/>
          <p:cNvSpPr/>
          <p:nvPr>
            <p:custDataLst>
              <p:tags r:id="rId3"/>
            </p:custDataLst>
          </p:nvPr>
        </p:nvSpPr>
        <p:spPr>
          <a:xfrm>
            <a:off x="29845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培养批判性思维：引导学生对信息进行判断、分析和评价，不盲目接受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4" name="矩形 7"/>
          <p:cNvSpPr/>
          <p:nvPr>
            <p:custDataLst>
              <p:tags r:id="rId4"/>
            </p:custDataLst>
          </p:nvPr>
        </p:nvSpPr>
        <p:spPr>
          <a:xfrm>
            <a:off x="29845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培养自主学习能力：鼓励学生独立思考、自主探究，培养自主学习的习惯和能力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强化实践应用</a:t>
            </a:r>
            <a:endParaRPr altLang="en-US" lang="zh-CN"/>
          </a:p>
        </p:txBody>
      </p:sp>
      <p:sp>
        <p:nvSpPr>
          <p:cNvPr id="1049160" name="对角圆角矩形 15"/>
          <p:cNvSpPr/>
          <p:nvPr>
            <p:custDataLst>
              <p:tags r:id="rId1"/>
            </p:custDataLst>
          </p:nvPr>
        </p:nvSpPr>
        <p:spPr>
          <a:xfrm>
            <a:off x="17933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62" name="对角圆角矩形 16"/>
          <p:cNvSpPr/>
          <p:nvPr>
            <p:custDataLst>
              <p:tags r:id="rId2"/>
            </p:custDataLst>
          </p:nvPr>
        </p:nvSpPr>
        <p:spPr>
          <a:xfrm>
            <a:off x="17933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64" name="直角三角形 17"/>
          <p:cNvSpPr/>
          <p:nvPr>
            <p:custDataLst>
              <p:tags r:id="rId3"/>
            </p:custDataLst>
          </p:nvPr>
        </p:nvSpPr>
        <p:spPr>
          <a:xfrm>
            <a:off x="23589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66" name="文本框 27"/>
          <p:cNvSpPr txBox="1"/>
          <p:nvPr>
            <p:custDataLst>
              <p:tags r:id="rId4"/>
            </p:custDataLst>
          </p:nvPr>
        </p:nvSpPr>
        <p:spPr>
          <a:xfrm>
            <a:off x="23954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开展课外拓展活动，增强学生的实践能力和创新思维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8" name="对角圆角矩形 52"/>
          <p:cNvSpPr/>
          <p:nvPr>
            <p:custDataLst>
              <p:tags r:id="rId5"/>
            </p:custDataLst>
          </p:nvPr>
        </p:nvSpPr>
        <p:spPr>
          <a:xfrm>
            <a:off x="17933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70" name="对角圆角矩形 53"/>
          <p:cNvSpPr/>
          <p:nvPr>
            <p:custDataLst>
              <p:tags r:id="rId6"/>
            </p:custDataLst>
          </p:nvPr>
        </p:nvSpPr>
        <p:spPr>
          <a:xfrm>
            <a:off x="17933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72" name="直角三角形 54"/>
          <p:cNvSpPr/>
          <p:nvPr>
            <p:custDataLst>
              <p:tags r:id="rId7"/>
            </p:custDataLst>
          </p:nvPr>
        </p:nvSpPr>
        <p:spPr>
          <a:xfrm>
            <a:off x="23589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74" name="文本框 56"/>
          <p:cNvSpPr txBox="1"/>
          <p:nvPr>
            <p:custDataLst>
              <p:tags r:id="rId8"/>
            </p:custDataLst>
          </p:nvPr>
        </p:nvSpPr>
        <p:spPr>
          <a:xfrm>
            <a:off x="23954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鼓励学生参与课堂活动，提高动手能力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6" name="对角圆角矩形 5"/>
          <p:cNvSpPr/>
          <p:nvPr>
            <p:custDataLst>
              <p:tags r:id="rId9"/>
            </p:custDataLst>
          </p:nvPr>
        </p:nvSpPr>
        <p:spPr>
          <a:xfrm>
            <a:off x="17933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78" name="对角圆角矩形 6"/>
          <p:cNvSpPr/>
          <p:nvPr>
            <p:custDataLst>
              <p:tags r:id="rId10"/>
            </p:custDataLst>
          </p:nvPr>
        </p:nvSpPr>
        <p:spPr>
          <a:xfrm>
            <a:off x="17933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80" name="直角三角形 7"/>
          <p:cNvSpPr/>
          <p:nvPr>
            <p:custDataLst>
              <p:tags r:id="rId11"/>
            </p:custDataLst>
          </p:nvPr>
        </p:nvSpPr>
        <p:spPr>
          <a:xfrm>
            <a:off x="23589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82" name="文本框 8"/>
          <p:cNvSpPr txBox="1"/>
          <p:nvPr>
            <p:custDataLst>
              <p:tags r:id="rId12"/>
            </p:custDataLst>
          </p:nvPr>
        </p:nvSpPr>
        <p:spPr>
          <a:xfrm>
            <a:off x="23954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布置实践性作业，让学生在实践中学习和掌握知识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4" name="对角圆角矩形 9"/>
          <p:cNvSpPr/>
          <p:nvPr>
            <p:custDataLst>
              <p:tags r:id="rId13"/>
            </p:custDataLst>
          </p:nvPr>
        </p:nvSpPr>
        <p:spPr>
          <a:xfrm>
            <a:off x="17933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86" name="对角圆角矩形 10"/>
          <p:cNvSpPr/>
          <p:nvPr>
            <p:custDataLst>
              <p:tags r:id="rId14"/>
            </p:custDataLst>
          </p:nvPr>
        </p:nvSpPr>
        <p:spPr>
          <a:xfrm>
            <a:off x="17933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88" name="直角三角形 11"/>
          <p:cNvSpPr/>
          <p:nvPr>
            <p:custDataLst>
              <p:tags r:id="rId15"/>
            </p:custDataLst>
          </p:nvPr>
        </p:nvSpPr>
        <p:spPr>
          <a:xfrm>
            <a:off x="23589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90" name="文本框 12"/>
          <p:cNvSpPr txBox="1"/>
          <p:nvPr>
            <p:custDataLst>
              <p:tags r:id="rId16"/>
            </p:custDataLst>
          </p:nvPr>
        </p:nvSpPr>
        <p:spPr>
          <a:xfrm>
            <a:off x="23954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加强与家长的沟通与合作，共同促进学生的实践能力发展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培养学生自主学习能力</a:t>
            </a:r>
            <a:endParaRPr altLang="en-US" lang="zh-CN"/>
          </a:p>
        </p:txBody>
      </p:sp>
      <p:sp>
        <p:nvSpPr>
          <p:cNvPr id="1049226" name="矩形 5"/>
          <p:cNvSpPr/>
          <p:nvPr>
            <p:custDataLst>
              <p:tags r:id="rId1"/>
            </p:custDataLst>
          </p:nvPr>
        </p:nvSpPr>
        <p:spPr>
          <a:xfrm>
            <a:off x="1524000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28" name="矩形 10"/>
          <p:cNvSpPr/>
          <p:nvPr>
            <p:custDataLst>
              <p:tags r:id="rId2"/>
            </p:custDataLst>
          </p:nvPr>
        </p:nvSpPr>
        <p:spPr>
          <a:xfrm>
            <a:off x="1841772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30" name="TextBox 2"/>
          <p:cNvSpPr txBox="1"/>
          <p:nvPr>
            <p:custDataLst>
              <p:tags r:id="rId3"/>
            </p:custDataLst>
          </p:nvPr>
        </p:nvSpPr>
        <p:spPr>
          <a:xfrm>
            <a:off x="1662883" y="3114594"/>
            <a:ext cx="2042231" cy="1649085"/>
          </a:xfrm>
          <a:prstGeom prst="rect"/>
          <a:noFill/>
        </p:spPr>
        <p:txBody>
          <a:bodyPr rtlCol="0" wrap="square">
            <a:normAutofit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激发学生学习兴趣，引导学生主动参与学习过程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32" name="矩形 6"/>
          <p:cNvSpPr/>
          <p:nvPr>
            <p:custDataLst>
              <p:tags r:id="rId4"/>
            </p:custDataLst>
          </p:nvPr>
        </p:nvSpPr>
        <p:spPr>
          <a:xfrm>
            <a:off x="4031888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34" name="矩形 11"/>
          <p:cNvSpPr/>
          <p:nvPr>
            <p:custDataLst>
              <p:tags r:id="rId5"/>
            </p:custDataLst>
          </p:nvPr>
        </p:nvSpPr>
        <p:spPr>
          <a:xfrm>
            <a:off x="4366806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36" name="TextBox 2"/>
          <p:cNvSpPr txBox="1"/>
          <p:nvPr>
            <p:custDataLst>
              <p:tags r:id="rId6"/>
            </p:custDataLst>
          </p:nvPr>
        </p:nvSpPr>
        <p:spPr>
          <a:xfrm>
            <a:off x="4170199" y="3114594"/>
            <a:ext cx="2042231" cy="1649085"/>
          </a:xfrm>
          <a:prstGeom prst="rect"/>
          <a:noFill/>
        </p:spPr>
        <p:txBody>
          <a:bodyPr rtlCol="0" wrap="square">
            <a:normAutofit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创设良好的学习环境，提供丰富的学习资源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38" name="矩形 33"/>
          <p:cNvSpPr/>
          <p:nvPr>
            <p:custDataLst>
              <p:tags r:id="rId7"/>
            </p:custDataLst>
          </p:nvPr>
        </p:nvSpPr>
        <p:spPr>
          <a:xfrm>
            <a:off x="6535775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40" name="矩形 37"/>
          <p:cNvSpPr/>
          <p:nvPr>
            <p:custDataLst>
              <p:tags r:id="rId8"/>
            </p:custDataLst>
          </p:nvPr>
        </p:nvSpPr>
        <p:spPr>
          <a:xfrm>
            <a:off x="6853547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42" name="TextBox 2"/>
          <p:cNvSpPr txBox="1"/>
          <p:nvPr>
            <p:custDataLst>
              <p:tags r:id="rId9"/>
            </p:custDataLst>
          </p:nvPr>
        </p:nvSpPr>
        <p:spPr>
          <a:xfrm>
            <a:off x="6674657" y="3114594"/>
            <a:ext cx="2042231" cy="1649085"/>
          </a:xfrm>
          <a:prstGeom prst="rect"/>
          <a:noFill/>
        </p:spPr>
        <p:txBody>
          <a:bodyPr rtlCol="0" wrap="square">
            <a:normAutofit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培养学生的自我管理能力，制定合理的学习计划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44" name="矩形 34"/>
          <p:cNvSpPr/>
          <p:nvPr>
            <p:custDataLst>
              <p:tags r:id="rId10"/>
            </p:custDataLst>
          </p:nvPr>
        </p:nvSpPr>
        <p:spPr>
          <a:xfrm>
            <a:off x="9034518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46" name="矩形 38"/>
          <p:cNvSpPr/>
          <p:nvPr>
            <p:custDataLst>
              <p:tags r:id="rId11"/>
            </p:custDataLst>
          </p:nvPr>
        </p:nvSpPr>
        <p:spPr>
          <a:xfrm>
            <a:off x="9369437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48" name="TextBox 2"/>
          <p:cNvSpPr txBox="1"/>
          <p:nvPr>
            <p:custDataLst>
              <p:tags r:id="rId12"/>
            </p:custDataLst>
          </p:nvPr>
        </p:nvSpPr>
        <p:spPr>
          <a:xfrm>
            <a:off x="9173401" y="3114594"/>
            <a:ext cx="2042231" cy="164908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鼓励学生独立思考，培养解决问题的能力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小学教育中学习能力培养的实践案例</a:t>
            </a:r>
            <a:endParaRPr altLang="en-US" dirty="0" lang="zh-CN"/>
          </a:p>
        </p:txBody>
      </p:sp>
      <p:sp>
        <p:nvSpPr>
          <p:cNvPr id="104928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语文阅读能力培养</a:t>
            </a:r>
            <a:endParaRPr altLang="en-US" lang="zh-CN"/>
          </a:p>
        </p:txBody>
      </p:sp>
      <p:sp>
        <p:nvSpPr>
          <p:cNvPr id="104931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367209" y="1751001"/>
            <a:ext cx="766742" cy="223105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386160" y="4236447"/>
            <a:ext cx="728895" cy="2002012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6" name="任意多边形 18"/>
          <p:cNvSpPr/>
          <p:nvPr>
            <p:custDataLst>
              <p:tags r:id="rId3"/>
            </p:custDataLst>
          </p:nvPr>
        </p:nvSpPr>
        <p:spPr>
          <a:xfrm>
            <a:off x="6749294" y="2480325"/>
            <a:ext cx="2002012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8" name="任意多边形 19"/>
          <p:cNvSpPr/>
          <p:nvPr>
            <p:custDataLst>
              <p:tags r:id="rId4"/>
            </p:custDataLst>
          </p:nvPr>
        </p:nvSpPr>
        <p:spPr>
          <a:xfrm flipV="1">
            <a:off x="6635014" y="1907203"/>
            <a:ext cx="2231056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2255621" y="1751575"/>
            <a:ext cx="766742" cy="222975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2275721" y="4236447"/>
            <a:ext cx="728895" cy="2002012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4" name="任意多边形 4"/>
          <p:cNvSpPr/>
          <p:nvPr>
            <p:custDataLst>
              <p:tags r:id="rId7"/>
            </p:custDataLst>
          </p:nvPr>
        </p:nvSpPr>
        <p:spPr>
          <a:xfrm>
            <a:off x="1638854" y="2480325"/>
            <a:ext cx="2002012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6" name="任意多边形 5"/>
          <p:cNvSpPr/>
          <p:nvPr>
            <p:custDataLst>
              <p:tags r:id="rId8"/>
            </p:custDataLst>
          </p:nvPr>
        </p:nvSpPr>
        <p:spPr>
          <a:xfrm flipV="1">
            <a:off x="1524000" y="1907203"/>
            <a:ext cx="2229751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1638854" y="3116044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案例名称：语文阅读兴趣小组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3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749294" y="3116044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实施效果：提高学生的阅读理解能力，增强学生的语文素养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3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877169" y="1763061"/>
            <a:ext cx="766742" cy="222975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896695" y="4247932"/>
            <a:ext cx="728895" cy="2002012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6" name="任意多边形 11"/>
          <p:cNvSpPr/>
          <p:nvPr>
            <p:custDataLst>
              <p:tags r:id="rId13"/>
            </p:custDataLst>
          </p:nvPr>
        </p:nvSpPr>
        <p:spPr>
          <a:xfrm>
            <a:off x="4259828" y="2491237"/>
            <a:ext cx="2002012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8" name="任意多边形 12"/>
          <p:cNvSpPr/>
          <p:nvPr>
            <p:custDataLst>
              <p:tags r:id="rId14"/>
            </p:custDataLst>
          </p:nvPr>
        </p:nvSpPr>
        <p:spPr>
          <a:xfrm flipV="1">
            <a:off x="4145548" y="1919262"/>
            <a:ext cx="2229751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4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856101" y="1785457"/>
            <a:ext cx="766742" cy="222975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4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875626" y="4269180"/>
            <a:ext cx="728895" cy="200331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44" name="任意多边形 25"/>
          <p:cNvSpPr/>
          <p:nvPr>
            <p:custDataLst>
              <p:tags r:id="rId17"/>
            </p:custDataLst>
          </p:nvPr>
        </p:nvSpPr>
        <p:spPr>
          <a:xfrm>
            <a:off x="9238185" y="2513633"/>
            <a:ext cx="2003317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46" name="任意多边形 26"/>
          <p:cNvSpPr/>
          <p:nvPr>
            <p:custDataLst>
              <p:tags r:id="rId18"/>
            </p:custDataLst>
          </p:nvPr>
        </p:nvSpPr>
        <p:spPr>
          <a:xfrm flipV="1">
            <a:off x="9124479" y="1941659"/>
            <a:ext cx="2229751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4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38759" y="3149351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适用范围：适用于小学阶段的语文教育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5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4259828" y="3126955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 fontScale="90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实施方式：通过组织阅读分享、阅读理解等活动，激发学生对语文阅读的兴趣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数学思维能力培养</a:t>
            </a:r>
            <a:endParaRPr altLang="en-US" lang="zh-CN"/>
          </a:p>
        </p:txBody>
      </p:sp>
      <p:sp>
        <p:nvSpPr>
          <p:cNvPr id="1049386" name="矩形 5"/>
          <p:cNvSpPr/>
          <p:nvPr>
            <p:custDataLst>
              <p:tags r:id="rId1"/>
            </p:custDataLst>
          </p:nvPr>
        </p:nvSpPr>
        <p:spPr>
          <a:xfrm>
            <a:off x="1524000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8" name="矩形 10"/>
          <p:cNvSpPr/>
          <p:nvPr>
            <p:custDataLst>
              <p:tags r:id="rId2"/>
            </p:custDataLst>
          </p:nvPr>
        </p:nvSpPr>
        <p:spPr>
          <a:xfrm>
            <a:off x="1841772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90" name="TextBox 2"/>
          <p:cNvSpPr txBox="1"/>
          <p:nvPr>
            <p:custDataLst>
              <p:tags r:id="rId3"/>
            </p:custDataLst>
          </p:nvPr>
        </p:nvSpPr>
        <p:spPr>
          <a:xfrm>
            <a:off x="1662883" y="3114594"/>
            <a:ext cx="2042231" cy="164908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案例：通过数学游戏和趣味题，激发学生学习兴趣，培养数学思维能力。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92" name="矩形 6"/>
          <p:cNvSpPr/>
          <p:nvPr>
            <p:custDataLst>
              <p:tags r:id="rId4"/>
            </p:custDataLst>
          </p:nvPr>
        </p:nvSpPr>
        <p:spPr>
          <a:xfrm>
            <a:off x="4031888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94" name="矩形 11"/>
          <p:cNvSpPr/>
          <p:nvPr>
            <p:custDataLst>
              <p:tags r:id="rId5"/>
            </p:custDataLst>
          </p:nvPr>
        </p:nvSpPr>
        <p:spPr>
          <a:xfrm>
            <a:off x="4366806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96" name="TextBox 2"/>
          <p:cNvSpPr txBox="1"/>
          <p:nvPr>
            <p:custDataLst>
              <p:tags r:id="rId6"/>
            </p:custDataLst>
          </p:nvPr>
        </p:nvSpPr>
        <p:spPr>
          <a:xfrm>
            <a:off x="4170199" y="3114594"/>
            <a:ext cx="2042231" cy="164908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案例：利用数学应用题，引导学生分析问题、解决问题，提高数学思维能力。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98" name="矩形 33"/>
          <p:cNvSpPr/>
          <p:nvPr>
            <p:custDataLst>
              <p:tags r:id="rId7"/>
            </p:custDataLst>
          </p:nvPr>
        </p:nvSpPr>
        <p:spPr>
          <a:xfrm>
            <a:off x="6535775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00" name="矩形 37"/>
          <p:cNvSpPr/>
          <p:nvPr>
            <p:custDataLst>
              <p:tags r:id="rId8"/>
            </p:custDataLst>
          </p:nvPr>
        </p:nvSpPr>
        <p:spPr>
          <a:xfrm>
            <a:off x="6853547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02" name="TextBox 2"/>
          <p:cNvSpPr txBox="1"/>
          <p:nvPr>
            <p:custDataLst>
              <p:tags r:id="rId9"/>
            </p:custDataLst>
          </p:nvPr>
        </p:nvSpPr>
        <p:spPr>
          <a:xfrm>
            <a:off x="6674657" y="3114594"/>
            <a:ext cx="2042231" cy="1649085"/>
          </a:xfrm>
          <a:prstGeom prst="rect"/>
          <a:noFill/>
        </p:spPr>
        <p:txBody>
          <a:bodyPr rtlCol="0" wrap="square">
            <a:normAutofit fontScale="8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案例：开展数学竞赛和数学课外活动，鼓励学生自主学习和探究，拓展数学思维能力。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04" name="矩形 34"/>
          <p:cNvSpPr/>
          <p:nvPr>
            <p:custDataLst>
              <p:tags r:id="rId10"/>
            </p:custDataLst>
          </p:nvPr>
        </p:nvSpPr>
        <p:spPr>
          <a:xfrm>
            <a:off x="9034518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06" name="矩形 38"/>
          <p:cNvSpPr/>
          <p:nvPr>
            <p:custDataLst>
              <p:tags r:id="rId11"/>
            </p:custDataLst>
          </p:nvPr>
        </p:nvSpPr>
        <p:spPr>
          <a:xfrm>
            <a:off x="9369437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08" name="TextBox 2"/>
          <p:cNvSpPr txBox="1"/>
          <p:nvPr>
            <p:custDataLst>
              <p:tags r:id="rId12"/>
            </p:custDataLst>
          </p:nvPr>
        </p:nvSpPr>
        <p:spPr>
          <a:xfrm>
            <a:off x="9173401" y="3114594"/>
            <a:ext cx="2042231" cy="1649085"/>
          </a:xfrm>
          <a:prstGeom prst="rect"/>
          <a:noFill/>
        </p:spPr>
        <p:txBody>
          <a:bodyPr rtlCol="0" wrap="square">
            <a:normAutofit fontScale="8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案例：加强数学与实际生活的联系，引导学生运用数学知识解决实际问题，培养数学思维能力。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英语口语表达能力培养</a:t>
            </a:r>
            <a:endParaRPr altLang="en-US" lang="zh-CN"/>
          </a:p>
        </p:txBody>
      </p:sp>
      <p:sp>
        <p:nvSpPr>
          <p:cNvPr id="104944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6491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446" name="矩形 65"/>
          <p:cNvSpPr/>
          <p:nvPr>
            <p:custDataLst>
              <p:tags r:id="rId2"/>
            </p:custDataLst>
          </p:nvPr>
        </p:nvSpPr>
        <p:spPr>
          <a:xfrm>
            <a:off x="15348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48" name="文本框 66"/>
          <p:cNvSpPr txBox="1"/>
          <p:nvPr>
            <p:custDataLst>
              <p:tags r:id="rId3"/>
            </p:custDataLst>
          </p:nvPr>
        </p:nvSpPr>
        <p:spPr>
          <a:xfrm>
            <a:off x="19169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案例名称：英语角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5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8560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452" name="矩形 69"/>
          <p:cNvSpPr/>
          <p:nvPr>
            <p:custDataLst>
              <p:tags r:id="rId5"/>
            </p:custDataLst>
          </p:nvPr>
        </p:nvSpPr>
        <p:spPr>
          <a:xfrm>
            <a:off x="67410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54" name="文本框 70"/>
          <p:cNvSpPr txBox="1"/>
          <p:nvPr>
            <p:custDataLst>
              <p:tags r:id="rId6"/>
            </p:custDataLst>
          </p:nvPr>
        </p:nvSpPr>
        <p:spPr>
          <a:xfrm>
            <a:off x="71237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1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实践方式：组织学生参与英语角活动，模拟真实语境进行口语交流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5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6491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458" name="文本框 74"/>
          <p:cNvSpPr txBox="1"/>
          <p:nvPr>
            <p:custDataLst>
              <p:tags r:id="rId8"/>
            </p:custDataLst>
          </p:nvPr>
        </p:nvSpPr>
        <p:spPr>
          <a:xfrm>
            <a:off x="19169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实践效果：提高学生的英语口语表达能力，增强自信心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60" name="矩形 73"/>
          <p:cNvSpPr/>
          <p:nvPr>
            <p:custDataLst>
              <p:tags r:id="rId9"/>
            </p:custDataLst>
          </p:nvPr>
        </p:nvSpPr>
        <p:spPr>
          <a:xfrm>
            <a:off x="15348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6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9144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464" name="矩形 84"/>
          <p:cNvSpPr/>
          <p:nvPr>
            <p:custDataLst>
              <p:tags r:id="rId11"/>
            </p:custDataLst>
          </p:nvPr>
        </p:nvSpPr>
        <p:spPr>
          <a:xfrm>
            <a:off x="68001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66" name="文本框 85"/>
          <p:cNvSpPr txBox="1"/>
          <p:nvPr>
            <p:custDataLst>
              <p:tags r:id="rId12"/>
            </p:custDataLst>
          </p:nvPr>
        </p:nvSpPr>
        <p:spPr>
          <a:xfrm>
            <a:off x="71822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适用范围：适用于小学英语教育，特别是中高年级学生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科学探究能力培养</a:t>
            </a:r>
            <a:endParaRPr altLang="en-US" lang="zh-CN"/>
          </a:p>
        </p:txBody>
      </p:sp>
      <p:sp>
        <p:nvSpPr>
          <p:cNvPr id="1049502" name="矩形 31"/>
          <p:cNvSpPr/>
          <p:nvPr>
            <p:custDataLst>
              <p:tags r:id="rId1"/>
            </p:custDataLst>
          </p:nvPr>
        </p:nvSpPr>
        <p:spPr>
          <a:xfrm>
            <a:off x="29845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案例名称：探究水的循环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4" name="矩形 4"/>
          <p:cNvSpPr/>
          <p:nvPr>
            <p:custDataLst>
              <p:tags r:id="rId2"/>
            </p:custDataLst>
          </p:nvPr>
        </p:nvSpPr>
        <p:spPr>
          <a:xfrm>
            <a:off x="29845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案例描述：通过观察、实验，了解水循环的过程，培养学生观察、思考和实验能力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6" name="矩形 5"/>
          <p:cNvSpPr/>
          <p:nvPr>
            <p:custDataLst>
              <p:tags r:id="rId3"/>
            </p:custDataLst>
          </p:nvPr>
        </p:nvSpPr>
        <p:spPr>
          <a:xfrm>
            <a:off x="29845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案例目的：通过探究水循环，让学生理解自然界中物质循环的规律，培养科学探究精神和实证意识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8" name="矩形 7"/>
          <p:cNvSpPr/>
          <p:nvPr>
            <p:custDataLst>
              <p:tags r:id="rId4"/>
            </p:custDataLst>
          </p:nvPr>
        </p:nvSpPr>
        <p:spPr>
          <a:xfrm>
            <a:off x="29845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案例效果：有效提高了学生的科学探究能力和对自然现象的认知水平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小学教育中学习能力培养的挑战与对策</a:t>
            </a:r>
            <a:endParaRPr altLang="en-US" dirty="0" lang="zh-CN"/>
          </a:p>
        </p:txBody>
      </p:sp>
      <p:sp>
        <p:nvSpPr>
          <p:cNvPr id="104954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应对学生学习能力差异</a:t>
            </a:r>
            <a:endParaRPr altLang="en-US" lang="zh-CN"/>
          </a:p>
        </p:txBody>
      </p:sp>
      <p:sp>
        <p:nvSpPr>
          <p:cNvPr id="1049572" name="五边形 30"/>
          <p:cNvSpPr/>
          <p:nvPr>
            <p:custDataLst>
              <p:tags r:id="rId1"/>
            </p:custDataLst>
          </p:nvPr>
        </p:nvSpPr>
        <p:spPr>
          <a:xfrm>
            <a:off x="1524000" y="3254120"/>
            <a:ext cx="2605327" cy="1059031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74" name="燕尾形 36"/>
          <p:cNvSpPr/>
          <p:nvPr>
            <p:custDataLst>
              <p:tags r:id="rId2"/>
            </p:custDataLst>
          </p:nvPr>
        </p:nvSpPr>
        <p:spPr>
          <a:xfrm>
            <a:off x="3864767" y="3254120"/>
            <a:ext cx="2605327" cy="1059031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76" name="燕尾形 37"/>
          <p:cNvSpPr/>
          <p:nvPr>
            <p:custDataLst>
              <p:tags r:id="rId3"/>
            </p:custDataLst>
          </p:nvPr>
        </p:nvSpPr>
        <p:spPr>
          <a:xfrm>
            <a:off x="8546301" y="3254120"/>
            <a:ext cx="2605327" cy="1059031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78" name="燕尾形 38"/>
          <p:cNvSpPr/>
          <p:nvPr>
            <p:custDataLst>
              <p:tags r:id="rId4"/>
            </p:custDataLst>
          </p:nvPr>
        </p:nvSpPr>
        <p:spPr>
          <a:xfrm>
            <a:off x="6205534" y="3254120"/>
            <a:ext cx="2605327" cy="1059031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80" name="文本框 3"/>
          <p:cNvSpPr txBox="1"/>
          <p:nvPr>
            <p:custDataLst>
              <p:tags r:id="rId5"/>
            </p:custDataLst>
          </p:nvPr>
        </p:nvSpPr>
        <p:spPr>
          <a:xfrm>
            <a:off x="3810275" y="4539015"/>
            <a:ext cx="2809868" cy="123119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运用多元化的教学手段，如小组合作、游戏化教学等，激发学生的学习兴趣和主动性。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82" name="文本框 6"/>
          <p:cNvSpPr txBox="1"/>
          <p:nvPr>
            <p:custDataLst>
              <p:tags r:id="rId6"/>
            </p:custDataLst>
          </p:nvPr>
        </p:nvSpPr>
        <p:spPr>
          <a:xfrm>
            <a:off x="1524000" y="1772582"/>
            <a:ext cx="2809868" cy="1267521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针对不同学生的学习能力，制定个性化的教学计划和辅导方案。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84" name="文本框 7"/>
          <p:cNvSpPr txBox="1"/>
          <p:nvPr>
            <p:custDataLst>
              <p:tags r:id="rId7"/>
            </p:custDataLst>
          </p:nvPr>
        </p:nvSpPr>
        <p:spPr>
          <a:xfrm>
            <a:off x="6203955" y="1772582"/>
            <a:ext cx="2809868" cy="1267521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定期评估学生的学习进度和能力水平，及时调整教学策略，确保每个学生都能得到适当的挑战和发展。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86" name="文本框 8"/>
          <p:cNvSpPr txBox="1"/>
          <p:nvPr>
            <p:custDataLst>
              <p:tags r:id="rId8"/>
            </p:custDataLst>
          </p:nvPr>
        </p:nvSpPr>
        <p:spPr>
          <a:xfrm>
            <a:off x="8543932" y="4539015"/>
            <a:ext cx="2809868" cy="123119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加强与家长的沟通与合作，共同关注学生的学习状况，提供必要的支持和指导。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提高教师教学水平</a:t>
            </a:r>
            <a:endParaRPr altLang="en-US" lang="zh-CN"/>
          </a:p>
        </p:txBody>
      </p:sp>
      <p:sp>
        <p:nvSpPr>
          <p:cNvPr id="1049622" name="五边形 30"/>
          <p:cNvSpPr/>
          <p:nvPr>
            <p:custDataLst>
              <p:tags r:id="rId1"/>
            </p:custDataLst>
          </p:nvPr>
        </p:nvSpPr>
        <p:spPr>
          <a:xfrm>
            <a:off x="1524000" y="3254120"/>
            <a:ext cx="2605327" cy="1059031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24" name="燕尾形 36"/>
          <p:cNvSpPr/>
          <p:nvPr>
            <p:custDataLst>
              <p:tags r:id="rId2"/>
            </p:custDataLst>
          </p:nvPr>
        </p:nvSpPr>
        <p:spPr>
          <a:xfrm>
            <a:off x="3864767" y="3254120"/>
            <a:ext cx="2605327" cy="1059031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26" name="燕尾形 37"/>
          <p:cNvSpPr/>
          <p:nvPr>
            <p:custDataLst>
              <p:tags r:id="rId3"/>
            </p:custDataLst>
          </p:nvPr>
        </p:nvSpPr>
        <p:spPr>
          <a:xfrm>
            <a:off x="8546301" y="3254120"/>
            <a:ext cx="2605327" cy="1059031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28" name="燕尾形 38"/>
          <p:cNvSpPr/>
          <p:nvPr>
            <p:custDataLst>
              <p:tags r:id="rId4"/>
            </p:custDataLst>
          </p:nvPr>
        </p:nvSpPr>
        <p:spPr>
          <a:xfrm>
            <a:off x="6205534" y="3254120"/>
            <a:ext cx="2605327" cy="1059031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30" name="文本框 3"/>
          <p:cNvSpPr txBox="1"/>
          <p:nvPr>
            <p:custDataLst>
              <p:tags r:id="rId5"/>
            </p:custDataLst>
          </p:nvPr>
        </p:nvSpPr>
        <p:spPr>
          <a:xfrm>
            <a:off x="3810275" y="4539015"/>
            <a:ext cx="2809868" cy="123119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鼓励教师进行教学创新，不断探索适合小学生的教学方法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32" name="文本框 6"/>
          <p:cNvSpPr txBox="1"/>
          <p:nvPr>
            <p:custDataLst>
              <p:tags r:id="rId6"/>
            </p:custDataLst>
          </p:nvPr>
        </p:nvSpPr>
        <p:spPr>
          <a:xfrm>
            <a:off x="1524000" y="1772582"/>
            <a:ext cx="2809868" cy="1267521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定期开展教师培训，提高教师的教学技能和知识储备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34" name="文本框 7"/>
          <p:cNvSpPr txBox="1"/>
          <p:nvPr>
            <p:custDataLst>
              <p:tags r:id="rId7"/>
            </p:custDataLst>
          </p:nvPr>
        </p:nvSpPr>
        <p:spPr>
          <a:xfrm>
            <a:off x="6203955" y="1772582"/>
            <a:ext cx="2809868" cy="1267521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加强教师之间的交流与合作，共同提升教学水平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36" name="文本框 8"/>
          <p:cNvSpPr txBox="1"/>
          <p:nvPr>
            <p:custDataLst>
              <p:tags r:id="rId8"/>
            </p:custDataLst>
          </p:nvPr>
        </p:nvSpPr>
        <p:spPr>
          <a:xfrm>
            <a:off x="8543932" y="4539015"/>
            <a:ext cx="2809868" cy="123119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建立完善的教师评价体系，激励教师不断提高自己的教学能力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加强家校合作</a:t>
            </a:r>
            <a:endParaRPr altLang="en-US" lang="zh-CN"/>
          </a:p>
        </p:txBody>
      </p:sp>
      <p:sp>
        <p:nvSpPr>
          <p:cNvPr id="1049672" name="五边形 30"/>
          <p:cNvSpPr/>
          <p:nvPr>
            <p:custDataLst>
              <p:tags r:id="rId1"/>
            </p:custDataLst>
          </p:nvPr>
        </p:nvSpPr>
        <p:spPr>
          <a:xfrm>
            <a:off x="1524000" y="3254120"/>
            <a:ext cx="2605327" cy="1059031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74" name="燕尾形 36"/>
          <p:cNvSpPr/>
          <p:nvPr>
            <p:custDataLst>
              <p:tags r:id="rId2"/>
            </p:custDataLst>
          </p:nvPr>
        </p:nvSpPr>
        <p:spPr>
          <a:xfrm>
            <a:off x="3864767" y="3254120"/>
            <a:ext cx="2605327" cy="1059031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76" name="燕尾形 37"/>
          <p:cNvSpPr/>
          <p:nvPr>
            <p:custDataLst>
              <p:tags r:id="rId3"/>
            </p:custDataLst>
          </p:nvPr>
        </p:nvSpPr>
        <p:spPr>
          <a:xfrm>
            <a:off x="8546301" y="3254120"/>
            <a:ext cx="2605327" cy="1059031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78" name="燕尾形 38"/>
          <p:cNvSpPr/>
          <p:nvPr>
            <p:custDataLst>
              <p:tags r:id="rId4"/>
            </p:custDataLst>
          </p:nvPr>
        </p:nvSpPr>
        <p:spPr>
          <a:xfrm>
            <a:off x="6205534" y="3254120"/>
            <a:ext cx="2605327" cy="1059031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80" name="文本框 3"/>
          <p:cNvSpPr txBox="1"/>
          <p:nvPr>
            <p:custDataLst>
              <p:tags r:id="rId5"/>
            </p:custDataLst>
          </p:nvPr>
        </p:nvSpPr>
        <p:spPr>
          <a:xfrm>
            <a:off x="3810275" y="4539015"/>
            <a:ext cx="2809868" cy="123119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定期举办家长会，让家长了解学校的教育理念和学生的学习情况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82" name="文本框 6"/>
          <p:cNvSpPr txBox="1"/>
          <p:nvPr>
            <p:custDataLst>
              <p:tags r:id="rId6"/>
            </p:custDataLst>
          </p:nvPr>
        </p:nvSpPr>
        <p:spPr>
          <a:xfrm>
            <a:off x="1524000" y="1772582"/>
            <a:ext cx="2809868" cy="1267521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建立有效的沟通机制，促进家长和学校的交流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84" name="文本框 7"/>
          <p:cNvSpPr txBox="1"/>
          <p:nvPr>
            <p:custDataLst>
              <p:tags r:id="rId7"/>
            </p:custDataLst>
          </p:nvPr>
        </p:nvSpPr>
        <p:spPr>
          <a:xfrm>
            <a:off x="6203955" y="1772582"/>
            <a:ext cx="2809868" cy="1267521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鼓励家长参与学校的教育活动，共同促进学生的学习成长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86" name="文本框 8"/>
          <p:cNvSpPr txBox="1"/>
          <p:nvPr>
            <p:custDataLst>
              <p:tags r:id="rId8"/>
            </p:custDataLst>
          </p:nvPr>
        </p:nvSpPr>
        <p:spPr>
          <a:xfrm>
            <a:off x="8543932" y="4539015"/>
            <a:ext cx="2809868" cy="123119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加强家校合作，共同应对教育中的挑战，提升学生的学习能力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完善教育评价体系</a:t>
            </a:r>
            <a:endParaRPr altLang="en-US" lang="zh-CN"/>
          </a:p>
        </p:txBody>
      </p:sp>
      <p:sp>
        <p:nvSpPr>
          <p:cNvPr id="1049722" name="圆角矩形 3"/>
          <p:cNvSpPr/>
          <p:nvPr>
            <p:custDataLst>
              <p:tags r:id="rId1"/>
            </p:custDataLst>
          </p:nvPr>
        </p:nvSpPr>
        <p:spPr>
          <a:xfrm rot="16200000">
            <a:off x="6005283" y="-2843234"/>
            <a:ext cx="865964" cy="982779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4" name="圆角矩形 4"/>
          <p:cNvSpPr/>
          <p:nvPr>
            <p:custDataLst>
              <p:tags r:id="rId2"/>
            </p:custDataLst>
          </p:nvPr>
        </p:nvSpPr>
        <p:spPr>
          <a:xfrm rot="16200000">
            <a:off x="1156654" y="2005395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26" name="圆角矩形 5"/>
          <p:cNvSpPr/>
          <p:nvPr>
            <p:custDataLst>
              <p:tags r:id="rId3"/>
            </p:custDataLst>
          </p:nvPr>
        </p:nvSpPr>
        <p:spPr>
          <a:xfrm rot="16200000">
            <a:off x="6006425" y="-1702346"/>
            <a:ext cx="865964" cy="9828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8" name="圆角矩形 6"/>
          <p:cNvSpPr/>
          <p:nvPr>
            <p:custDataLst>
              <p:tags r:id="rId4"/>
            </p:custDataLst>
          </p:nvPr>
        </p:nvSpPr>
        <p:spPr>
          <a:xfrm rot="16200000">
            <a:off x="1157796" y="3146854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30" name="圆角矩形 9"/>
          <p:cNvSpPr/>
          <p:nvPr>
            <p:custDataLst>
              <p:tags r:id="rId5"/>
            </p:custDataLst>
          </p:nvPr>
        </p:nvSpPr>
        <p:spPr>
          <a:xfrm rot="16200000">
            <a:off x="6005283" y="-583168"/>
            <a:ext cx="865964" cy="982779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2" name="圆角矩形 10"/>
          <p:cNvSpPr/>
          <p:nvPr>
            <p:custDataLst>
              <p:tags r:id="rId6"/>
            </p:custDataLst>
          </p:nvPr>
        </p:nvSpPr>
        <p:spPr>
          <a:xfrm rot="16200000">
            <a:off x="1156654" y="4265461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34" name="圆角矩形 11"/>
          <p:cNvSpPr/>
          <p:nvPr>
            <p:custDataLst>
              <p:tags r:id="rId7"/>
            </p:custDataLst>
          </p:nvPr>
        </p:nvSpPr>
        <p:spPr>
          <a:xfrm rot="16200000">
            <a:off x="6006425" y="557148"/>
            <a:ext cx="865964" cy="9828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6" name="圆角矩形 12"/>
          <p:cNvSpPr/>
          <p:nvPr>
            <p:custDataLst>
              <p:tags r:id="rId8"/>
            </p:custDataLst>
          </p:nvPr>
        </p:nvSpPr>
        <p:spPr>
          <a:xfrm rot="16200000">
            <a:off x="1157796" y="5406348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38" name="文本框 7"/>
          <p:cNvSpPr txBox="1"/>
          <p:nvPr>
            <p:custDataLst>
              <p:tags r:id="rId9"/>
            </p:custDataLst>
          </p:nvPr>
        </p:nvSpPr>
        <p:spPr>
          <a:xfrm>
            <a:off x="1937050" y="3897543"/>
            <a:ext cx="9415127" cy="865964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注重评价的激励作用，激发学生的内在动力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40" name="文本框 8"/>
          <p:cNvSpPr txBox="1"/>
          <p:nvPr>
            <p:custDataLst>
              <p:tags r:id="rId10"/>
            </p:custDataLst>
          </p:nvPr>
        </p:nvSpPr>
        <p:spPr>
          <a:xfrm>
            <a:off x="1937050" y="5039002"/>
            <a:ext cx="9415127" cy="865251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强化评价的诊断功能，为教学改进提供依据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42" name="文本框 13"/>
          <p:cNvSpPr txBox="1"/>
          <p:nvPr>
            <p:custDataLst>
              <p:tags r:id="rId11"/>
            </p:custDataLst>
          </p:nvPr>
        </p:nvSpPr>
        <p:spPr>
          <a:xfrm>
            <a:off x="1937050" y="1637477"/>
            <a:ext cx="9415127" cy="865964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建立多元评价体系，关注学生的全面发展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44" name="文本框 14"/>
          <p:cNvSpPr txBox="1"/>
          <p:nvPr>
            <p:custDataLst>
              <p:tags r:id="rId12"/>
            </p:custDataLst>
          </p:nvPr>
        </p:nvSpPr>
        <p:spPr>
          <a:xfrm>
            <a:off x="1937050" y="2780079"/>
            <a:ext cx="9415127" cy="865251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强调过程评价，及时反馈学生学习情况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小学教育中学习能力培养的未来展望</a:t>
            </a:r>
            <a:endParaRPr altLang="en-US" dirty="0" lang="zh-CN"/>
          </a:p>
        </p:txBody>
      </p:sp>
      <p:sp>
        <p:nvSpPr>
          <p:cNvPr id="104978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信息技术在教育中的应用</a:t>
            </a:r>
            <a:endParaRPr altLang="en-US" lang="zh-CN"/>
          </a:p>
        </p:txBody>
      </p:sp>
      <p:sp>
        <p:nvSpPr>
          <p:cNvPr id="1049808" name="对角圆角矩形 15"/>
          <p:cNvSpPr/>
          <p:nvPr>
            <p:custDataLst>
              <p:tags r:id="rId1"/>
            </p:custDataLst>
          </p:nvPr>
        </p:nvSpPr>
        <p:spPr>
          <a:xfrm>
            <a:off x="17933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10" name="对角圆角矩形 16"/>
          <p:cNvSpPr/>
          <p:nvPr>
            <p:custDataLst>
              <p:tags r:id="rId2"/>
            </p:custDataLst>
          </p:nvPr>
        </p:nvSpPr>
        <p:spPr>
          <a:xfrm>
            <a:off x="17933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12" name="直角三角形 17"/>
          <p:cNvSpPr/>
          <p:nvPr>
            <p:custDataLst>
              <p:tags r:id="rId3"/>
            </p:custDataLst>
          </p:nvPr>
        </p:nvSpPr>
        <p:spPr>
          <a:xfrm>
            <a:off x="23589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14" name="文本框 27"/>
          <p:cNvSpPr txBox="1"/>
          <p:nvPr>
            <p:custDataLst>
              <p:tags r:id="rId4"/>
            </p:custDataLst>
          </p:nvPr>
        </p:nvSpPr>
        <p:spPr>
          <a:xfrm>
            <a:off x="23954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虚拟现实技术：创新教学方式，提高学习兴趣和参与度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6" name="对角圆角矩形 52"/>
          <p:cNvSpPr/>
          <p:nvPr>
            <p:custDataLst>
              <p:tags r:id="rId5"/>
            </p:custDataLst>
          </p:nvPr>
        </p:nvSpPr>
        <p:spPr>
          <a:xfrm>
            <a:off x="17933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18" name="对角圆角矩形 53"/>
          <p:cNvSpPr/>
          <p:nvPr>
            <p:custDataLst>
              <p:tags r:id="rId6"/>
            </p:custDataLst>
          </p:nvPr>
        </p:nvSpPr>
        <p:spPr>
          <a:xfrm>
            <a:off x="17933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20" name="直角三角形 54"/>
          <p:cNvSpPr/>
          <p:nvPr>
            <p:custDataLst>
              <p:tags r:id="rId7"/>
            </p:custDataLst>
          </p:nvPr>
        </p:nvSpPr>
        <p:spPr>
          <a:xfrm>
            <a:off x="23589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22" name="文本框 56"/>
          <p:cNvSpPr txBox="1"/>
          <p:nvPr>
            <p:custDataLst>
              <p:tags r:id="rId8"/>
            </p:custDataLst>
          </p:nvPr>
        </p:nvSpPr>
        <p:spPr>
          <a:xfrm>
            <a:off x="23954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人工智能技术：个性化教学，提高学习效率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4" name="对角圆角矩形 5"/>
          <p:cNvSpPr/>
          <p:nvPr>
            <p:custDataLst>
              <p:tags r:id="rId9"/>
            </p:custDataLst>
          </p:nvPr>
        </p:nvSpPr>
        <p:spPr>
          <a:xfrm>
            <a:off x="17933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26" name="对角圆角矩形 6"/>
          <p:cNvSpPr/>
          <p:nvPr>
            <p:custDataLst>
              <p:tags r:id="rId10"/>
            </p:custDataLst>
          </p:nvPr>
        </p:nvSpPr>
        <p:spPr>
          <a:xfrm>
            <a:off x="17933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28" name="直角三角形 7"/>
          <p:cNvSpPr/>
          <p:nvPr>
            <p:custDataLst>
              <p:tags r:id="rId11"/>
            </p:custDataLst>
          </p:nvPr>
        </p:nvSpPr>
        <p:spPr>
          <a:xfrm>
            <a:off x="23589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30" name="文本框 8"/>
          <p:cNvSpPr txBox="1"/>
          <p:nvPr>
            <p:custDataLst>
              <p:tags r:id="rId12"/>
            </p:custDataLst>
          </p:nvPr>
        </p:nvSpPr>
        <p:spPr>
          <a:xfrm>
            <a:off x="23954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在线教育平台：突破时间和空间限制，实现优质资源共享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2" name="对角圆角矩形 9"/>
          <p:cNvSpPr/>
          <p:nvPr>
            <p:custDataLst>
              <p:tags r:id="rId13"/>
            </p:custDataLst>
          </p:nvPr>
        </p:nvSpPr>
        <p:spPr>
          <a:xfrm>
            <a:off x="17933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34" name="对角圆角矩形 10"/>
          <p:cNvSpPr/>
          <p:nvPr>
            <p:custDataLst>
              <p:tags r:id="rId14"/>
            </p:custDataLst>
          </p:nvPr>
        </p:nvSpPr>
        <p:spPr>
          <a:xfrm>
            <a:off x="17933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36" name="直角三角形 11"/>
          <p:cNvSpPr/>
          <p:nvPr>
            <p:custDataLst>
              <p:tags r:id="rId15"/>
            </p:custDataLst>
          </p:nvPr>
        </p:nvSpPr>
        <p:spPr>
          <a:xfrm>
            <a:off x="23589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38" name="文本框 12"/>
          <p:cNvSpPr txBox="1"/>
          <p:nvPr>
            <p:custDataLst>
              <p:tags r:id="rId16"/>
            </p:custDataLst>
          </p:nvPr>
        </p:nvSpPr>
        <p:spPr>
          <a:xfrm>
            <a:off x="23954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数据分析技术：精准评估学生学习情况，为教师提供科学依据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个性化教育的探索与实践</a:t>
            </a:r>
            <a:endParaRPr altLang="en-US" lang="zh-CN"/>
          </a:p>
        </p:txBody>
      </p:sp>
      <p:sp>
        <p:nvSpPr>
          <p:cNvPr id="1049874" name="矩形 15"/>
          <p:cNvSpPr/>
          <p:nvPr>
            <p:custDataLst>
              <p:tags r:id="rId1"/>
            </p:custDataLst>
          </p:nvPr>
        </p:nvSpPr>
        <p:spPr>
          <a:xfrm>
            <a:off x="27276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制定个性化教育计划，根据学生的兴趣和特长进行有针对性的培养。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6" name="任意多边形 17"/>
          <p:cNvSpPr/>
          <p:nvPr>
            <p:custDataLst>
              <p:tags r:id="rId2"/>
            </p:custDataLst>
          </p:nvPr>
        </p:nvSpPr>
        <p:spPr>
          <a:xfrm flipV="1">
            <a:off x="26484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78" name="任意多边形 18"/>
          <p:cNvSpPr/>
          <p:nvPr>
            <p:custDataLst>
              <p:tags r:id="rId3"/>
            </p:custDataLst>
          </p:nvPr>
        </p:nvSpPr>
        <p:spPr>
          <a:xfrm flipH="1">
            <a:off x="89020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80" name="矩形 27"/>
          <p:cNvSpPr/>
          <p:nvPr>
            <p:custDataLst>
              <p:tags r:id="rId4"/>
            </p:custDataLst>
          </p:nvPr>
        </p:nvSpPr>
        <p:spPr>
          <a:xfrm>
            <a:off x="27276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利用现代科技手段，如人工智能、大数据等，为学生提供个性化的学习资源和辅导。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2" name="任意多边形 29"/>
          <p:cNvSpPr/>
          <p:nvPr>
            <p:custDataLst>
              <p:tags r:id="rId5"/>
            </p:custDataLst>
          </p:nvPr>
        </p:nvSpPr>
        <p:spPr>
          <a:xfrm flipV="1">
            <a:off x="26484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84" name="任意多边形 30"/>
          <p:cNvSpPr/>
          <p:nvPr>
            <p:custDataLst>
              <p:tags r:id="rId6"/>
            </p:custDataLst>
          </p:nvPr>
        </p:nvSpPr>
        <p:spPr>
          <a:xfrm flipH="1">
            <a:off x="89020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86" name="矩形 5"/>
          <p:cNvSpPr/>
          <p:nvPr>
            <p:custDataLst>
              <p:tags r:id="rId7"/>
            </p:custDataLst>
          </p:nvPr>
        </p:nvSpPr>
        <p:spPr>
          <a:xfrm>
            <a:off x="27276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建立多元评价体系，不以单一的成绩为标准，而是全面评价学生的综合素质和能力。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8" name="任意多边形 7"/>
          <p:cNvSpPr/>
          <p:nvPr>
            <p:custDataLst>
              <p:tags r:id="rId8"/>
            </p:custDataLst>
          </p:nvPr>
        </p:nvSpPr>
        <p:spPr>
          <a:xfrm flipV="1">
            <a:off x="26484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90" name="任意多边形 8"/>
          <p:cNvSpPr/>
          <p:nvPr>
            <p:custDataLst>
              <p:tags r:id="rId9"/>
            </p:custDataLst>
          </p:nvPr>
        </p:nvSpPr>
        <p:spPr>
          <a:xfrm flipH="1">
            <a:off x="89020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92" name="矩形 10"/>
          <p:cNvSpPr/>
          <p:nvPr>
            <p:custDataLst>
              <p:tags r:id="rId10"/>
            </p:custDataLst>
          </p:nvPr>
        </p:nvSpPr>
        <p:spPr>
          <a:xfrm>
            <a:off x="27276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加强教师培训，提高教师对个性化教育的认识和实践能力，为学生的个性化发展提供更好的指导和支持。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4" name="任意多边形 12"/>
          <p:cNvSpPr/>
          <p:nvPr>
            <p:custDataLst>
              <p:tags r:id="rId11"/>
            </p:custDataLst>
          </p:nvPr>
        </p:nvSpPr>
        <p:spPr>
          <a:xfrm flipV="1">
            <a:off x="26484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96" name="任意多边形 13"/>
          <p:cNvSpPr/>
          <p:nvPr>
            <p:custDataLst>
              <p:tags r:id="rId12"/>
            </p:custDataLst>
          </p:nvPr>
        </p:nvSpPr>
        <p:spPr>
          <a:xfrm flipH="1">
            <a:off x="89020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教育国际化趋势的影响</a:t>
            </a:r>
            <a:endParaRPr altLang="en-US" lang="zh-CN"/>
          </a:p>
        </p:txBody>
      </p:sp>
      <p:sp>
        <p:nvSpPr>
          <p:cNvPr id="1049932" name="矩形 5"/>
          <p:cNvSpPr/>
          <p:nvPr>
            <p:custDataLst>
              <p:tags r:id="rId1"/>
            </p:custDataLst>
          </p:nvPr>
        </p:nvSpPr>
        <p:spPr>
          <a:xfrm>
            <a:off x="1524000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34" name="矩形 10"/>
          <p:cNvSpPr/>
          <p:nvPr>
            <p:custDataLst>
              <p:tags r:id="rId2"/>
            </p:custDataLst>
          </p:nvPr>
        </p:nvSpPr>
        <p:spPr>
          <a:xfrm>
            <a:off x="1841772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36" name="TextBox 2"/>
          <p:cNvSpPr txBox="1"/>
          <p:nvPr>
            <p:custDataLst>
              <p:tags r:id="rId3"/>
            </p:custDataLst>
          </p:nvPr>
        </p:nvSpPr>
        <p:spPr>
          <a:xfrm>
            <a:off x="1662883" y="3114594"/>
            <a:ext cx="2042231" cy="164908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全球范围内的教育资源共享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938" name="矩形 6"/>
          <p:cNvSpPr/>
          <p:nvPr>
            <p:custDataLst>
              <p:tags r:id="rId4"/>
            </p:custDataLst>
          </p:nvPr>
        </p:nvSpPr>
        <p:spPr>
          <a:xfrm>
            <a:off x="4031888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40" name="矩形 11"/>
          <p:cNvSpPr/>
          <p:nvPr>
            <p:custDataLst>
              <p:tags r:id="rId5"/>
            </p:custDataLst>
          </p:nvPr>
        </p:nvSpPr>
        <p:spPr>
          <a:xfrm>
            <a:off x="4366806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42" name="TextBox 2"/>
          <p:cNvSpPr txBox="1"/>
          <p:nvPr>
            <p:custDataLst>
              <p:tags r:id="rId6"/>
            </p:custDataLst>
          </p:nvPr>
        </p:nvSpPr>
        <p:spPr>
          <a:xfrm>
            <a:off x="4170199" y="3114594"/>
            <a:ext cx="2042231" cy="164908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跨文化交流与合作的机会增加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944" name="矩形 33"/>
          <p:cNvSpPr/>
          <p:nvPr>
            <p:custDataLst>
              <p:tags r:id="rId7"/>
            </p:custDataLst>
          </p:nvPr>
        </p:nvSpPr>
        <p:spPr>
          <a:xfrm>
            <a:off x="6535775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46" name="矩形 37"/>
          <p:cNvSpPr/>
          <p:nvPr>
            <p:custDataLst>
              <p:tags r:id="rId8"/>
            </p:custDataLst>
          </p:nvPr>
        </p:nvSpPr>
        <p:spPr>
          <a:xfrm>
            <a:off x="6853547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48" name="TextBox 2"/>
          <p:cNvSpPr txBox="1"/>
          <p:nvPr>
            <p:custDataLst>
              <p:tags r:id="rId9"/>
            </p:custDataLst>
          </p:nvPr>
        </p:nvSpPr>
        <p:spPr>
          <a:xfrm>
            <a:off x="6674657" y="3114594"/>
            <a:ext cx="2042231" cy="164908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培养具有国际视野和竞争力的人才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950" name="矩形 34"/>
          <p:cNvSpPr/>
          <p:nvPr>
            <p:custDataLst>
              <p:tags r:id="rId10"/>
            </p:custDataLst>
          </p:nvPr>
        </p:nvSpPr>
        <p:spPr>
          <a:xfrm>
            <a:off x="9034518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52" name="矩形 38"/>
          <p:cNvSpPr/>
          <p:nvPr>
            <p:custDataLst>
              <p:tags r:id="rId11"/>
            </p:custDataLst>
          </p:nvPr>
        </p:nvSpPr>
        <p:spPr>
          <a:xfrm>
            <a:off x="9369437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54" name="TextBox 2"/>
          <p:cNvSpPr txBox="1"/>
          <p:nvPr>
            <p:custDataLst>
              <p:tags r:id="rId12"/>
            </p:custDataLst>
          </p:nvPr>
        </p:nvSpPr>
        <p:spPr>
          <a:xfrm>
            <a:off x="9173401" y="3114594"/>
            <a:ext cx="2042231" cy="164908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推动小学教育的创新与改革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学习能力的持续发展与终身学习</a:t>
            </a:r>
            <a:endParaRPr altLang="en-US" lang="zh-CN"/>
          </a:p>
        </p:txBody>
      </p:sp>
      <p:sp>
        <p:nvSpPr>
          <p:cNvPr id="1049990" name="任意多边形 20"/>
          <p:cNvSpPr/>
          <p:nvPr>
            <p:custDataLst>
              <p:tags r:id="rId1"/>
            </p:custDataLst>
          </p:nvPr>
        </p:nvSpPr>
        <p:spPr>
          <a:xfrm rot="2700000">
            <a:off x="20188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9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6604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小学教育是培养学习能力的关键阶段，为未来的学习和成长奠定基础。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4" name="矩形 42"/>
          <p:cNvSpPr/>
          <p:nvPr>
            <p:custDataLst>
              <p:tags r:id="rId3"/>
            </p:custDataLst>
          </p:nvPr>
        </p:nvSpPr>
        <p:spPr>
          <a:xfrm>
            <a:off x="17934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96" name="任意多边形 18"/>
          <p:cNvSpPr/>
          <p:nvPr>
            <p:custDataLst>
              <p:tags r:id="rId4"/>
            </p:custDataLst>
          </p:nvPr>
        </p:nvSpPr>
        <p:spPr>
          <a:xfrm rot="5400000">
            <a:off x="45352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9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41761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随着科技的发展，未来的学习将更加注重自主学习和个性化学习，学生需要具备持续学习的意识和能力。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0" name="矩形 43"/>
          <p:cNvSpPr/>
          <p:nvPr>
            <p:custDataLst>
              <p:tags r:id="rId6"/>
            </p:custDataLst>
          </p:nvPr>
        </p:nvSpPr>
        <p:spPr>
          <a:xfrm>
            <a:off x="43098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0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70509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0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6925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终身学习是未来社会发展的必然趋势，小学教育应注重培养学生的自主学习和终身学习的意识和能力。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6" name="矩形 44"/>
          <p:cNvSpPr/>
          <p:nvPr>
            <p:custDataLst>
              <p:tags r:id="rId9"/>
            </p:custDataLst>
          </p:nvPr>
        </p:nvSpPr>
        <p:spPr>
          <a:xfrm>
            <a:off x="68248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0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5666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1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92082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2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教师需要不断更新教育观念和教学方法，引导学生发现自己的学习兴趣和优势，激发学生的学习动力和创造力。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2" name="矩形 45"/>
          <p:cNvSpPr/>
          <p:nvPr>
            <p:custDataLst>
              <p:tags r:id="rId12"/>
            </p:custDataLst>
          </p:nvPr>
        </p:nvSpPr>
        <p:spPr>
          <a:xfrm>
            <a:off x="93412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46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2711116" y="1532672"/>
            <a:ext cx="6769768" cy="2139650"/>
          </a:xfrm>
        </p:spPr>
        <p:txBody>
          <a:bodyPr/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048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4724400" y="4154172"/>
            <a:ext cx="2743200" cy="50400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10"/>
  <p:tag name="KSO_WM_UNIT_TYPE" val="f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72"/>
  <p:tag name="KSO_WM_UNIT_TYPE" val="f"/>
  <p:tag name="KSO_WM_UNIT_INDEX" val="1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PRESET_TEXT" val="单击此处编辑母版标题样式"/>
  <p:tag name="KSO_WM_UNIT_TYPE" val="a"/>
  <p:tag name="KSO_WM_UNIT_INDEX" val="1"/>
  <p:tag name="KSO_WM_TEMPLATE_CATEGORY" val="custom"/>
  <p:tag name="KSO_WM_TEMPLATE_INDEX" val="20230995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NOCLEAR" val="0"/>
  <p:tag name="KSO_WM_UNIT_SUBTYPE" val="a"/>
  <p:tag name="KSO_WM_UNIT_PRESET_TEXT" val="单击此处编辑母版文本样式 二级 三级 四级 五级"/>
  <p:tag name="KSO_WM_UNIT_TYPE" val="f"/>
  <p:tag name="KSO_WM_UNIT_INDEX" val="1"/>
  <p:tag name="KSO_WM_TEMPLATE_CATEGORY" val="custom"/>
  <p:tag name="KSO_WM_TEMPLATE_INDEX" val="20230995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95"/>
  <p:tag name="KSO_WM_TEMPLATE_THUMBS_INDEX" val="1、9"/>
</p:tagLst>
</file>

<file path=ppt/tags/tag5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95_1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PRESET_TEXT" val="此处编辑 添加文档标题"/>
</p:tagLst>
</file>

<file path=ppt/tags/tag5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95_1*b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PRESET_TEXT" val="单击此处添加副标题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1*f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11"/>
  <p:tag name="KSO_WM_UNIT_TYPE" val="f"/>
  <p:tag name="KSO_WM_UNIT_INDEX" val="1"/>
  <p:tag name="KSO_WM_UNIT_PRESET_TEXT" val="汇报人：WPS"/>
</p:tagLst>
</file>

<file path=ppt/tags/tag60.xml><?xml version="1.0" encoding="utf-8"?>
<p:tagLst xmlns:p="http://schemas.openxmlformats.org/presentationml/2006/main">
  <p:tag name="KSO_WM_SLIDE_ID" val="custom20230995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95"/>
  <p:tag name="KSO_WM_SLIDE_LAYOUT" val="a_b_f"/>
  <p:tag name="KSO_WM_SLIDE_LAYOUT_CNT" val="1_1_1"/>
  <p:tag name="KSO_WM_SLIDE_TYPE" val="title"/>
  <p:tag name="KSO_WM_SLIDE_SUBTYPE" val="pureTxt"/>
  <p:tag name="KSO_WM_TEMPLATE_THUMBS_INDEX" val="1、9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b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1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2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3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4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a*1_1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21"/>
  <p:tag name="KSO_WM_DIAGRAM_GROUP_CODE" val="l1-1"/>
  <p:tag name="KSO_WM_UNIT_TYPE" val="l_h_a"/>
  <p:tag name="KSO_WM_UNIT_INDEX" val="1_1_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1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1_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5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2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a*1_2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21"/>
  <p:tag name="KSO_WM_DIAGRAM_GROUP_CODE" val="l1-1"/>
  <p:tag name="KSO_WM_UNIT_TYPE" val="l_h_a"/>
  <p:tag name="KSO_WM_UNIT_INDEX" val="1_2_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2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2_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a*1_3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21"/>
  <p:tag name="KSO_WM_DIAGRAM_GROUP_CODE" val="l1-1"/>
  <p:tag name="KSO_WM_UNIT_TYPE" val="l_h_a"/>
  <p:tag name="KSO_WM_UNIT_INDEX" val="1_3_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3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3_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a*1_4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21"/>
  <p:tag name="KSO_WM_DIAGRAM_GROUP_CODE" val="l1-1"/>
  <p:tag name="KSO_WM_UNIT_TYPE" val="l_h_a"/>
  <p:tag name="KSO_WM_UNIT_INDEX" val="1_4_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4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4_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a*1_5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21"/>
  <p:tag name="KSO_WM_DIAGRAM_GROUP_CODE" val="l1-1"/>
  <p:tag name="KSO_WM_UNIT_TYPE" val="l_h_a"/>
  <p:tag name="KSO_WM_UNIT_INDEX" val="1_5_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5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5_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.xml><?xml version="1.0" encoding="utf-8"?>
<p:tagLst xmlns:p="http://schemas.openxmlformats.org/presentationml/2006/main">
  <p:tag name="KSO_WM_SLIDE_ID" val="custom20230995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995"/>
  <p:tag name="KSO_WM_SLIDE_LAYOUT" val="a_b_l"/>
  <p:tag name="KSO_WM_SLIDE_LAYOUT_CNT" val="1_1_1"/>
  <p:tag name="KSO_WM_SLIDE_TYPE" val="contents"/>
  <p:tag name="KSO_WM_SLIDE_SUBTYPE" val="diag"/>
  <p:tag name="KSO_WM_DIAGRAM_GROUP_CODE" val="l1-1"/>
  <p:tag name="KSO_WM_SLIDE_DIAGTYPE" val="l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8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81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2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24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12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7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73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1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2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24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6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63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9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9*f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11"/>
  <p:tag name="KSO_WM_UNIT_TYPE" val="f"/>
  <p:tag name="KSO_WM_UNIT_INDEX" val="1"/>
  <p:tag name="KSO_WM_UNIT_PRESET_TEXT" val="汇报人：WPS"/>
</p:tagLst>
</file>

<file path=ppt/tags/tag318.xml><?xml version="1.0" encoding="utf-8"?>
<p:tagLst xmlns:p="http://schemas.openxmlformats.org/presentationml/2006/main">
  <p:tag name="KSO_WM_SLIDE_ID" val="custom20230995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95"/>
  <p:tag name="KSO_WM_SLIDE_TYPE" val="endPage"/>
  <p:tag name="KSO_WM_SLIDE_SUBTYPE" val="pureTxt"/>
  <p:tag name="KSO_WM_SLIDE_LAYOUT" val="a_f"/>
  <p:tag name="KSO_WM_SLIDE_LAYOUT_CNT" val="1_1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7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0B0F0"/>
      </a:accent1>
      <a:accent2>
        <a:srgbClr val="8FCDFF"/>
      </a:accent2>
      <a:accent3>
        <a:srgbClr val="FF7860"/>
      </a:accent3>
      <a:accent4>
        <a:srgbClr val="46D1AC"/>
      </a:accent4>
      <a:accent5>
        <a:srgbClr val="FF7943"/>
      </a:accent5>
      <a:accent6>
        <a:srgbClr val="FFB268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2024-01-05T14:02:33Z</dcterms:created>
  <dcterms:modified xsi:type="dcterms:W3CDTF">2024-01-05T14:02:33Z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e2a49e12d2fd44d3833ba651be87e537_21</vt:lpwstr>
  </property>
</Properties>
</file>