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03" r:id="rId1"/>
    <p:sldMasterId id="2147496840" r:id="rId2"/>
  </p:sldMasterIdLst>
  <p:notesMasterIdLst>
    <p:notesMasterId r:id="rId3"/>
  </p:notesMasterIdLst>
  <p:sldIdLst>
    <p:sldId id="6643" r:id="rId4"/>
    <p:sldId id="6648" r:id="rId5"/>
    <p:sldId id="6652" r:id="rId6"/>
    <p:sldId id="6655" r:id="rId7"/>
    <p:sldId id="6661" r:id="rId9"/>
    <p:sldId id="6664" r:id="rId10"/>
    <p:sldId id="6667" r:id="rId11"/>
    <p:sldId id="6670" r:id="rId12"/>
    <p:sldId id="6676" r:id="rId14"/>
    <p:sldId id="6679" r:id="rId15"/>
    <p:sldId id="6682" r:id="rId16"/>
    <p:sldId id="6685" r:id="rId17"/>
    <p:sldId id="6691" r:id="rId19"/>
    <p:sldId id="6694" r:id="rId20"/>
    <p:sldId id="6697" r:id="rId21"/>
    <p:sldId id="6700" r:id="rId22"/>
    <p:sldId id="6703" r:id="rId23"/>
    <p:sldId id="6709" r:id="rId25"/>
    <p:sldId id="6712" r:id="rId26"/>
    <p:sldId id="6715" r:id="rId27"/>
    <p:sldId id="6718" r:id="rId28"/>
    <p:sldId id="6724" r:id="rId30"/>
    <p:sldId id="6727" r:id="rId31"/>
    <p:sldId id="6730" r:id="rId32"/>
    <p:sldId id="673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04" r:id="rId1"/>
    <p:sldLayoutId id="2147496805" r:id="rId2"/>
    <p:sldLayoutId id="2147496806" r:id="rId3"/>
    <p:sldLayoutId id="2147496807" r:id="rId4"/>
    <p:sldLayoutId id="2147496808" r:id="rId5"/>
    <p:sldLayoutId id="2147496809" r:id="rId6"/>
    <p:sldLayoutId id="2147496810" r:id="rId7"/>
    <p:sldLayoutId id="2147496811" r:id="rId8"/>
    <p:sldLayoutId id="2147496812" r:id="rId9"/>
    <p:sldLayoutId id="2147496813" r:id="rId10"/>
    <p:sldLayoutId id="21474968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841" r:id="rId1"/>
    <p:sldLayoutId id="2147496842" r:id="rId2"/>
    <p:sldLayoutId id="2147496843" r:id="rId3"/>
    <p:sldLayoutId id="2147496844" r:id="rId4"/>
    <p:sldLayoutId id="2147496845" r:id="rId5"/>
    <p:sldLayoutId id="2147496846" r:id="rId6"/>
    <p:sldLayoutId id="2147496847" r:id="rId7"/>
    <p:sldLayoutId id="2147496848" r:id="rId8"/>
    <p:sldLayoutId id="2147496849" r:id="rId9"/>
    <p:sldLayoutId id="2147496850" r:id="rId10"/>
    <p:sldLayoutId id="21474968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tags" Target="../tags/tag266.xml"/><Relationship Id="rId22" Type="http://schemas.openxmlformats.org/officeDocument/2006/relationships/tags" Target="../tags/tag267.xml"/><Relationship Id="rId23" Type="http://schemas.openxmlformats.org/officeDocument/2006/relationships/tags" Target="../tags/tag268.xml"/><Relationship Id="rId24" Type="http://schemas.openxmlformats.org/officeDocument/2006/relationships/tags" Target="../tags/tag269.xml"/><Relationship Id="rId25" Type="http://schemas.openxmlformats.org/officeDocument/2006/relationships/tags" Target="../tags/tag270.xml"/><Relationship Id="rId26" Type="http://schemas.openxmlformats.org/officeDocument/2006/relationships/tags" Target="../tags/tag271.xml"/><Relationship Id="rId27" Type="http://schemas.openxmlformats.org/officeDocument/2006/relationships/tags" Target="../tags/tag272.xml"/><Relationship Id="rId28" Type="http://schemas.openxmlformats.org/officeDocument/2006/relationships/tags" Target="../tags/tag273.xml"/><Relationship Id="rId29" Type="http://schemas.openxmlformats.org/officeDocument/2006/relationships/tags" Target="../tags/tag274.xml"/><Relationship Id="rId30" Type="http://schemas.openxmlformats.org/officeDocument/2006/relationships/tags" Target="../tags/tag275.xml"/><Relationship Id="rId31" Type="http://schemas.openxmlformats.org/officeDocument/2006/relationships/tags" Target="../tags/tag276.xml"/><Relationship Id="rId32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企业管理中的创业精神与创新机遇识别与把握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创业精神在企业管理中的重要性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创新机遇的识别与把握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企业管理中的创新实践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创新型企业文化的建设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创业精神与创新机遇在企业管理中的融合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创业精神在企业管理中的重要性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创业精神的概念与内涵</a:t>
            </a:r>
            <a:endParaRPr altLang="en-US" lang="zh-CN"/>
          </a:p>
        </p:txBody>
      </p:sp>
      <p:sp>
        <p:nvSpPr>
          <p:cNvPr id="104897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7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创业精神的定义：创业精神是指个人或团队在面对挑战和机遇时，勇于创新、敢于冒险、追求卓越的精神状态。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创业精神的内涵：包括创新思维、冒险精神、追求卓越、团队协作等方面。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创业精神在企业管理中的作用：激发企业活力，提高企业竞争力，推动企业持续发展。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创业精神的培养：需要企业领导者具备创新思维和冒险精神，同时注重团队协作和员工培训，营造良好的企业文化氛围。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创业精神在企业管理中的作用</a:t>
            </a:r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激发创新活力：创业精神能够激发企业员工的创新思维和创造力，为企业发展注入新的活力。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增强企业竞争力：创业精神能够使企业在激烈的市场竞争中保持领先地位，提高企业的竞争力和市场份额。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促进企业可持续发展：创业精神能够推动企业不断进行创新和改进，实现可持续发展。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提升企业文化：创业精神能够丰富企业文化内涵，增强员工的归属感和凝聚力，提高企业的整体素质。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培养企业员工的创业精神</a:t>
            </a:r>
            <a:endParaRPr altLang="en-US" lang="zh-CN"/>
          </a:p>
        </p:txBody>
      </p:sp>
      <p:sp>
        <p:nvSpPr>
          <p:cNvPr id="104907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营造开放、包容、创新的企业文化氛围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培养员工的团队合作精神和领导能力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鼓励员工勇于尝试和承担风险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激发员工的创新意识和进取心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创新机遇的识别与把握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创新机遇的概念与类型</a:t>
            </a:r>
            <a:endParaRPr altLang="en-US" lang="zh-CN"/>
          </a:p>
        </p:txBody>
      </p:sp>
      <p:sp>
        <p:nvSpPr>
          <p:cNvPr id="1049196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0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创新机遇的定义：指在企业管理过程中，通过创业精神发现并抓住的具有潜在商业价值的机会。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6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创新机遇的类型：包括市场机遇、技术机遇、政策机遇等。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2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市场机遇：指在市场需求变化中寻找新的商业机会，例如开发新产品、拓展新市场等。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6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8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技术机遇：指在技术进步和创新中寻找新的商业机会，例如利用新技术改进现有产品或开发新产品。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2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4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政策机遇：指在政策变化中寻找新的商业机会，例如利用政策优惠或政策调整来推动企业发展。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创新机遇的识别方法</a:t>
            </a:r>
            <a:endParaRPr altLang="en-US" lang="zh-CN"/>
          </a:p>
        </p:txBody>
      </p:sp>
      <p:sp>
        <p:nvSpPr>
          <p:cNvPr id="10492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观察市场趋势：关注行业动态、市场需求和竞争态势，寻找潜在的创新机遇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发掘客户需求：深入了解客户需求，挖掘潜在需求，为创新提供方向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跨领域合作：与其他领域的企业或机构合作，共同研发创新产品或服务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借助技术进步：关注技术发展趋势，利用新技术推动企业创新发展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创新机遇的把握策略</a:t>
            </a:r>
            <a:endParaRPr altLang="en-US" lang="zh-CN"/>
          </a:p>
        </p:txBody>
      </p:sp>
      <p:sp>
        <p:nvSpPr>
          <p:cNvPr id="10493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敏锐洞察：时刻关注市场动态，发现潜在的创新机遇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持续创新：不断推动产品、服务、营销等方面的创新，保持竞争优势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团队协作：建立高效的团队协作机制，共同把握创新机遇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快速行动：一旦发现机遇，立即采取行动，抢占先机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企业管理中的创新实践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产品创新</a:t>
            </a:r>
            <a:endParaRPr altLang="en-US" lang="zh-CN"/>
          </a:p>
        </p:txBody>
      </p:sp>
      <p:sp>
        <p:nvSpPr>
          <p:cNvPr id="104944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4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定义：产品创新是指企业为了满足市场需求，对现有产品进行改进、升级或开发新产品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重要性：产品创新是企业保持竞争力的关键，能够提高企业的市场份额和盈利能力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实践案例：介绍企业成功的产品创新案例，如苹果公司的iPhone、特斯拉的电动汽车等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挑战与机遇：分析产品创新过程中可能遇到的挑战，如技术难题、市场风险等，并探讨如何抓住机遇，实现产品创新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营销创新</a:t>
            </a:r>
            <a:endParaRPr altLang="en-US" lang="zh-CN"/>
          </a:p>
        </p:txBody>
      </p:sp>
      <p:sp>
        <p:nvSpPr>
          <p:cNvPr id="10494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服务创新：提供优质的售后服务，提高客户满意度，增强品牌忠诚度。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渠道创新：拓展新的销售渠道，如线上销售、线下体验店等，以扩大市场份额。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营销策略创新：采用新型的营销策略，如社交媒体营销、内容营销等，以吸引更多的潜在客户。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产品创新：通过不断研发新产品，满足客户的需求，提高市场竞争力。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管理创新</a:t>
            </a:r>
            <a:endParaRPr altLang="en-US" lang="zh-CN"/>
          </a:p>
        </p:txBody>
      </p:sp>
      <p:sp>
        <p:nvSpPr>
          <p:cNvPr id="10495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创新理念：企业管理中的创新理念，如敏捷管理、精益管理等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创新组织：企业创新组织的建设，如创新团队、创新实验室等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创新机制：企业创新机制的建立，如激励机制、容错机制等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创新文化：企业创新文化的培育，如鼓励创新、宽容失败等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组织创新</a:t>
            </a:r>
            <a:endParaRPr altLang="en-US" lang="zh-CN"/>
          </a:p>
        </p:txBody>
      </p:sp>
      <p:sp>
        <p:nvSpPr>
          <p:cNvPr id="10496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管理模式创新：采用新型的管理模式，如敏捷管理、精益管理等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组织结构创新：打破传统组织结构，建立扁平化、高效化的组织结构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业务流程创新：优化业务流程，提高工作效率，降低成本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人才培养创新：注重人才培养，建立完善的人才激励机制和培训体系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创新型企业文化的建设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创新型企业文化的内涵</a:t>
            </a:r>
            <a:endParaRPr altLang="en-US" lang="zh-CN"/>
          </a:p>
        </p:txBody>
      </p:sp>
      <p:sp>
        <p:nvSpPr>
          <p:cNvPr id="10497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创新精神：鼓励员工勇于尝试、接受失败，追求卓越和持续改进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诚信文化：强调诚信、正直和道德价值观，树立企业的良好形象和信誉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学习氛围：营造持续学习、不断进步的氛围，鼓励员工不断更新知识和技能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开放思维：倡导开放、包容和跨界合作，激发创新灵感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激励措施：通过奖励机制激发员工的创新热情，提高员工的工作积极性和创造力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团队协作：建立高效、协作的团队，促进跨部门、跨领域的合作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创新型企业文化的培育途径</a:t>
            </a:r>
            <a:endParaRPr altLang="en-US" lang="zh-CN"/>
          </a:p>
        </p:txBody>
      </p:sp>
      <p:sp>
        <p:nvSpPr>
          <p:cNvPr id="104982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培养员工创新意识：通过培训、学习等方式提高员工的创新意识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建立创新激励机制：通过奖励、晋升等方式激励员工进行创新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营造开放包容的文化氛围：鼓励员工提出新想法、新思路，不拘泥于传统思维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建立创新团队：组建一支具备创新能力的团队，共同推动企业创新发展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创新型企业文化的评估与改进</a:t>
            </a:r>
            <a:endParaRPr altLang="en-US" lang="zh-CN"/>
          </a:p>
        </p:txBody>
      </p:sp>
      <p:sp>
        <p:nvSpPr>
          <p:cNvPr id="10498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改进措施：加强培训、完善制度、营造氛围、加强沟通等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评估指标：创新氛围、激励机制、团队协作、领导力等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实践案例：介绍成功企业的创新文化实践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总结：强调创新型企业文化的意义和作用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创业精神与创新机遇在企业管理中的融合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创业精神与创新机遇的相互促进</a:t>
            </a:r>
            <a:endParaRPr altLang="en-US" lang="zh-CN"/>
          </a:p>
        </p:txBody>
      </p:sp>
      <p:sp>
        <p:nvSpPr>
          <p:cNvPr id="10500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创业精神是创新机遇的源泉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创新机遇是创业精神的体现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创业精神与创新机遇的融合推动企业发展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创业精神与创新机遇的相互促进是企业成功的关键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创业精神与创新机遇在企业战略中的体现</a:t>
            </a:r>
            <a:endParaRPr altLang="en-US" lang="zh-CN"/>
          </a:p>
        </p:txBody>
      </p:sp>
      <p:sp>
        <p:nvSpPr>
          <p:cNvPr id="10500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创业精神与创新机遇的融合推动企业战略发展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案例分析：成功企业如何将创业精神与创新机遇融入企业战略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创业精神是企业战略的核心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创新机遇是企业战略的关键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创业精神与创新机遇在企业运营中的实践</a:t>
            </a:r>
            <a:endParaRPr altLang="en-US" lang="zh-CN"/>
          </a:p>
        </p:txBody>
      </p:sp>
      <p:sp>
        <p:nvSpPr>
          <p:cNvPr id="10501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实践案例：成功企业的创业与创新之路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创业精神与创新机遇的融合：提升企业竞争力与可持续发展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创业精神：企业发展的动力源泉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创新机遇：发掘市场潜力，把握商业机会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4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2023-12-19T11:59:27Z</dcterms:created>
  <dcterms:modified xsi:type="dcterms:W3CDTF">2023-12-19T11:59:27Z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ea2ce314b3744a46971df7be49ab3508_21</vt:lpwstr>
  </property>
</Properties>
</file>