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630" r:id="rId1"/>
    <p:sldMasterId id="2147504667" r:id="rId2"/>
  </p:sldMasterIdLst>
  <p:notesMasterIdLst>
    <p:notesMasterId r:id="rId3"/>
  </p:notesMasterIdLst>
  <p:sldIdLst>
    <p:sldId id="10040" r:id="rId4"/>
    <p:sldId id="10045" r:id="rId5"/>
    <p:sldId id="10049" r:id="rId6"/>
    <p:sldId id="10052" r:id="rId7"/>
    <p:sldId id="10058" r:id="rId9"/>
    <p:sldId id="10061" r:id="rId10"/>
    <p:sldId id="10064" r:id="rId11"/>
    <p:sldId id="10067" r:id="rId12"/>
    <p:sldId id="10070" r:id="rId13"/>
    <p:sldId id="10076" r:id="rId15"/>
    <p:sldId id="10079" r:id="rId16"/>
    <p:sldId id="10082" r:id="rId17"/>
    <p:sldId id="10085" r:id="rId18"/>
    <p:sldId id="10088" r:id="rId19"/>
    <p:sldId id="10094" r:id="rId21"/>
    <p:sldId id="10097" r:id="rId22"/>
    <p:sldId id="10100" r:id="rId23"/>
    <p:sldId id="10103" r:id="rId24"/>
    <p:sldId id="10106" r:id="rId25"/>
    <p:sldId id="10112" r:id="rId27"/>
    <p:sldId id="10115" r:id="rId28"/>
    <p:sldId id="10118" r:id="rId29"/>
    <p:sldId id="10121" r:id="rId30"/>
    <p:sldId id="10124" r:id="rId31"/>
    <p:sldId id="10130" r:id="rId33"/>
    <p:sldId id="10133" r:id="rId34"/>
    <p:sldId id="10137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631" r:id="rId1"/>
    <p:sldLayoutId id="2147504632" r:id="rId2"/>
    <p:sldLayoutId id="2147504633" r:id="rId3"/>
    <p:sldLayoutId id="2147504634" r:id="rId4"/>
    <p:sldLayoutId id="2147504635" r:id="rId5"/>
    <p:sldLayoutId id="2147504636" r:id="rId6"/>
    <p:sldLayoutId id="2147504637" r:id="rId7"/>
    <p:sldLayoutId id="2147504638" r:id="rId8"/>
    <p:sldLayoutId id="2147504639" r:id="rId9"/>
    <p:sldLayoutId id="2147504640" r:id="rId10"/>
    <p:sldLayoutId id="214750464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668" r:id="rId1"/>
    <p:sldLayoutId id="2147504669" r:id="rId2"/>
    <p:sldLayoutId id="2147504670" r:id="rId3"/>
    <p:sldLayoutId id="2147504671" r:id="rId4"/>
    <p:sldLayoutId id="2147504672" r:id="rId5"/>
    <p:sldLayoutId id="2147504673" r:id="rId6"/>
    <p:sldLayoutId id="2147504674" r:id="rId7"/>
    <p:sldLayoutId id="2147504675" r:id="rId8"/>
    <p:sldLayoutId id="2147504676" r:id="rId9"/>
    <p:sldLayoutId id="2147504677" r:id="rId10"/>
    <p:sldLayoutId id="214750467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tags" Target="../tags/tag136.xml"/><Relationship Id="rId10" Type="http://schemas.openxmlformats.org/officeDocument/2006/relationships/tags" Target="../tags/tag137.xml"/><Relationship Id="rId11" Type="http://schemas.openxmlformats.org/officeDocument/2006/relationships/tags" Target="../tags/tag138.xml"/><Relationship Id="rId12" Type="http://schemas.openxmlformats.org/officeDocument/2006/relationships/tags" Target="../tags/tag139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0.xml"/><Relationship Id="rId2" Type="http://schemas.openxmlformats.org/officeDocument/2006/relationships/tags" Target="../tags/tag141.xml"/><Relationship Id="rId3" Type="http://schemas.openxmlformats.org/officeDocument/2006/relationships/tags" Target="../tags/tag142.xml"/><Relationship Id="rId4" Type="http://schemas.openxmlformats.org/officeDocument/2006/relationships/tags" Target="../tags/tag143.xml"/><Relationship Id="rId5" Type="http://schemas.openxmlformats.org/officeDocument/2006/relationships/tags" Target="../tags/tag144.xml"/><Relationship Id="rId6" Type="http://schemas.openxmlformats.org/officeDocument/2006/relationships/tags" Target="../tags/tag145.xml"/><Relationship Id="rId7" Type="http://schemas.openxmlformats.org/officeDocument/2006/relationships/tags" Target="../tags/tag146.xml"/><Relationship Id="rId8" Type="http://schemas.openxmlformats.org/officeDocument/2006/relationships/tags" Target="../tags/tag147.xml"/><Relationship Id="rId9" Type="http://schemas.openxmlformats.org/officeDocument/2006/relationships/tags" Target="../tags/tag148.xml"/><Relationship Id="rId10" Type="http://schemas.openxmlformats.org/officeDocument/2006/relationships/tags" Target="../tags/tag149.xml"/><Relationship Id="rId11" Type="http://schemas.openxmlformats.org/officeDocument/2006/relationships/tags" Target="../tags/tag150.xml"/><Relationship Id="rId12" Type="http://schemas.openxmlformats.org/officeDocument/2006/relationships/tags" Target="../tags/tag15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tags" Target="../tags/tag251.xml"/><Relationship Id="rId6" Type="http://schemas.openxmlformats.org/officeDocument/2006/relationships/tags" Target="../tags/tag252.xml"/><Relationship Id="rId7" Type="http://schemas.openxmlformats.org/officeDocument/2006/relationships/tags" Target="../tags/tag253.xml"/><Relationship Id="rId8" Type="http://schemas.openxmlformats.org/officeDocument/2006/relationships/tags" Target="../tags/tag254.xml"/><Relationship Id="rId9" Type="http://schemas.openxmlformats.org/officeDocument/2006/relationships/tags" Target="../tags/tag255.xml"/><Relationship Id="rId10" Type="http://schemas.openxmlformats.org/officeDocument/2006/relationships/tags" Target="../tags/tag256.xml"/><Relationship Id="rId11" Type="http://schemas.openxmlformats.org/officeDocument/2006/relationships/tags" Target="../tags/tag257.xml"/><Relationship Id="rId12" Type="http://schemas.openxmlformats.org/officeDocument/2006/relationships/tags" Target="../tags/tag258.xml"/><Relationship Id="rId13" Type="http://schemas.openxmlformats.org/officeDocument/2006/relationships/tags" Target="../tags/tag259.xml"/><Relationship Id="rId14" Type="http://schemas.openxmlformats.org/officeDocument/2006/relationships/tags" Target="../tags/tag260.xml"/><Relationship Id="rId15" Type="http://schemas.openxmlformats.org/officeDocument/2006/relationships/tags" Target="../tags/tag261.xml"/><Relationship Id="rId16" Type="http://schemas.openxmlformats.org/officeDocument/2006/relationships/tags" Target="../tags/tag262.xml"/><Relationship Id="rId17" Type="http://schemas.openxmlformats.org/officeDocument/2006/relationships/tags" Target="../tags/tag263.xml"/><Relationship Id="rId18" Type="http://schemas.openxmlformats.org/officeDocument/2006/relationships/tags" Target="../tags/tag264.xml"/><Relationship Id="rId19" Type="http://schemas.openxmlformats.org/officeDocument/2006/relationships/tags" Target="../tags/tag265.xml"/><Relationship Id="rId20" Type="http://schemas.openxmlformats.org/officeDocument/2006/relationships/tags" Target="../tags/tag266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tags" Target="../tags/tag301.xml"/><Relationship Id="rId17" Type="http://schemas.openxmlformats.org/officeDocument/2006/relationships/tags" Target="../tags/tag302.xml"/><Relationship Id="rId18" Type="http://schemas.openxmlformats.org/officeDocument/2006/relationships/tags" Target="../tags/tag303.xml"/><Relationship Id="rId19" Type="http://schemas.openxmlformats.org/officeDocument/2006/relationships/tags" Target="../tags/tag304.xml"/><Relationship Id="rId20" Type="http://schemas.openxmlformats.org/officeDocument/2006/relationships/tags" Target="../tags/tag30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tags" Target="../tags/tag337.xml"/><Relationship Id="rId18" Type="http://schemas.openxmlformats.org/officeDocument/2006/relationships/tags" Target="../tags/tag338.xml"/><Relationship Id="rId19" Type="http://schemas.openxmlformats.org/officeDocument/2006/relationships/tags" Target="../tags/tag339.xml"/><Relationship Id="rId20" Type="http://schemas.openxmlformats.org/officeDocument/2006/relationships/tags" Target="../tags/tag340.xml"/><Relationship Id="rId21" Type="http://schemas.openxmlformats.org/officeDocument/2006/relationships/tags" Target="../tags/tag341.xml"/><Relationship Id="rId22" Type="http://schemas.openxmlformats.org/officeDocument/2006/relationships/tags" Target="../tags/tag342.xml"/><Relationship Id="rId23" Type="http://schemas.openxmlformats.org/officeDocument/2006/relationships/tags" Target="../tags/tag343.xml"/><Relationship Id="rId24" Type="http://schemas.openxmlformats.org/officeDocument/2006/relationships/tags" Target="../tags/tag344.xml"/><Relationship Id="rId25" Type="http://schemas.openxmlformats.org/officeDocument/2006/relationships/tags" Target="../tags/tag345.xml"/><Relationship Id="rId26" Type="http://schemas.openxmlformats.org/officeDocument/2006/relationships/tags" Target="../tags/tag346.xml"/><Relationship Id="rId27" Type="http://schemas.openxmlformats.org/officeDocument/2006/relationships/tags" Target="../tags/tag347.xml"/><Relationship Id="rId28" Type="http://schemas.openxmlformats.org/officeDocument/2006/relationships/tags" Target="../tags/tag348.xml"/><Relationship Id="rId29" Type="http://schemas.openxmlformats.org/officeDocument/2006/relationships/tags" Target="../tags/tag349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2024年智能医疗设备行业工作总结与展望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智能医疗设备行业现状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智能医疗设备行业面临挑战与机遇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未来展望及建议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2593"/>
          </a:bodyPr>
          <a:p>
            <a:r>
              <a:rPr altLang="en-US" lang="zh-CN"/>
              <a:t>智能医疗设备行业现状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行业规模及增长趋势</a:t>
            </a:r>
            <a:endParaRPr altLang="en-US" lang="zh-CN"/>
          </a:p>
        </p:txBody>
      </p:sp>
      <p:sp>
        <p:nvSpPr>
          <p:cNvPr id="104897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智能医疗设备市场规模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行业增长趋势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不同类型智能医疗设备的市场规模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行业增长驱动因素及未来预测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46250"/>
          </a:bodyPr>
          <a:p>
            <a:r>
              <a:rPr altLang="en-US" lang="zh-CN"/>
              <a:t>主要产品类型：智能医疗设备包括智能诊断设备、智能治疗设备、智能康复设备等</a:t>
            </a:r>
            <a:endParaRPr altLang="en-US" lang="zh-CN"/>
          </a:p>
          <a:p>
            <a:r>
              <a:rPr altLang="en-US" lang="zh-CN"/>
              <a:t>市场分布：全球智能医疗设备市场主要分布在北美、欧洲、亚太等地区，其中亚太地区市场增长最快  我正在写一份主题为“2024年智能医疗设备行业工作总结与展望”的PPT,现在准备介绍“智能医疗设备行业现状”,请帮我生成“市场规模及增长趋势”为标题的内容 市场规模及增长趋势</a:t>
            </a:r>
            <a:endParaRPr altLang="en-US" lang="zh-CN"/>
          </a:p>
          <a:p>
            <a:pPr lvl="1"/>
            <a:r>
              <a:rPr altLang="en-US" lang="zh-CN"/>
              <a:t>我正在写一份主题为“2024年智能医疗设备行业工作总结与展望”的PPT,现在准备介绍“智能医疗设备行业现状”,请帮我生成“市场规模及增长趋势”为标题的内容</a:t>
            </a:r>
            <a:endParaRPr altLang="en-US" lang="zh-CN"/>
          </a:p>
          <a:p>
            <a:pPr lvl="1"/>
            <a:r>
              <a:rPr altLang="en-US" lang="zh-CN"/>
              <a:t>市场规模及增长趋势</a:t>
            </a:r>
            <a:endParaRPr altLang="en-US" lang="zh-CN"/>
          </a:p>
          <a:p>
            <a:r>
              <a:rPr altLang="en-US" lang="zh-CN"/>
              <a:t>市场规模：全球智能医疗设备市场规模不断扩大，预计未来几年将持续保持快速增长</a:t>
            </a:r>
            <a:endParaRPr altLang="en-US" lang="zh-CN"/>
          </a:p>
          <a:p>
            <a:r>
              <a:rPr altLang="en-US" lang="zh-CN"/>
              <a:t>增长趋势：随着人口老龄化、医疗水平提高以及技术不断创新等因素推动，智能医疗设备市场将迎来更多发展机遇  我正在写一份主题为“2024年智能医疗设备行业工作总结与展望”的PPT,现在准备介绍“智能医疗设备行业现状”,请帮我生成“行业竞争格局”为标题的内容 行业竞争格局</a:t>
            </a:r>
            <a:endParaRPr altLang="en-US" lang="zh-CN"/>
          </a:p>
          <a:p>
            <a:pPr lvl="1"/>
            <a:r>
              <a:rPr altLang="en-US" lang="zh-CN"/>
              <a:t>我正在写一份主题为“2024年智能医疗设备行业工作总结与展望”的PPT,现在准备介绍“智能医疗设备行业现状”,请帮我生成“行业竞争格局”为标题的内容</a:t>
            </a:r>
            <a:endParaRPr altLang="en-US" lang="zh-CN"/>
          </a:p>
          <a:p>
            <a:pPr lvl="1"/>
            <a:r>
              <a:rPr altLang="en-US" lang="zh-CN"/>
              <a:t>行业竞争格局</a:t>
            </a:r>
            <a:endParaRPr altLang="en-US" lang="zh-CN"/>
          </a:p>
          <a:p>
            <a:r>
              <a:rPr altLang="en-US" lang="zh-CN"/>
              <a:t>国内外企业竞争：智能医疗设备行业国内外企业众多，竞争激烈，包括大型跨国企业和创新型中小企业</a:t>
            </a:r>
            <a:endParaRPr altLang="en-US" lang="zh-CN"/>
          </a:p>
          <a:p>
            <a:r>
              <a:rPr altLang="en-US" lang="zh-CN"/>
              <a:t>技术竞争：智能医疗设备行业技术门槛较高，企业需要具备先进的技术和创新能力才能保持竞争优势</a:t>
            </a:r>
            <a:endParaRPr altLang="en-US" lang="zh-CN"/>
          </a:p>
          <a:p>
            <a:r>
              <a:rPr altLang="en-US" lang="zh-CN"/>
              <a:t>市场份额竞争：各企业在市场上争夺份额，通过提高产品质量、降低成本、拓展渠道等方式来提升竞争力  我正在写一份主题为“2024年智能医疗设备行业工作总结与展望”的PPT,现在准备介绍“智能医疗设备行业现状”,请帮我生成“政策法规环境”为标题的内容 政策法规环境</a:t>
            </a:r>
            <a:endParaRPr altLang="en-US" lang="zh-CN"/>
          </a:p>
          <a:p>
            <a:pPr lvl="1"/>
            <a:r>
              <a:rPr altLang="en-US" lang="zh-CN"/>
              <a:t>我正在写一份主题为“2024年智能医疗设备行业工作总结与展望”的PPT,现在准备介绍“智能医疗设备行业现状”,请帮我生成“政策法规环境”为标题的内容</a:t>
            </a:r>
            <a:endParaRPr altLang="en-US" lang="zh-CN"/>
          </a:p>
          <a:p>
            <a:pPr lvl="1"/>
            <a:r>
              <a:rPr altLang="en-US" lang="zh-CN"/>
              <a:t>政策法规环境</a:t>
            </a:r>
            <a:endParaRPr altLang="en-US" lang="zh-CN"/>
          </a:p>
          <a:p>
            <a:r>
              <a:rPr altLang="en-US" lang="zh-CN"/>
              <a:t>相关政策法规：政府出台了一系列政策法规，支持智能医疗设备行业的发展，包括财政补贴、税收优惠、技术研发支持等</a:t>
            </a:r>
            <a:endParaRPr altLang="en-US" lang="zh-CN"/>
          </a:p>
          <a:p>
            <a:r>
              <a:rPr altLang="en-US" lang="zh-CN"/>
              <a:t>监管环境：加强对智能医疗设备行业的监管，确保产品质量和安全，促进市场的规范发展</a:t>
            </a:r>
            <a:endParaRPr altLang="en-US" lang="zh-CN"/>
          </a:p>
          <a:p>
            <a:r>
              <a:rPr altLang="en-US" lang="zh-CN"/>
              <a:t>行业标准：制定并完善智能医疗设备行业的标准，推动行业的规范化、标准化发展</a:t>
            </a:r>
            <a:endParaRPr altLang="en-US" lang="zh-CN"/>
          </a:p>
        </p:txBody>
      </p:sp>
      <p:sp>
        <p:nvSpPr>
          <p:cNvPr id="10490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主要产品类型及市场分布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竞争格局及主要参与者</a:t>
            </a:r>
            <a:endParaRPr altLang="en-US" lang="zh-CN"/>
          </a:p>
        </p:txBody>
      </p:sp>
      <p:sp>
        <p:nvSpPr>
          <p:cNvPr id="104906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国内外主要参与者：介绍国内外智能医疗设备行业的龙头企业及主要参与者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6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竞争格局：分析当前智能医疗设备行业的竞争格局，包括市场份额、技术水平、产品特点等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行业趋势：探讨智能医疗设备行业的发展趋势，包括技术、市场、政策等方面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未来展望：预测未来智能医疗设备行业的发展前景，包括市场规模、技术创新、政策支持等方面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市场需求及消费者行为特点</a:t>
            </a:r>
            <a:endParaRPr altLang="en-US" lang="zh-CN"/>
          </a:p>
        </p:txBody>
      </p:sp>
      <p:sp>
        <p:nvSpPr>
          <p:cNvPr id="104912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市场需求：随着人口老龄化和健康意识的提高，智能医疗设备市场需求不断增长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消费者行为特点：消费者越来越注重个性化、便捷性和智能化，对智能医疗设备的需求也日益增加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消费者购买决策过程：消费者在购买智能医疗设备时，会考虑品牌、价格、功能、口碑等多个因素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消费者对智能医疗设备的期望：消费者希望智能医疗设备能够提供准确、便捷、个性化的健康管理服务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8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2024年工作总结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行业政策法规及标准制定</a:t>
            </a:r>
            <a:endParaRPr altLang="en-US" lang="zh-CN"/>
          </a:p>
        </p:txBody>
      </p:sp>
      <p:sp>
        <p:nvSpPr>
          <p:cNvPr id="10492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政策法规：国家出台了一系列政策法规，推动智能医疗设备行业的发展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标准制定：行业协会和组织制定了多项标准，规范了智能医疗设备的设计、生产和应用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监管措施：政府加强了对智能医疗设备行业的监管，确保产品的安全性和有效性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行业影响：政策法规及标准的制定对智能医疗设备行业产生了积极的影响，促进行业的健康发展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技术创新与研发成果</a:t>
            </a:r>
            <a:endParaRPr altLang="en-US" lang="zh-CN"/>
          </a:p>
        </p:txBody>
      </p:sp>
      <p:sp>
        <p:nvSpPr>
          <p:cNvPr id="104930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2024年智能医疗设备行业技术创新成果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研发团队介绍及研发流程优化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专利申请及知识产权保护情况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与高校、科研机构合作项目进展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产品应用场景拓展及案例分析</a:t>
            </a:r>
            <a:endParaRPr altLang="en-US" lang="zh-CN"/>
          </a:p>
        </p:txBody>
      </p:sp>
      <p:sp>
        <p:nvSpPr>
          <p:cNvPr id="10493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智能医疗设备在医疗领域的应用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拓展到其他领域的应用场景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具体案例分析：智能医疗设备在医疗领域的应用案例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7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具体案例分析：智能医疗设备在其他领域的应用案例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行业合作与交流活动</a:t>
            </a:r>
            <a:endParaRPr altLang="en-US" lang="zh-CN"/>
          </a:p>
        </p:txBody>
      </p:sp>
      <p:sp>
        <p:nvSpPr>
          <p:cNvPr id="10494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2024年智能医疗设备行业合作项目数量和规模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合作形式：技术研发、市场推广、人才培养等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行业协会和组织在合作中的角色和作用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未来合作趋势和展望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智能医疗设备行业面临挑战与机遇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行业面临的主要挑战</a:t>
            </a:r>
            <a:endParaRPr altLang="en-US" lang="zh-CN"/>
          </a:p>
        </p:txBody>
      </p:sp>
      <p:sp>
        <p:nvSpPr>
          <p:cNvPr id="1049540" name="任意多边形 10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610651" y="1490400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42" name="任意多边形 20"/>
          <p:cNvSpPr/>
          <p:nvPr>
            <p:custDataLst>
              <p:tags r:id="rId2"/>
            </p:custDataLst>
          </p:nvPr>
        </p:nvSpPr>
        <p:spPr>
          <a:xfrm>
            <a:off x="693822" y="1555160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941398" y="1752613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44" name="正文"/>
          <p:cNvSpPr txBox="1"/>
          <p:nvPr>
            <p:custDataLst>
              <p:tags r:id="rId4"/>
            </p:custDataLst>
          </p:nvPr>
        </p:nvSpPr>
        <p:spPr>
          <a:xfrm>
            <a:off x="2167422" y="1565953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技术创新：智能医疗设备需要不断的技术创新来提高性能、降低成本、增加功能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46" name="矩形 2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923021" y="1562144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48" name="任意多边形 2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10651" y="2477032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50" name="任意多边形 28"/>
          <p:cNvSpPr/>
          <p:nvPr>
            <p:custDataLst>
              <p:tags r:id="rId7"/>
            </p:custDataLst>
          </p:nvPr>
        </p:nvSpPr>
        <p:spPr>
          <a:xfrm>
            <a:off x="693822" y="2541792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89" name="直接连接符 29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941398" y="2739246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52" name="正文"/>
          <p:cNvSpPr txBox="1"/>
          <p:nvPr>
            <p:custDataLst>
              <p:tags r:id="rId9"/>
            </p:custDataLst>
          </p:nvPr>
        </p:nvSpPr>
        <p:spPr>
          <a:xfrm>
            <a:off x="2167422" y="2552585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法规与政策：需要遵守各种法规和政策，确保产品的安全性和有效性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54" name="矩形 3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923021" y="2548776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56" name="任意多边形 33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610651" y="3463665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58" name="任意多边形 34"/>
          <p:cNvSpPr/>
          <p:nvPr>
            <p:custDataLst>
              <p:tags r:id="rId12"/>
            </p:custDataLst>
          </p:nvPr>
        </p:nvSpPr>
        <p:spPr>
          <a:xfrm>
            <a:off x="693822" y="3528424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1" name="直接连接符 3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1941398" y="3725878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60" name="正文"/>
          <p:cNvSpPr txBox="1"/>
          <p:nvPr>
            <p:custDataLst>
              <p:tags r:id="rId14"/>
            </p:custDataLst>
          </p:nvPr>
        </p:nvSpPr>
        <p:spPr>
          <a:xfrm>
            <a:off x="2167422" y="3539218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市场竞争：智能医疗设备市场竞争激烈，需要不断提高产品质量和服务水平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62" name="矩形 3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923021" y="3535408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64" name="任意多边形 6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610651" y="4450297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66" name="任意多边形 64"/>
          <p:cNvSpPr/>
          <p:nvPr>
            <p:custDataLst>
              <p:tags r:id="rId17"/>
            </p:custDataLst>
          </p:nvPr>
        </p:nvSpPr>
        <p:spPr>
          <a:xfrm>
            <a:off x="693822" y="4515057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3" name="直接连接符 65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941398" y="4712510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68" name="正文"/>
          <p:cNvSpPr txBox="1"/>
          <p:nvPr>
            <p:custDataLst>
              <p:tags r:id="rId19"/>
            </p:custDataLst>
          </p:nvPr>
        </p:nvSpPr>
        <p:spPr>
          <a:xfrm>
            <a:off x="2167422" y="4525850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人才短缺：智能医疗设备行业需要具备相关技能和知识的人才，但目前市场上人才短缺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70" name="矩形 6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923021" y="4522041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572" name="任意多边形 69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610651" y="5436930"/>
            <a:ext cx="10964699" cy="81330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574" name="任意多边形 70"/>
          <p:cNvSpPr/>
          <p:nvPr>
            <p:custDataLst>
              <p:tags r:id="rId22"/>
            </p:custDataLst>
          </p:nvPr>
        </p:nvSpPr>
        <p:spPr>
          <a:xfrm>
            <a:off x="693822" y="5501689"/>
            <a:ext cx="10798355" cy="683786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95" name="直接连接符 71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941398" y="5699143"/>
            <a:ext cx="0" cy="288244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576" name="正文"/>
          <p:cNvSpPr txBox="1"/>
          <p:nvPr>
            <p:custDataLst>
              <p:tags r:id="rId24"/>
            </p:custDataLst>
          </p:nvPr>
        </p:nvSpPr>
        <p:spPr>
          <a:xfrm>
            <a:off x="2167422" y="5512483"/>
            <a:ext cx="9166031" cy="67743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数据安全与隐私保护：智能医疗设备涉及患者数据和隐私保护，需要加强数据安全和隐私保护措施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578" name="矩形 73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923021" y="5508673"/>
            <a:ext cx="899651" cy="677437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行业发展的机遇与趋势</a:t>
            </a:r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政策支持：政府加大对智能医疗设备行业的扶持力度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技术创新：不断涌现的新技术为智能医疗设备行业带来更多可能性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市场需求：随着人口老龄化和健康意识的提高，市场需求不断增长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跨界合作：与其他领域的合作将为智能医疗设备行业带来更多商业机会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政策环境对行业发展的影响</a:t>
            </a:r>
            <a:endParaRPr altLang="en-US" lang="zh-CN"/>
          </a:p>
        </p:txBody>
      </p:sp>
      <p:sp>
        <p:nvSpPr>
          <p:cNvPr id="104965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政策支持：政府加大对智能医疗设备行业的扶持力度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法规监管：行业法规不断完善，为行业发展提供有力保障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市场竞争：国内外企业竞争激烈，推动行业不断创新发展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7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市场需求：市场需求不断增长，为行业发展提供广阔空间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企业如何应对挑战并抓住机遇</a:t>
            </a:r>
            <a:endParaRPr altLang="en-US" lang="zh-CN"/>
          </a:p>
        </p:txBody>
      </p:sp>
      <p:sp>
        <p:nvSpPr>
          <p:cNvPr id="104971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1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了解市场需求，调整产品策略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拓展销售渠道，扩大市场份额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建立品牌形象，提升品牌价值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加强技术研发，提高产品质量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8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未来展望及建议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行业未来发展趋势预测</a:t>
            </a:r>
            <a:endParaRPr altLang="en-US" lang="zh-CN"/>
          </a:p>
        </p:txBody>
      </p:sp>
      <p:sp>
        <p:nvSpPr>
          <p:cNvPr id="104985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人工智能技术驱动下的医疗设备创新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5G、物联网等技术在医疗设备中的应用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医疗设备行业的数字化转型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医疗设备行业的国际化发展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技术创新方向及重点领域探讨</a:t>
            </a:r>
            <a:endParaRPr altLang="en-US" lang="zh-CN"/>
          </a:p>
        </p:txBody>
      </p:sp>
      <p:sp>
        <p:nvSpPr>
          <p:cNvPr id="10498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人工智能技术在医疗设备领域的应用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5G技术在远程医疗和实时监控领域的应用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生物传感器在医疗设备中的创新应用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医疗机器人技术在康复和手术领域的应用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政策法规完善建议及标准制定方向</a:t>
            </a:r>
            <a:endParaRPr altLang="en-US" lang="zh-CN"/>
          </a:p>
        </p:txBody>
      </p:sp>
      <p:sp>
        <p:nvSpPr>
          <p:cNvPr id="10499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5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完善政策法规：制定更加完善的政策法规，为智能医疗设备行业的发展提供有力保障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监管加强：加强对智能医疗设备行业的监管，确保产品的安全性和有效性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7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人才培养：加强人才培养，提高从业人员的专业素质和技术水平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标准化制定：制定智能医疗设备行业的标准，规范市场秩序，提高产品质量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企业发展策略及市场拓展计划建议</a:t>
            </a:r>
            <a:endParaRPr altLang="en-US" lang="zh-CN"/>
          </a:p>
        </p:txBody>
      </p:sp>
      <p:sp>
        <p:nvSpPr>
          <p:cNvPr id="105002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加大研发投入，提升产品竞争力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拓展国际市场，提高品牌知名度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加强与医疗机构合作，推动产品应用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关注政策法规变化，及时调整企业战略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8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对智能医疗设备行业的总结评价</a:t>
            </a:r>
            <a:endParaRPr altLang="en-US" lang="zh-CN"/>
          </a:p>
        </p:txBody>
      </p:sp>
      <p:sp>
        <p:nvSpPr>
          <p:cNvPr id="105014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1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7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2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8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行业规模不断扩大，未来发展潜力巨大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市场需求持续增长，为行业发展提供广阔空间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政策支持力度加大，为行业发展提供有力保障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技术创新不断涌现，推动行业快速发展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对未来发展的建议和展望</a:t>
            </a:r>
            <a:endParaRPr altLang="en-US" lang="zh-CN"/>
          </a:p>
        </p:txBody>
      </p:sp>
      <p:sp>
        <p:nvSpPr>
          <p:cNvPr id="10502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加强人才培养和引进，提高行业整体素质和竞争力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加强国际合作与交流，推动智能医疗设备行业的全球化发展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加强技术研发和创新，提高智能医疗设备的性能和功能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推动行业标准化和规范化，确保设备的安全性和可靠性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28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0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4*l_h_i*1_1_2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4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4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4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4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4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4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4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4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4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4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6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2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6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64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2023-12-17T14:45:58Z</dcterms:created>
  <dcterms:modified xsi:type="dcterms:W3CDTF">2023-12-17T14:45:58Z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512b339407334a9ea5968a7917375cd6_21</vt:lpwstr>
  </property>
</Properties>
</file>