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162" r:id="rId1"/>
    <p:sldMasterId id="2147484199" r:id="rId2"/>
  </p:sldMasterIdLst>
  <p:notesMasterIdLst>
    <p:notesMasterId r:id="rId3"/>
  </p:notesMasterIdLst>
  <p:sldIdLst>
    <p:sldId id="491" r:id="rId4"/>
    <p:sldId id="494" r:id="rId5"/>
    <p:sldId id="497" r:id="rId6"/>
    <p:sldId id="500" r:id="rId7"/>
    <p:sldId id="506" r:id="rId9"/>
    <p:sldId id="509" r:id="rId10"/>
    <p:sldId id="512" r:id="rId11"/>
    <p:sldId id="515" r:id="rId12"/>
    <p:sldId id="521" r:id="rId14"/>
    <p:sldId id="524" r:id="rId15"/>
    <p:sldId id="527" r:id="rId16"/>
    <p:sldId id="530" r:id="rId17"/>
    <p:sldId id="533" r:id="rId18"/>
    <p:sldId id="539" r:id="rId20"/>
    <p:sldId id="542" r:id="rId21"/>
    <p:sldId id="545" r:id="rId22"/>
    <p:sldId id="548" r:id="rId23"/>
    <p:sldId id="551" r:id="rId24"/>
    <p:sldId id="557" r:id="rId26"/>
    <p:sldId id="560" r:id="rId27"/>
    <p:sldId id="563" r:id="rId28"/>
    <p:sldId id="566" r:id="rId29"/>
    <p:sldId id="572" r:id="rId31"/>
    <p:sldId id="575" r:id="rId32"/>
    <p:sldId id="578" r:id="rId33"/>
    <p:sldId id="581" r:id="rId34"/>
    <p:sldId id="584" r:id="rId35"/>
    <p:sldId id="590" r:id="rId37"/>
    <p:sldId id="593" r:id="rId38"/>
    <p:sldId id="596" r:id="rId39"/>
    <p:sldId id="599" r:id="rId40"/>
    <p:sldId id="602" r:id="rId4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tableStyles" Target="tableStyles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tags" Target="../tags/tag23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tags" Target="../tags/tag25.xml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tags" Target="../tags/tag37.xml"/><Relationship Id="rId10" Type="http://schemas.openxmlformats.org/officeDocument/2006/relationships/tags" Target="../tags/tag38.xml"/><Relationship Id="rId11" Type="http://schemas.openxmlformats.org/officeDocument/2006/relationships/tags" Target="../tags/tag39.xml"/><Relationship Id="rId12" Type="http://schemas.openxmlformats.org/officeDocument/2006/relationships/tags" Target="../tags/tag40.xml"/><Relationship Id="rId13" Type="http://schemas.openxmlformats.org/officeDocument/2006/relationships/tags" Target="../tags/tag41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tags" Target="../tags/tag48.xml"/><Relationship Id="rId8" Type="http://schemas.openxmlformats.org/officeDocument/2006/relationships/tags" Target="../tags/tag49.xml"/><Relationship Id="rId9" Type="http://schemas.openxmlformats.org/officeDocument/2006/relationships/tags" Target="../tags/tag50.xml"/><Relationship Id="rId10" Type="http://schemas.openxmlformats.org/officeDocument/2006/relationships/tags" Target="../tags/tag51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tags" Target="../tags/tag58.xml"/><Relationship Id="rId8" Type="http://schemas.openxmlformats.org/officeDocument/2006/relationships/tags" Target="../tags/tag59.xml"/><Relationship Id="rId9" Type="http://schemas.openxmlformats.org/officeDocument/2006/relationships/tags" Target="../tags/tag60.xml"/><Relationship Id="rId10" Type="http://schemas.openxmlformats.org/officeDocument/2006/relationships/tags" Target="../tags/tag61.xml"/><Relationship Id="rId11" Type="http://schemas.openxmlformats.org/officeDocument/2006/relationships/tags" Target="../tags/tag62.xml"/><Relationship Id="rId12" Type="http://schemas.openxmlformats.org/officeDocument/2006/relationships/tags" Target="../tags/tag63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tags" Target="../tags/tag69.xml"/><Relationship Id="rId7" Type="http://schemas.openxmlformats.org/officeDocument/2006/relationships/tags" Target="../tags/tag70.xml"/><Relationship Id="rId8" Type="http://schemas.openxmlformats.org/officeDocument/2006/relationships/tags" Target="../tags/tag71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tags" Target="../tags/tag77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tags" Target="../tags/tag100.xml"/><Relationship Id="rId8" Type="http://schemas.openxmlformats.org/officeDocument/2006/relationships/tags" Target="../tags/tag101.xml"/><Relationship Id="rId9" Type="http://schemas.openxmlformats.org/officeDocument/2006/relationships/tags" Target="../tags/tag102.xml"/><Relationship Id="rId10" Type="http://schemas.openxmlformats.org/officeDocument/2006/relationships/tags" Target="../tags/tag103.xml"/><Relationship Id="rId11" Type="http://schemas.openxmlformats.org/officeDocument/2006/relationships/tags" Target="../tags/tag104.xml"/><Relationship Id="rId12" Type="http://schemas.openxmlformats.org/officeDocument/2006/relationships/tags" Target="../tags/tag105.xml"/><Relationship Id="rId13" Type="http://schemas.openxmlformats.org/officeDocument/2006/relationships/tags" Target="../tags/tag106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74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76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31" name="直接连接符 28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8" name="任意多边形 12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任意多边形 11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任意多边形 10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684" name="任意多边形 9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6" name="署名"/>
          <p:cNvSpPr txBox="1">
            <a:spLocks noGrp="1"/>
          </p:cNvSpPr>
          <p:nvPr>
            <p:ph type="body" idx="3"/>
            <p:custDataLst>
              <p:tags r:id="rId9"/>
            </p:custDataLst>
          </p:nvPr>
        </p:nvSpPr>
        <p:spPr>
          <a:xfrm>
            <a:off x="1774190" y="4248785"/>
            <a:ext cx="837311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88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1474102" y="3021026"/>
            <a:ext cx="8673198" cy="950657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800" i="0" kern="1200" kumimoji="0" lang="en-US" noProof="1" normalizeH="0" spc="0" err="1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00000"/>
              </a:lnSpc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1474102" y="1932606"/>
            <a:ext cx="8673198" cy="1009493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altLang="en-US" dirty="0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圆: 空心 3"/>
          <p:cNvSpPr/>
          <p:nvPr>
            <p:custDataLst>
              <p:tags r:id="rId4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4" name="圆: 空心 4"/>
          <p:cNvSpPr/>
          <p:nvPr>
            <p:custDataLst>
              <p:tags r:id="rId5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6" name="圆: 空心 5"/>
          <p:cNvSpPr/>
          <p:nvPr>
            <p:custDataLst>
              <p:tags r:id="rId6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副标题"/>
          <p:cNvSpPr txBox="1">
            <a:spLocks noGrp="1"/>
          </p:cNvSpPr>
          <p:nvPr>
            <p:ph type="body" idx="2" hasCustomPrompt="1"/>
            <p:custDataLst>
              <p:tags r:id="rId1"/>
            </p:custDataLst>
          </p:nvPr>
        </p:nvSpPr>
        <p:spPr>
          <a:xfrm>
            <a:off x="461552" y="5230415"/>
            <a:ext cx="3913224" cy="34933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400" i="0" kern="1200" kumimoji="0" lang="en-US" noProof="1" normalizeH="0" spc="80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716" name="标题"/>
          <p:cNvSpPr txBox="1">
            <a:spLocks noGrp="1"/>
          </p:cNvSpPr>
          <p:nvPr>
            <p:ph type="title" idx="1" hasCustomPrompt="1"/>
            <p:custDataLst>
              <p:tags r:id="rId2"/>
            </p:custDataLst>
          </p:nvPr>
        </p:nvSpPr>
        <p:spPr>
          <a:xfrm>
            <a:off x="461645" y="5596890"/>
            <a:ext cx="3576955" cy="12604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1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圆: 空心 4"/>
          <p:cNvSpPr/>
          <p:nvPr>
            <p:custDataLst>
              <p:tags r:id="rId1"/>
            </p:custDataLst>
          </p:nvPr>
        </p:nvSpPr>
        <p:spPr>
          <a:xfrm>
            <a:off x="4152265" y="1443355"/>
            <a:ext cx="735330" cy="73533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26" name="圆: 空心 5"/>
          <p:cNvSpPr/>
          <p:nvPr>
            <p:custDataLst>
              <p:tags r:id="rId2"/>
            </p:custDataLst>
          </p:nvPr>
        </p:nvSpPr>
        <p:spPr>
          <a:xfrm>
            <a:off x="4129405" y="1414145"/>
            <a:ext cx="770890" cy="770890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28" name="圆: 空心 3"/>
          <p:cNvSpPr/>
          <p:nvPr>
            <p:custDataLst>
              <p:tags r:id="rId3"/>
            </p:custDataLst>
          </p:nvPr>
        </p:nvSpPr>
        <p:spPr>
          <a:xfrm>
            <a:off x="3839210" y="1111885"/>
            <a:ext cx="1322070" cy="132207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4491878" y="2207906"/>
            <a:ext cx="8312" cy="2358369"/>
          </a:xfrm>
          <a:prstGeom prst="line"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0" name="任意多边形 21"/>
          <p:cNvSpPr/>
          <p:nvPr>
            <p:custDataLst>
              <p:tags r:id="rId5"/>
            </p:custDataLst>
          </p:nvPr>
        </p:nvSpPr>
        <p:spPr>
          <a:xfrm rot="7500000" flipV="1">
            <a:off x="5943600" y="321881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2" name="任意多边形 22"/>
          <p:cNvSpPr/>
          <p:nvPr>
            <p:custDataLst>
              <p:tags r:id="rId6"/>
            </p:custDataLst>
          </p:nvPr>
        </p:nvSpPr>
        <p:spPr>
          <a:xfrm rot="6300000">
            <a:off x="5315585" y="-161671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4" name="任意多边形 23"/>
          <p:cNvSpPr/>
          <p:nvPr>
            <p:custDataLst>
              <p:tags r:id="rId7"/>
            </p:custDataLst>
          </p:nvPr>
        </p:nvSpPr>
        <p:spPr>
          <a:xfrm rot="4080000" flipH="1">
            <a:off x="2178685" y="2969895"/>
            <a:ext cx="384810" cy="5331460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736" name="任意多边形 24"/>
          <p:cNvSpPr/>
          <p:nvPr>
            <p:custDataLst>
              <p:tags r:id="rId8"/>
            </p:custDataLst>
          </p:nvPr>
        </p:nvSpPr>
        <p:spPr>
          <a:xfrm rot="6360000">
            <a:off x="5643245" y="-1477645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8" name="节编号"/>
          <p:cNvSpPr txBox="1">
            <a:spLocks noGrp="1"/>
          </p:cNvSpPr>
          <p:nvPr>
            <p:ph type="body" idx="2" hasCustomPrompt="1"/>
            <p:custDataLst>
              <p:tags r:id="rId9"/>
            </p:custDataLst>
          </p:nvPr>
        </p:nvSpPr>
        <p:spPr>
          <a:xfrm>
            <a:off x="4823624" y="1972572"/>
            <a:ext cx="5628640" cy="622697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4823460" y="2704465"/>
            <a:ext cx="5628640" cy="19196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gradFill flip="none" rotWithShape="1"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正文"/>
          <p:cNvSpPr txBox="1">
            <a:spLocks noGrp="1"/>
          </p:cNvSpPr>
          <p:nvPr>
            <p:ph idx="7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0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7" name="直接连接符 8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54" name="圆: 空心 3"/>
          <p:cNvSpPr/>
          <p:nvPr>
            <p:custDataLst>
              <p:tags r:id="rId5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56" name="圆: 空心 4"/>
          <p:cNvSpPr/>
          <p:nvPr>
            <p:custDataLst>
              <p:tags r:id="rId6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58" name="圆: 空心 5"/>
          <p:cNvSpPr/>
          <p:nvPr>
            <p:custDataLst>
              <p:tags r:id="rId7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60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4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正文"/>
          <p:cNvSpPr txBox="1">
            <a:spLocks noGrp="1"/>
          </p:cNvSpPr>
          <p:nvPr>
            <p:ph idx="9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8" name="标题"/>
          <p:cNvSpPr txBox="1">
            <a:spLocks noGrp="1"/>
          </p:cNvSpPr>
          <p:nvPr>
            <p:ph type="title" idx="8"/>
            <p:custDataLst>
              <p:tags r:id="rId2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0" name="正文"/>
          <p:cNvSpPr txBox="1">
            <a:spLocks noGrp="1"/>
          </p:cNvSpPr>
          <p:nvPr>
            <p:ph idx="7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6"/>
            <p:custDataLst>
              <p:tags r:id="rId4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11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6" name="圆: 空心 3"/>
          <p:cNvSpPr/>
          <p:nvPr>
            <p:custDataLst>
              <p:tags r:id="rId7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78" name="圆: 空心 4"/>
          <p:cNvSpPr/>
          <p:nvPr>
            <p:custDataLst>
              <p:tags r:id="rId8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80" name="圆: 空心 5"/>
          <p:cNvSpPr/>
          <p:nvPr>
            <p:custDataLst>
              <p:tags r:id="rId9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82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6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8" name="标题"/>
          <p:cNvSpPr txBox="1">
            <a:spLocks noGrp="1"/>
          </p:cNvSpPr>
          <p:nvPr>
            <p:ph type="title" idx="5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0" name="圆: 空心 3"/>
          <p:cNvSpPr/>
          <p:nvPr>
            <p:custDataLst>
              <p:tags r:id="rId3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2" name="圆: 空心 4"/>
          <p:cNvSpPr/>
          <p:nvPr>
            <p:custDataLst>
              <p:tags r:id="rId4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4" name="圆: 空心 5"/>
          <p:cNvSpPr/>
          <p:nvPr>
            <p:custDataLst>
              <p:tags r:id="rId5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圆: 空心 7"/>
          <p:cNvSpPr/>
          <p:nvPr>
            <p:custDataLst>
              <p:tags r:id="rId1"/>
            </p:custDataLst>
          </p:nvPr>
        </p:nvSpPr>
        <p:spPr>
          <a:xfrm>
            <a:off x="180340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4" name="圆: 空心 6"/>
          <p:cNvSpPr/>
          <p:nvPr>
            <p:custDataLst>
              <p:tags r:id="rId2"/>
            </p:custDataLst>
          </p:nvPr>
        </p:nvSpPr>
        <p:spPr>
          <a:xfrm>
            <a:off x="423545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6" name="圆: 空心 5"/>
          <p:cNvSpPr/>
          <p:nvPr>
            <p:custDataLst>
              <p:tags r:id="rId3"/>
            </p:custDataLst>
          </p:nvPr>
        </p:nvSpPr>
        <p:spPr>
          <a:xfrm>
            <a:off x="442595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8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2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圆: 空心 5"/>
          <p:cNvSpPr/>
          <p:nvPr>
            <p:custDataLst>
              <p:tags r:id="rId1"/>
            </p:custDataLst>
          </p:nvPr>
        </p:nvSpPr>
        <p:spPr>
          <a:xfrm>
            <a:off x="442595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16" name="圆: 空心 6"/>
          <p:cNvSpPr/>
          <p:nvPr>
            <p:custDataLst>
              <p:tags r:id="rId2"/>
            </p:custDataLst>
          </p:nvPr>
        </p:nvSpPr>
        <p:spPr>
          <a:xfrm>
            <a:off x="423545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18" name="圆: 空心 7"/>
          <p:cNvSpPr/>
          <p:nvPr>
            <p:custDataLst>
              <p:tags r:id="rId3"/>
            </p:custDataLst>
          </p:nvPr>
        </p:nvSpPr>
        <p:spPr>
          <a:xfrm>
            <a:off x="180340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20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3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8" name="圆: 空心 6"/>
          <p:cNvSpPr/>
          <p:nvPr>
            <p:custDataLst>
              <p:tags r:id="rId2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0" name="圆: 空心 7"/>
          <p:cNvSpPr/>
          <p:nvPr>
            <p:custDataLst>
              <p:tags r:id="rId3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2" name="圆: 空心 8"/>
          <p:cNvSpPr/>
          <p:nvPr>
            <p:custDataLst>
              <p:tags r:id="rId4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4" name="副标题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3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4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46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48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45" name="直接连接符 9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0" name="任意多边形 8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2" name="任意多边形 13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4" name="任意多边形 14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856" name="任意多边形 15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8" name="署名"/>
          <p:cNvSpPr txBox="1">
            <a:spLocks noGrp="1"/>
          </p:cNvSpPr>
          <p:nvPr>
            <p:ph type="body" idx="2"/>
            <p:custDataLst>
              <p:tags r:id="rId9"/>
            </p:custDataLst>
          </p:nvPr>
        </p:nvSpPr>
        <p:spPr>
          <a:xfrm>
            <a:off x="1843371" y="4248898"/>
            <a:ext cx="8310146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860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1480185" y="2044065"/>
            <a:ext cx="8673465" cy="170434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8000" i="0" kern="1200" kumimoji="0" lang="en-US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 err="1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6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07.xml"/><Relationship Id="rId13" Type="http://schemas.openxmlformats.org/officeDocument/2006/relationships/tags" Target="../tags/tag108.xml"/><Relationship Id="rId14" Type="http://schemas.openxmlformats.org/officeDocument/2006/relationships/tags" Target="../tags/tag109.xml"/><Relationship Id="rId15" Type="http://schemas.openxmlformats.org/officeDocument/2006/relationships/tags" Target="../tags/tag110.xml"/><Relationship Id="rId16" Type="http://schemas.openxmlformats.org/officeDocument/2006/relationships/tags" Target="../tags/tag111.xml"/><Relationship Id="rId17" Type="http://schemas.openxmlformats.org/officeDocument/2006/relationships/tags" Target="../tags/tag112.xml"/><Relationship Id="rId18" Type="http://schemas.openxmlformats.org/officeDocument/2006/relationships/tags" Target="../tags/tag113.xml"/><Relationship Id="rId19" Type="http://schemas.openxmlformats.org/officeDocument/2006/relationships/tags" Target="../tags/tag114.xml"/><Relationship Id="rId20" Type="http://schemas.openxmlformats.org/officeDocument/2006/relationships/tags" Target="../tags/tag115.xml"/><Relationship Id="rId21" Type="http://schemas.openxmlformats.org/officeDocument/2006/relationships/tags" Target="../tags/tag116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163" r:id="rId1"/>
    <p:sldLayoutId id="2147484164" r:id="rId2"/>
    <p:sldLayoutId id="2147484165" r:id="rId3"/>
    <p:sldLayoutId id="2147484166" r:id="rId4"/>
    <p:sldLayoutId id="2147484167" r:id="rId5"/>
    <p:sldLayoutId id="2147484168" r:id="rId6"/>
    <p:sldLayoutId id="2147484169" r:id="rId7"/>
    <p:sldLayoutId id="2147484170" r:id="rId8"/>
    <p:sldLayoutId id="2147484171" r:id="rId9"/>
    <p:sldLayoutId id="2147484172" r:id="rId10"/>
    <p:sldLayoutId id="214748417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圆: 空心 3"/>
          <p:cNvSpPr/>
          <p:nvPr>
            <p:custDataLst>
              <p:tags r:id="rId13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56" name="圆: 空心 4"/>
          <p:cNvSpPr/>
          <p:nvPr>
            <p:custDataLst>
              <p:tags r:id="rId14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58" name="圆: 空心 5"/>
          <p:cNvSpPr/>
          <p:nvPr>
            <p:custDataLst>
              <p:tags r:id="rId15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60" name="日期占位符 11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62" name="页脚占位符 12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13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65126"/>
            <a:ext cx="10515600" cy="1199196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文本占位符 3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638300"/>
            <a:ext cx="10515600" cy="45386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indent="-231775" lvl="1" marL="44958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indent="-276225" lvl="2" marL="71945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indent="-262255" lvl="3" marL="98742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charset="0"/>
              <a:buChar char=""/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indent="-262255" lvl="4" marL="125603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200" r:id="rId1"/>
    <p:sldLayoutId id="2147484201" r:id="rId2"/>
    <p:sldLayoutId id="2147484202" r:id="rId3"/>
    <p:sldLayoutId id="2147484203" r:id="rId4"/>
    <p:sldLayoutId id="2147484204" r:id="rId5"/>
    <p:sldLayoutId id="2147484205" r:id="rId6"/>
    <p:sldLayoutId id="2147484206" r:id="rId7"/>
    <p:sldLayoutId id="2147484207" r:id="rId8"/>
    <p:sldLayoutId id="2147484208" r:id="rId9"/>
    <p:sldLayoutId id="2147484209" r:id="rId10"/>
    <p:sldLayoutId id="214748421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14000">
                <a:schemeClr val="accent1"/>
              </a:gs>
              <a:gs pos="54000">
                <a:schemeClr val="tx1"/>
              </a:gs>
              <a:gs pos="92000">
                <a:schemeClr val="accent1"/>
              </a:gs>
            </a:gsLst>
            <a:lin ang="0" scaled="1"/>
          </a:gra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tags" Target="../tags/tag133.xml"/><Relationship Id="rId14" Type="http://schemas.openxmlformats.org/officeDocument/2006/relationships/tags" Target="../tags/tag134.xml"/><Relationship Id="rId15" Type="http://schemas.openxmlformats.org/officeDocument/2006/relationships/tags" Target="../tags/tag135.xml"/><Relationship Id="rId16" Type="http://schemas.openxmlformats.org/officeDocument/2006/relationships/tags" Target="../tags/tag136.xml"/><Relationship Id="rId17" Type="http://schemas.openxmlformats.org/officeDocument/2006/relationships/tags" Target="../tags/tag137.xml"/><Relationship Id="rId18" Type="http://schemas.openxmlformats.org/officeDocument/2006/relationships/tags" Target="../tags/tag138.xml"/><Relationship Id="rId19" Type="http://schemas.openxmlformats.org/officeDocument/2006/relationships/tags" Target="../tags/tag139.xml"/><Relationship Id="rId20" Type="http://schemas.openxmlformats.org/officeDocument/2006/relationships/tags" Target="../tags/tag140.xml"/><Relationship Id="rId21" Type="http://schemas.openxmlformats.org/officeDocument/2006/relationships/tags" Target="../tags/tag141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tags" Target="../tags/tag160.xml"/><Relationship Id="rId14" Type="http://schemas.openxmlformats.org/officeDocument/2006/relationships/tags" Target="../tags/tag161.xml"/><Relationship Id="rId15" Type="http://schemas.openxmlformats.org/officeDocument/2006/relationships/tags" Target="../tags/tag162.xml"/><Relationship Id="rId16" Type="http://schemas.openxmlformats.org/officeDocument/2006/relationships/tags" Target="../tags/tag163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tags" Target="../tags/tag188.xml"/><Relationship Id="rId14" Type="http://schemas.openxmlformats.org/officeDocument/2006/relationships/tags" Target="../tags/tag189.xml"/><Relationship Id="rId15" Type="http://schemas.openxmlformats.org/officeDocument/2006/relationships/tags" Target="../tags/tag190.xml"/><Relationship Id="rId16" Type="http://schemas.openxmlformats.org/officeDocument/2006/relationships/tags" Target="../tags/tag191.xml"/><Relationship Id="rId17" Type="http://schemas.openxmlformats.org/officeDocument/2006/relationships/tags" Target="../tags/tag192.xml"/><Relationship Id="rId18" Type="http://schemas.openxmlformats.org/officeDocument/2006/relationships/tags" Target="../tags/tag193.xml"/><Relationship Id="rId19" Type="http://schemas.openxmlformats.org/officeDocument/2006/relationships/tags" Target="../tags/tag194.xml"/><Relationship Id="rId20" Type="http://schemas.openxmlformats.org/officeDocument/2006/relationships/tags" Target="../tags/tag195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tags" Target="../tags/tag227.xml"/><Relationship Id="rId14" Type="http://schemas.openxmlformats.org/officeDocument/2006/relationships/tags" Target="../tags/tag228.xml"/><Relationship Id="rId1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tags" Target="../tags/tag256.xml"/><Relationship Id="rId10" Type="http://schemas.openxmlformats.org/officeDocument/2006/relationships/tags" Target="../tags/tag257.xml"/><Relationship Id="rId11" Type="http://schemas.openxmlformats.org/officeDocument/2006/relationships/tags" Target="../tags/tag258.xml"/><Relationship Id="rId12" Type="http://schemas.openxmlformats.org/officeDocument/2006/relationships/tags" Target="../tags/tag259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tags" Target="../tags/tag272.xml"/><Relationship Id="rId14" Type="http://schemas.openxmlformats.org/officeDocument/2006/relationships/tags" Target="../tags/tag273.xml"/><Relationship Id="rId15" Type="http://schemas.openxmlformats.org/officeDocument/2006/relationships/tags" Target="../tags/tag274.xml"/><Relationship Id="rId16" Type="http://schemas.openxmlformats.org/officeDocument/2006/relationships/tags" Target="../tags/tag275.xml"/><Relationship Id="rId17" Type="http://schemas.openxmlformats.org/officeDocument/2006/relationships/tags" Target="../tags/tag276.xml"/><Relationship Id="rId18" Type="http://schemas.openxmlformats.org/officeDocument/2006/relationships/tags" Target="../tags/tag277.xml"/><Relationship Id="rId19" Type="http://schemas.openxmlformats.org/officeDocument/2006/relationships/tags" Target="../tags/tag278.xml"/><Relationship Id="rId20" Type="http://schemas.openxmlformats.org/officeDocument/2006/relationships/tags" Target="../tags/tag279.xml"/><Relationship Id="rId21" Type="http://schemas.openxmlformats.org/officeDocument/2006/relationships/tags" Target="../tags/tag280.xml"/><Relationship Id="rId22" Type="http://schemas.openxmlformats.org/officeDocument/2006/relationships/tags" Target="../tags/tag281.xml"/><Relationship Id="rId23" Type="http://schemas.openxmlformats.org/officeDocument/2006/relationships/tags" Target="../tags/tag282.xml"/><Relationship Id="rId24" Type="http://schemas.openxmlformats.org/officeDocument/2006/relationships/tags" Target="../tags/tag283.xml"/><Relationship Id="rId25" Type="http://schemas.openxmlformats.org/officeDocument/2006/relationships/tags" Target="../tags/tag284.xml"/><Relationship Id="rId26" Type="http://schemas.openxmlformats.org/officeDocument/2006/relationships/tags" Target="../tags/tag285.xml"/><Relationship Id="rId27" Type="http://schemas.openxmlformats.org/officeDocument/2006/relationships/tags" Target="../tags/tag286.xml"/><Relationship Id="rId28" Type="http://schemas.openxmlformats.org/officeDocument/2006/relationships/tags" Target="../tags/tag287.xml"/><Relationship Id="rId29" Type="http://schemas.openxmlformats.org/officeDocument/2006/relationships/tags" Target="../tags/tag288.xml"/><Relationship Id="rId30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tags" Target="../tags/tag301.xml"/><Relationship Id="rId14" Type="http://schemas.openxmlformats.org/officeDocument/2006/relationships/tags" Target="../tags/tag302.xml"/><Relationship Id="rId15" Type="http://schemas.openxmlformats.org/officeDocument/2006/relationships/tags" Target="../tags/tag303.xml"/><Relationship Id="rId16" Type="http://schemas.openxmlformats.org/officeDocument/2006/relationships/tags" Target="../tags/tag304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tags" Target="../tags/tag316.xml"/><Relationship Id="rId10" Type="http://schemas.openxmlformats.org/officeDocument/2006/relationships/tags" Target="../tags/tag317.xml"/><Relationship Id="rId11" Type="http://schemas.openxmlformats.org/officeDocument/2006/relationships/tags" Target="../tags/tag318.xml"/><Relationship Id="rId12" Type="http://schemas.openxmlformats.org/officeDocument/2006/relationships/tags" Target="../tags/tag319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tags" Target="../tags/tag328.xml"/><Relationship Id="rId10" Type="http://schemas.openxmlformats.org/officeDocument/2006/relationships/tags" Target="../tags/tag329.xml"/><Relationship Id="rId11" Type="http://schemas.openxmlformats.org/officeDocument/2006/relationships/tags" Target="../tags/tag330.xml"/><Relationship Id="rId12" Type="http://schemas.openxmlformats.org/officeDocument/2006/relationships/tags" Target="../tags/tag331.xml"/><Relationship Id="rId13" Type="http://schemas.openxmlformats.org/officeDocument/2006/relationships/tags" Target="../tags/tag332.xml"/><Relationship Id="rId14" Type="http://schemas.openxmlformats.org/officeDocument/2006/relationships/tags" Target="../tags/tag333.xml"/><Relationship Id="rId15" Type="http://schemas.openxmlformats.org/officeDocument/2006/relationships/tags" Target="../tags/tag334.xml"/><Relationship Id="rId16" Type="http://schemas.openxmlformats.org/officeDocument/2006/relationships/tags" Target="../tags/tag335.xml"/><Relationship Id="rId17" Type="http://schemas.openxmlformats.org/officeDocument/2006/relationships/tags" Target="../tags/tag336.xml"/><Relationship Id="rId18" Type="http://schemas.openxmlformats.org/officeDocument/2006/relationships/tags" Target="../tags/tag337.xml"/><Relationship Id="rId19" Type="http://schemas.openxmlformats.org/officeDocument/2006/relationships/tags" Target="../tags/tag338.xml"/><Relationship Id="rId20" Type="http://schemas.openxmlformats.org/officeDocument/2006/relationships/tags" Target="../tags/tag339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tags" Target="../tags/tag344.xml"/><Relationship Id="rId6" Type="http://schemas.openxmlformats.org/officeDocument/2006/relationships/tags" Target="../tags/tag345.xml"/><Relationship Id="rId7" Type="http://schemas.openxmlformats.org/officeDocument/2006/relationships/tags" Target="../tags/tag346.xml"/><Relationship Id="rId8" Type="http://schemas.openxmlformats.org/officeDocument/2006/relationships/tags" Target="../tags/tag347.xml"/><Relationship Id="rId9" Type="http://schemas.openxmlformats.org/officeDocument/2006/relationships/tags" Target="../tags/tag348.xml"/><Relationship Id="rId10" Type="http://schemas.openxmlformats.org/officeDocument/2006/relationships/tags" Target="../tags/tag349.xml"/><Relationship Id="rId11" Type="http://schemas.openxmlformats.org/officeDocument/2006/relationships/tags" Target="../tags/tag350.xml"/><Relationship Id="rId12" Type="http://schemas.openxmlformats.org/officeDocument/2006/relationships/tags" Target="../tags/tag351.xml"/><Relationship Id="rId13" Type="http://schemas.openxmlformats.org/officeDocument/2006/relationships/tags" Target="../tags/tag352.xml"/><Relationship Id="rId14" Type="http://schemas.openxmlformats.org/officeDocument/2006/relationships/tags" Target="../tags/tag353.xml"/><Relationship Id="rId15" Type="http://schemas.openxmlformats.org/officeDocument/2006/relationships/tags" Target="../tags/tag354.xml"/><Relationship Id="rId16" Type="http://schemas.openxmlformats.org/officeDocument/2006/relationships/tags" Target="../tags/tag355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9.xml"/><Relationship Id="rId2" Type="http://schemas.openxmlformats.org/officeDocument/2006/relationships/tags" Target="../tags/tag360.xml"/><Relationship Id="rId3" Type="http://schemas.openxmlformats.org/officeDocument/2006/relationships/tags" Target="../tags/tag361.xml"/><Relationship Id="rId4" Type="http://schemas.openxmlformats.org/officeDocument/2006/relationships/tags" Target="../tags/tag362.xml"/><Relationship Id="rId5" Type="http://schemas.openxmlformats.org/officeDocument/2006/relationships/tags" Target="../tags/tag363.xml"/><Relationship Id="rId6" Type="http://schemas.openxmlformats.org/officeDocument/2006/relationships/tags" Target="../tags/tag364.xml"/><Relationship Id="rId7" Type="http://schemas.openxmlformats.org/officeDocument/2006/relationships/tags" Target="../tags/tag365.xml"/><Relationship Id="rId8" Type="http://schemas.openxmlformats.org/officeDocument/2006/relationships/tags" Target="../tags/tag366.xml"/><Relationship Id="rId9" Type="http://schemas.openxmlformats.org/officeDocument/2006/relationships/tags" Target="../tags/tag367.xml"/><Relationship Id="rId10" Type="http://schemas.openxmlformats.org/officeDocument/2006/relationships/tags" Target="../tags/tag368.xml"/><Relationship Id="rId11" Type="http://schemas.openxmlformats.org/officeDocument/2006/relationships/tags" Target="../tags/tag369.xml"/><Relationship Id="rId12" Type="http://schemas.openxmlformats.org/officeDocument/2006/relationships/tags" Target="../tags/tag370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71.xml"/><Relationship Id="rId2" Type="http://schemas.openxmlformats.org/officeDocument/2006/relationships/tags" Target="../tags/tag372.xml"/><Relationship Id="rId3" Type="http://schemas.openxmlformats.org/officeDocument/2006/relationships/tags" Target="../tags/tag373.xml"/><Relationship Id="rId4" Type="http://schemas.openxmlformats.org/officeDocument/2006/relationships/tags" Target="../tags/tag374.xml"/><Relationship Id="rId5" Type="http://schemas.openxmlformats.org/officeDocument/2006/relationships/tags" Target="../tags/tag375.xml"/><Relationship Id="rId6" Type="http://schemas.openxmlformats.org/officeDocument/2006/relationships/tags" Target="../tags/tag376.xml"/><Relationship Id="rId7" Type="http://schemas.openxmlformats.org/officeDocument/2006/relationships/tags" Target="../tags/tag377.xml"/><Relationship Id="rId8" Type="http://schemas.openxmlformats.org/officeDocument/2006/relationships/tags" Target="../tags/tag378.xml"/><Relationship Id="rId9" Type="http://schemas.openxmlformats.org/officeDocument/2006/relationships/tags" Target="../tags/tag379.xml"/><Relationship Id="rId10" Type="http://schemas.openxmlformats.org/officeDocument/2006/relationships/tags" Target="../tags/tag380.xml"/><Relationship Id="rId11" Type="http://schemas.openxmlformats.org/officeDocument/2006/relationships/tags" Target="../tags/tag381.xml"/><Relationship Id="rId12" Type="http://schemas.openxmlformats.org/officeDocument/2006/relationships/tags" Target="../tags/tag382.xml"/><Relationship Id="rId13" Type="http://schemas.openxmlformats.org/officeDocument/2006/relationships/tags" Target="../tags/tag383.xml"/><Relationship Id="rId14" Type="http://schemas.openxmlformats.org/officeDocument/2006/relationships/tags" Target="../tags/tag384.xml"/><Relationship Id="rId15" Type="http://schemas.openxmlformats.org/officeDocument/2006/relationships/tags" Target="../tags/tag385.xml"/><Relationship Id="rId16" Type="http://schemas.openxmlformats.org/officeDocument/2006/relationships/tags" Target="../tags/tag386.xml"/><Relationship Id="rId17" Type="http://schemas.openxmlformats.org/officeDocument/2006/relationships/tags" Target="../tags/tag387.xml"/><Relationship Id="rId18" Type="http://schemas.openxmlformats.org/officeDocument/2006/relationships/tags" Target="../tags/tag388.xml"/><Relationship Id="rId19" Type="http://schemas.openxmlformats.org/officeDocument/2006/relationships/tags" Target="../tags/tag389.xml"/><Relationship Id="rId20" Type="http://schemas.openxmlformats.org/officeDocument/2006/relationships/tags" Target="../tags/tag390.xml"/><Relationship Id="rId2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91.xml"/><Relationship Id="rId2" Type="http://schemas.openxmlformats.org/officeDocument/2006/relationships/tags" Target="../tags/tag392.xml"/><Relationship Id="rId3" Type="http://schemas.openxmlformats.org/officeDocument/2006/relationships/tags" Target="../tags/tag393.xml"/><Relationship Id="rId4" Type="http://schemas.openxmlformats.org/officeDocument/2006/relationships/tags" Target="../tags/tag394.xml"/><Relationship Id="rId5" Type="http://schemas.openxmlformats.org/officeDocument/2006/relationships/tags" Target="../tags/tag395.xml"/><Relationship Id="rId6" Type="http://schemas.openxmlformats.org/officeDocument/2006/relationships/tags" Target="../tags/tag396.xml"/><Relationship Id="rId7" Type="http://schemas.openxmlformats.org/officeDocument/2006/relationships/tags" Target="../tags/tag397.xml"/><Relationship Id="rId8" Type="http://schemas.openxmlformats.org/officeDocument/2006/relationships/tags" Target="../tags/tag398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99.xml"/><Relationship Id="rId2" Type="http://schemas.openxmlformats.org/officeDocument/2006/relationships/tags" Target="../tags/tag400.xml"/><Relationship Id="rId3" Type="http://schemas.openxmlformats.org/officeDocument/2006/relationships/tags" Target="../tags/tag401.xml"/><Relationship Id="rId4" Type="http://schemas.openxmlformats.org/officeDocument/2006/relationships/tags" Target="../tags/tag402.xml"/><Relationship Id="rId5" Type="http://schemas.openxmlformats.org/officeDocument/2006/relationships/tags" Target="../tags/tag403.xml"/><Relationship Id="rId6" Type="http://schemas.openxmlformats.org/officeDocument/2006/relationships/tags" Target="../tags/tag404.xml"/><Relationship Id="rId7" Type="http://schemas.openxmlformats.org/officeDocument/2006/relationships/tags" Target="../tags/tag405.xml"/><Relationship Id="rId8" Type="http://schemas.openxmlformats.org/officeDocument/2006/relationships/tags" Target="../tags/tag406.xml"/><Relationship Id="rId9" Type="http://schemas.openxmlformats.org/officeDocument/2006/relationships/tags" Target="../tags/tag407.xml"/><Relationship Id="rId10" Type="http://schemas.openxmlformats.org/officeDocument/2006/relationships/tags" Target="../tags/tag408.xml"/><Relationship Id="rId11" Type="http://schemas.openxmlformats.org/officeDocument/2006/relationships/tags" Target="../tags/tag409.xml"/><Relationship Id="rId12" Type="http://schemas.openxmlformats.org/officeDocument/2006/relationships/tags" Target="../tags/tag410.xml"/><Relationship Id="rId13" Type="http://schemas.openxmlformats.org/officeDocument/2006/relationships/tags" Target="../tags/tag411.xml"/><Relationship Id="rId14" Type="http://schemas.openxmlformats.org/officeDocument/2006/relationships/tags" Target="../tags/tag412.xml"/><Relationship Id="rId15" Type="http://schemas.openxmlformats.org/officeDocument/2006/relationships/tags" Target="../tags/tag413.xml"/><Relationship Id="rId16" Type="http://schemas.openxmlformats.org/officeDocument/2006/relationships/tags" Target="../tags/tag414.xml"/><Relationship Id="rId17" Type="http://schemas.openxmlformats.org/officeDocument/2006/relationships/tags" Target="../tags/tag415.xml"/><Relationship Id="rId18" Type="http://schemas.openxmlformats.org/officeDocument/2006/relationships/tags" Target="../tags/tag416.xml"/><Relationship Id="rId19" Type="http://schemas.openxmlformats.org/officeDocument/2006/relationships/tags" Target="../tags/tag417.xml"/><Relationship Id="rId20" Type="http://schemas.openxmlformats.org/officeDocument/2006/relationships/tags" Target="../tags/tag418.xml"/><Relationship Id="rId21" Type="http://schemas.openxmlformats.org/officeDocument/2006/relationships/tags" Target="../tags/tag419.xml"/><Relationship Id="rId22" Type="http://schemas.openxmlformats.org/officeDocument/2006/relationships/tags" Target="../tags/tag420.xml"/><Relationship Id="rId23" Type="http://schemas.openxmlformats.org/officeDocument/2006/relationships/tags" Target="../tags/tag421.xml"/><Relationship Id="rId24" Type="http://schemas.openxmlformats.org/officeDocument/2006/relationships/tags" Target="../tags/tag422.xml"/><Relationship Id="rId25" Type="http://schemas.openxmlformats.org/officeDocument/2006/relationships/tags" Target="../tags/tag423.xml"/><Relationship Id="rId26" Type="http://schemas.openxmlformats.org/officeDocument/2006/relationships/tags" Target="../tags/tag424.xml"/><Relationship Id="rId27" Type="http://schemas.openxmlformats.org/officeDocument/2006/relationships/tags" Target="../tags/tag425.xml"/><Relationship Id="rId28" Type="http://schemas.openxmlformats.org/officeDocument/2006/relationships/tags" Target="../tags/tag426.xml"/><Relationship Id="rId29" Type="http://schemas.openxmlformats.org/officeDocument/2006/relationships/tags" Target="../tags/tag427.xml"/><Relationship Id="rId30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28.xml"/><Relationship Id="rId2" Type="http://schemas.openxmlformats.org/officeDocument/2006/relationships/tags" Target="../tags/tag429.xml"/><Relationship Id="rId3" Type="http://schemas.openxmlformats.org/officeDocument/2006/relationships/tags" Target="../tags/tag430.xml"/><Relationship Id="rId4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31.xml"/><Relationship Id="rId2" Type="http://schemas.openxmlformats.org/officeDocument/2006/relationships/tags" Target="../tags/tag432.xml"/><Relationship Id="rId3" Type="http://schemas.openxmlformats.org/officeDocument/2006/relationships/tags" Target="../tags/tag433.xml"/><Relationship Id="rId4" Type="http://schemas.openxmlformats.org/officeDocument/2006/relationships/tags" Target="../tags/tag434.xml"/><Relationship Id="rId5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35.xml"/><Relationship Id="rId2" Type="http://schemas.openxmlformats.org/officeDocument/2006/relationships/tags" Target="../tags/tag436.xml"/><Relationship Id="rId3" Type="http://schemas.openxmlformats.org/officeDocument/2006/relationships/tags" Target="../tags/tag437.xml"/><Relationship Id="rId4" Type="http://schemas.openxmlformats.org/officeDocument/2006/relationships/tags" Target="../tags/tag438.xml"/><Relationship Id="rId5" Type="http://schemas.openxmlformats.org/officeDocument/2006/relationships/tags" Target="../tags/tag439.xml"/><Relationship Id="rId6" Type="http://schemas.openxmlformats.org/officeDocument/2006/relationships/tags" Target="../tags/tag440.xml"/><Relationship Id="rId7" Type="http://schemas.openxmlformats.org/officeDocument/2006/relationships/tags" Target="../tags/tag441.xml"/><Relationship Id="rId8" Type="http://schemas.openxmlformats.org/officeDocument/2006/relationships/tags" Target="../tags/tag442.xml"/><Relationship Id="rId9" Type="http://schemas.openxmlformats.org/officeDocument/2006/relationships/tags" Target="../tags/tag443.xml"/><Relationship Id="rId10" Type="http://schemas.openxmlformats.org/officeDocument/2006/relationships/tags" Target="../tags/tag444.xml"/><Relationship Id="rId11" Type="http://schemas.openxmlformats.org/officeDocument/2006/relationships/tags" Target="../tags/tag445.xml"/><Relationship Id="rId12" Type="http://schemas.openxmlformats.org/officeDocument/2006/relationships/tags" Target="../tags/tag446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47.xml"/><Relationship Id="rId2" Type="http://schemas.openxmlformats.org/officeDocument/2006/relationships/tags" Target="../tags/tag448.xml"/><Relationship Id="rId3" Type="http://schemas.openxmlformats.org/officeDocument/2006/relationships/tags" Target="../tags/tag449.xml"/><Relationship Id="rId4" Type="http://schemas.openxmlformats.org/officeDocument/2006/relationships/tags" Target="../tags/tag450.xml"/><Relationship Id="rId5" Type="http://schemas.openxmlformats.org/officeDocument/2006/relationships/tags" Target="../tags/tag451.xml"/><Relationship Id="rId6" Type="http://schemas.openxmlformats.org/officeDocument/2006/relationships/tags" Target="../tags/tag452.xml"/><Relationship Id="rId7" Type="http://schemas.openxmlformats.org/officeDocument/2006/relationships/tags" Target="../tags/tag453.xml"/><Relationship Id="rId8" Type="http://schemas.openxmlformats.org/officeDocument/2006/relationships/tags" Target="../tags/tag454.xml"/><Relationship Id="rId9" Type="http://schemas.openxmlformats.org/officeDocument/2006/relationships/tags" Target="../tags/tag455.xml"/><Relationship Id="rId10" Type="http://schemas.openxmlformats.org/officeDocument/2006/relationships/tags" Target="../tags/tag456.xml"/><Relationship Id="rId11" Type="http://schemas.openxmlformats.org/officeDocument/2006/relationships/tags" Target="../tags/tag457.xml"/><Relationship Id="rId12" Type="http://schemas.openxmlformats.org/officeDocument/2006/relationships/tags" Target="../tags/tag458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59.xml"/><Relationship Id="rId2" Type="http://schemas.openxmlformats.org/officeDocument/2006/relationships/tags" Target="../tags/tag460.xml"/><Relationship Id="rId3" Type="http://schemas.openxmlformats.org/officeDocument/2006/relationships/tags" Target="../tags/tag461.xml"/><Relationship Id="rId4" Type="http://schemas.openxmlformats.org/officeDocument/2006/relationships/tags" Target="../tags/tag462.xml"/><Relationship Id="rId5" Type="http://schemas.openxmlformats.org/officeDocument/2006/relationships/tags" Target="../tags/tag463.xml"/><Relationship Id="rId6" Type="http://schemas.openxmlformats.org/officeDocument/2006/relationships/tags" Target="../tags/tag464.xml"/><Relationship Id="rId7" Type="http://schemas.openxmlformats.org/officeDocument/2006/relationships/tags" Target="../tags/tag465.xml"/><Relationship Id="rId8" Type="http://schemas.openxmlformats.org/officeDocument/2006/relationships/tags" Target="../tags/tag466.xml"/><Relationship Id="rId9" Type="http://schemas.openxmlformats.org/officeDocument/2006/relationships/tags" Target="../tags/tag467.xml"/><Relationship Id="rId10" Type="http://schemas.openxmlformats.org/officeDocument/2006/relationships/tags" Target="../tags/tag468.xml"/><Relationship Id="rId11" Type="http://schemas.openxmlformats.org/officeDocument/2006/relationships/tags" Target="../tags/tag469.xml"/><Relationship Id="rId12" Type="http://schemas.openxmlformats.org/officeDocument/2006/relationships/tags" Target="../tags/tag470.xml"/><Relationship Id="rId13" Type="http://schemas.openxmlformats.org/officeDocument/2006/relationships/tags" Target="../tags/tag471.xml"/><Relationship Id="rId14" Type="http://schemas.openxmlformats.org/officeDocument/2006/relationships/tags" Target="../tags/tag472.xml"/><Relationship Id="rId15" Type="http://schemas.openxmlformats.org/officeDocument/2006/relationships/tags" Target="../tags/tag473.xml"/><Relationship Id="rId16" Type="http://schemas.openxmlformats.org/officeDocument/2006/relationships/tags" Target="../tags/tag474.xml"/><Relationship Id="rId17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75.xml"/><Relationship Id="rId2" Type="http://schemas.openxmlformats.org/officeDocument/2006/relationships/tags" Target="../tags/tag476.xml"/><Relationship Id="rId3" Type="http://schemas.openxmlformats.org/officeDocument/2006/relationships/tags" Target="../tags/tag47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>
            <a:normAutofit fontScale="80000" lnSpcReduction="20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1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/>
            </a:r>
            <a:endParaRPr altLang="en-US" lang="zh-CN"/>
          </a:p>
        </p:txBody>
      </p:sp>
      <p:sp>
        <p:nvSpPr>
          <p:cNvPr id="1048652" name="标题 1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人工智能驱动的智能农业发展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9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9" name="直接连接符 23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3434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8" name="序号"/>
          <p:cNvSpPr txBox="1"/>
          <p:nvPr>
            <p:custDataLst>
              <p:tags r:id="rId4"/>
            </p:custDataLst>
          </p:nvPr>
        </p:nvSpPr>
        <p:spPr>
          <a:xfrm>
            <a:off x="43434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01.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0" name="标题"/>
          <p:cNvSpPr txBox="1"/>
          <p:nvPr>
            <p:custDataLst>
              <p:tags r:id="rId5"/>
            </p:custDataLst>
          </p:nvPr>
        </p:nvSpPr>
        <p:spPr>
          <a:xfrm>
            <a:off x="59118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5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添加</a:t>
            </a:r>
            <a:endParaRPr altLang="en-US" dirty="0" sz="25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  <a:p>
            <a:r>
              <a:rPr altLang="en-US" dirty="0" sz="25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目录文本</a:t>
            </a:r>
            <a:endParaRPr altLang="en-US" dirty="0" sz="25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1" name="直接连接符 15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383155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2" name="序号"/>
          <p:cNvSpPr txBox="1"/>
          <p:nvPr>
            <p:custDataLst>
              <p:tags r:id="rId7"/>
            </p:custDataLst>
          </p:nvPr>
        </p:nvSpPr>
        <p:spPr>
          <a:xfrm>
            <a:off x="2383155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02.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4" name="标题"/>
          <p:cNvSpPr txBox="1"/>
          <p:nvPr>
            <p:custDataLst>
              <p:tags r:id="rId8"/>
            </p:custDataLst>
          </p:nvPr>
        </p:nvSpPr>
        <p:spPr>
          <a:xfrm>
            <a:off x="254000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96000"/>
          </a:bodyPr>
          <a:p>
            <a:r>
              <a:rPr altLang="en-US" dirty="0" sz="25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智能农业的发展背景</a:t>
            </a:r>
            <a:endParaRPr altLang="en-US" dirty="0" sz="25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29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433197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6" name="序号"/>
          <p:cNvSpPr txBox="1"/>
          <p:nvPr>
            <p:custDataLst>
              <p:tags r:id="rId10"/>
            </p:custDataLst>
          </p:nvPr>
        </p:nvSpPr>
        <p:spPr>
          <a:xfrm>
            <a:off x="433197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03.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8" name="标题"/>
          <p:cNvSpPr txBox="1"/>
          <p:nvPr>
            <p:custDataLst>
              <p:tags r:id="rId11"/>
            </p:custDataLst>
          </p:nvPr>
        </p:nvSpPr>
        <p:spPr>
          <a:xfrm>
            <a:off x="448881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96000"/>
          </a:bodyPr>
          <a:p>
            <a:r>
              <a:rPr altLang="en-US" dirty="0" sz="25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智能农业的主要应用</a:t>
            </a:r>
            <a:endParaRPr altLang="en-US" dirty="0" sz="25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3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628015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0" name="序号"/>
          <p:cNvSpPr txBox="1"/>
          <p:nvPr>
            <p:custDataLst>
              <p:tags r:id="rId13"/>
            </p:custDataLst>
          </p:nvPr>
        </p:nvSpPr>
        <p:spPr>
          <a:xfrm>
            <a:off x="628015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04.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12" name="标题"/>
          <p:cNvSpPr txBox="1"/>
          <p:nvPr>
            <p:custDataLst>
              <p:tags r:id="rId14"/>
            </p:custDataLst>
          </p:nvPr>
        </p:nvSpPr>
        <p:spPr>
          <a:xfrm>
            <a:off x="643763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86429" lnSpcReduction="20000"/>
          </a:bodyPr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人工智能在智能农业中的作用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8228965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4" name="序号"/>
          <p:cNvSpPr txBox="1"/>
          <p:nvPr>
            <p:custDataLst>
              <p:tags r:id="rId16"/>
            </p:custDataLst>
          </p:nvPr>
        </p:nvSpPr>
        <p:spPr>
          <a:xfrm>
            <a:off x="8228965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05.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16" name="标题"/>
          <p:cNvSpPr txBox="1"/>
          <p:nvPr>
            <p:custDataLst>
              <p:tags r:id="rId17"/>
            </p:custDataLst>
          </p:nvPr>
        </p:nvSpPr>
        <p:spPr>
          <a:xfrm>
            <a:off x="838581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96000"/>
          </a:bodyPr>
          <a:p>
            <a:r>
              <a:rPr altLang="en-US" dirty="0" sz="25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智能农业的实践案例</a:t>
            </a:r>
            <a:endParaRPr altLang="en-US" dirty="0" sz="25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42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017778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8" name="序号"/>
          <p:cNvSpPr txBox="1"/>
          <p:nvPr>
            <p:custDataLst>
              <p:tags r:id="rId19"/>
            </p:custDataLst>
          </p:nvPr>
        </p:nvSpPr>
        <p:spPr>
          <a:xfrm>
            <a:off x="1017778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06.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20" name="标题"/>
          <p:cNvSpPr txBox="1"/>
          <p:nvPr>
            <p:custDataLst>
              <p:tags r:id="rId20"/>
            </p:custDataLst>
          </p:nvPr>
        </p:nvSpPr>
        <p:spPr>
          <a:xfrm>
            <a:off x="1033462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100000" lnSpcReduction="10000"/>
          </a:bodyPr>
          <a:p>
            <a:r>
              <a:rPr altLang="en-US" dirty="0" sz="25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智能农业面临的挑战与机遇</a:t>
            </a:r>
            <a:endParaRPr altLang="en-US" dirty="0" sz="25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96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03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智能农业的发展背景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农业现代化的需求</a:t>
            </a:r>
            <a:endParaRPr altLang="en-US" lang="zh-CN"/>
          </a:p>
        </p:txBody>
      </p:sp>
      <p:sp>
        <p:nvSpPr>
          <p:cNvPr id="104914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农业科技的发展趋势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传统农业的局限性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现代农业的需求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智能农业的兴起与优势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4444"/>
          </a:bodyPr>
          <a:p>
            <a:r>
              <a:rPr altLang="en-US" lang="zh-CN"/>
              <a:t>人工智能技术的成熟</a:t>
            </a:r>
            <a:endParaRPr altLang="en-US" lang="zh-CN"/>
          </a:p>
        </p:txBody>
      </p:sp>
      <p:sp>
        <p:nvSpPr>
          <p:cNvPr id="104923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3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4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91667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大数据和云计算的发展：处理和分析大量农业数据，提供精准农业解决方案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5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958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传感器和物联网技术的应用：实时监测农作物生长情况，实现智能化管理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5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计算机视觉技术的进步：用于识别和分类农作物，提高生产效率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5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深度学习技术的普及：用于预测天气、土壤条件等，优化种植决策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政策支持与推动</a:t>
            </a:r>
            <a:endParaRPr altLang="en-US" lang="zh-CN"/>
          </a:p>
        </p:txBody>
      </p:sp>
      <p:sp>
        <p:nvSpPr>
          <p:cNvPr id="104930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政府出台相关政策，鼓励和支持智能农业的发展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制定优惠政策，吸引更多的企业和人才投身于智能农业领域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2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加强与国际间的合作与交流，共同推动智能农业的发展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加大对农业科技创新的投入，推动农业现代化进程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400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智能农业的主要应用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精准种植</a:t>
            </a:r>
            <a:endParaRPr altLang="en-US" lang="zh-CN"/>
          </a:p>
        </p:txBody>
      </p:sp>
      <p:sp>
        <p:nvSpPr>
          <p:cNvPr id="1049516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定义：利用人工智能技术对农作物生长环境进行监测和数据分析，实现精准种植和优化管理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应用场景：通过土壤湿度、温度、PH值等参数监测，为种植提供科学依据，提高农作物产量和质量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技术支持：利用物联网、大数据、机器学习等技术，对农作物生长数据进行实时监测和分析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优势：减少化肥和农药使用量，降低环境污染，提高农作物产量和质量，降低生产成本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智能灌溉</a:t>
            </a:r>
            <a:endParaRPr altLang="en-US" lang="zh-CN"/>
          </a:p>
        </p:txBody>
      </p:sp>
      <p:sp>
        <p:nvSpPr>
          <p:cNvPr id="104957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8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8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技术支持：智能灌溉系统需要借助物联网、云计算、大数据等技术手段，实现数据的实时监测和传输，以及数据的分析和处理。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9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优势：智能灌溉系统可以提高灌溉效率，减少水资源浪费，提高农作物产量和质量，同时也可以降低农民的劳动强度和成本。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9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简介：智能灌溉是利用先进的传感器、无线通信和计算机技术，实现农田灌溉的自动化和智能化。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9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应用场景：智能灌溉系统可以根据土壤湿度、气象条件等因素，自动调节灌溉水量和时间，提高灌溉效率，减少水资源浪费。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无人机植保</a:t>
            </a:r>
            <a:endParaRPr altLang="en-US" lang="zh-CN"/>
          </a:p>
        </p:txBody>
      </p:sp>
      <p:sp>
        <p:nvSpPr>
          <p:cNvPr id="1049652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4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6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8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0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无人机植保的未来发展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62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4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6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无人机植保的应用场景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0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2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无人机植保的优势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74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6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8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无人机植保技术介绍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智能化养殖</a:t>
            </a:r>
            <a:endParaRPr altLang="en-US" lang="zh-CN"/>
          </a:p>
        </p:txBody>
      </p:sp>
      <p:sp>
        <p:nvSpPr>
          <p:cNvPr id="1049732" name="矩形 38"/>
          <p:cNvSpPr/>
          <p:nvPr>
            <p:custDataLst>
              <p:tags r:id="rId1"/>
            </p:custDataLst>
          </p:nvPr>
        </p:nvSpPr>
        <p:spPr>
          <a:xfrm rot="204112">
            <a:off x="1527310" y="1490400"/>
            <a:ext cx="4049330" cy="2113566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4" name="矩形 39"/>
          <p:cNvSpPr/>
          <p:nvPr>
            <p:custDataLst>
              <p:tags r:id="rId2"/>
            </p:custDataLst>
          </p:nvPr>
        </p:nvSpPr>
        <p:spPr>
          <a:xfrm>
            <a:off x="1531989" y="1491068"/>
            <a:ext cx="4049330" cy="2113566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6" name="TextBox 2"/>
          <p:cNvSpPr txBox="1"/>
          <p:nvPr>
            <p:custDataLst>
              <p:tags r:id="rId3"/>
            </p:custDataLst>
          </p:nvPr>
        </p:nvSpPr>
        <p:spPr>
          <a:xfrm>
            <a:off x="1766607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智能化养殖的概念和特点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738" name="矩形 100"/>
          <p:cNvSpPr/>
          <p:nvPr>
            <p:custDataLst>
              <p:tags r:id="rId4"/>
            </p:custDataLst>
          </p:nvPr>
        </p:nvSpPr>
        <p:spPr>
          <a:xfrm rot="204112">
            <a:off x="6604012" y="1490400"/>
            <a:ext cx="4049330" cy="2113566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0" name="矩形 101"/>
          <p:cNvSpPr/>
          <p:nvPr>
            <p:custDataLst>
              <p:tags r:id="rId5"/>
            </p:custDataLst>
          </p:nvPr>
        </p:nvSpPr>
        <p:spPr>
          <a:xfrm>
            <a:off x="6609360" y="1491068"/>
            <a:ext cx="4049330" cy="2113566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2" name="TextBox 2"/>
          <p:cNvSpPr txBox="1"/>
          <p:nvPr>
            <p:custDataLst>
              <p:tags r:id="rId6"/>
            </p:custDataLst>
          </p:nvPr>
        </p:nvSpPr>
        <p:spPr>
          <a:xfrm>
            <a:off x="6844646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智能化养殖的技术应用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744" name="矩形 122"/>
          <p:cNvSpPr/>
          <p:nvPr>
            <p:custDataLst>
              <p:tags r:id="rId7"/>
            </p:custDataLst>
          </p:nvPr>
        </p:nvSpPr>
        <p:spPr>
          <a:xfrm rot="204112">
            <a:off x="1527310" y="4135365"/>
            <a:ext cx="4049330" cy="2113566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6" name="矩形 123"/>
          <p:cNvSpPr/>
          <p:nvPr>
            <p:custDataLst>
              <p:tags r:id="rId8"/>
            </p:custDataLst>
          </p:nvPr>
        </p:nvSpPr>
        <p:spPr>
          <a:xfrm>
            <a:off x="1531989" y="4136034"/>
            <a:ext cx="4049330" cy="211356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8" name="TextBox 2"/>
          <p:cNvSpPr txBox="1"/>
          <p:nvPr>
            <p:custDataLst>
              <p:tags r:id="rId9"/>
            </p:custDataLst>
          </p:nvPr>
        </p:nvSpPr>
        <p:spPr>
          <a:xfrm>
            <a:off x="1765938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智能化养殖的实践案例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750" name="矩形 89"/>
          <p:cNvSpPr/>
          <p:nvPr>
            <p:custDataLst>
              <p:tags r:id="rId10"/>
            </p:custDataLst>
          </p:nvPr>
        </p:nvSpPr>
        <p:spPr>
          <a:xfrm rot="204112">
            <a:off x="6604012" y="4135365"/>
            <a:ext cx="4049330" cy="2113566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2" name="矩形 90"/>
          <p:cNvSpPr/>
          <p:nvPr>
            <p:custDataLst>
              <p:tags r:id="rId11"/>
            </p:custDataLst>
          </p:nvPr>
        </p:nvSpPr>
        <p:spPr>
          <a:xfrm>
            <a:off x="6609360" y="4136034"/>
            <a:ext cx="4049330" cy="2113566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4" name="TextBox 2"/>
          <p:cNvSpPr txBox="1"/>
          <p:nvPr>
            <p:custDataLst>
              <p:tags r:id="rId12"/>
            </p:custDataLst>
          </p:nvPr>
        </p:nvSpPr>
        <p:spPr>
          <a:xfrm>
            <a:off x="6843309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智能化养殖的未来发展趋势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808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人工智能在智能农业中的作用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数据采集与分析</a:t>
            </a:r>
            <a:endParaRPr altLang="en-US" lang="zh-CN"/>
          </a:p>
        </p:txBody>
      </p:sp>
      <p:sp>
        <p:nvSpPr>
          <p:cNvPr id="104992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数据采集：利用传感器、无人机等设备收集农田数据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数据处理：对采集的数据进行清洗、整理和分析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预测与决策：基于数据分析结果，预测农作物生长状况并制定相应决策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优化与调整：根据实际需求和数据分析结果，不断优化农业种植方案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模型建立与优化</a:t>
            </a:r>
            <a:endParaRPr altLang="en-US" lang="zh-CN"/>
          </a:p>
        </p:txBody>
      </p:sp>
      <p:sp>
        <p:nvSpPr>
          <p:cNvPr id="104998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模型选择：根据农业数据类型和目标选择合适的机器学习模型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9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数据收集与处理：对农业数据进行采集、清洗、标注和预处理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9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模型训练与评估：利用训练数据对模型进行训练和评估，调整模型参数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0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模型优化：通过改进模型结构、优化算法等方式提高模型性能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预测与决策支持</a:t>
            </a:r>
            <a:endParaRPr altLang="en-US" lang="zh-CN"/>
          </a:p>
        </p:txBody>
      </p:sp>
      <p:sp>
        <p:nvSpPr>
          <p:cNvPr id="105006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6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6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6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6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7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7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7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7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6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7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8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8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8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8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7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8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9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9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9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9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预测未来气候变化对农业的影响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智能农业系统能够根据土壤和气候条件自动调整种植计划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决策支持系统帮助农民制定种植计划和施肥方案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预测农产品市场需求和价格走势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自动化与智能化提升</a:t>
            </a:r>
            <a:endParaRPr altLang="en-US" lang="zh-CN"/>
          </a:p>
        </p:txBody>
      </p:sp>
      <p:sp>
        <p:nvSpPr>
          <p:cNvPr id="1050156" name="矩形 3"/>
          <p:cNvSpPr/>
          <p:nvPr>
            <p:custDataLst>
              <p:tags r:id="rId1"/>
            </p:custDataLst>
          </p:nvPr>
        </p:nvSpPr>
        <p:spPr>
          <a:xfrm>
            <a:off x="2643997" y="5184059"/>
            <a:ext cx="3618331" cy="396864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8" name="任意多边形 5"/>
          <p:cNvSpPr/>
          <p:nvPr>
            <p:custDataLst>
              <p:tags r:id="rId2"/>
            </p:custDataLst>
          </p:nvPr>
        </p:nvSpPr>
        <p:spPr>
          <a:xfrm>
            <a:off x="2703873" y="5187922"/>
            <a:ext cx="3020961" cy="394099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50160" name="正文"/>
          <p:cNvSpPr txBox="1"/>
          <p:nvPr>
            <p:custDataLst>
              <p:tags r:id="rId3"/>
            </p:custDataLst>
          </p:nvPr>
        </p:nvSpPr>
        <p:spPr>
          <a:xfrm>
            <a:off x="3147473" y="5628947"/>
            <a:ext cx="6395175" cy="620511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自动化与智能化融合：自动化和智能化技术相互融合，可以实现农业生产全过程的自动化和智能化，进一步提高农业生产效率和农产品质量。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62" name="标题"/>
          <p:cNvSpPr txBox="1"/>
          <p:nvPr>
            <p:custDataLst>
              <p:tags r:id="rId4"/>
            </p:custDataLst>
          </p:nvPr>
        </p:nvSpPr>
        <p:spPr>
          <a:xfrm>
            <a:off x="3105624" y="5183415"/>
            <a:ext cx="2234737" cy="402468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50164" name="矩形 8"/>
          <p:cNvSpPr/>
          <p:nvPr>
            <p:custDataLst>
              <p:tags r:id="rId5"/>
            </p:custDataLst>
          </p:nvPr>
        </p:nvSpPr>
        <p:spPr>
          <a:xfrm>
            <a:off x="2643997" y="3953054"/>
            <a:ext cx="3618331" cy="396864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6" name="任意多边形 5"/>
          <p:cNvSpPr/>
          <p:nvPr>
            <p:custDataLst>
              <p:tags r:id="rId6"/>
            </p:custDataLst>
          </p:nvPr>
        </p:nvSpPr>
        <p:spPr>
          <a:xfrm>
            <a:off x="2703873" y="3956917"/>
            <a:ext cx="3020961" cy="394099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50168" name="正文"/>
          <p:cNvSpPr txBox="1"/>
          <p:nvPr>
            <p:custDataLst>
              <p:tags r:id="rId7"/>
            </p:custDataLst>
          </p:nvPr>
        </p:nvSpPr>
        <p:spPr>
          <a:xfrm>
            <a:off x="3147473" y="4397941"/>
            <a:ext cx="6395175" cy="620511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智能化决策支持：通过人工智能技术，可以对农业生产环境和作物生长数据进行深度分析和挖掘，为农民提供更加科学、精准的决策支持。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70" name="标题"/>
          <p:cNvSpPr txBox="1"/>
          <p:nvPr>
            <p:custDataLst>
              <p:tags r:id="rId8"/>
            </p:custDataLst>
          </p:nvPr>
        </p:nvSpPr>
        <p:spPr>
          <a:xfrm>
            <a:off x="3105624" y="3952410"/>
            <a:ext cx="2234737" cy="402468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50172" name="矩形 23"/>
          <p:cNvSpPr/>
          <p:nvPr>
            <p:custDataLst>
              <p:tags r:id="rId9"/>
            </p:custDataLst>
          </p:nvPr>
        </p:nvSpPr>
        <p:spPr>
          <a:xfrm>
            <a:off x="2643997" y="1491044"/>
            <a:ext cx="3618331" cy="396864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4" name="任意多边形 5"/>
          <p:cNvSpPr/>
          <p:nvPr>
            <p:custDataLst>
              <p:tags r:id="rId10"/>
            </p:custDataLst>
          </p:nvPr>
        </p:nvSpPr>
        <p:spPr>
          <a:xfrm>
            <a:off x="2703873" y="1494907"/>
            <a:ext cx="3020961" cy="394099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50176" name="正文"/>
          <p:cNvSpPr txBox="1"/>
          <p:nvPr>
            <p:custDataLst>
              <p:tags r:id="rId11"/>
            </p:custDataLst>
          </p:nvPr>
        </p:nvSpPr>
        <p:spPr>
          <a:xfrm>
            <a:off x="3147473" y="1935931"/>
            <a:ext cx="6395175" cy="620511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自动化技术应用：自动化技术能够提高农业生产效率，减少人力成本，实现精准播种、施肥、灌溉等。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78" name="标题"/>
          <p:cNvSpPr txBox="1"/>
          <p:nvPr>
            <p:custDataLst>
              <p:tags r:id="rId12"/>
            </p:custDataLst>
          </p:nvPr>
        </p:nvSpPr>
        <p:spPr>
          <a:xfrm>
            <a:off x="3147473" y="1490400"/>
            <a:ext cx="2192889" cy="402468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50180" name="矩形 27"/>
          <p:cNvSpPr/>
          <p:nvPr>
            <p:custDataLst>
              <p:tags r:id="rId13"/>
            </p:custDataLst>
          </p:nvPr>
        </p:nvSpPr>
        <p:spPr>
          <a:xfrm>
            <a:off x="2643997" y="2722049"/>
            <a:ext cx="3618331" cy="396864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2" name="任意多边形 5"/>
          <p:cNvSpPr/>
          <p:nvPr>
            <p:custDataLst>
              <p:tags r:id="rId14"/>
            </p:custDataLst>
          </p:nvPr>
        </p:nvSpPr>
        <p:spPr>
          <a:xfrm>
            <a:off x="2703873" y="2725912"/>
            <a:ext cx="3020961" cy="394099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50184" name="正文"/>
          <p:cNvSpPr txBox="1"/>
          <p:nvPr>
            <p:custDataLst>
              <p:tags r:id="rId15"/>
            </p:custDataLst>
          </p:nvPr>
        </p:nvSpPr>
        <p:spPr>
          <a:xfrm>
            <a:off x="3147473" y="3166936"/>
            <a:ext cx="6395175" cy="620511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智能化技术应用：智能化技术能够通过大数据、云计算等技术手段，对农业生产环境和作物生长进行智能监测和调控，提高农产品质量和产量。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186" name="标题"/>
          <p:cNvSpPr txBox="1"/>
          <p:nvPr>
            <p:custDataLst>
              <p:tags r:id="rId16"/>
            </p:custDataLst>
          </p:nvPr>
        </p:nvSpPr>
        <p:spPr>
          <a:xfrm>
            <a:off x="3105624" y="2721405"/>
            <a:ext cx="2234737" cy="402468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240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智能农业的实践案例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国内外成功案例介绍</a:t>
            </a:r>
            <a:endParaRPr altLang="en-US" lang="zh-CN"/>
          </a:p>
        </p:txBody>
      </p:sp>
      <p:sp>
        <p:nvSpPr>
          <p:cNvPr id="105035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5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6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国内成功案例：某农业科技公司的智能温室项目，通过物联网技术实现精准种植和高效管理，提高产量和品质。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国内成功案例：某农业科技公司的智能灌溉系统，通过传感器和算法实现节水灌溉，提高水资源利用效率。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国外成功案例：某农业科技公司的智能农业机器人，通过机器视觉和人工智能技术实现自动化种植和施肥，提高生产效率。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国外成功案例：某农业科技公司的智能农业无人机，通过无人机技术实现精准喷洒农药和化肥，提高农业生产效率和质量。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技术创新与突破</a:t>
            </a:r>
            <a:endParaRPr altLang="en-US" lang="zh-CN"/>
          </a:p>
        </p:txBody>
      </p:sp>
      <p:sp>
        <p:nvSpPr>
          <p:cNvPr id="105043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3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3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3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4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4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4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4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精准农业技术：利用卫星遥感、无人机等先进技术实现精准播种、施肥和灌溉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农业机器人技术：研发可用于农业生产各个环节的机器人，提高生产效率和质量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5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6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6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6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6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农业大数据技术：利用大数据分析技术对农业生产数据进行挖掘和分析，为决策提供支持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智能温室技术：通过传感器、控制系统等设备实现温室内环境的自动调节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2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经济效益与社会效益分析</a:t>
            </a:r>
            <a:endParaRPr altLang="en-US" lang="zh-CN"/>
          </a:p>
        </p:txBody>
      </p:sp>
      <p:sp>
        <p:nvSpPr>
          <p:cNvPr id="105052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2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2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3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案例分析：介绍智能农业实践案例及其经济效益和社会效益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3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3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3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经济效益：提高农业生产效率，降低成本，增加农民收入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4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4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4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社会效益：改善农村环境，提高农民生活质量，促进城乡一体化发展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5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5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5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结论：总结智能农业实践案例的经济效益和社会效益，展望未来发展前景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0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608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智能农业面临的挑战与机遇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2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技术瓶颈与解决方案</a:t>
            </a:r>
            <a:endParaRPr altLang="en-US" lang="zh-CN"/>
          </a:p>
        </p:txBody>
      </p:sp>
      <p:sp>
        <p:nvSpPr>
          <p:cNvPr id="105072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技术瓶颈：传感器技术、数据传输和处理技术、农业机器人技术等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2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2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3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解决方案：加强技术研发和创新，提高传感器精度和稳定性，优化数据传输和处理算法，提高农业机器人智能化水平等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3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3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3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机遇：政府支持、市场需求、技术创新等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3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4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4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挑战：技术成本、技术成熟度、农业生产习惯等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4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4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9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政策法规与标准建设</a:t>
            </a:r>
            <a:endParaRPr altLang="en-US" lang="zh-CN"/>
          </a:p>
        </p:txBody>
      </p:sp>
      <p:sp>
        <p:nvSpPr>
          <p:cNvPr id="105080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0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0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0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0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1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1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1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政策法规：政府出台相关政策法规，推动智能农业发展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8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政策法规对智能农业的影响：政策法规为智能农业提供支持，促进其发展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82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2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2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2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2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3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3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3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标准建设对智能农业的意义：标准建设有助于提高智能农业产品质量和技术水平，促进其可持续发展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8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标准建设：制定智能农业相关标准，规范行业发展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9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市场推广与普及难度</a:t>
            </a:r>
            <a:endParaRPr altLang="en-US" lang="zh-CN"/>
          </a:p>
        </p:txBody>
      </p:sp>
      <p:sp>
        <p:nvSpPr>
          <p:cNvPr id="105089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89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89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89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90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农民对智能农业技术的认知度不足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90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智能农业技术成本较高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90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缺乏统一的行业标准和规范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90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政府支持力度不够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5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未来发展趋势与机遇</a:t>
            </a:r>
            <a:endParaRPr altLang="en-US" lang="zh-CN"/>
          </a:p>
        </p:txBody>
      </p:sp>
      <p:sp>
        <p:nvSpPr>
          <p:cNvPr id="105096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96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96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96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96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4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97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97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97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4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97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4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5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97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98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98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5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98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5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98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5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98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99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99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99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99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人工智能技术驱动智能农业发展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9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农业大数据、云计算等技术助力智能农业升级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0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农业机器人、无人机等智能化设备普及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0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精准农业、智慧农业成为主流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5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1056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推动智能农业发展的建议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17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加强技术研发与创新支持</a:t>
            </a:r>
            <a:endParaRPr altLang="en-US" lang="zh-CN"/>
          </a:p>
        </p:txBody>
      </p:sp>
      <p:sp>
        <p:nvSpPr>
          <p:cNvPr id="105117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加大投入力度：政府和企业应加大对智能农业技术研发的投入，提高研发水平和创新能力。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7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培养人才：加强智能农业领域的人才培养，吸引更多的优秀人才投身智能农业发展。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7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推动产学研合作：加强企业、高校和科研机构之间的合作，共同推动智能农业技术的研发和应用。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7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推广先进技术：积极推广先进的智能农业技术和管理模式，提高农业生产效率和质量。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23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完善政策法规与标准体系</a:t>
            </a:r>
            <a:endParaRPr altLang="en-US" lang="zh-CN"/>
          </a:p>
        </p:txBody>
      </p:sp>
      <p:sp>
        <p:nvSpPr>
          <p:cNvPr id="105123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23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23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制定相关政策法规，明确智能农业发展的目标和方向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123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24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24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建立完善的标准体系，规范智能农业技术和产品的研发、生产和应用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124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24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加强政策引导和资金支持，推动智能农业技术的创新和应用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124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25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25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25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建立跨部门、跨领域的合作机制，共同推进智能农业的发展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30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培养专业人才与团队建设</a:t>
            </a:r>
            <a:endParaRPr altLang="en-US" lang="zh-CN"/>
          </a:p>
        </p:txBody>
      </p:sp>
      <p:sp>
        <p:nvSpPr>
          <p:cNvPr id="105130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1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培养专业人才：加强农业科技人才的培养和引进，提高农业从业人员的专业素养和技能水平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1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1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1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团队建设：建立高效协作的团队，加强不同领域之间的交流与合作，共同推动智能农业的发展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1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2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2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人才激励机制：制定合理的薪酬和奖励制度，吸引和留住优秀人才，激发他们的工作积极性和创造力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2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2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32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人才培训计划：开展定期的培训和学习活动，提高团队成员的专业素养和技能水平，保持与时俱进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3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38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促进产学研合作与交流</a:t>
            </a:r>
            <a:endParaRPr altLang="en-US" lang="zh-CN"/>
          </a:p>
        </p:txBody>
      </p:sp>
      <p:sp>
        <p:nvSpPr>
          <p:cNvPr id="105138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38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38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39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加强国际合作，引进先进技术，提高我国智能农业水平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9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39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39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39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加强产学研合作，共同推动智能农业技术创新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40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40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40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40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建立智能农业技术研发平台，促进技术交流与共享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40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41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41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41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培养智能农业人才，为产学研合作提供人才保障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46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80000" lnSpcReduction="20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51468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THANKS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7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10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3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3"/>
</p:tagLst>
</file>

<file path=ppt/tags/tag11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03"/>
  <p:tag name="KSO_WM_TEMPLATE_THUMBS_INDEX" val="1、9"/>
</p:tagLst>
</file>

<file path=ppt/tags/tag11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3_1*f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3_1*b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1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20.xml><?xml version="1.0" encoding="utf-8"?>
<p:tagLst xmlns:p="http://schemas.openxmlformats.org/presentationml/2006/main">
  <p:tag name="KSO_WM_SLIDE_ID" val="custom20230303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03"/>
  <p:tag name="KSO_WM_SLIDE_LAYOUT" val="a_b_f"/>
  <p:tag name="KSO_WM_SLIDE_LAYOUT_CNT" val="1_1_1"/>
  <p:tag name="KSO_WM_TEMPLATE_THUMBS_INDEX" val="1、9"/>
  <p:tag name="KSO_WM_SLIDE_CONTENT_AREA" val="{&quot;left&quot;:&quot;81.45&quot;,&quot;top&quot;:&quot;106.8&quot;,&quot;width&quot;:&quot;739.1&quot;,&quot;height&quot;:&quot;290.25&quot;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3_6*b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2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6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1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03_6*l_h_i*1_1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1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2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03_6*l_h_i*1_2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2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3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03_6*l_h_i*1_3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3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4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03_6*l_h_i*1_4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4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5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303_6*l_h_i*1_5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5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6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303_6*l_h_i*1_6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6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SLIDE_ID" val="custom20230303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303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4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4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4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7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98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43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4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4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8_4*l_h_f*1_4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8_4*l_h_a*1_4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3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3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8_4*l_h_f*1_3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8_4*l_h_a*1_3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1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1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8_4*l_h_f*1_1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8_4*l_h_a*1_1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2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2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8_4*l_h_f*1_2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8_4*l_h_a*1_2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07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58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SEVEN"/>
</p:tagLst>
</file>

<file path=ppt/tags/tag4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430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4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3_9*f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4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9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477.xml><?xml version="1.0" encoding="utf-8"?>
<p:tagLst xmlns:p="http://schemas.openxmlformats.org/presentationml/2006/main">
  <p:tag name="KSO_WM_SLIDE_ID" val="custom2023030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03"/>
  <p:tag name="KSO_WM_SLIDE_LAYOUT" val="a_f"/>
  <p:tag name="KSO_WM_SLIDE_LAYOUT_CNT" val="1_1"/>
  <p:tag name="KSO_WM_SLIDE_TYPE" val="endPage"/>
  <p:tag name="KSO_WM_SLIDE_SUBTYPE" val="pureTxt"/>
  <p:tag name="KSO_WM_SLIDE_CONTENT_AREA" val="{&quot;left&quot;:&quot;81.45&quot;,&quot;top&quot;:&quot;106.8&quot;,&quot;width&quot;:&quot;739.1&quot;,&quot;height&quot;:&quot;290.2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86">
      <a:dk1>
        <a:srgbClr val="000000"/>
      </a:dk1>
      <a:lt1>
        <a:srgbClr val="FFFFFF"/>
      </a:lt1>
      <a:dk2>
        <a:srgbClr val="003E29"/>
      </a:dk2>
      <a:lt2>
        <a:srgbClr val="E6E6E6"/>
      </a:lt2>
      <a:accent1>
        <a:srgbClr val="1FFFB5"/>
      </a:accent1>
      <a:accent2>
        <a:srgbClr val="2EE8C3"/>
      </a:accent2>
      <a:accent3>
        <a:srgbClr val="3DD2D1"/>
      </a:accent3>
      <a:accent4>
        <a:srgbClr val="4BBBE0"/>
      </a:accent4>
      <a:accent5>
        <a:srgbClr val="5AA5EE"/>
      </a:accent5>
      <a:accent6>
        <a:srgbClr val="698EFC"/>
      </a:accent6>
      <a:hlink>
        <a:srgbClr val="4472C4"/>
      </a:hlink>
      <a:folHlink>
        <a:srgbClr val="EEEEEE"/>
      </a:folHlink>
    </a:clrScheme>
    <a:fontScheme name="稻壳儿-黑体常规8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2023-12-17T00:40:10Z</dcterms:created>
  <dcterms:modified xsi:type="dcterms:W3CDTF">2023-12-17T00:40:10Z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65ecb2ba96b64092bd94ff8caf1e6f97_21</vt:lpwstr>
  </property>
</Properties>
</file>