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04" r:id="rId1"/>
    <p:sldMasterId id="2147484441" r:id="rId2"/>
  </p:sldMasterIdLst>
  <p:notesMasterIdLst>
    <p:notesMasterId r:id="rId3"/>
  </p:notesMasterIdLst>
  <p:sldIdLst>
    <p:sldId id="599" r:id="rId4"/>
    <p:sldId id="603" r:id="rId5"/>
    <p:sldId id="606" r:id="rId6"/>
    <p:sldId id="609" r:id="rId7"/>
    <p:sldId id="615" r:id="rId9"/>
    <p:sldId id="618" r:id="rId10"/>
    <p:sldId id="621" r:id="rId11"/>
    <p:sldId id="624" r:id="rId12"/>
    <p:sldId id="627" r:id="rId13"/>
    <p:sldId id="633" r:id="rId15"/>
    <p:sldId id="636" r:id="rId16"/>
    <p:sldId id="639" r:id="rId17"/>
    <p:sldId id="642" r:id="rId18"/>
    <p:sldId id="645" r:id="rId19"/>
    <p:sldId id="651" r:id="rId21"/>
    <p:sldId id="654" r:id="rId22"/>
    <p:sldId id="657" r:id="rId23"/>
    <p:sldId id="660" r:id="rId24"/>
    <p:sldId id="663" r:id="rId25"/>
    <p:sldId id="669" r:id="rId27"/>
    <p:sldId id="672" r:id="rId28"/>
    <p:sldId id="675" r:id="rId29"/>
    <p:sldId id="678" r:id="rId30"/>
    <p:sldId id="681" r:id="rId31"/>
    <p:sldId id="687" r:id="rId33"/>
    <p:sldId id="690" r:id="rId34"/>
    <p:sldId id="693" r:id="rId35"/>
    <p:sldId id="696" r:id="rId36"/>
    <p:sldId id="699" r:id="rId37"/>
    <p:sldId id="705" r:id="rId39"/>
    <p:sldId id="708" r:id="rId40"/>
    <p:sldId id="711" r:id="rId41"/>
    <p:sldId id="714" r:id="rId42"/>
    <p:sldId id="717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42" r:id="rId1"/>
    <p:sldLayoutId id="2147484443" r:id="rId2"/>
    <p:sldLayoutId id="2147484444" r:id="rId3"/>
    <p:sldLayoutId id="2147484445" r:id="rId4"/>
    <p:sldLayoutId id="2147484446" r:id="rId5"/>
    <p:sldLayoutId id="2147484447" r:id="rId6"/>
    <p:sldLayoutId id="2147484448" r:id="rId7"/>
    <p:sldLayoutId id="2147484449" r:id="rId8"/>
    <p:sldLayoutId id="2147484450" r:id="rId9"/>
    <p:sldLayoutId id="2147484451" r:id="rId10"/>
    <p:sldLayoutId id="21474844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tags" Target="../tags/tag352.xml"/><Relationship Id="rId14" Type="http://schemas.openxmlformats.org/officeDocument/2006/relationships/tags" Target="../tags/tag353.xml"/><Relationship Id="rId15" Type="http://schemas.openxmlformats.org/officeDocument/2006/relationships/tags" Target="../tags/tag354.xml"/><Relationship Id="rId16" Type="http://schemas.openxmlformats.org/officeDocument/2006/relationships/tags" Target="../tags/tag355.xml"/><Relationship Id="rId17" Type="http://schemas.openxmlformats.org/officeDocument/2006/relationships/tags" Target="../tags/tag356.xml"/><Relationship Id="rId18" Type="http://schemas.openxmlformats.org/officeDocument/2006/relationships/tags" Target="../tags/tag357.xml"/><Relationship Id="rId19" Type="http://schemas.openxmlformats.org/officeDocument/2006/relationships/tags" Target="../tags/tag358.xml"/><Relationship Id="rId20" Type="http://schemas.openxmlformats.org/officeDocument/2006/relationships/tags" Target="../tags/tag359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tags" Target="../tags/tag404.xml"/><Relationship Id="rId18" Type="http://schemas.openxmlformats.org/officeDocument/2006/relationships/tags" Target="../tags/tag405.xml"/><Relationship Id="rId19" Type="http://schemas.openxmlformats.org/officeDocument/2006/relationships/tags" Target="../tags/tag406.xml"/><Relationship Id="rId20" Type="http://schemas.openxmlformats.org/officeDocument/2006/relationships/tags" Target="../tags/tag407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20.xml"/><Relationship Id="rId2" Type="http://schemas.openxmlformats.org/officeDocument/2006/relationships/tags" Target="../tags/tag421.xml"/><Relationship Id="rId3" Type="http://schemas.openxmlformats.org/officeDocument/2006/relationships/tags" Target="../tags/tag422.xml"/><Relationship Id="rId4" Type="http://schemas.openxmlformats.org/officeDocument/2006/relationships/tags" Target="../tags/tag42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2024年机房托管行业工作总结与展望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行业展望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企业战略规划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技术研发和创新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市场营销策略和品牌建设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行业概况和发展历程</a:t>
            </a:r>
            <a:endParaRPr altLang="en-US" lang="zh-CN"/>
          </a:p>
        </p:txBody>
      </p:sp>
      <p:sp>
        <p:nvSpPr>
          <p:cNvPr id="10490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行业标准和规范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行业面临的挑战和机遇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行业规模和增长趋势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主要参与者和市场份额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机房托管业务现状</a:t>
            </a:r>
            <a:endParaRPr altLang="en-US" lang="zh-CN"/>
          </a:p>
        </p:txBody>
      </p:sp>
      <p:sp>
        <p:nvSpPr>
          <p:cNvPr id="104915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客户群体及需求特点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6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6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托管服务类型与价格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行业主要参与者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7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市场规模与增长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行业面临的问题和挑战</a:t>
            </a:r>
            <a:endParaRPr altLang="en-US" lang="zh-CN"/>
          </a:p>
        </p:txBody>
      </p:sp>
      <p:sp>
        <p:nvSpPr>
          <p:cNvPr id="10492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机房托管行业市场规模不断扩大，但竞争日益激烈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网络安全问题日益突出，需要加强技术防范和安全管理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托管服务提供商需要不断提高服务质量和技术水平，满足客户的需求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行业监管政策不断加强，需要遵守相关法规和规定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成功案例和经验分享</a:t>
            </a:r>
            <a:endParaRPr altLang="en-US" lang="zh-CN"/>
          </a:p>
        </p:txBody>
      </p:sp>
      <p:sp>
        <p:nvSpPr>
          <p:cNvPr id="10492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成功案例介绍：机房托管行业中的优秀案例和经验分享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经验总结：从成功案例中提炼出的经验和教训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2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行业趋势分析：分析当前机房托管行业的趋势和未来发展方向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未来展望：展望未来机房托管行业的发展前景和机遇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3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33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行业展望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494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云计算技术的普及与机房托管服务的升级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5G技术的推广与数据中心建设的需求增长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人工智能和大数据技术的应用与机房托管服务的创新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绿色环保理念在机房建设中的体现与可持续发展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新技术、新业务模式探讨</a:t>
            </a:r>
            <a:endParaRPr altLang="en-US" lang="zh-CN"/>
          </a:p>
        </p:txBody>
      </p:sp>
      <p:sp>
        <p:nvSpPr>
          <p:cNvPr id="10494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5G技术的推广和影响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云计算技术的普及和应用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物联网技术的兴起和发展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人工智能技术的创新和应用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行业政策法规变化及影响</a:t>
            </a:r>
            <a:endParaRPr altLang="en-US" lang="zh-CN"/>
          </a:p>
        </p:txBody>
      </p:sp>
      <p:sp>
        <p:nvSpPr>
          <p:cNvPr id="10495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政策法规概述：介绍机房托管行业相关的政策法规及其变化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政策法规对行业的影响：分析政策法规变化对机房托管行业的影响，包括市场格局、竞争态势、技术发展等方面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行业应对策略：探讨机房托管行业如何应对政策法规变化，包括调整业务模式、加强技术创新、提高服务质量等方面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未来展望：预测政策法规变化对机房托管行业的未来影响，包括市场规模、技术趋势、竞争格局等方面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未来需要解决的问题和挑战</a:t>
            </a:r>
            <a:endParaRPr altLang="en-US" lang="zh-CN"/>
          </a:p>
        </p:txBody>
      </p:sp>
      <p:sp>
        <p:nvSpPr>
          <p:cNvPr id="10496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绿色环保问题：随着环保意识的提高，机房托管行业需要采取更加环保的措施，减少对环境的影响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技术更新换代：随着技术的不断进步，机房托管行业需要不断更新设备和技术，以满足不断变化的市场需求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网络安全问题：随着互联网的普及，网络安全问题日益突出，机房托管行业需要加强网络安全防护，确保客户数据的安全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市场竞争问题：随着市场的不断扩大，机房托管行业需要不断提高服务质量，加强品牌建设，以在竞争中脱颖而出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企业战略规划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企业现状评估和SWOT分析</a:t>
            </a:r>
            <a:endParaRPr altLang="en-US" lang="zh-CN"/>
          </a:p>
        </p:txBody>
      </p:sp>
      <p:sp>
        <p:nvSpPr>
          <p:cNvPr id="1049776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企业现状评估：分析当前机房托管行业的市场状况、竞争格局、客户需求等方面的信息，评估企业的优势和劣势。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780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782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SWOT分析：基于企业的现状评估，进行SWOT分析，明确企业的机会和威胁，制定相应的战略规划。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战略目标设定和实施路径</a:t>
            </a:r>
            <a:endParaRPr altLang="en-US" lang="zh-CN"/>
          </a:p>
        </p:txBody>
      </p:sp>
      <p:sp>
        <p:nvSpPr>
          <p:cNvPr id="10498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战略目标：明确企业未来三到五年的发展目标，包括市场规模、市场份额、盈利能力等方面。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实施路径：制定具体的战略举措，包括产品研发、市场营销、渠道拓展、团队建设等方面，以确保战略目标的实现。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资源保障：合理配置人力、物力、财力等资源，确保战略实施的顺利进行。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风险评估与应对：对可能出现的风险进行预测和评估，并制定相应的应对措施，以降低风险对企业战略实施的影响。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核心业务优化和创新发展</a:t>
            </a:r>
            <a:endParaRPr altLang="en-US" lang="zh-CN"/>
          </a:p>
        </p:txBody>
      </p:sp>
      <p:sp>
        <p:nvSpPr>
          <p:cNvPr id="10498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人才培养和引进：加强人才队伍建设，培养和引进具有创新精神和实践能力的人才，为企业发展提供强有力的人才保障。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合作伙伴关系建设：与合作伙伴建立良好的合作关系，共同推动业务发展，实现互利共赢。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核心业务优化：分析现有业务，找出优势和不足，针对性地进行优化，提高业务效率和竞争力。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创新发展：关注行业发展趋势，积极探索新的业务模式和技术应用，推动企业持续发展。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组织架构调整和人才队伍建设</a:t>
            </a:r>
            <a:endParaRPr altLang="en-US" lang="zh-CN"/>
          </a:p>
        </p:txBody>
      </p:sp>
      <p:sp>
        <p:nvSpPr>
          <p:cNvPr id="10499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组织架构调整：针对行业发展趋势和市场需求，调整公司组织架构，优化业务流程，提高工作效率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人才队伍建设：加强人才培养和引进，建立完善的人才激励机制，提高员工素质和技能水平，增强企业核心竞争力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人才梯队建设：建立完善的人才梯队，为公司未来发展提供充足的人才储备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企业文化建设：加强企业文化建设，营造良好的企业氛围，提高员工归属感和凝聚力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01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技术研发和创新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技术研发成果展示和分享</a:t>
            </a:r>
            <a:endParaRPr altLang="en-US" lang="zh-CN"/>
          </a:p>
        </p:txBody>
      </p:sp>
      <p:sp>
        <p:nvSpPr>
          <p:cNvPr id="105011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研发团队介绍：包括团队成员的专业背景、技术研发经验等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技术研发成果：介绍公司在机房托管行业的技术研发成果，如新技术、新产品的应用和推广情况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技术创新：介绍公司在技术创新方面的探索和实践，如技术研发的思路、方法、成果等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未来展望：介绍公司在未来技术研发方面的规划和展望，如技术研发的重点方向、目标等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创新业务模式和技术应用探索</a:t>
            </a:r>
            <a:endParaRPr altLang="en-US" lang="zh-CN"/>
          </a:p>
        </p:txBody>
      </p:sp>
      <p:sp>
        <p:nvSpPr>
          <p:cNvPr id="10501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创新成果展示：展示公司在技术研发和创新方面的成果，提高公司的品牌形象和知名度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未来展望：探讨未来机房托管行业的发展趋势和技术应用方向，为公司未来的发展提供参考和借鉴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业务模式创新：探索新的机房托管业务模式，提高服务质量和效率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技术应用探索：研究新技术在机房托管领域的应用，提高技术水平和竞争力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行业标准制定和参与情况</a:t>
            </a:r>
            <a:endParaRPr altLang="en-US" lang="zh-CN"/>
          </a:p>
        </p:txBody>
      </p:sp>
      <p:sp>
        <p:nvSpPr>
          <p:cNvPr id="10502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参与制定国家标准和行业标准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推动机房托管行业标准化进程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提升行业整体技术水平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促进行业健康发展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技术合作与交流活动组织</a:t>
            </a:r>
            <a:endParaRPr altLang="en-US" lang="zh-CN"/>
          </a:p>
        </p:txBody>
      </p:sp>
      <p:sp>
        <p:nvSpPr>
          <p:cNvPr id="105028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8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9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开展技术培训活动，提高员工的技术水平和创新能力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组织技术合作会议，促进企业间的技术交流与合作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参与行业技术标准制定，推动行业技术进步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0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加强与高校、科研机构的合作，共同推动技术研发和创新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34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34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市场营销策略和品牌建设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市场营销策略制定和实施效果评估</a:t>
            </a:r>
            <a:endParaRPr altLang="en-US" lang="zh-CN"/>
          </a:p>
        </p:txBody>
      </p:sp>
      <p:sp>
        <p:nvSpPr>
          <p:cNvPr id="10504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目标市场定位：明确目标客户群体，了解客户需求和行业趋势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营销策略制定：制定适合公司的营销策略，包括产品定位、价格策略、渠道策略等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营销策略实施：通过各种渠道和手段，将营销策略付诸实践，提高品牌知名度和市场份额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实施效果评估：对营销策略的实施效果进行评估，及时调整和优化策略，提高营销效果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品牌形象塑造和传播渠道拓展</a:t>
            </a:r>
            <a:endParaRPr altLang="en-US" lang="zh-CN"/>
          </a:p>
        </p:txBody>
      </p:sp>
      <p:sp>
        <p:nvSpPr>
          <p:cNvPr id="10505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品牌形象塑造：明确品牌定位，打造专业、可靠、高效的机房托管品牌形象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传播渠道拓展：利用线上线下多种渠道，提高品牌知名度和影响力，吸引更多潜在客户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社交媒体营销：利用社交媒体平台，发布有价值的内容，与用户互动，提高用户粘性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合作伙伴关系建设：与相关行业合作伙伴建立合作关系，共同推广品牌，扩大市场份额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客户关系管理和服务品质提升</a:t>
            </a:r>
            <a:endParaRPr altLang="en-US" lang="zh-CN"/>
          </a:p>
        </p:txBody>
      </p:sp>
      <p:sp>
        <p:nvSpPr>
          <p:cNvPr id="105056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建立良好的客户关系：通过沟通、回访、关怀等方式，增强客户对品牌的认知度和忠诚度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优化客户服务流程：简化流程，提高效率，为客户提供更加便捷的服务体验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8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6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加强客户服务团队建设：提高团队素质，增强服务意识和沟通能力，提升整体服务水平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6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提高服务品质：提供优质、高效、专业的服务，满足客户需求，提升客户满意度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市场推广活动组织和参与情况</a:t>
            </a:r>
            <a:endParaRPr altLang="en-US" lang="zh-CN"/>
          </a:p>
        </p:txBody>
      </p:sp>
      <p:sp>
        <p:nvSpPr>
          <p:cNvPr id="10506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6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参与行业展会，展示公司实力和产品特点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组织线上直播活动，吸引潜在客户关注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开展线下推广活动，扩大品牌知名度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合作与媒体、行业协会等合作伙伴，共同推广品牌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70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社会责任履行和环保意识提升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企业社会责任履行情况回顾和展望</a:t>
            </a:r>
            <a:endParaRPr altLang="en-US" lang="zh-CN"/>
          </a:p>
        </p:txBody>
      </p:sp>
      <p:sp>
        <p:nvSpPr>
          <p:cNvPr id="10507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社会责任履行情况：介绍公司在过去一年中履行社会责任的情况，包括环保、公益、员工福利等方面的举措和成果。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环保意识提升：阐述公司在环保方面的意识提升，包括采用环保材料、节能减排、废弃物处理等方面的措施和成果。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社会责任展望：展望公司在未来一年中履行社会责任的计划和目标，包括继续加强环保意识、拓展公益事业、提高员工福利等方面的计划。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总结与展望：总结公司在过去一年中履行社会责任的情况，并展望未来一年中公司将继续努力，为社会做出更大的贡献。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环保意识提升举措和实践成果分享</a:t>
            </a:r>
            <a:endParaRPr altLang="en-US" lang="zh-CN"/>
          </a:p>
        </p:txBody>
      </p:sp>
      <p:sp>
        <p:nvSpPr>
          <p:cNvPr id="105084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4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举措：机房托管行业积极响应国家环保政策，采取一系列措施降低能耗、减少排放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4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实践成果：通过实施环保措施，机房托管行业实现了节能减排，为环保事业做出了贡献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5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5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未来展望：机房托管行业将继续加强环保意识，推动绿色发展，为建设美丽中国贡献力量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86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86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社会责任：机房托管行业积极履行社会责任，关注环保问题，推动行业可持续发展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公益事业参与和社会贡献情况介绍</a:t>
            </a:r>
            <a:endParaRPr altLang="en-US" lang="zh-CN"/>
          </a:p>
        </p:txBody>
      </p:sp>
      <p:sp>
        <p:nvSpPr>
          <p:cNvPr id="10509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参与公益事业的方式和成果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社会责任履行的方式和成果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未来计划和展望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环保意识提升的举措和成果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未来可持续发展战略规划</a:t>
            </a:r>
            <a:endParaRPr altLang="en-US" lang="zh-CN"/>
          </a:p>
        </p:txBody>
      </p:sp>
      <p:sp>
        <p:nvSpPr>
          <p:cNvPr id="10509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9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10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绿色数据中心建设：机房托管行业应积极推广绿色数据中心建设，采用高效节能技术和管理手段，降低数据中心能耗和碳排放。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推动行业标准制定：机房托管行业应积极参与行业标准制定，推动行业规范发展，提高行业整体水平。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社会责任履行：机房托管行业应积极履行社会责任，关注环保、公益等方面，推动行业可持续发展。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10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环保意识提升：机房托管行业应加强环保意识，采用环保材料和技术，降低能耗和排放，提高资源利用效率。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10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105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3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3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23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2023-12-17T16:33:05Z</dcterms:created>
  <dcterms:modified xsi:type="dcterms:W3CDTF">2023-12-17T16:33:05Z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45af38ddab56400e8beae0e2e30fe2b1_21</vt:lpwstr>
  </property>
</Properties>
</file>