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72" r:id="rId2"/>
  </p:sldMasterIdLst>
  <p:notesMasterIdLst>
    <p:notesMasterId r:id="rId3"/>
  </p:notesMasterIdLst>
  <p:sldIdLst>
    <p:sldId id="308" r:id="rId4"/>
    <p:sldId id="310" r:id="rId5"/>
    <p:sldId id="309" r:id="rId6"/>
    <p:sldId id="312" r:id="rId7"/>
    <p:sldId id="311" r:id="rId8"/>
    <p:sldId id="278" r:id="rId9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8">
          <p15:clr>
            <a:srgbClr val="A4A3A4"/>
          </p15:clr>
        </p15:guide>
        <p15:guide id="2" pos="38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83416" autoAdjust="0"/>
  </p:normalViewPr>
  <p:slideViewPr>
    <p:cSldViewPr snapToGrid="0" showGuides="1">
      <p:cViewPr varScale="1">
        <p:scale>
          <a:sx n="86" d="100"/>
          <a:sy n="86" d="100"/>
        </p:scale>
        <p:origin x="108" y="282"/>
      </p:cViewPr>
      <p:guideLst>
        <p:guide orient="horz" pos="2298"/>
        <p:guide pos="388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77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1B84C-9EB2-4675-B609-93B27EBF9AA8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DF94C-E1DB-460A-9DE8-604921CCEC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6.xml" /><Relationship Id="rId2" Type="http://schemas.openxmlformats.org/officeDocument/2006/relationships/tags" Target="../tags/tag77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180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53186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18603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369636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45089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17687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61545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1432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599418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41098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10560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70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image" Target="../media/image1.jpe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image" Target="../media/image1.jpeg" /><Relationship Id="rId19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18">
            <a:lum/>
          </a:blip>
          <a:stretch>
            <a:fillRect t="-8000" b="-8000"/>
          </a:stretch>
        </a:blipFill>
        <a:effectLst/>
      </p:bgPr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874B-0C77-4E8A-8CD1-0D0DFB2D7864}" type="datetimeFigureOut">
              <a:rPr lang="zh-CN" altLang="en-US" smtClean="0"/>
              <a:t>2019/3/17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901E-0265-4A58-B3F9-56CC8FACDE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dpi="0" rotWithShape="1">
          <a:blip r:embed="rId18">
            <a:lum/>
          </a:blip>
          <a:stretch>
            <a:fillRect t="-8000" b="-8000"/>
          </a:stretch>
        </a:blipFill>
        <a:effectLst/>
      </p:bgPr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575874B-0C77-4E8A-8CD1-0D0DFB2D786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2019/3/17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63901E-0265-4A58-B3F9-56CC8FACDE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3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image" Target="../media/image2.png" /><Relationship Id="rId6" Type="http://schemas.openxmlformats.org/officeDocument/2006/relationships/tags" Target="../tags/tag16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62.xml" /><Relationship Id="rId3" Type="http://schemas.openxmlformats.org/officeDocument/2006/relationships/image" Target="../media/image3.jpeg" /><Relationship Id="rId4" Type="http://schemas.openxmlformats.org/officeDocument/2006/relationships/tags" Target="../tags/tag163.xml" /><Relationship Id="rId5" Type="http://schemas.openxmlformats.org/officeDocument/2006/relationships/tags" Target="../tags/tag16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65.xml" /><Relationship Id="rId3" Type="http://schemas.openxmlformats.org/officeDocument/2006/relationships/image" Target="../media/image4.jpeg" /><Relationship Id="rId4" Type="http://schemas.openxmlformats.org/officeDocument/2006/relationships/tags" Target="../tags/tag166.xml" /><Relationship Id="rId5" Type="http://schemas.openxmlformats.org/officeDocument/2006/relationships/tags" Target="../tags/tag16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68.xml" /><Relationship Id="rId3" Type="http://schemas.openxmlformats.org/officeDocument/2006/relationships/image" Target="../media/image5.png" /><Relationship Id="rId4" Type="http://schemas.openxmlformats.org/officeDocument/2006/relationships/tags" Target="../tags/tag169.xml" /><Relationship Id="rId5" Type="http://schemas.openxmlformats.org/officeDocument/2006/relationships/video" Target="file:///E:\&#31185;&#23398;&#35838;PPT\&#25945;&#31185;&#29256;&#20108;&#19978;\&#25945;&#31185;&#29256;&#20108;&#19978;&#31532;1&#21333;&#20803;-&#25105;&#20204;&#30340;&#22320;&#29699;&#23478;&#22253;\0-&#24207;&#65306;&#31185;&#23398;&#23478;&#36825;&#26679;&#20570;\(01)&#25945;&#31185;&#29256;&#20108;&#19978;&#24207;0-1-1&#35748;&#35782;&#29289;&#20307;&#65288;&#26893;&#29289;&#23398;&#23478;&#21556;&#24449;&#38226;&#30340;&#25925;&#20107;&#65289;.mp4" TargetMode="External" /><Relationship Id="rId6" Type="http://schemas.microsoft.com/office/2007/relationships/media" Target="file:///E:\&#31185;&#23398;&#35838;PPT\&#25945;&#31185;&#29256;&#20108;&#19978;\&#25945;&#31185;&#29256;&#20108;&#19978;&#31532;1&#21333;&#20803;-&#25105;&#20204;&#30340;&#22320;&#29699;&#23478;&#22253;\0-&#24207;&#65306;&#31185;&#23398;&#23478;&#36825;&#26679;&#20570;\(01)&#25945;&#31185;&#29256;&#20108;&#19978;&#24207;0-1-1&#35748;&#35782;&#29289;&#20307;&#65288;&#26893;&#29289;&#23398;&#23478;&#21556;&#24449;&#38226;&#30340;&#25925;&#20107;&#65289;.mp4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170.xml" /><Relationship Id="rId3" Type="http://schemas.openxmlformats.org/officeDocument/2006/relationships/image" Target="../media/image6.jpeg" /><Relationship Id="rId4" Type="http://schemas.openxmlformats.org/officeDocument/2006/relationships/tags" Target="../tags/tag171.xml" /><Relationship Id="rId5" Type="http://schemas.openxmlformats.org/officeDocument/2006/relationships/tags" Target="../tags/tag17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image" Target="../media/image7.png" /><Relationship Id="rId6" Type="http://schemas.openxmlformats.org/officeDocument/2006/relationships/tags" Target="../tags/tag17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183036" y="2318385"/>
            <a:ext cx="4789170" cy="222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-122"/>
                <a:ea typeface="微软雅黑"/>
                <a:cs typeface="微软雅黑" panose="020b0503020204020204" charset="-122"/>
              </a:rPr>
              <a:t>二年级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-122"/>
                <a:ea typeface="微软雅黑"/>
                <a:cs typeface="微软雅黑" panose="020b0503020204020204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-122"/>
                <a:ea typeface="微软雅黑"/>
                <a:cs typeface="微软雅黑" panose="020b0503020204020204" charset="-122"/>
              </a:rPr>
              <a:t>上册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-122"/>
              <a:ea typeface="微软雅黑"/>
              <a:cs typeface="微软雅黑" panose="020b050302020402020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-122"/>
              <a:ea typeface="微软雅黑"/>
              <a:cs typeface="微软雅黑" panose="020b050302020402020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-122"/>
                <a:ea typeface="微软雅黑"/>
                <a:cs typeface="微软雅黑" panose="020b0503020204020204" charset="-122"/>
              </a:rPr>
              <a:t>序：    科学家这样做</a:t>
            </a: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025873" y="4875208"/>
            <a:ext cx="51034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200" cap="none" spc="10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教学课件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BBB7280-82FF-454F-B540-62423E89CF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67" y="249699"/>
            <a:ext cx="4955324" cy="635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51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DC5ABF5-CF69-4519-AC5E-A45AAAAC24E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34" y="0"/>
            <a:ext cx="6850566" cy="68505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4BE014B-F4A7-42F1-93C8-85D6B4B7493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3385" y="899784"/>
            <a:ext cx="4698722" cy="5050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课堂讨论：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刘东生是怎样从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黄土中找到了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认识过去气候变化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的钥匙的？</a:t>
            </a:r>
          </a:p>
        </p:txBody>
      </p:sp>
    </p:spTree>
    <p:extLst>
      <p:ext uri="{BB962C8B-B14F-4D97-AF65-F5344CB8AC3E}">
        <p14:creationId xmlns:p14="http://schemas.microsoft.com/office/powerpoint/2010/main" val="137993402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EAFAFE-E3AB-4CA0-A528-A344A586176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129310A-FE73-483C-AD9A-91722E02DE7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57976" y="776543"/>
            <a:ext cx="4134465" cy="5304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拓展：认识物体</a:t>
            </a:r>
            <a:endParaRPr lang="en-US" altLang="zh-CN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植物学家吴征镒</a:t>
            </a:r>
            <a:endParaRPr lang="en-US" altLang="zh-CN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的故事</a:t>
            </a:r>
            <a:endParaRPr lang="en-US" altLang="zh-CN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请观看视频</a:t>
            </a:r>
          </a:p>
        </p:txBody>
      </p:sp>
    </p:spTree>
    <p:extLst>
      <p:ext uri="{BB962C8B-B14F-4D97-AF65-F5344CB8AC3E}">
        <p14:creationId xmlns:p14="http://schemas.microsoft.com/office/powerpoint/2010/main" val="178211658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(01)教科版二上序0-1-1认识物体（植物学家吴征镒的故事）">
            <a:hlinkClick action="ppaction://media"/>
            <a:extLst>
              <a:ext uri="{FF2B5EF4-FFF2-40B4-BE49-F238E27FC236}">
                <a16:creationId xmlns:a16="http://schemas.microsoft.com/office/drawing/2014/main" id="{DFC99937-66A8-47C1-BC2D-664EDD7CB927}"/>
              </a:ext>
            </a:extLst>
          </p:cNvPr>
          <p:cNvPicPr>
            <a:picLocks noChangeAspect="1"/>
          </p:cNvPicPr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43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8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0E09E7-C485-4A95-A9A2-BB4C114E204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1944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E204F00-0BC9-4272-BE02-314F284389F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096000" y="1193180"/>
            <a:ext cx="5827236" cy="3950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课堂讨论：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同学们从两位老科学家</a:t>
            </a:r>
            <a:endParaRPr lang="en-US" altLang="zh-CN" sz="4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身上学到了什么呢？</a:t>
            </a:r>
          </a:p>
        </p:txBody>
      </p:sp>
    </p:spTree>
    <p:extLst>
      <p:ext uri="{BB962C8B-B14F-4D97-AF65-F5344CB8AC3E}">
        <p14:creationId xmlns:p14="http://schemas.microsoft.com/office/powerpoint/2010/main" val="200842792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55140" y="1606924"/>
            <a:ext cx="11077575" cy="1325880"/>
          </a:xfrm>
        </p:spPr>
        <p:txBody>
          <a:bodyPr/>
          <a:lstStyle/>
          <a:p>
            <a:pPr algn="ctr"/>
            <a:r>
              <a:rPr lang="zh-CN" altLang="en-US" sz="5700" b="1" spc="400">
                <a:solidFill>
                  <a:schemeClr val="bg1"/>
                </a:solidFill>
                <a:uFillTx/>
                <a:latin typeface="微软雅黑" charset="-122"/>
                <a:ea typeface="微软雅黑"/>
              </a:rPr>
              <a:t>比科学知识更重要的是</a:t>
            </a: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755140" y="3015342"/>
            <a:ext cx="11077575" cy="132588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8000" b="1">
                <a:solidFill>
                  <a:schemeClr val="bg1"/>
                </a:solidFill>
                <a:latin typeface="微软雅黑" charset="-122"/>
                <a:ea typeface="微软雅黑"/>
                <a:sym typeface="+mn-ea"/>
              </a:rPr>
              <a:t>科  学  精  神</a:t>
            </a:r>
            <a:endParaRPr lang="zh-CN" altLang="en-US" sz="8000" b="1">
              <a:solidFill>
                <a:schemeClr val="bg1"/>
              </a:solidFill>
              <a:latin typeface="微软雅黑" charset="-122"/>
              <a:ea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8555" y="1371599"/>
            <a:ext cx="6347024" cy="632242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9"/>
</p:tagLst>
</file>

<file path=ppt/tags/tag2.xml><?xml version="1.0" encoding="utf-8"?>
<p:tagLst xmlns:p="http://schemas.openxmlformats.org/presentationml/2006/main">
  <p:tag name="AS_UNIQUEID" val="10"/>
</p:tagLst>
</file>

<file path=ppt/tags/tag3.xml><?xml version="1.0" encoding="utf-8"?>
<p:tagLst xmlns:p="http://schemas.openxmlformats.org/presentationml/2006/main">
  <p:tag name="AS_UNIQUEID" val="11"/>
</p:tagLst>
</file>

<file path=ppt/tags/tag4.xml><?xml version="1.0" encoding="utf-8"?>
<p:tagLst xmlns:p="http://schemas.openxmlformats.org/presentationml/2006/main">
  <p:tag name="AS_UNIQUEID" val="12"/>
</p:tagLst>
</file>

<file path=ppt/tags/tag5.xml><?xml version="1.0" encoding="utf-8"?>
<p:tagLst xmlns:p="http://schemas.openxmlformats.org/presentationml/2006/main">
  <p:tag name="AS_UNIQUEID" val="13"/>
</p:tagLst>
</file>

<file path=ppt/tags/tag6.xml><?xml version="1.0" encoding="utf-8"?>
<p:tagLst xmlns:p="http://schemas.openxmlformats.org/presentationml/2006/main">
  <p:tag name="AS_UNIQUEID" val="14"/>
</p:tagLst>
</file>

<file path=ppt/tags/tag7.xml><?xml version="1.0" encoding="utf-8"?>
<p:tagLst xmlns:p="http://schemas.openxmlformats.org/presentationml/2006/main">
  <p:tag name="AS_UNIQUEID" val="15"/>
</p:tagLst>
</file>

<file path=ppt/tags/tag8.xml><?xml version="1.0" encoding="utf-8"?>
<p:tagLst xmlns:p="http://schemas.openxmlformats.org/presentationml/2006/main">
  <p:tag name="AS_UNIQUEID" val="16"/>
</p:tagLst>
</file>

<file path=ppt/tags/tag9.xml><?xml version="1.0" encoding="utf-8"?>
<p:tagLst xmlns:p="http://schemas.openxmlformats.org/presentationml/2006/main">
  <p:tag name="AS_UNIQUEID" val="17"/>
</p:tagLst>
</file>

<file path=ppt/tags/tag10.xml><?xml version="1.0" encoding="utf-8"?>
<p:tagLst xmlns:p="http://schemas.openxmlformats.org/presentationml/2006/main">
  <p:tag name="AS_UNIQUEID" val="18"/>
</p:tagLst>
</file>

<file path=ppt/tags/tag11.xml><?xml version="1.0" encoding="utf-8"?>
<p:tagLst xmlns:p="http://schemas.openxmlformats.org/presentationml/2006/main">
  <p:tag name="AS_UNIQUEID" val="19"/>
</p:tagLst>
</file>

<file path=ppt/tags/tag12.xml><?xml version="1.0" encoding="utf-8"?>
<p:tagLst xmlns:p="http://schemas.openxmlformats.org/presentationml/2006/main">
  <p:tag name="AS_UNIQUEID" val="20"/>
</p:tagLst>
</file>

<file path=ppt/tags/tag13.xml><?xml version="1.0" encoding="utf-8"?>
<p:tagLst xmlns:p="http://schemas.openxmlformats.org/presentationml/2006/main">
  <p:tag name="AS_UNIQUEID" val="21"/>
</p:tagLst>
</file>

<file path=ppt/tags/tag14.xml><?xml version="1.0" encoding="utf-8"?>
<p:tagLst xmlns:p="http://schemas.openxmlformats.org/presentationml/2006/main">
  <p:tag name="AS_UNIQUEID" val="22"/>
</p:tagLst>
</file>

<file path=ppt/tags/tag15.xml><?xml version="1.0" encoding="utf-8"?>
<p:tagLst xmlns:p="http://schemas.openxmlformats.org/presentationml/2006/main">
  <p:tag name="AS_UNIQUEID" val="23"/>
</p:tagLst>
</file>

<file path=ppt/tags/tag16.xml><?xml version="1.0" encoding="utf-8"?>
<p:tagLst xmlns:p="http://schemas.openxmlformats.org/presentationml/2006/main">
  <p:tag name="AS_UNIQUEID" val="24"/>
</p:tagLst>
</file>

<file path=ppt/tags/tag17.xml><?xml version="1.0" encoding="utf-8"?>
<p:tagLst xmlns:p="http://schemas.openxmlformats.org/presentationml/2006/main">
  <p:tag name="AS_UNIQUEID" val="25"/>
</p:tagLst>
</file>

<file path=ppt/tags/tag18.xml><?xml version="1.0" encoding="utf-8"?>
<p:tagLst xmlns:p="http://schemas.openxmlformats.org/presentationml/2006/main">
  <p:tag name="AS_UNIQUEID" val="26"/>
</p:tagLst>
</file>

<file path=ppt/tags/tag19.xml><?xml version="1.0" encoding="utf-8"?>
<p:tagLst xmlns:p="http://schemas.openxmlformats.org/presentationml/2006/main">
  <p:tag name="AS_UNIQUEID" val="27"/>
</p:tagLst>
</file>

<file path=ppt/tags/tag20.xml><?xml version="1.0" encoding="utf-8"?>
<p:tagLst xmlns:p="http://schemas.openxmlformats.org/presentationml/2006/main">
  <p:tag name="AS_UNIQUEID" val="28"/>
</p:tagLst>
</file>

<file path=ppt/tags/tag21.xml><?xml version="1.0" encoding="utf-8"?>
<p:tagLst xmlns:p="http://schemas.openxmlformats.org/presentationml/2006/main">
  <p:tag name="AS_UNIQUEID" val="29"/>
</p:tagLst>
</file>

<file path=ppt/tags/tag22.xml><?xml version="1.0" encoding="utf-8"?>
<p:tagLst xmlns:p="http://schemas.openxmlformats.org/presentationml/2006/main">
  <p:tag name="AS_UNIQUEID" val="30"/>
</p:tagLst>
</file>

<file path=ppt/tags/tag23.xml><?xml version="1.0" encoding="utf-8"?>
<p:tagLst xmlns:p="http://schemas.openxmlformats.org/presentationml/2006/main">
  <p:tag name="AS_UNIQUEID" val="31"/>
</p:tagLst>
</file>

<file path=ppt/tags/tag24.xml><?xml version="1.0" encoding="utf-8"?>
<p:tagLst xmlns:p="http://schemas.openxmlformats.org/presentationml/2006/main">
  <p:tag name="AS_UNIQUEID" val="32"/>
</p:tagLst>
</file>

<file path=ppt/tags/tag25.xml><?xml version="1.0" encoding="utf-8"?>
<p:tagLst xmlns:p="http://schemas.openxmlformats.org/presentationml/2006/main">
  <p:tag name="AS_UNIQUEID" val="33"/>
</p:tagLst>
</file>

<file path=ppt/tags/tag26.xml><?xml version="1.0" encoding="utf-8"?>
<p:tagLst xmlns:p="http://schemas.openxmlformats.org/presentationml/2006/main">
  <p:tag name="AS_UNIQUEID" val="34"/>
</p:tagLst>
</file>

<file path=ppt/tags/tag27.xml><?xml version="1.0" encoding="utf-8"?>
<p:tagLst xmlns:p="http://schemas.openxmlformats.org/presentationml/2006/main">
  <p:tag name="AS_UNIQUEID" val="35"/>
</p:tagLst>
</file>

<file path=ppt/tags/tag28.xml><?xml version="1.0" encoding="utf-8"?>
<p:tagLst xmlns:p="http://schemas.openxmlformats.org/presentationml/2006/main">
  <p:tag name="AS_UNIQUEID" val="36"/>
</p:tagLst>
</file>

<file path=ppt/tags/tag29.xml><?xml version="1.0" encoding="utf-8"?>
<p:tagLst xmlns:p="http://schemas.openxmlformats.org/presentationml/2006/main">
  <p:tag name="AS_UNIQUEID" val="37"/>
</p:tagLst>
</file>

<file path=ppt/tags/tag30.xml><?xml version="1.0" encoding="utf-8"?>
<p:tagLst xmlns:p="http://schemas.openxmlformats.org/presentationml/2006/main">
  <p:tag name="AS_UNIQUEID" val="38"/>
</p:tagLst>
</file>

<file path=ppt/tags/tag31.xml><?xml version="1.0" encoding="utf-8"?>
<p:tagLst xmlns:p="http://schemas.openxmlformats.org/presentationml/2006/main">
  <p:tag name="AS_UNIQUEID" val="39"/>
</p:tagLst>
</file>

<file path=ppt/tags/tag32.xml><?xml version="1.0" encoding="utf-8"?>
<p:tagLst xmlns:p="http://schemas.openxmlformats.org/presentationml/2006/main">
  <p:tag name="AS_UNIQUEID" val="40"/>
</p:tagLst>
</file>

<file path=ppt/tags/tag33.xml><?xml version="1.0" encoding="utf-8"?>
<p:tagLst xmlns:p="http://schemas.openxmlformats.org/presentationml/2006/main">
  <p:tag name="AS_UNIQUEID" val="41"/>
</p:tagLst>
</file>

<file path=ppt/tags/tag34.xml><?xml version="1.0" encoding="utf-8"?>
<p:tagLst xmlns:p="http://schemas.openxmlformats.org/presentationml/2006/main">
  <p:tag name="AS_UNIQUEID" val="42"/>
</p:tagLst>
</file>

<file path=ppt/tags/tag35.xml><?xml version="1.0" encoding="utf-8"?>
<p:tagLst xmlns:p="http://schemas.openxmlformats.org/presentationml/2006/main">
  <p:tag name="AS_UNIQUEID" val="43"/>
</p:tagLst>
</file>

<file path=ppt/tags/tag36.xml><?xml version="1.0" encoding="utf-8"?>
<p:tagLst xmlns:p="http://schemas.openxmlformats.org/presentationml/2006/main">
  <p:tag name="AS_UNIQUEID" val="44"/>
</p:tagLst>
</file>

<file path=ppt/tags/tag37.xml><?xml version="1.0" encoding="utf-8"?>
<p:tagLst xmlns:p="http://schemas.openxmlformats.org/presentationml/2006/main">
  <p:tag name="AS_UNIQUEID" val="45"/>
</p:tagLst>
</file>

<file path=ppt/tags/tag38.xml><?xml version="1.0" encoding="utf-8"?>
<p:tagLst xmlns:p="http://schemas.openxmlformats.org/presentationml/2006/main">
  <p:tag name="AS_UNIQUEID" val="46"/>
</p:tagLst>
</file>

<file path=ppt/tags/tag39.xml><?xml version="1.0" encoding="utf-8"?>
<p:tagLst xmlns:p="http://schemas.openxmlformats.org/presentationml/2006/main">
  <p:tag name="AS_UNIQUEID" val="47"/>
</p:tagLst>
</file>

<file path=ppt/tags/tag40.xml><?xml version="1.0" encoding="utf-8"?>
<p:tagLst xmlns:p="http://schemas.openxmlformats.org/presentationml/2006/main">
  <p:tag name="AS_UNIQUEID" val="48"/>
</p:tagLst>
</file>

<file path=ppt/tags/tag41.xml><?xml version="1.0" encoding="utf-8"?>
<p:tagLst xmlns:p="http://schemas.openxmlformats.org/presentationml/2006/main">
  <p:tag name="AS_UNIQUEID" val="49"/>
</p:tagLst>
</file>

<file path=ppt/tags/tag42.xml><?xml version="1.0" encoding="utf-8"?>
<p:tagLst xmlns:p="http://schemas.openxmlformats.org/presentationml/2006/main">
  <p:tag name="AS_UNIQUEID" val="50"/>
</p:tagLst>
</file>

<file path=ppt/tags/tag43.xml><?xml version="1.0" encoding="utf-8"?>
<p:tagLst xmlns:p="http://schemas.openxmlformats.org/presentationml/2006/main">
  <p:tag name="AS_UNIQUEID" val="51"/>
</p:tagLst>
</file>

<file path=ppt/tags/tag44.xml><?xml version="1.0" encoding="utf-8"?>
<p:tagLst xmlns:p="http://schemas.openxmlformats.org/presentationml/2006/main">
  <p:tag name="AS_UNIQUEID" val="52"/>
</p:tagLst>
</file>

<file path=ppt/tags/tag45.xml><?xml version="1.0" encoding="utf-8"?>
<p:tagLst xmlns:p="http://schemas.openxmlformats.org/presentationml/2006/main">
  <p:tag name="AS_UNIQUEID" val="53"/>
</p:tagLst>
</file>

<file path=ppt/tags/tag46.xml><?xml version="1.0" encoding="utf-8"?>
<p:tagLst xmlns:p="http://schemas.openxmlformats.org/presentationml/2006/main">
  <p:tag name="AS_UNIQUEID" val="54"/>
</p:tagLst>
</file>

<file path=ppt/tags/tag47.xml><?xml version="1.0" encoding="utf-8"?>
<p:tagLst xmlns:p="http://schemas.openxmlformats.org/presentationml/2006/main">
  <p:tag name="AS_UNIQUEID" val="55"/>
</p:tagLst>
</file>

<file path=ppt/tags/tag48.xml><?xml version="1.0" encoding="utf-8"?>
<p:tagLst xmlns:p="http://schemas.openxmlformats.org/presentationml/2006/main">
  <p:tag name="AS_UNIQUEID" val="56"/>
</p:tagLst>
</file>

<file path=ppt/tags/tag49.xml><?xml version="1.0" encoding="utf-8"?>
<p:tagLst xmlns:p="http://schemas.openxmlformats.org/presentationml/2006/main">
  <p:tag name="AS_UNIQUEID" val="57"/>
</p:tagLst>
</file>

<file path=ppt/tags/tag50.xml><?xml version="1.0" encoding="utf-8"?>
<p:tagLst xmlns:p="http://schemas.openxmlformats.org/presentationml/2006/main">
  <p:tag name="AS_UNIQUEID" val="58"/>
</p:tagLst>
</file>

<file path=ppt/tags/tag51.xml><?xml version="1.0" encoding="utf-8"?>
<p:tagLst xmlns:p="http://schemas.openxmlformats.org/presentationml/2006/main">
  <p:tag name="AS_UNIQUEID" val="59"/>
</p:tagLst>
</file>

<file path=ppt/tags/tag52.xml><?xml version="1.0" encoding="utf-8"?>
<p:tagLst xmlns:p="http://schemas.openxmlformats.org/presentationml/2006/main">
  <p:tag name="AS_UNIQUEID" val="60"/>
</p:tagLst>
</file>

<file path=ppt/tags/tag53.xml><?xml version="1.0" encoding="utf-8"?>
<p:tagLst xmlns:p="http://schemas.openxmlformats.org/presentationml/2006/main">
  <p:tag name="AS_UNIQUEID" val="61"/>
</p:tagLst>
</file>

<file path=ppt/tags/tag54.xml><?xml version="1.0" encoding="utf-8"?>
<p:tagLst xmlns:p="http://schemas.openxmlformats.org/presentationml/2006/main">
  <p:tag name="AS_UNIQUEID" val="62"/>
</p:tagLst>
</file>

<file path=ppt/tags/tag55.xml><?xml version="1.0" encoding="utf-8"?>
<p:tagLst xmlns:p="http://schemas.openxmlformats.org/presentationml/2006/main">
  <p:tag name="AS_UNIQUEID" val="63"/>
</p:tagLst>
</file>

<file path=ppt/tags/tag56.xml><?xml version="1.0" encoding="utf-8"?>
<p:tagLst xmlns:p="http://schemas.openxmlformats.org/presentationml/2006/main">
  <p:tag name="AS_UNIQUEID" val="64"/>
</p:tagLst>
</file>

<file path=ppt/tags/tag57.xml><?xml version="1.0" encoding="utf-8"?>
<p:tagLst xmlns:p="http://schemas.openxmlformats.org/presentationml/2006/main">
  <p:tag name="AS_UNIQUEID" val="65"/>
</p:tagLst>
</file>

<file path=ppt/tags/tag58.xml><?xml version="1.0" encoding="utf-8"?>
<p:tagLst xmlns:p="http://schemas.openxmlformats.org/presentationml/2006/main">
  <p:tag name="AS_UNIQUEID" val="66"/>
</p:tagLst>
</file>

<file path=ppt/tags/tag59.xml><?xml version="1.0" encoding="utf-8"?>
<p:tagLst xmlns:p="http://schemas.openxmlformats.org/presentationml/2006/main">
  <p:tag name="AS_UNIQUEID" val="67"/>
</p:tagLst>
</file>

<file path=ppt/tags/tag60.xml><?xml version="1.0" encoding="utf-8"?>
<p:tagLst xmlns:p="http://schemas.openxmlformats.org/presentationml/2006/main">
  <p:tag name="AS_UNIQUEID" val="68"/>
</p:tagLst>
</file>

<file path=ppt/tags/tag61.xml><?xml version="1.0" encoding="utf-8"?>
<p:tagLst xmlns:p="http://schemas.openxmlformats.org/presentationml/2006/main">
  <p:tag name="AS_UNIQUEID" val="69"/>
</p:tagLst>
</file>

<file path=ppt/tags/tag62.xml><?xml version="1.0" encoding="utf-8"?>
<p:tagLst xmlns:p="http://schemas.openxmlformats.org/presentationml/2006/main">
  <p:tag name="AS_UNIQUEID" val="70"/>
</p:tagLst>
</file>

<file path=ppt/tags/tag63.xml><?xml version="1.0" encoding="utf-8"?>
<p:tagLst xmlns:p="http://schemas.openxmlformats.org/presentationml/2006/main">
  <p:tag name="AS_UNIQUEID" val="71"/>
</p:tagLst>
</file>

<file path=ppt/tags/tag64.xml><?xml version="1.0" encoding="utf-8"?>
<p:tagLst xmlns:p="http://schemas.openxmlformats.org/presentationml/2006/main">
  <p:tag name="AS_UNIQUEID" val="72"/>
</p:tagLst>
</file>

<file path=ppt/tags/tag65.xml><?xml version="1.0" encoding="utf-8"?>
<p:tagLst xmlns:p="http://schemas.openxmlformats.org/presentationml/2006/main">
  <p:tag name="AS_UNIQUEID" val="73"/>
</p:tagLst>
</file>

<file path=ppt/tags/tag66.xml><?xml version="1.0" encoding="utf-8"?>
<p:tagLst xmlns:p="http://schemas.openxmlformats.org/presentationml/2006/main">
  <p:tag name="AS_UNIQUEID" val="74"/>
</p:tagLst>
</file>

<file path=ppt/tags/tag67.xml><?xml version="1.0" encoding="utf-8"?>
<p:tagLst xmlns:p="http://schemas.openxmlformats.org/presentationml/2006/main">
  <p:tag name="AS_UNIQUEID" val="75"/>
</p:tagLst>
</file>

<file path=ppt/tags/tag68.xml><?xml version="1.0" encoding="utf-8"?>
<p:tagLst xmlns:p="http://schemas.openxmlformats.org/presentationml/2006/main">
  <p:tag name="AS_UNIQUEID" val="76"/>
</p:tagLst>
</file>

<file path=ppt/tags/tag69.xml><?xml version="1.0" encoding="utf-8"?>
<p:tagLst xmlns:p="http://schemas.openxmlformats.org/presentationml/2006/main">
  <p:tag name="AS_UNIQUEID" val="77"/>
</p:tagLst>
</file>

<file path=ppt/tags/tag70.xml><?xml version="1.0" encoding="utf-8"?>
<p:tagLst xmlns:p="http://schemas.openxmlformats.org/presentationml/2006/main">
  <p:tag name="AS_UNIQUEID" val="78"/>
</p:tagLst>
</file>

<file path=ppt/tags/tag71.xml><?xml version="1.0" encoding="utf-8"?>
<p:tagLst xmlns:p="http://schemas.openxmlformats.org/presentationml/2006/main">
  <p:tag name="AS_UNIQUEID" val="79"/>
</p:tagLst>
</file>

<file path=ppt/tags/tag72.xml><?xml version="1.0" encoding="utf-8"?>
<p:tagLst xmlns:p="http://schemas.openxmlformats.org/presentationml/2006/main">
  <p:tag name="AS_UNIQUEID" val="80"/>
</p:tagLst>
</file>

<file path=ppt/tags/tag73.xml><?xml version="1.0" encoding="utf-8"?>
<p:tagLst xmlns:p="http://schemas.openxmlformats.org/presentationml/2006/main">
  <p:tag name="AS_UNIQUEID" val="81"/>
</p:tagLst>
</file>

<file path=ppt/tags/tag74.xml><?xml version="1.0" encoding="utf-8"?>
<p:tagLst xmlns:p="http://schemas.openxmlformats.org/presentationml/2006/main">
  <p:tag name="AS_UNIQUEID" val="82"/>
</p:tagLst>
</file>

<file path=ppt/tags/tag75.xml><?xml version="1.0" encoding="utf-8"?>
<p:tagLst xmlns:p="http://schemas.openxmlformats.org/presentationml/2006/main">
  <p:tag name="AS_UNIQUEID" val="83"/>
</p:tagLst>
</file>

<file path=ppt/tags/tag76.xml><?xml version="1.0" encoding="utf-8"?>
<p:tagLst xmlns:p="http://schemas.openxmlformats.org/presentationml/2006/main">
  <p:tag name="AS_UNIQUEID" val="84"/>
</p:tagLst>
</file>

<file path=ppt/tags/tag77.xml><?xml version="1.0" encoding="utf-8"?>
<p:tagLst xmlns:p="http://schemas.openxmlformats.org/presentationml/2006/main">
  <p:tag name="AS_UNIQUEID" val="85"/>
</p:tagLst>
</file>

<file path=ppt/tags/tag78.xml><?xml version="1.0" encoding="utf-8"?>
<p:tagLst xmlns:p="http://schemas.openxmlformats.org/presentationml/2006/main">
  <p:tag name="AS_UNIQUEID" val="86"/>
</p:tagLst>
</file>

<file path=ppt/tags/tag79.xml><?xml version="1.0" encoding="utf-8"?>
<p:tagLst xmlns:p="http://schemas.openxmlformats.org/presentationml/2006/main">
  <p:tag name="AS_UNIQUEID" val="87"/>
</p:tagLst>
</file>

<file path=ppt/tags/tag80.xml><?xml version="1.0" encoding="utf-8"?>
<p:tagLst xmlns:p="http://schemas.openxmlformats.org/presentationml/2006/main">
  <p:tag name="AS_UNIQUEID" val="88"/>
</p:tagLst>
</file>

<file path=ppt/tags/tag81.xml><?xml version="1.0" encoding="utf-8"?>
<p:tagLst xmlns:p="http://schemas.openxmlformats.org/presentationml/2006/main">
  <p:tag name="AS_UNIQUEID" val="89"/>
</p:tagLst>
</file>

<file path=ppt/tags/tag82.xml><?xml version="1.0" encoding="utf-8"?>
<p:tagLst xmlns:p="http://schemas.openxmlformats.org/presentationml/2006/main">
  <p:tag name="AS_UNIQUEID" val="90"/>
</p:tagLst>
</file>

<file path=ppt/tags/tag83.xml><?xml version="1.0" encoding="utf-8"?>
<p:tagLst xmlns:p="http://schemas.openxmlformats.org/presentationml/2006/main">
  <p:tag name="AS_UNIQUEID" val="91"/>
</p:tagLst>
</file>

<file path=ppt/tags/tag84.xml><?xml version="1.0" encoding="utf-8"?>
<p:tagLst xmlns:p="http://schemas.openxmlformats.org/presentationml/2006/main">
  <p:tag name="AS_UNIQUEID" val="92"/>
</p:tagLst>
</file>

<file path=ppt/tags/tag85.xml><?xml version="1.0" encoding="utf-8"?>
<p:tagLst xmlns:p="http://schemas.openxmlformats.org/presentationml/2006/main">
  <p:tag name="AS_UNIQUEID" val="93"/>
</p:tagLst>
</file>

<file path=ppt/tags/tag86.xml><?xml version="1.0" encoding="utf-8"?>
<p:tagLst xmlns:p="http://schemas.openxmlformats.org/presentationml/2006/main">
  <p:tag name="AS_UNIQUEID" val="94"/>
</p:tagLst>
</file>

<file path=ppt/tags/tag87.xml><?xml version="1.0" encoding="utf-8"?>
<p:tagLst xmlns:p="http://schemas.openxmlformats.org/presentationml/2006/main">
  <p:tag name="AS_UNIQUEID" val="95"/>
</p:tagLst>
</file>

<file path=ppt/tags/tag88.xml><?xml version="1.0" encoding="utf-8"?>
<p:tagLst xmlns:p="http://schemas.openxmlformats.org/presentationml/2006/main">
  <p:tag name="AS_UNIQUEID" val="96"/>
</p:tagLst>
</file>

<file path=ppt/tags/tag89.xml><?xml version="1.0" encoding="utf-8"?>
<p:tagLst xmlns:p="http://schemas.openxmlformats.org/presentationml/2006/main">
  <p:tag name="AS_UNIQUEID" val="97"/>
</p:tagLst>
</file>

<file path=ppt/tags/tag90.xml><?xml version="1.0" encoding="utf-8"?>
<p:tagLst xmlns:p="http://schemas.openxmlformats.org/presentationml/2006/main">
  <p:tag name="AS_UNIQUEID" val="98"/>
</p:tagLst>
</file>

<file path=ppt/tags/tag91.xml><?xml version="1.0" encoding="utf-8"?>
<p:tagLst xmlns:p="http://schemas.openxmlformats.org/presentationml/2006/main">
  <p:tag name="AS_UNIQUEID" val="99"/>
</p:tagLst>
</file>

<file path=ppt/tags/tag92.xml><?xml version="1.0" encoding="utf-8"?>
<p:tagLst xmlns:p="http://schemas.openxmlformats.org/presentationml/2006/main">
  <p:tag name="AS_UNIQUEID" val="100"/>
</p:tagLst>
</file>

<file path=ppt/tags/tag93.xml><?xml version="1.0" encoding="utf-8"?>
<p:tagLst xmlns:p="http://schemas.openxmlformats.org/presentationml/2006/main">
  <p:tag name="AS_UNIQUEID" val="101"/>
</p:tagLst>
</file>

<file path=ppt/tags/tag94.xml><?xml version="1.0" encoding="utf-8"?>
<p:tagLst xmlns:p="http://schemas.openxmlformats.org/presentationml/2006/main">
  <p:tag name="AS_UNIQUEID" val="102"/>
</p:tagLst>
</file>

<file path=ppt/tags/tag95.xml><?xml version="1.0" encoding="utf-8"?>
<p:tagLst xmlns:p="http://schemas.openxmlformats.org/presentationml/2006/main">
  <p:tag name="AS_UNIQUEID" val="103"/>
</p:tagLst>
</file>

<file path=ppt/tags/tag96.xml><?xml version="1.0" encoding="utf-8"?>
<p:tagLst xmlns:p="http://schemas.openxmlformats.org/presentationml/2006/main">
  <p:tag name="AS_UNIQUEID" val="104"/>
</p:tagLst>
</file>

<file path=ppt/tags/tag97.xml><?xml version="1.0" encoding="utf-8"?>
<p:tagLst xmlns:p="http://schemas.openxmlformats.org/presentationml/2006/main">
  <p:tag name="AS_UNIQUEID" val="105"/>
</p:tagLst>
</file>

<file path=ppt/tags/tag98.xml><?xml version="1.0" encoding="utf-8"?>
<p:tagLst xmlns:p="http://schemas.openxmlformats.org/presentationml/2006/main">
  <p:tag name="AS_UNIQUEID" val="106"/>
</p:tagLst>
</file>

<file path=ppt/tags/tag99.xml><?xml version="1.0" encoding="utf-8"?>
<p:tagLst xmlns:p="http://schemas.openxmlformats.org/presentationml/2006/main">
  <p:tag name="AS_UNIQUEID" val="107"/>
</p:tagLst>
</file>

<file path=ppt/tags/tag100.xml><?xml version="1.0" encoding="utf-8"?>
<p:tagLst xmlns:p="http://schemas.openxmlformats.org/presentationml/2006/main">
  <p:tag name="AS_UNIQUEID" val="108"/>
</p:tagLst>
</file>

<file path=ppt/tags/tag101.xml><?xml version="1.0" encoding="utf-8"?>
<p:tagLst xmlns:p="http://schemas.openxmlformats.org/presentationml/2006/main">
  <p:tag name="AS_UNIQUEID" val="109"/>
</p:tagLst>
</file>

<file path=ppt/tags/tag102.xml><?xml version="1.0" encoding="utf-8"?>
<p:tagLst xmlns:p="http://schemas.openxmlformats.org/presentationml/2006/main">
  <p:tag name="AS_UNIQUEID" val="110"/>
</p:tagLst>
</file>

<file path=ppt/tags/tag103.xml><?xml version="1.0" encoding="utf-8"?>
<p:tagLst xmlns:p="http://schemas.openxmlformats.org/presentationml/2006/main">
  <p:tag name="AS_UNIQUEID" val="111"/>
</p:tagLst>
</file>

<file path=ppt/tags/tag104.xml><?xml version="1.0" encoding="utf-8"?>
<p:tagLst xmlns:p="http://schemas.openxmlformats.org/presentationml/2006/main">
  <p:tag name="AS_UNIQUEID" val="112"/>
</p:tagLst>
</file>

<file path=ppt/tags/tag105.xml><?xml version="1.0" encoding="utf-8"?>
<p:tagLst xmlns:p="http://schemas.openxmlformats.org/presentationml/2006/main">
  <p:tag name="AS_UNIQUEID" val="113"/>
</p:tagLst>
</file>

<file path=ppt/tags/tag106.xml><?xml version="1.0" encoding="utf-8"?>
<p:tagLst xmlns:p="http://schemas.openxmlformats.org/presentationml/2006/main">
  <p:tag name="AS_UNIQUEID" val="114"/>
</p:tagLst>
</file>

<file path=ppt/tags/tag107.xml><?xml version="1.0" encoding="utf-8"?>
<p:tagLst xmlns:p="http://schemas.openxmlformats.org/presentationml/2006/main">
  <p:tag name="AS_UNIQUEID" val="115"/>
</p:tagLst>
</file>

<file path=ppt/tags/tag108.xml><?xml version="1.0" encoding="utf-8"?>
<p:tagLst xmlns:p="http://schemas.openxmlformats.org/presentationml/2006/main">
  <p:tag name="AS_UNIQUEID" val="116"/>
</p:tagLst>
</file>

<file path=ppt/tags/tag109.xml><?xml version="1.0" encoding="utf-8"?>
<p:tagLst xmlns:p="http://schemas.openxmlformats.org/presentationml/2006/main">
  <p:tag name="AS_UNIQUEID" val="117"/>
</p:tagLst>
</file>

<file path=ppt/tags/tag110.xml><?xml version="1.0" encoding="utf-8"?>
<p:tagLst xmlns:p="http://schemas.openxmlformats.org/presentationml/2006/main">
  <p:tag name="AS_UNIQUEID" val="118"/>
</p:tagLst>
</file>

<file path=ppt/tags/tag111.xml><?xml version="1.0" encoding="utf-8"?>
<p:tagLst xmlns:p="http://schemas.openxmlformats.org/presentationml/2006/main">
  <p:tag name="AS_UNIQUEID" val="119"/>
</p:tagLst>
</file>

<file path=ppt/tags/tag112.xml><?xml version="1.0" encoding="utf-8"?>
<p:tagLst xmlns:p="http://schemas.openxmlformats.org/presentationml/2006/main">
  <p:tag name="AS_UNIQUEID" val="120"/>
</p:tagLst>
</file>

<file path=ppt/tags/tag113.xml><?xml version="1.0" encoding="utf-8"?>
<p:tagLst xmlns:p="http://schemas.openxmlformats.org/presentationml/2006/main">
  <p:tag name="AS_UNIQUEID" val="121"/>
</p:tagLst>
</file>

<file path=ppt/tags/tag114.xml><?xml version="1.0" encoding="utf-8"?>
<p:tagLst xmlns:p="http://schemas.openxmlformats.org/presentationml/2006/main">
  <p:tag name="AS_UNIQUEID" val="122"/>
</p:tagLst>
</file>

<file path=ppt/tags/tag115.xml><?xml version="1.0" encoding="utf-8"?>
<p:tagLst xmlns:p="http://schemas.openxmlformats.org/presentationml/2006/main">
  <p:tag name="AS_UNIQUEID" val="123"/>
</p:tagLst>
</file>

<file path=ppt/tags/tag116.xml><?xml version="1.0" encoding="utf-8"?>
<p:tagLst xmlns:p="http://schemas.openxmlformats.org/presentationml/2006/main">
  <p:tag name="AS_UNIQUEID" val="124"/>
</p:tagLst>
</file>

<file path=ppt/tags/tag117.xml><?xml version="1.0" encoding="utf-8"?>
<p:tagLst xmlns:p="http://schemas.openxmlformats.org/presentationml/2006/main">
  <p:tag name="AS_UNIQUEID" val="125"/>
</p:tagLst>
</file>

<file path=ppt/tags/tag118.xml><?xml version="1.0" encoding="utf-8"?>
<p:tagLst xmlns:p="http://schemas.openxmlformats.org/presentationml/2006/main">
  <p:tag name="AS_UNIQUEID" val="126"/>
</p:tagLst>
</file>

<file path=ppt/tags/tag119.xml><?xml version="1.0" encoding="utf-8"?>
<p:tagLst xmlns:p="http://schemas.openxmlformats.org/presentationml/2006/main">
  <p:tag name="AS_UNIQUEID" val="127"/>
</p:tagLst>
</file>

<file path=ppt/tags/tag120.xml><?xml version="1.0" encoding="utf-8"?>
<p:tagLst xmlns:p="http://schemas.openxmlformats.org/presentationml/2006/main">
  <p:tag name="AS_UNIQUEID" val="128"/>
</p:tagLst>
</file>

<file path=ppt/tags/tag121.xml><?xml version="1.0" encoding="utf-8"?>
<p:tagLst xmlns:p="http://schemas.openxmlformats.org/presentationml/2006/main">
  <p:tag name="AS_UNIQUEID" val="129"/>
</p:tagLst>
</file>

<file path=ppt/tags/tag122.xml><?xml version="1.0" encoding="utf-8"?>
<p:tagLst xmlns:p="http://schemas.openxmlformats.org/presentationml/2006/main">
  <p:tag name="AS_UNIQUEID" val="130"/>
</p:tagLst>
</file>

<file path=ppt/tags/tag123.xml><?xml version="1.0" encoding="utf-8"?>
<p:tagLst xmlns:p="http://schemas.openxmlformats.org/presentationml/2006/main">
  <p:tag name="AS_UNIQUEID" val="131"/>
</p:tagLst>
</file>

<file path=ppt/tags/tag124.xml><?xml version="1.0" encoding="utf-8"?>
<p:tagLst xmlns:p="http://schemas.openxmlformats.org/presentationml/2006/main">
  <p:tag name="AS_UNIQUEID" val="132"/>
</p:tagLst>
</file>

<file path=ppt/tags/tag125.xml><?xml version="1.0" encoding="utf-8"?>
<p:tagLst xmlns:p="http://schemas.openxmlformats.org/presentationml/2006/main">
  <p:tag name="AS_UNIQUEID" val="133"/>
</p:tagLst>
</file>

<file path=ppt/tags/tag126.xml><?xml version="1.0" encoding="utf-8"?>
<p:tagLst xmlns:p="http://schemas.openxmlformats.org/presentationml/2006/main">
  <p:tag name="AS_UNIQUEID" val="134"/>
</p:tagLst>
</file>

<file path=ppt/tags/tag127.xml><?xml version="1.0" encoding="utf-8"?>
<p:tagLst xmlns:p="http://schemas.openxmlformats.org/presentationml/2006/main">
  <p:tag name="AS_UNIQUEID" val="135"/>
</p:tagLst>
</file>

<file path=ppt/tags/tag128.xml><?xml version="1.0" encoding="utf-8"?>
<p:tagLst xmlns:p="http://schemas.openxmlformats.org/presentationml/2006/main">
  <p:tag name="AS_UNIQUEID" val="136"/>
</p:tagLst>
</file>

<file path=ppt/tags/tag129.xml><?xml version="1.0" encoding="utf-8"?>
<p:tagLst xmlns:p="http://schemas.openxmlformats.org/presentationml/2006/main">
  <p:tag name="AS_UNIQUEID" val="137"/>
</p:tagLst>
</file>

<file path=ppt/tags/tag130.xml><?xml version="1.0" encoding="utf-8"?>
<p:tagLst xmlns:p="http://schemas.openxmlformats.org/presentationml/2006/main">
  <p:tag name="AS_UNIQUEID" val="138"/>
</p:tagLst>
</file>

<file path=ppt/tags/tag131.xml><?xml version="1.0" encoding="utf-8"?>
<p:tagLst xmlns:p="http://schemas.openxmlformats.org/presentationml/2006/main">
  <p:tag name="AS_UNIQUEID" val="139"/>
</p:tagLst>
</file>

<file path=ppt/tags/tag132.xml><?xml version="1.0" encoding="utf-8"?>
<p:tagLst xmlns:p="http://schemas.openxmlformats.org/presentationml/2006/main">
  <p:tag name="AS_UNIQUEID" val="140"/>
</p:tagLst>
</file>

<file path=ppt/tags/tag133.xml><?xml version="1.0" encoding="utf-8"?>
<p:tagLst xmlns:p="http://schemas.openxmlformats.org/presentationml/2006/main">
  <p:tag name="AS_UNIQUEID" val="141"/>
</p:tagLst>
</file>

<file path=ppt/tags/tag134.xml><?xml version="1.0" encoding="utf-8"?>
<p:tagLst xmlns:p="http://schemas.openxmlformats.org/presentationml/2006/main">
  <p:tag name="AS_UNIQUEID" val="142"/>
</p:tagLst>
</file>

<file path=ppt/tags/tag135.xml><?xml version="1.0" encoding="utf-8"?>
<p:tagLst xmlns:p="http://schemas.openxmlformats.org/presentationml/2006/main">
  <p:tag name="AS_UNIQUEID" val="143"/>
</p:tagLst>
</file>

<file path=ppt/tags/tag136.xml><?xml version="1.0" encoding="utf-8"?>
<p:tagLst xmlns:p="http://schemas.openxmlformats.org/presentationml/2006/main">
  <p:tag name="AS_UNIQUEID" val="144"/>
</p:tagLst>
</file>

<file path=ppt/tags/tag137.xml><?xml version="1.0" encoding="utf-8"?>
<p:tagLst xmlns:p="http://schemas.openxmlformats.org/presentationml/2006/main">
  <p:tag name="AS_UNIQUEID" val="145"/>
</p:tagLst>
</file>

<file path=ppt/tags/tag138.xml><?xml version="1.0" encoding="utf-8"?>
<p:tagLst xmlns:p="http://schemas.openxmlformats.org/presentationml/2006/main">
  <p:tag name="AS_UNIQUEID" val="146"/>
</p:tagLst>
</file>

<file path=ppt/tags/tag139.xml><?xml version="1.0" encoding="utf-8"?>
<p:tagLst xmlns:p="http://schemas.openxmlformats.org/presentationml/2006/main">
  <p:tag name="AS_UNIQUEID" val="147"/>
</p:tagLst>
</file>

<file path=ppt/tags/tag140.xml><?xml version="1.0" encoding="utf-8"?>
<p:tagLst xmlns:p="http://schemas.openxmlformats.org/presentationml/2006/main">
  <p:tag name="AS_UNIQUEID" val="148"/>
</p:tagLst>
</file>

<file path=ppt/tags/tag141.xml><?xml version="1.0" encoding="utf-8"?>
<p:tagLst xmlns:p="http://schemas.openxmlformats.org/presentationml/2006/main">
  <p:tag name="AS_UNIQUEID" val="149"/>
</p:tagLst>
</file>

<file path=ppt/tags/tag142.xml><?xml version="1.0" encoding="utf-8"?>
<p:tagLst xmlns:p="http://schemas.openxmlformats.org/presentationml/2006/main">
  <p:tag name="AS_UNIQUEID" val="150"/>
</p:tagLst>
</file>

<file path=ppt/tags/tag143.xml><?xml version="1.0" encoding="utf-8"?>
<p:tagLst xmlns:p="http://schemas.openxmlformats.org/presentationml/2006/main">
  <p:tag name="AS_UNIQUEID" val="151"/>
</p:tagLst>
</file>

<file path=ppt/tags/tag144.xml><?xml version="1.0" encoding="utf-8"?>
<p:tagLst xmlns:p="http://schemas.openxmlformats.org/presentationml/2006/main">
  <p:tag name="AS_UNIQUEID" val="152"/>
</p:tagLst>
</file>

<file path=ppt/tags/tag145.xml><?xml version="1.0" encoding="utf-8"?>
<p:tagLst xmlns:p="http://schemas.openxmlformats.org/presentationml/2006/main">
  <p:tag name="AS_UNIQUEID" val="153"/>
</p:tagLst>
</file>

<file path=ppt/tags/tag146.xml><?xml version="1.0" encoding="utf-8"?>
<p:tagLst xmlns:p="http://schemas.openxmlformats.org/presentationml/2006/main">
  <p:tag name="AS_UNIQUEID" val="154"/>
</p:tagLst>
</file>

<file path=ppt/tags/tag147.xml><?xml version="1.0" encoding="utf-8"?>
<p:tagLst xmlns:p="http://schemas.openxmlformats.org/presentationml/2006/main">
  <p:tag name="AS_UNIQUEID" val="155"/>
</p:tagLst>
</file>

<file path=ppt/tags/tag148.xml><?xml version="1.0" encoding="utf-8"?>
<p:tagLst xmlns:p="http://schemas.openxmlformats.org/presentationml/2006/main">
  <p:tag name="AS_UNIQUEID" val="156"/>
</p:tagLst>
</file>

<file path=ppt/tags/tag149.xml><?xml version="1.0" encoding="utf-8"?>
<p:tagLst xmlns:p="http://schemas.openxmlformats.org/presentationml/2006/main">
  <p:tag name="AS_UNIQUEID" val="157"/>
</p:tagLst>
</file>

<file path=ppt/tags/tag150.xml><?xml version="1.0" encoding="utf-8"?>
<p:tagLst xmlns:p="http://schemas.openxmlformats.org/presentationml/2006/main">
  <p:tag name="AS_UNIQUEID" val="158"/>
</p:tagLst>
</file>

<file path=ppt/tags/tag151.xml><?xml version="1.0" encoding="utf-8"?>
<p:tagLst xmlns:p="http://schemas.openxmlformats.org/presentationml/2006/main">
  <p:tag name="AS_UNIQUEID" val="159"/>
</p:tagLst>
</file>

<file path=ppt/tags/tag152.xml><?xml version="1.0" encoding="utf-8"?>
<p:tagLst xmlns:p="http://schemas.openxmlformats.org/presentationml/2006/main">
  <p:tag name="AS_UNIQUEID" val="160"/>
</p:tagLst>
</file>

<file path=ppt/tags/tag153.xml><?xml version="1.0" encoding="utf-8"?>
<p:tagLst xmlns:p="http://schemas.openxmlformats.org/presentationml/2006/main">
  <p:tag name="AS_UNIQUEID" val="161"/>
</p:tagLst>
</file>

<file path=ppt/tags/tag154.xml><?xml version="1.0" encoding="utf-8"?>
<p:tagLst xmlns:p="http://schemas.openxmlformats.org/presentationml/2006/main">
  <p:tag name="AS_UNIQUEID" val="162"/>
</p:tagLst>
</file>

<file path=ppt/tags/tag155.xml><?xml version="1.0" encoding="utf-8"?>
<p:tagLst xmlns:p="http://schemas.openxmlformats.org/presentationml/2006/main">
  <p:tag name="AS_UNIQUEID" val="163"/>
</p:tagLst>
</file>

<file path=ppt/tags/tag156.xml><?xml version="1.0" encoding="utf-8"?>
<p:tagLst xmlns:p="http://schemas.openxmlformats.org/presentationml/2006/main">
  <p:tag name="AS_UNIQUEID" val="164"/>
</p:tagLst>
</file>

<file path=ppt/tags/tag157.xml><?xml version="1.0" encoding="utf-8"?>
<p:tagLst xmlns:p="http://schemas.openxmlformats.org/presentationml/2006/main">
  <p:tag name="AS_UNIQUEID" val="165"/>
</p:tagLst>
</file>

<file path=ppt/tags/tag158.xml><?xml version="1.0" encoding="utf-8"?>
<p:tagLst xmlns:p="http://schemas.openxmlformats.org/presentationml/2006/main">
  <p:tag name="AS_UNIQUEID" val="166"/>
</p:tagLst>
</file>

<file path=ppt/tags/tag159.xml><?xml version="1.0" encoding="utf-8"?>
<p:tagLst xmlns:p="http://schemas.openxmlformats.org/presentationml/2006/main">
  <p:tag name="AS_UNIQUEID" val="167"/>
</p:tagLst>
</file>

<file path=ppt/tags/tag160.xml><?xml version="1.0" encoding="utf-8"?>
<p:tagLst xmlns:p="http://schemas.openxmlformats.org/presentationml/2006/main">
  <p:tag name="AS_UNIQUEID" val="168"/>
</p:tagLst>
</file>

<file path=ppt/tags/tag161.xml><?xml version="1.0" encoding="utf-8"?>
<p:tagLst xmlns:p="http://schemas.openxmlformats.org/presentationml/2006/main">
  <p:tag name="AS_UNIQUEID" val="169"/>
</p:tagLst>
</file>

<file path=ppt/tags/tag162.xml><?xml version="1.0" encoding="utf-8"?>
<p:tagLst xmlns:p="http://schemas.openxmlformats.org/presentationml/2006/main">
  <p:tag name="AS_UNIQUEID" val="170"/>
</p:tagLst>
</file>

<file path=ppt/tags/tag163.xml><?xml version="1.0" encoding="utf-8"?>
<p:tagLst xmlns:p="http://schemas.openxmlformats.org/presentationml/2006/main">
  <p:tag name="AS_UNIQUEID" val="171"/>
</p:tagLst>
</file>

<file path=ppt/tags/tag164.xml><?xml version="1.0" encoding="utf-8"?>
<p:tagLst xmlns:p="http://schemas.openxmlformats.org/presentationml/2006/main">
  <p:tag name="AS_UNIQUEID" val="172"/>
</p:tagLst>
</file>

<file path=ppt/tags/tag165.xml><?xml version="1.0" encoding="utf-8"?>
<p:tagLst xmlns:p="http://schemas.openxmlformats.org/presentationml/2006/main">
  <p:tag name="AS_UNIQUEID" val="173"/>
</p:tagLst>
</file>

<file path=ppt/tags/tag166.xml><?xml version="1.0" encoding="utf-8"?>
<p:tagLst xmlns:p="http://schemas.openxmlformats.org/presentationml/2006/main">
  <p:tag name="AS_UNIQUEID" val="174"/>
</p:tagLst>
</file>

<file path=ppt/tags/tag167.xml><?xml version="1.0" encoding="utf-8"?>
<p:tagLst xmlns:p="http://schemas.openxmlformats.org/presentationml/2006/main">
  <p:tag name="AS_UNIQUEID" val="175"/>
</p:tagLst>
</file>

<file path=ppt/tags/tag168.xml><?xml version="1.0" encoding="utf-8"?>
<p:tagLst xmlns:p="http://schemas.openxmlformats.org/presentationml/2006/main">
  <p:tag name="AS_UNIQUEID" val="1"/>
</p:tagLst>
</file>

<file path=ppt/tags/tag169.xml><?xml version="1.0" encoding="utf-8"?>
<p:tagLst xmlns:p="http://schemas.openxmlformats.org/presentationml/2006/main">
  <p:tag name="AS_UNIQUEID" val="0"/>
</p:tagLst>
</file>

<file path=ppt/tags/tag170.xml><?xml version="1.0" encoding="utf-8"?>
<p:tagLst xmlns:p="http://schemas.openxmlformats.org/presentationml/2006/main">
  <p:tag name="AS_UNIQUEID" val="2"/>
</p:tagLst>
</file>

<file path=ppt/tags/tag171.xml><?xml version="1.0" encoding="utf-8"?>
<p:tagLst xmlns:p="http://schemas.openxmlformats.org/presentationml/2006/main">
  <p:tag name="AS_UNIQUEID" val="3"/>
</p:tagLst>
</file>

<file path=ppt/tags/tag172.xml><?xml version="1.0" encoding="utf-8"?>
<p:tagLst xmlns:p="http://schemas.openxmlformats.org/presentationml/2006/main">
  <p:tag name="AS_UNIQUEID" val="4"/>
</p:tagLst>
</file>

<file path=ppt/tags/tag173.xml><?xml version="1.0" encoding="utf-8"?>
<p:tagLst xmlns:p="http://schemas.openxmlformats.org/presentationml/2006/main">
  <p:tag name="AS_UNIQUEID" val="5"/>
</p:tagLst>
</file>

<file path=ppt/tags/tag174.xml><?xml version="1.0" encoding="utf-8"?>
<p:tagLst xmlns:p="http://schemas.openxmlformats.org/presentationml/2006/main">
  <p:tag name="AS_UNIQUEID" val="6"/>
</p:tagLst>
</file>

<file path=ppt/tags/tag175.xml><?xml version="1.0" encoding="utf-8"?>
<p:tagLst xmlns:p="http://schemas.openxmlformats.org/presentationml/2006/main">
  <p:tag name="AS_UNIQUEID" val="7"/>
</p:tagLst>
</file>

<file path=ppt/tags/tag176.xml><?xml version="1.0" encoding="utf-8"?>
<p:tagLst xmlns:p="http://schemas.openxmlformats.org/presentationml/2006/main">
  <p:tag name="AS_UNIQUEID" val="8"/>
</p:tagLst>
</file>

<file path=ppt/tags/tag17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宽屏</PresentationFormat>
  <Paragraphs>17</Paragraphs>
  <Slides>6</Slides>
  <Notes>0</Notes>
  <TotalTime>1667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Office 主题</vt:lpstr>
      <vt:lpstr>Slide 1</vt:lpstr>
      <vt:lpstr>Slide 2</vt:lpstr>
      <vt:lpstr>Slide 3</vt:lpstr>
      <vt:lpstr>Slide 4</vt:lpstr>
      <vt:lpstr>Slide 5</vt:lpstr>
      <vt:lpstr>比科学知识更重要的是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1</cp:lastModifiedBy>
  <cp:revision>255</cp:revision>
  <dcterms:created xsi:type="dcterms:W3CDTF">2018-10-15T05:48:00Z</dcterms:created>
  <dcterms:modified xsi:type="dcterms:W3CDTF">2021-10-22T07:40:28Z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2052-11.1.0.7875</vt:lpwstr>
  </property>
</Properties>
</file>