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9" r:id="rId3"/>
    <p:sldId id="258" r:id="rId4"/>
    <p:sldId id="263" r:id="rId5"/>
    <p:sldId id="264" r:id="rId6"/>
    <p:sldId id="265" r:id="rId7"/>
    <p:sldId id="267" r:id="rId8"/>
    <p:sldId id="257" r:id="rId9"/>
    <p:sldId id="262" r:id="rId10"/>
    <p:sldId id="260" r:id="rId11"/>
    <p:sldId id="266" r:id="rId12"/>
    <p:sldId id="261" r:id="rId13"/>
    <p:sldId id="270" r:id="rId14"/>
    <p:sldId id="269" r:id="rId15"/>
    <p:sldId id="272" r:id="rId16"/>
    <p:sldId id="268" r:id="rId17"/>
    <p:sldId id="271" r:id="rId18"/>
    <p:sldId id="273" r:id="rId19"/>
    <p:sldId id="274" r:id="rId20"/>
    <p:sldId id="275"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3C3B"/>
    <a:srgbClr val="543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35"/>
    <p:restoredTop sz="92144"/>
  </p:normalViewPr>
  <p:slideViewPr>
    <p:cSldViewPr snapToGrid="0">
      <p:cViewPr varScale="1">
        <p:scale>
          <a:sx n="101" d="100"/>
          <a:sy n="101" d="100"/>
        </p:scale>
        <p:origin x="200"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90A3E3-0B98-AB40-87EC-B0F060CC082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151719B9-6331-204B-BB31-97A48AE4E942}">
      <dgm:prSet custT="1"/>
      <dgm:spPr>
        <a:solidFill>
          <a:schemeClr val="accent4">
            <a:lumMod val="75000"/>
            <a:alpha val="88000"/>
          </a:schemeClr>
        </a:solidFill>
        <a:ln>
          <a:noFill/>
        </a:ln>
      </dgm:spPr>
      <dgm:t>
        <a:bodyPr/>
        <a:lstStyle/>
        <a:p>
          <a:r>
            <a:rPr kumimoji="1" lang="zh-CN" altLang="en-US" sz="1600" b="1" dirty="0">
              <a:latin typeface="KaiTi" panose="02010609060101010101" pitchFamily="49" charset="-122"/>
              <a:ea typeface="KaiTi" panose="02010609060101010101" pitchFamily="49" charset="-122"/>
            </a:rPr>
            <a:t>摆脱圆桌束缚</a:t>
          </a:r>
          <a:endParaRPr lang="zh-CN" altLang="en-US" sz="1600" dirty="0">
            <a:latin typeface="KaiTi" panose="02010609060101010101" pitchFamily="49" charset="-122"/>
            <a:ea typeface="KaiTi" panose="02010609060101010101" pitchFamily="49" charset="-122"/>
          </a:endParaRPr>
        </a:p>
      </dgm:t>
    </dgm:pt>
    <dgm:pt modelId="{190E0D42-7D0A-3B45-99E0-37455DFE5014}" type="parTrans" cxnId="{7DD40BA5-0440-3749-B57A-50E84DEE28F4}">
      <dgm:prSet/>
      <dgm:spPr/>
      <dgm:t>
        <a:bodyPr/>
        <a:lstStyle/>
        <a:p>
          <a:endParaRPr lang="zh-CN" altLang="en-US" sz="2000">
            <a:latin typeface="KaiTi" panose="02010609060101010101" pitchFamily="49" charset="-122"/>
            <a:ea typeface="KaiTi" panose="02010609060101010101" pitchFamily="49" charset="-122"/>
          </a:endParaRPr>
        </a:p>
      </dgm:t>
    </dgm:pt>
    <dgm:pt modelId="{A45B769D-F4D2-D44D-889B-510390F30CF3}" type="sibTrans" cxnId="{7DD40BA5-0440-3749-B57A-50E84DEE28F4}">
      <dgm:prSet/>
      <dgm:spPr/>
      <dgm:t>
        <a:bodyPr/>
        <a:lstStyle/>
        <a:p>
          <a:endParaRPr lang="zh-CN" altLang="en-US" sz="2000">
            <a:latin typeface="KaiTi" panose="02010609060101010101" pitchFamily="49" charset="-122"/>
            <a:ea typeface="KaiTi" panose="02010609060101010101" pitchFamily="49" charset="-122"/>
          </a:endParaRPr>
        </a:p>
      </dgm:t>
    </dgm:pt>
    <dgm:pt modelId="{20E12CD6-058E-044B-8DA7-8498298FD081}">
      <dgm:prSet custT="1"/>
      <dgm:spPr>
        <a:solidFill>
          <a:schemeClr val="accent4">
            <a:lumMod val="75000"/>
            <a:alpha val="88000"/>
          </a:schemeClr>
        </a:solidFill>
        <a:ln>
          <a:noFill/>
        </a:ln>
      </dgm:spPr>
      <dgm:t>
        <a:bodyPr/>
        <a:lstStyle/>
        <a:p>
          <a:r>
            <a:rPr kumimoji="1" lang="zh-CN" altLang="en-US" sz="1600" b="1" dirty="0">
              <a:latin typeface="KaiTi" panose="02010609060101010101" pitchFamily="49" charset="-122"/>
              <a:ea typeface="KaiTi" panose="02010609060101010101" pitchFamily="49" charset="-122"/>
            </a:rPr>
            <a:t>解决人数限制</a:t>
          </a:r>
          <a:endParaRPr lang="zh-CN" altLang="en-US" sz="1600" dirty="0">
            <a:latin typeface="KaiTi" panose="02010609060101010101" pitchFamily="49" charset="-122"/>
            <a:ea typeface="KaiTi" panose="02010609060101010101" pitchFamily="49" charset="-122"/>
          </a:endParaRPr>
        </a:p>
      </dgm:t>
    </dgm:pt>
    <dgm:pt modelId="{C872B34B-AF23-7643-BCE3-D14FA3DA976B}" type="parTrans" cxnId="{B8B0774B-2019-404F-BF9B-0E30D8AFA051}">
      <dgm:prSet/>
      <dgm:spPr/>
      <dgm:t>
        <a:bodyPr/>
        <a:lstStyle/>
        <a:p>
          <a:endParaRPr lang="zh-CN" altLang="en-US" sz="2000">
            <a:latin typeface="KaiTi" panose="02010609060101010101" pitchFamily="49" charset="-122"/>
            <a:ea typeface="KaiTi" panose="02010609060101010101" pitchFamily="49" charset="-122"/>
          </a:endParaRPr>
        </a:p>
      </dgm:t>
    </dgm:pt>
    <dgm:pt modelId="{36F1B112-81EA-7442-8397-48B88D4BFAA0}" type="sibTrans" cxnId="{B8B0774B-2019-404F-BF9B-0E30D8AFA051}">
      <dgm:prSet/>
      <dgm:spPr/>
      <dgm:t>
        <a:bodyPr/>
        <a:lstStyle/>
        <a:p>
          <a:endParaRPr lang="zh-CN" altLang="en-US" sz="2000">
            <a:latin typeface="KaiTi" panose="02010609060101010101" pitchFamily="49" charset="-122"/>
            <a:ea typeface="KaiTi" panose="02010609060101010101" pitchFamily="49" charset="-122"/>
          </a:endParaRPr>
        </a:p>
      </dgm:t>
    </dgm:pt>
    <dgm:pt modelId="{60A1C517-1B0B-194E-B463-5C597572FD2A}">
      <dgm:prSet custT="1"/>
      <dgm:spPr>
        <a:solidFill>
          <a:schemeClr val="accent4">
            <a:lumMod val="75000"/>
            <a:alpha val="88000"/>
          </a:schemeClr>
        </a:solidFill>
        <a:ln>
          <a:noFill/>
        </a:ln>
      </dgm:spPr>
      <dgm:t>
        <a:bodyPr/>
        <a:lstStyle/>
        <a:p>
          <a:r>
            <a:rPr kumimoji="1" lang="zh-CN" altLang="en-US" sz="1600" b="1" dirty="0">
              <a:latin typeface="KaiTi" panose="02010609060101010101" pitchFamily="49" charset="-122"/>
              <a:ea typeface="KaiTi" panose="02010609060101010101" pitchFamily="49" charset="-122"/>
            </a:rPr>
            <a:t>推理之外高交互</a:t>
          </a:r>
          <a:endParaRPr lang="zh-CN" altLang="en-US" sz="1600" dirty="0">
            <a:latin typeface="KaiTi" panose="02010609060101010101" pitchFamily="49" charset="-122"/>
            <a:ea typeface="KaiTi" panose="02010609060101010101" pitchFamily="49" charset="-122"/>
          </a:endParaRPr>
        </a:p>
      </dgm:t>
    </dgm:pt>
    <dgm:pt modelId="{BFC1813F-21EB-5C42-8CF6-04E0A8DFB93F}" type="parTrans" cxnId="{489EFF11-5E12-D84B-BF3D-AA2005C7DCDB}">
      <dgm:prSet/>
      <dgm:spPr/>
      <dgm:t>
        <a:bodyPr/>
        <a:lstStyle/>
        <a:p>
          <a:endParaRPr lang="zh-CN" altLang="en-US" sz="2000">
            <a:latin typeface="KaiTi" panose="02010609060101010101" pitchFamily="49" charset="-122"/>
            <a:ea typeface="KaiTi" panose="02010609060101010101" pitchFamily="49" charset="-122"/>
          </a:endParaRPr>
        </a:p>
      </dgm:t>
    </dgm:pt>
    <dgm:pt modelId="{636A56BB-F952-B94B-A2BB-F28728BD8E5E}" type="sibTrans" cxnId="{489EFF11-5E12-D84B-BF3D-AA2005C7DCDB}">
      <dgm:prSet/>
      <dgm:spPr/>
      <dgm:t>
        <a:bodyPr/>
        <a:lstStyle/>
        <a:p>
          <a:endParaRPr lang="zh-CN" altLang="en-US" sz="2000">
            <a:latin typeface="KaiTi" panose="02010609060101010101" pitchFamily="49" charset="-122"/>
            <a:ea typeface="KaiTi" panose="02010609060101010101" pitchFamily="49" charset="-122"/>
          </a:endParaRPr>
        </a:p>
      </dgm:t>
    </dgm:pt>
    <dgm:pt modelId="{0854BA0A-4B6E-0D41-9B35-A47F3D2AAB84}">
      <dgm:prSet custT="1"/>
      <dgm:spPr>
        <a:solidFill>
          <a:schemeClr val="accent4">
            <a:lumMod val="75000"/>
            <a:alpha val="88000"/>
          </a:schemeClr>
        </a:solidFill>
        <a:ln>
          <a:noFill/>
        </a:ln>
      </dgm:spPr>
      <dgm:t>
        <a:bodyPr/>
        <a:lstStyle/>
        <a:p>
          <a:r>
            <a:rPr kumimoji="1" lang="zh-CN" altLang="en-US" sz="1600" b="1" dirty="0">
              <a:latin typeface="KaiTi" panose="02010609060101010101" pitchFamily="49" charset="-122"/>
              <a:ea typeface="KaiTi" panose="02010609060101010101" pitchFamily="49" charset="-122"/>
            </a:rPr>
            <a:t>助力组织目标</a:t>
          </a:r>
          <a:endParaRPr lang="zh-CN" altLang="en-US" sz="1600" dirty="0">
            <a:latin typeface="KaiTi" panose="02010609060101010101" pitchFamily="49" charset="-122"/>
            <a:ea typeface="KaiTi" panose="02010609060101010101" pitchFamily="49" charset="-122"/>
          </a:endParaRPr>
        </a:p>
      </dgm:t>
    </dgm:pt>
    <dgm:pt modelId="{6B851884-A2D7-1146-BE9C-87A896BD70FF}" type="parTrans" cxnId="{76B9A721-40F5-184C-879D-AA0CD2F38600}">
      <dgm:prSet/>
      <dgm:spPr/>
      <dgm:t>
        <a:bodyPr/>
        <a:lstStyle/>
        <a:p>
          <a:endParaRPr lang="zh-CN" altLang="en-US" sz="2000">
            <a:latin typeface="KaiTi" panose="02010609060101010101" pitchFamily="49" charset="-122"/>
            <a:ea typeface="KaiTi" panose="02010609060101010101" pitchFamily="49" charset="-122"/>
          </a:endParaRPr>
        </a:p>
      </dgm:t>
    </dgm:pt>
    <dgm:pt modelId="{4030C2E7-BF32-7247-A564-B92936C18F7B}" type="sibTrans" cxnId="{76B9A721-40F5-184C-879D-AA0CD2F38600}">
      <dgm:prSet/>
      <dgm:spPr/>
      <dgm:t>
        <a:bodyPr/>
        <a:lstStyle/>
        <a:p>
          <a:endParaRPr lang="zh-CN" altLang="en-US" sz="2000">
            <a:latin typeface="KaiTi" panose="02010609060101010101" pitchFamily="49" charset="-122"/>
            <a:ea typeface="KaiTi" panose="02010609060101010101" pitchFamily="49" charset="-122"/>
          </a:endParaRPr>
        </a:p>
      </dgm:t>
    </dgm:pt>
    <dgm:pt modelId="{32E11FC3-998A-9541-B7CB-635C9BD861CF}">
      <dgm:prSet custT="1"/>
      <dgm:spPr>
        <a:noFill/>
        <a:ln>
          <a:noFill/>
        </a:ln>
      </dgm:spPr>
      <dgm:t>
        <a:bodyPr lIns="144000" rIns="144000"/>
        <a:lstStyle/>
        <a:p>
          <a:pPr algn="l">
            <a:buFontTx/>
            <a:buNone/>
          </a:pPr>
          <a:r>
            <a:rPr kumimoji="1" lang="zh-CN" altLang="en-US" sz="1400" dirty="0">
              <a:solidFill>
                <a:srgbClr val="543F00"/>
              </a:solidFill>
              <a:latin typeface="KaiTi" panose="02010609060101010101" pitchFamily="49" charset="-122"/>
              <a:ea typeface="KaiTi" panose="02010609060101010101" pitchFamily="49" charset="-122"/>
            </a:rPr>
            <a:t>可室内、可室外，破解谜案与实景游玩体验相结合</a:t>
          </a:r>
          <a:endParaRPr lang="zh-CN" altLang="en-US" sz="1400" dirty="0">
            <a:solidFill>
              <a:srgbClr val="543F00"/>
            </a:solidFill>
            <a:latin typeface="KaiTi" panose="02010609060101010101" pitchFamily="49" charset="-122"/>
            <a:ea typeface="KaiTi" panose="02010609060101010101" pitchFamily="49" charset="-122"/>
          </a:endParaRPr>
        </a:p>
      </dgm:t>
    </dgm:pt>
    <dgm:pt modelId="{88161757-9539-6F43-91D6-3FF57DDD66C1}" type="parTrans" cxnId="{03BE2A98-DB9A-3043-96E8-3CC999047ABE}">
      <dgm:prSet/>
      <dgm:spPr/>
      <dgm:t>
        <a:bodyPr/>
        <a:lstStyle/>
        <a:p>
          <a:endParaRPr lang="zh-CN" altLang="en-US" sz="2000">
            <a:latin typeface="KaiTi" panose="02010609060101010101" pitchFamily="49" charset="-122"/>
            <a:ea typeface="KaiTi" panose="02010609060101010101" pitchFamily="49" charset="-122"/>
          </a:endParaRPr>
        </a:p>
      </dgm:t>
    </dgm:pt>
    <dgm:pt modelId="{F02767F2-88B1-6441-9FD9-5BF4BD93DF55}" type="sibTrans" cxnId="{03BE2A98-DB9A-3043-96E8-3CC999047ABE}">
      <dgm:prSet/>
      <dgm:spPr/>
      <dgm:t>
        <a:bodyPr/>
        <a:lstStyle/>
        <a:p>
          <a:endParaRPr lang="zh-CN" altLang="en-US" sz="2000">
            <a:latin typeface="KaiTi" panose="02010609060101010101" pitchFamily="49" charset="-122"/>
            <a:ea typeface="KaiTi" panose="02010609060101010101" pitchFamily="49" charset="-122"/>
          </a:endParaRPr>
        </a:p>
      </dgm:t>
    </dgm:pt>
    <dgm:pt modelId="{A1819691-02F2-E446-BE05-C2D621AD8E83}">
      <dgm:prSet custT="1"/>
      <dgm:spPr>
        <a:noFill/>
        <a:ln>
          <a:noFill/>
        </a:ln>
      </dgm:spPr>
      <dgm:t>
        <a:bodyPr lIns="144000" rIns="144000"/>
        <a:lstStyle/>
        <a:p>
          <a:pPr algn="l">
            <a:buFontTx/>
            <a:buNone/>
          </a:pPr>
          <a:r>
            <a:rPr kumimoji="1" lang="zh-CN" sz="1400" dirty="0">
              <a:solidFill>
                <a:srgbClr val="543F00"/>
              </a:solidFill>
              <a:latin typeface="KaiTi" panose="02010609060101010101" pitchFamily="49" charset="-122"/>
              <a:ea typeface="KaiTi" panose="02010609060101010101" pitchFamily="49" charset="-122"/>
            </a:rPr>
            <a:t>以极少的</a:t>
          </a:r>
          <a:r>
            <a:rPr kumimoji="1" lang="en-US" sz="1400" dirty="0">
              <a:solidFill>
                <a:srgbClr val="543F00"/>
              </a:solidFill>
              <a:latin typeface="KaiTi" panose="02010609060101010101" pitchFamily="49" charset="-122"/>
              <a:ea typeface="KaiTi" panose="02010609060101010101" pitchFamily="49" charset="-122"/>
            </a:rPr>
            <a:t>NPC</a:t>
          </a:r>
          <a:r>
            <a:rPr kumimoji="1" lang="zh-CN" sz="1400" dirty="0">
              <a:solidFill>
                <a:srgbClr val="543F00"/>
              </a:solidFill>
              <a:latin typeface="KaiTi" panose="02010609060101010101" pitchFamily="49" charset="-122"/>
              <a:ea typeface="KaiTi" panose="02010609060101010101" pitchFamily="49" charset="-122"/>
            </a:rPr>
            <a:t>带动超多玩家，适合不同规模团队</a:t>
          </a:r>
          <a:endParaRPr lang="zh-CN" sz="1400" dirty="0">
            <a:solidFill>
              <a:srgbClr val="543F00"/>
            </a:solidFill>
            <a:latin typeface="KaiTi" panose="02010609060101010101" pitchFamily="49" charset="-122"/>
            <a:ea typeface="KaiTi" panose="02010609060101010101" pitchFamily="49" charset="-122"/>
          </a:endParaRPr>
        </a:p>
      </dgm:t>
    </dgm:pt>
    <dgm:pt modelId="{E2ADB25D-98BB-1D42-A518-870D9EAC3B7D}" type="parTrans" cxnId="{72D6FF49-2AC7-1B47-AE82-B1BEFA15674B}">
      <dgm:prSet/>
      <dgm:spPr/>
      <dgm:t>
        <a:bodyPr/>
        <a:lstStyle/>
        <a:p>
          <a:endParaRPr lang="zh-CN" altLang="en-US" sz="2000">
            <a:latin typeface="KaiTi" panose="02010609060101010101" pitchFamily="49" charset="-122"/>
            <a:ea typeface="KaiTi" panose="02010609060101010101" pitchFamily="49" charset="-122"/>
          </a:endParaRPr>
        </a:p>
      </dgm:t>
    </dgm:pt>
    <dgm:pt modelId="{EAA89CA4-7D39-9A40-B752-229B3F72FCC9}" type="sibTrans" cxnId="{72D6FF49-2AC7-1B47-AE82-B1BEFA15674B}">
      <dgm:prSet/>
      <dgm:spPr/>
      <dgm:t>
        <a:bodyPr/>
        <a:lstStyle/>
        <a:p>
          <a:endParaRPr lang="zh-CN" altLang="en-US" sz="2000">
            <a:latin typeface="KaiTi" panose="02010609060101010101" pitchFamily="49" charset="-122"/>
            <a:ea typeface="KaiTi" panose="02010609060101010101" pitchFamily="49" charset="-122"/>
          </a:endParaRPr>
        </a:p>
      </dgm:t>
    </dgm:pt>
    <dgm:pt modelId="{EA0EA13D-523C-8642-853F-6CE35A2F2AAC}">
      <dgm:prSet custT="1"/>
      <dgm:spPr>
        <a:noFill/>
        <a:ln w="12700" cap="flat" cmpd="sng" algn="ctr">
          <a:noFill/>
          <a:prstDash val="solid"/>
          <a:miter lim="800000"/>
        </a:ln>
        <a:effectLst/>
      </dgm:spPr>
      <dgm:t>
        <a:bodyPr spcFirstLastPara="0" vert="horz" wrap="square" lIns="144000" tIns="123825" rIns="144000" bIns="123825" numCol="1" spcCol="1270" anchor="ctr" anchorCtr="0"/>
        <a:lstStyle/>
        <a:p>
          <a:pPr marL="0" indent="0" algn="l">
            <a:buFontTx/>
            <a:buNone/>
          </a:pPr>
          <a:r>
            <a:rPr kumimoji="1" lang="zh-CN" altLang="en-US" sz="1400" dirty="0">
              <a:solidFill>
                <a:srgbClr val="543F00"/>
              </a:solidFill>
              <a:latin typeface="KaiTi" panose="02010609060101010101" pitchFamily="49" charset="-122"/>
              <a:ea typeface="KaiTi" panose="02010609060101010101" pitchFamily="49" charset="-122"/>
            </a:rPr>
            <a:t>增加更多团队协作机制，通过游戏挑战获得奖励和线索，增</a:t>
          </a:r>
          <a:endParaRPr lang="zh-CN" altLang="en-US" sz="1400" dirty="0">
            <a:solidFill>
              <a:srgbClr val="543F00"/>
            </a:solidFill>
            <a:latin typeface="KaiTi" panose="02010609060101010101" pitchFamily="49" charset="-122"/>
            <a:ea typeface="KaiTi" panose="02010609060101010101" pitchFamily="49" charset="-122"/>
          </a:endParaRPr>
        </a:p>
      </dgm:t>
    </dgm:pt>
    <dgm:pt modelId="{84D6BC5E-3C05-2140-BF98-FA22ACB2988B}" type="parTrans" cxnId="{B1F9A9FC-3660-F64A-ADAA-2A95D58E167D}">
      <dgm:prSet/>
      <dgm:spPr/>
      <dgm:t>
        <a:bodyPr/>
        <a:lstStyle/>
        <a:p>
          <a:endParaRPr lang="zh-CN" altLang="en-US" sz="2000">
            <a:latin typeface="KaiTi" panose="02010609060101010101" pitchFamily="49" charset="-122"/>
            <a:ea typeface="KaiTi" panose="02010609060101010101" pitchFamily="49" charset="-122"/>
          </a:endParaRPr>
        </a:p>
      </dgm:t>
    </dgm:pt>
    <dgm:pt modelId="{AEADF81E-1733-154E-84B6-EF1E036BCC57}" type="sibTrans" cxnId="{B1F9A9FC-3660-F64A-ADAA-2A95D58E167D}">
      <dgm:prSet/>
      <dgm:spPr/>
      <dgm:t>
        <a:bodyPr/>
        <a:lstStyle/>
        <a:p>
          <a:endParaRPr lang="zh-CN" altLang="en-US" sz="2000">
            <a:latin typeface="KaiTi" panose="02010609060101010101" pitchFamily="49" charset="-122"/>
            <a:ea typeface="KaiTi" panose="02010609060101010101" pitchFamily="49" charset="-122"/>
          </a:endParaRPr>
        </a:p>
      </dgm:t>
    </dgm:pt>
    <dgm:pt modelId="{A98D17EB-CDEB-0F4D-9990-208108A2B984}">
      <dgm:prSet custT="1"/>
      <dgm:spPr>
        <a:noFill/>
        <a:ln>
          <a:noFill/>
        </a:ln>
      </dgm:spPr>
      <dgm:t>
        <a:bodyPr lIns="144000" rIns="144000"/>
        <a:lstStyle/>
        <a:p>
          <a:pPr marL="0" lvl="1" indent="0" algn="l" defTabSz="533400">
            <a:lnSpc>
              <a:spcPct val="90000"/>
            </a:lnSpc>
            <a:spcBef>
              <a:spcPct val="0"/>
            </a:spcBef>
            <a:spcAft>
              <a:spcPct val="15000"/>
            </a:spcAft>
            <a:buFontTx/>
            <a:buNone/>
          </a:pPr>
          <a:r>
            <a:rPr kumimoji="1" lang="zh-CN" altLang="en-US" sz="1400" kern="1200" dirty="0">
              <a:solidFill>
                <a:srgbClr val="543F00"/>
              </a:solidFill>
              <a:latin typeface="KaiTi" panose="02010609060101010101" pitchFamily="49" charset="-122"/>
              <a:ea typeface="KaiTi" panose="02010609060101010101" pitchFamily="49" charset="-122"/>
              <a:cs typeface="+mn-cs"/>
            </a:rPr>
            <a:t>定制化的剧情主题、更匹配组织语境的价值导向，汇聚心力</a:t>
          </a:r>
        </a:p>
      </dgm:t>
    </dgm:pt>
    <dgm:pt modelId="{ABA68E8A-7D43-F34F-9E84-C724279702F4}" type="parTrans" cxnId="{505119A5-ECD8-E045-9E0E-4F392112FE9C}">
      <dgm:prSet/>
      <dgm:spPr/>
      <dgm:t>
        <a:bodyPr/>
        <a:lstStyle/>
        <a:p>
          <a:endParaRPr lang="zh-CN" altLang="en-US" sz="2000">
            <a:latin typeface="KaiTi" panose="02010609060101010101" pitchFamily="49" charset="-122"/>
            <a:ea typeface="KaiTi" panose="02010609060101010101" pitchFamily="49" charset="-122"/>
          </a:endParaRPr>
        </a:p>
      </dgm:t>
    </dgm:pt>
    <dgm:pt modelId="{DFC372D4-F4B1-1B49-83CC-4AB8F56E170D}" type="sibTrans" cxnId="{505119A5-ECD8-E045-9E0E-4F392112FE9C}">
      <dgm:prSet/>
      <dgm:spPr/>
      <dgm:t>
        <a:bodyPr/>
        <a:lstStyle/>
        <a:p>
          <a:endParaRPr lang="zh-CN" altLang="en-US" sz="2000">
            <a:latin typeface="KaiTi" panose="02010609060101010101" pitchFamily="49" charset="-122"/>
            <a:ea typeface="KaiTi" panose="02010609060101010101" pitchFamily="49" charset="-122"/>
          </a:endParaRPr>
        </a:p>
      </dgm:t>
    </dgm:pt>
    <dgm:pt modelId="{AF66B564-9140-0742-AD25-53CA5CDC1528}">
      <dgm:prSet custT="1"/>
      <dgm:spPr>
        <a:noFill/>
        <a:ln w="12700" cap="flat" cmpd="sng" algn="ctr">
          <a:noFill/>
          <a:prstDash val="solid"/>
          <a:miter lim="800000"/>
        </a:ln>
        <a:effectLst/>
      </dgm:spPr>
      <dgm:t>
        <a:bodyPr spcFirstLastPara="0" vert="horz" wrap="square" lIns="144000" tIns="123825" rIns="144000" bIns="123825" numCol="1" spcCol="1270" anchor="ctr" anchorCtr="0"/>
        <a:lstStyle/>
        <a:p>
          <a:pPr marL="0" indent="0" algn="l">
            <a:buFontTx/>
            <a:buNone/>
          </a:pPr>
          <a:r>
            <a:rPr kumimoji="1" lang="zh-CN" altLang="en-US" sz="1400" dirty="0">
              <a:solidFill>
                <a:srgbClr val="543F00"/>
              </a:solidFill>
              <a:latin typeface="KaiTi" panose="02010609060101010101" pitchFamily="49" charset="-122"/>
              <a:ea typeface="KaiTi" panose="02010609060101010101" pitchFamily="49" charset="-122"/>
            </a:rPr>
            <a:t>强沉浸感与趣味性，创造体力与脑力的多重交互</a:t>
          </a:r>
          <a:endParaRPr lang="zh-CN" altLang="en-US" sz="1400" dirty="0">
            <a:solidFill>
              <a:srgbClr val="543F00"/>
            </a:solidFill>
            <a:latin typeface="KaiTi" panose="02010609060101010101" pitchFamily="49" charset="-122"/>
            <a:ea typeface="KaiTi" panose="02010609060101010101" pitchFamily="49" charset="-122"/>
          </a:endParaRPr>
        </a:p>
      </dgm:t>
    </dgm:pt>
    <dgm:pt modelId="{45408EAF-B4D1-5B43-8233-567BC352A3B6}" type="parTrans" cxnId="{2E748D0B-E349-DD48-8B06-BF9A020EF130}">
      <dgm:prSet/>
      <dgm:spPr/>
      <dgm:t>
        <a:bodyPr/>
        <a:lstStyle/>
        <a:p>
          <a:endParaRPr lang="zh-CN" altLang="en-US"/>
        </a:p>
      </dgm:t>
    </dgm:pt>
    <dgm:pt modelId="{11F5A3FC-20CF-E04F-A786-789CFF594FF2}" type="sibTrans" cxnId="{2E748D0B-E349-DD48-8B06-BF9A020EF130}">
      <dgm:prSet/>
      <dgm:spPr/>
      <dgm:t>
        <a:bodyPr/>
        <a:lstStyle/>
        <a:p>
          <a:endParaRPr lang="zh-CN" altLang="en-US"/>
        </a:p>
      </dgm:t>
    </dgm:pt>
    <dgm:pt modelId="{1C5558B4-655C-3C4D-AAF3-37625B0C6AC2}" type="pres">
      <dgm:prSet presAssocID="{7290A3E3-0B98-AB40-87EC-B0F060CC0824}" presName="Name0" presStyleCnt="0">
        <dgm:presLayoutVars>
          <dgm:dir/>
          <dgm:animLvl val="lvl"/>
          <dgm:resizeHandles val="exact"/>
        </dgm:presLayoutVars>
      </dgm:prSet>
      <dgm:spPr/>
    </dgm:pt>
    <dgm:pt modelId="{5F63C4BA-60C3-D44B-91E8-E61C7A465E29}" type="pres">
      <dgm:prSet presAssocID="{151719B9-6331-204B-BB31-97A48AE4E942}" presName="linNode" presStyleCnt="0"/>
      <dgm:spPr/>
    </dgm:pt>
    <dgm:pt modelId="{B9BA5127-9ED6-454C-9952-E14419765158}" type="pres">
      <dgm:prSet presAssocID="{151719B9-6331-204B-BB31-97A48AE4E942}" presName="parentText" presStyleLbl="node1" presStyleIdx="0" presStyleCnt="4" custScaleX="70861" custScaleY="58670">
        <dgm:presLayoutVars>
          <dgm:chMax val="1"/>
          <dgm:bulletEnabled val="1"/>
        </dgm:presLayoutVars>
      </dgm:prSet>
      <dgm:spPr/>
    </dgm:pt>
    <dgm:pt modelId="{E88E52B9-684C-084C-A17F-8A3C74C0BFBE}" type="pres">
      <dgm:prSet presAssocID="{151719B9-6331-204B-BB31-97A48AE4E942}" presName="descendantText" presStyleLbl="alignAccFollowNode1" presStyleIdx="0" presStyleCnt="4" custScaleX="105660">
        <dgm:presLayoutVars>
          <dgm:bulletEnabled val="1"/>
        </dgm:presLayoutVars>
      </dgm:prSet>
      <dgm:spPr/>
    </dgm:pt>
    <dgm:pt modelId="{A65F9CEC-977C-D741-9096-C4CF487C438F}" type="pres">
      <dgm:prSet presAssocID="{A45B769D-F4D2-D44D-889B-510390F30CF3}" presName="sp" presStyleCnt="0"/>
      <dgm:spPr/>
    </dgm:pt>
    <dgm:pt modelId="{D44A3AD4-95B3-5741-BE80-692C6F407972}" type="pres">
      <dgm:prSet presAssocID="{20E12CD6-058E-044B-8DA7-8498298FD081}" presName="linNode" presStyleCnt="0"/>
      <dgm:spPr/>
    </dgm:pt>
    <dgm:pt modelId="{41235136-C306-B147-8595-2114A4D30D3C}" type="pres">
      <dgm:prSet presAssocID="{20E12CD6-058E-044B-8DA7-8498298FD081}" presName="parentText" presStyleLbl="node1" presStyleIdx="1" presStyleCnt="4" custScaleX="70861" custScaleY="58670">
        <dgm:presLayoutVars>
          <dgm:chMax val="1"/>
          <dgm:bulletEnabled val="1"/>
        </dgm:presLayoutVars>
      </dgm:prSet>
      <dgm:spPr/>
    </dgm:pt>
    <dgm:pt modelId="{2BED9D18-5CB9-704F-AF06-C408A226AB75}" type="pres">
      <dgm:prSet presAssocID="{20E12CD6-058E-044B-8DA7-8498298FD081}" presName="descendantText" presStyleLbl="alignAccFollowNode1" presStyleIdx="1" presStyleCnt="4" custScaleX="105660">
        <dgm:presLayoutVars>
          <dgm:bulletEnabled val="1"/>
        </dgm:presLayoutVars>
      </dgm:prSet>
      <dgm:spPr/>
    </dgm:pt>
    <dgm:pt modelId="{BF88DA74-76D7-BE49-AF92-8DA3A15A1FBF}" type="pres">
      <dgm:prSet presAssocID="{36F1B112-81EA-7442-8397-48B88D4BFAA0}" presName="sp" presStyleCnt="0"/>
      <dgm:spPr/>
    </dgm:pt>
    <dgm:pt modelId="{C2229D11-5BBA-7A4F-8514-FA01B98FF89B}" type="pres">
      <dgm:prSet presAssocID="{60A1C517-1B0B-194E-B463-5C597572FD2A}" presName="linNode" presStyleCnt="0"/>
      <dgm:spPr/>
    </dgm:pt>
    <dgm:pt modelId="{0DFEE2B3-3825-6940-A2C2-3323E341B7CC}" type="pres">
      <dgm:prSet presAssocID="{60A1C517-1B0B-194E-B463-5C597572FD2A}" presName="parentText" presStyleLbl="node1" presStyleIdx="2" presStyleCnt="4" custScaleX="70861" custScaleY="58670">
        <dgm:presLayoutVars>
          <dgm:chMax val="1"/>
          <dgm:bulletEnabled val="1"/>
        </dgm:presLayoutVars>
      </dgm:prSet>
      <dgm:spPr/>
    </dgm:pt>
    <dgm:pt modelId="{48AA075B-0DF6-EC49-9DB9-89B3515A5002}" type="pres">
      <dgm:prSet presAssocID="{60A1C517-1B0B-194E-B463-5C597572FD2A}" presName="descendantText" presStyleLbl="alignAccFollowNode1" presStyleIdx="2" presStyleCnt="4" custScaleX="105660">
        <dgm:presLayoutVars>
          <dgm:bulletEnabled val="1"/>
        </dgm:presLayoutVars>
      </dgm:prSet>
      <dgm:spPr>
        <a:xfrm rot="5400000">
          <a:off x="3674887" y="-861678"/>
          <a:ext cx="398904" cy="4318309"/>
        </a:xfrm>
        <a:prstGeom prst="round2SameRect">
          <a:avLst/>
        </a:prstGeom>
      </dgm:spPr>
    </dgm:pt>
    <dgm:pt modelId="{910D5869-6415-E84B-B7EA-A39444F65746}" type="pres">
      <dgm:prSet presAssocID="{636A56BB-F952-B94B-A2BB-F28728BD8E5E}" presName="sp" presStyleCnt="0"/>
      <dgm:spPr/>
    </dgm:pt>
    <dgm:pt modelId="{B71F3791-728F-314D-ADC2-3853278AF975}" type="pres">
      <dgm:prSet presAssocID="{0854BA0A-4B6E-0D41-9B35-A47F3D2AAB84}" presName="linNode" presStyleCnt="0"/>
      <dgm:spPr/>
    </dgm:pt>
    <dgm:pt modelId="{57D2917B-EED1-6444-B9FC-77AA3070E6DA}" type="pres">
      <dgm:prSet presAssocID="{0854BA0A-4B6E-0D41-9B35-A47F3D2AAB84}" presName="parentText" presStyleLbl="node1" presStyleIdx="3" presStyleCnt="4" custScaleX="70861" custScaleY="58670">
        <dgm:presLayoutVars>
          <dgm:chMax val="1"/>
          <dgm:bulletEnabled val="1"/>
        </dgm:presLayoutVars>
      </dgm:prSet>
      <dgm:spPr/>
    </dgm:pt>
    <dgm:pt modelId="{D0C83475-D0A4-5D40-B104-A5862D2F3EC0}" type="pres">
      <dgm:prSet presAssocID="{0854BA0A-4B6E-0D41-9B35-A47F3D2AAB84}" presName="descendantText" presStyleLbl="alignAccFollowNode1" presStyleIdx="3" presStyleCnt="4" custScaleX="105660">
        <dgm:presLayoutVars>
          <dgm:bulletEnabled val="1"/>
        </dgm:presLayoutVars>
      </dgm:prSet>
      <dgm:spPr/>
    </dgm:pt>
  </dgm:ptLst>
  <dgm:cxnLst>
    <dgm:cxn modelId="{2E748D0B-E349-DD48-8B06-BF9A020EF130}" srcId="{60A1C517-1B0B-194E-B463-5C597572FD2A}" destId="{AF66B564-9140-0742-AD25-53CA5CDC1528}" srcOrd="1" destOrd="0" parTransId="{45408EAF-B4D1-5B43-8233-567BC352A3B6}" sibTransId="{11F5A3FC-20CF-E04F-A786-789CFF594FF2}"/>
    <dgm:cxn modelId="{705F680E-E50E-8342-98CE-5E390B43D69F}" type="presOf" srcId="{151719B9-6331-204B-BB31-97A48AE4E942}" destId="{B9BA5127-9ED6-454C-9952-E14419765158}" srcOrd="0" destOrd="0" presId="urn:microsoft.com/office/officeart/2005/8/layout/vList5"/>
    <dgm:cxn modelId="{489EFF11-5E12-D84B-BF3D-AA2005C7DCDB}" srcId="{7290A3E3-0B98-AB40-87EC-B0F060CC0824}" destId="{60A1C517-1B0B-194E-B463-5C597572FD2A}" srcOrd="2" destOrd="0" parTransId="{BFC1813F-21EB-5C42-8CF6-04E0A8DFB93F}" sibTransId="{636A56BB-F952-B94B-A2BB-F28728BD8E5E}"/>
    <dgm:cxn modelId="{76B9A721-40F5-184C-879D-AA0CD2F38600}" srcId="{7290A3E3-0B98-AB40-87EC-B0F060CC0824}" destId="{0854BA0A-4B6E-0D41-9B35-A47F3D2AAB84}" srcOrd="3" destOrd="0" parTransId="{6B851884-A2D7-1146-BE9C-87A896BD70FF}" sibTransId="{4030C2E7-BF32-7247-A564-B92936C18F7B}"/>
    <dgm:cxn modelId="{D3C49A2A-5297-C64F-99AA-5EEC896967EB}" type="presOf" srcId="{20E12CD6-058E-044B-8DA7-8498298FD081}" destId="{41235136-C306-B147-8595-2114A4D30D3C}" srcOrd="0" destOrd="0" presId="urn:microsoft.com/office/officeart/2005/8/layout/vList5"/>
    <dgm:cxn modelId="{A82E6A2B-020E-314B-BA77-A78139A9AE13}" type="presOf" srcId="{0854BA0A-4B6E-0D41-9B35-A47F3D2AAB84}" destId="{57D2917B-EED1-6444-B9FC-77AA3070E6DA}" srcOrd="0" destOrd="0" presId="urn:microsoft.com/office/officeart/2005/8/layout/vList5"/>
    <dgm:cxn modelId="{72D6FF49-2AC7-1B47-AE82-B1BEFA15674B}" srcId="{20E12CD6-058E-044B-8DA7-8498298FD081}" destId="{A1819691-02F2-E446-BE05-C2D621AD8E83}" srcOrd="0" destOrd="0" parTransId="{E2ADB25D-98BB-1D42-A518-870D9EAC3B7D}" sibTransId="{EAA89CA4-7D39-9A40-B752-229B3F72FCC9}"/>
    <dgm:cxn modelId="{B8B0774B-2019-404F-BF9B-0E30D8AFA051}" srcId="{7290A3E3-0B98-AB40-87EC-B0F060CC0824}" destId="{20E12CD6-058E-044B-8DA7-8498298FD081}" srcOrd="1" destOrd="0" parTransId="{C872B34B-AF23-7643-BCE3-D14FA3DA976B}" sibTransId="{36F1B112-81EA-7442-8397-48B88D4BFAA0}"/>
    <dgm:cxn modelId="{1DE97E53-783A-C444-B774-9DF0E6418D00}" type="presOf" srcId="{32E11FC3-998A-9541-B7CB-635C9BD861CF}" destId="{E88E52B9-684C-084C-A17F-8A3C74C0BFBE}" srcOrd="0" destOrd="0" presId="urn:microsoft.com/office/officeart/2005/8/layout/vList5"/>
    <dgm:cxn modelId="{9DD9237E-1A17-C14E-AC1F-0153FB2E326E}" type="presOf" srcId="{EA0EA13D-523C-8642-853F-6CE35A2F2AAC}" destId="{48AA075B-0DF6-EC49-9DB9-89B3515A5002}" srcOrd="0" destOrd="0" presId="urn:microsoft.com/office/officeart/2005/8/layout/vList5"/>
    <dgm:cxn modelId="{9E532087-79EE-A34E-9B7D-5338B5156687}" type="presOf" srcId="{A98D17EB-CDEB-0F4D-9990-208108A2B984}" destId="{D0C83475-D0A4-5D40-B104-A5862D2F3EC0}" srcOrd="0" destOrd="0" presId="urn:microsoft.com/office/officeart/2005/8/layout/vList5"/>
    <dgm:cxn modelId="{32C18C91-5103-C048-99CF-A89221355C66}" type="presOf" srcId="{A1819691-02F2-E446-BE05-C2D621AD8E83}" destId="{2BED9D18-5CB9-704F-AF06-C408A226AB75}" srcOrd="0" destOrd="0" presId="urn:microsoft.com/office/officeart/2005/8/layout/vList5"/>
    <dgm:cxn modelId="{03BE2A98-DB9A-3043-96E8-3CC999047ABE}" srcId="{151719B9-6331-204B-BB31-97A48AE4E942}" destId="{32E11FC3-998A-9541-B7CB-635C9BD861CF}" srcOrd="0" destOrd="0" parTransId="{88161757-9539-6F43-91D6-3FF57DDD66C1}" sibTransId="{F02767F2-88B1-6441-9FD9-5BF4BD93DF55}"/>
    <dgm:cxn modelId="{7DD40BA5-0440-3749-B57A-50E84DEE28F4}" srcId="{7290A3E3-0B98-AB40-87EC-B0F060CC0824}" destId="{151719B9-6331-204B-BB31-97A48AE4E942}" srcOrd="0" destOrd="0" parTransId="{190E0D42-7D0A-3B45-99E0-37455DFE5014}" sibTransId="{A45B769D-F4D2-D44D-889B-510390F30CF3}"/>
    <dgm:cxn modelId="{505119A5-ECD8-E045-9E0E-4F392112FE9C}" srcId="{0854BA0A-4B6E-0D41-9B35-A47F3D2AAB84}" destId="{A98D17EB-CDEB-0F4D-9990-208108A2B984}" srcOrd="0" destOrd="0" parTransId="{ABA68E8A-7D43-F34F-9E84-C724279702F4}" sibTransId="{DFC372D4-F4B1-1B49-83CC-4AB8F56E170D}"/>
    <dgm:cxn modelId="{66B1A4E8-0393-CD48-8F22-28F4F2182DB2}" type="presOf" srcId="{7290A3E3-0B98-AB40-87EC-B0F060CC0824}" destId="{1C5558B4-655C-3C4D-AAF3-37625B0C6AC2}" srcOrd="0" destOrd="0" presId="urn:microsoft.com/office/officeart/2005/8/layout/vList5"/>
    <dgm:cxn modelId="{F91BFEEF-F276-4649-BECA-3DDC8896DC32}" type="presOf" srcId="{AF66B564-9140-0742-AD25-53CA5CDC1528}" destId="{48AA075B-0DF6-EC49-9DB9-89B3515A5002}" srcOrd="0" destOrd="1" presId="urn:microsoft.com/office/officeart/2005/8/layout/vList5"/>
    <dgm:cxn modelId="{B1F9A9FC-3660-F64A-ADAA-2A95D58E167D}" srcId="{60A1C517-1B0B-194E-B463-5C597572FD2A}" destId="{EA0EA13D-523C-8642-853F-6CE35A2F2AAC}" srcOrd="0" destOrd="0" parTransId="{84D6BC5E-3C05-2140-BF98-FA22ACB2988B}" sibTransId="{AEADF81E-1733-154E-84B6-EF1E036BCC57}"/>
    <dgm:cxn modelId="{482B13FE-1D39-8B4A-BEED-493E32A97DD4}" type="presOf" srcId="{60A1C517-1B0B-194E-B463-5C597572FD2A}" destId="{0DFEE2B3-3825-6940-A2C2-3323E341B7CC}" srcOrd="0" destOrd="0" presId="urn:microsoft.com/office/officeart/2005/8/layout/vList5"/>
    <dgm:cxn modelId="{06794641-A7F9-1048-84FE-23AEF63689D4}" type="presParOf" srcId="{1C5558B4-655C-3C4D-AAF3-37625B0C6AC2}" destId="{5F63C4BA-60C3-D44B-91E8-E61C7A465E29}" srcOrd="0" destOrd="0" presId="urn:microsoft.com/office/officeart/2005/8/layout/vList5"/>
    <dgm:cxn modelId="{7BC1A5D8-A211-4D42-9F20-772151FE531F}" type="presParOf" srcId="{5F63C4BA-60C3-D44B-91E8-E61C7A465E29}" destId="{B9BA5127-9ED6-454C-9952-E14419765158}" srcOrd="0" destOrd="0" presId="urn:microsoft.com/office/officeart/2005/8/layout/vList5"/>
    <dgm:cxn modelId="{E0EDEA1F-9017-7247-8C60-E87C0E29427C}" type="presParOf" srcId="{5F63C4BA-60C3-D44B-91E8-E61C7A465E29}" destId="{E88E52B9-684C-084C-A17F-8A3C74C0BFBE}" srcOrd="1" destOrd="0" presId="urn:microsoft.com/office/officeart/2005/8/layout/vList5"/>
    <dgm:cxn modelId="{3740E88B-9649-B345-A802-23E2DAD72E86}" type="presParOf" srcId="{1C5558B4-655C-3C4D-AAF3-37625B0C6AC2}" destId="{A65F9CEC-977C-D741-9096-C4CF487C438F}" srcOrd="1" destOrd="0" presId="urn:microsoft.com/office/officeart/2005/8/layout/vList5"/>
    <dgm:cxn modelId="{53B0DEC2-B657-8448-9F42-18C1795CA22C}" type="presParOf" srcId="{1C5558B4-655C-3C4D-AAF3-37625B0C6AC2}" destId="{D44A3AD4-95B3-5741-BE80-692C6F407972}" srcOrd="2" destOrd="0" presId="urn:microsoft.com/office/officeart/2005/8/layout/vList5"/>
    <dgm:cxn modelId="{678BF047-2A24-944A-A35B-09EEFD8CAFD0}" type="presParOf" srcId="{D44A3AD4-95B3-5741-BE80-692C6F407972}" destId="{41235136-C306-B147-8595-2114A4D30D3C}" srcOrd="0" destOrd="0" presId="urn:microsoft.com/office/officeart/2005/8/layout/vList5"/>
    <dgm:cxn modelId="{564C2F40-A17C-F042-8CE7-6FDA341B4555}" type="presParOf" srcId="{D44A3AD4-95B3-5741-BE80-692C6F407972}" destId="{2BED9D18-5CB9-704F-AF06-C408A226AB75}" srcOrd="1" destOrd="0" presId="urn:microsoft.com/office/officeart/2005/8/layout/vList5"/>
    <dgm:cxn modelId="{B2CB4E8C-780E-4E40-AE5A-656B6C1776A2}" type="presParOf" srcId="{1C5558B4-655C-3C4D-AAF3-37625B0C6AC2}" destId="{BF88DA74-76D7-BE49-AF92-8DA3A15A1FBF}" srcOrd="3" destOrd="0" presId="urn:microsoft.com/office/officeart/2005/8/layout/vList5"/>
    <dgm:cxn modelId="{0B839E29-CAB9-7142-A867-6A66626508D7}" type="presParOf" srcId="{1C5558B4-655C-3C4D-AAF3-37625B0C6AC2}" destId="{C2229D11-5BBA-7A4F-8514-FA01B98FF89B}" srcOrd="4" destOrd="0" presId="urn:microsoft.com/office/officeart/2005/8/layout/vList5"/>
    <dgm:cxn modelId="{93242C75-9EF6-8C4B-B06D-B417C3682299}" type="presParOf" srcId="{C2229D11-5BBA-7A4F-8514-FA01B98FF89B}" destId="{0DFEE2B3-3825-6940-A2C2-3323E341B7CC}" srcOrd="0" destOrd="0" presId="urn:microsoft.com/office/officeart/2005/8/layout/vList5"/>
    <dgm:cxn modelId="{7FA9A3AC-538B-434B-A296-C26E848658FB}" type="presParOf" srcId="{C2229D11-5BBA-7A4F-8514-FA01B98FF89B}" destId="{48AA075B-0DF6-EC49-9DB9-89B3515A5002}" srcOrd="1" destOrd="0" presId="urn:microsoft.com/office/officeart/2005/8/layout/vList5"/>
    <dgm:cxn modelId="{82AF0B08-1E5D-FF47-8F25-D7120664595D}" type="presParOf" srcId="{1C5558B4-655C-3C4D-AAF3-37625B0C6AC2}" destId="{910D5869-6415-E84B-B7EA-A39444F65746}" srcOrd="5" destOrd="0" presId="urn:microsoft.com/office/officeart/2005/8/layout/vList5"/>
    <dgm:cxn modelId="{4F98CEAB-4876-1B45-A0FA-723B1402AA77}" type="presParOf" srcId="{1C5558B4-655C-3C4D-AAF3-37625B0C6AC2}" destId="{B71F3791-728F-314D-ADC2-3853278AF975}" srcOrd="6" destOrd="0" presId="urn:microsoft.com/office/officeart/2005/8/layout/vList5"/>
    <dgm:cxn modelId="{CA85D8D2-73C2-5648-A653-41ADD816666D}" type="presParOf" srcId="{B71F3791-728F-314D-ADC2-3853278AF975}" destId="{57D2917B-EED1-6444-B9FC-77AA3070E6DA}" srcOrd="0" destOrd="0" presId="urn:microsoft.com/office/officeart/2005/8/layout/vList5"/>
    <dgm:cxn modelId="{31BBA6F1-C6F4-F541-B3DB-817CB5CCC0CA}" type="presParOf" srcId="{B71F3791-728F-314D-ADC2-3853278AF975}" destId="{D0C83475-D0A4-5D40-B104-A5862D2F3EC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E52B9-684C-084C-A17F-8A3C74C0BFBE}">
      <dsp:nvSpPr>
        <dsp:cNvPr id="0" name=""/>
        <dsp:cNvSpPr/>
      </dsp:nvSpPr>
      <dsp:spPr>
        <a:xfrm rot="5400000">
          <a:off x="4545648" y="-2345065"/>
          <a:ext cx="448883" cy="5140069"/>
        </a:xfrm>
        <a:prstGeom prst="round2Same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00" tIns="123825" rIns="144000" bIns="123825" numCol="1" spcCol="1270" anchor="ctr" anchorCtr="0">
          <a:noAutofit/>
        </a:bodyPr>
        <a:lstStyle/>
        <a:p>
          <a:pPr marL="114300" lvl="1" indent="-114300" algn="l" defTabSz="622300">
            <a:lnSpc>
              <a:spcPct val="90000"/>
            </a:lnSpc>
            <a:spcBef>
              <a:spcPct val="0"/>
            </a:spcBef>
            <a:spcAft>
              <a:spcPct val="15000"/>
            </a:spcAft>
            <a:buFontTx/>
            <a:buNone/>
          </a:pPr>
          <a:r>
            <a:rPr kumimoji="1" lang="zh-CN" altLang="en-US" sz="1400" kern="1200" dirty="0">
              <a:solidFill>
                <a:srgbClr val="543F00"/>
              </a:solidFill>
              <a:latin typeface="KaiTi" panose="02010609060101010101" pitchFamily="49" charset="-122"/>
              <a:ea typeface="KaiTi" panose="02010609060101010101" pitchFamily="49" charset="-122"/>
            </a:rPr>
            <a:t>可室内、可室外，破解谜案与实景游玩体验相结合</a:t>
          </a:r>
          <a:endParaRPr lang="zh-CN" altLang="en-US" sz="1400" kern="1200" dirty="0">
            <a:solidFill>
              <a:srgbClr val="543F00"/>
            </a:solidFill>
            <a:latin typeface="KaiTi" panose="02010609060101010101" pitchFamily="49" charset="-122"/>
            <a:ea typeface="KaiTi" panose="02010609060101010101" pitchFamily="49" charset="-122"/>
          </a:endParaRPr>
        </a:p>
      </dsp:txBody>
      <dsp:txXfrm rot="-5400000">
        <a:off x="2200056" y="22440"/>
        <a:ext cx="5118156" cy="405057"/>
      </dsp:txXfrm>
    </dsp:sp>
    <dsp:sp modelId="{B9BA5127-9ED6-454C-9952-E14419765158}">
      <dsp:nvSpPr>
        <dsp:cNvPr id="0" name=""/>
        <dsp:cNvSpPr/>
      </dsp:nvSpPr>
      <dsp:spPr>
        <a:xfrm>
          <a:off x="261009" y="60369"/>
          <a:ext cx="1939046" cy="329200"/>
        </a:xfrm>
        <a:prstGeom prst="roundRect">
          <a:avLst/>
        </a:prstGeom>
        <a:solidFill>
          <a:schemeClr val="accent4">
            <a:lumMod val="75000"/>
            <a:alpha val="88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zh-CN" altLang="en-US" sz="1600" b="1" kern="1200" dirty="0">
              <a:latin typeface="KaiTi" panose="02010609060101010101" pitchFamily="49" charset="-122"/>
              <a:ea typeface="KaiTi" panose="02010609060101010101" pitchFamily="49" charset="-122"/>
            </a:rPr>
            <a:t>摆脱圆桌束缚</a:t>
          </a:r>
          <a:endParaRPr lang="zh-CN" altLang="en-US" sz="1600" kern="1200" dirty="0">
            <a:latin typeface="KaiTi" panose="02010609060101010101" pitchFamily="49" charset="-122"/>
            <a:ea typeface="KaiTi" panose="02010609060101010101" pitchFamily="49" charset="-122"/>
          </a:endParaRPr>
        </a:p>
      </dsp:txBody>
      <dsp:txXfrm>
        <a:off x="277079" y="76439"/>
        <a:ext cx="1906906" cy="297060"/>
      </dsp:txXfrm>
    </dsp:sp>
    <dsp:sp modelId="{2BED9D18-5CB9-704F-AF06-C408A226AB75}">
      <dsp:nvSpPr>
        <dsp:cNvPr id="0" name=""/>
        <dsp:cNvSpPr/>
      </dsp:nvSpPr>
      <dsp:spPr>
        <a:xfrm rot="5400000">
          <a:off x="4545648" y="-1868125"/>
          <a:ext cx="448883" cy="5140069"/>
        </a:xfrm>
        <a:prstGeom prst="round2Same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00" tIns="123825" rIns="144000" bIns="123825" numCol="1" spcCol="1270" anchor="ctr" anchorCtr="0">
          <a:noAutofit/>
        </a:bodyPr>
        <a:lstStyle/>
        <a:p>
          <a:pPr marL="114300" lvl="1" indent="-114300" algn="l" defTabSz="622300">
            <a:lnSpc>
              <a:spcPct val="90000"/>
            </a:lnSpc>
            <a:spcBef>
              <a:spcPct val="0"/>
            </a:spcBef>
            <a:spcAft>
              <a:spcPct val="15000"/>
            </a:spcAft>
            <a:buFontTx/>
            <a:buNone/>
          </a:pPr>
          <a:r>
            <a:rPr kumimoji="1" lang="zh-CN" sz="1400" kern="1200" dirty="0">
              <a:solidFill>
                <a:srgbClr val="543F00"/>
              </a:solidFill>
              <a:latin typeface="KaiTi" panose="02010609060101010101" pitchFamily="49" charset="-122"/>
              <a:ea typeface="KaiTi" panose="02010609060101010101" pitchFamily="49" charset="-122"/>
            </a:rPr>
            <a:t>以极少的</a:t>
          </a:r>
          <a:r>
            <a:rPr kumimoji="1" lang="en-US" sz="1400" kern="1200" dirty="0">
              <a:solidFill>
                <a:srgbClr val="543F00"/>
              </a:solidFill>
              <a:latin typeface="KaiTi" panose="02010609060101010101" pitchFamily="49" charset="-122"/>
              <a:ea typeface="KaiTi" panose="02010609060101010101" pitchFamily="49" charset="-122"/>
            </a:rPr>
            <a:t>NPC</a:t>
          </a:r>
          <a:r>
            <a:rPr kumimoji="1" lang="zh-CN" sz="1400" kern="1200" dirty="0">
              <a:solidFill>
                <a:srgbClr val="543F00"/>
              </a:solidFill>
              <a:latin typeface="KaiTi" panose="02010609060101010101" pitchFamily="49" charset="-122"/>
              <a:ea typeface="KaiTi" panose="02010609060101010101" pitchFamily="49" charset="-122"/>
            </a:rPr>
            <a:t>带动超多玩家，适合不同规模团队</a:t>
          </a:r>
          <a:endParaRPr lang="zh-CN" sz="1400" kern="1200" dirty="0">
            <a:solidFill>
              <a:srgbClr val="543F00"/>
            </a:solidFill>
            <a:latin typeface="KaiTi" panose="02010609060101010101" pitchFamily="49" charset="-122"/>
            <a:ea typeface="KaiTi" panose="02010609060101010101" pitchFamily="49" charset="-122"/>
          </a:endParaRPr>
        </a:p>
      </dsp:txBody>
      <dsp:txXfrm rot="-5400000">
        <a:off x="2200056" y="499380"/>
        <a:ext cx="5118156" cy="405057"/>
      </dsp:txXfrm>
    </dsp:sp>
    <dsp:sp modelId="{41235136-C306-B147-8595-2114A4D30D3C}">
      <dsp:nvSpPr>
        <dsp:cNvPr id="0" name=""/>
        <dsp:cNvSpPr/>
      </dsp:nvSpPr>
      <dsp:spPr>
        <a:xfrm>
          <a:off x="261009" y="537308"/>
          <a:ext cx="1939046" cy="329200"/>
        </a:xfrm>
        <a:prstGeom prst="roundRect">
          <a:avLst/>
        </a:prstGeom>
        <a:solidFill>
          <a:schemeClr val="accent4">
            <a:lumMod val="75000"/>
            <a:alpha val="88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zh-CN" altLang="en-US" sz="1600" b="1" kern="1200" dirty="0">
              <a:latin typeface="KaiTi" panose="02010609060101010101" pitchFamily="49" charset="-122"/>
              <a:ea typeface="KaiTi" panose="02010609060101010101" pitchFamily="49" charset="-122"/>
            </a:rPr>
            <a:t>解决人数限制</a:t>
          </a:r>
          <a:endParaRPr lang="zh-CN" altLang="en-US" sz="1600" kern="1200" dirty="0">
            <a:latin typeface="KaiTi" panose="02010609060101010101" pitchFamily="49" charset="-122"/>
            <a:ea typeface="KaiTi" panose="02010609060101010101" pitchFamily="49" charset="-122"/>
          </a:endParaRPr>
        </a:p>
      </dsp:txBody>
      <dsp:txXfrm>
        <a:off x="277079" y="553378"/>
        <a:ext cx="1906906" cy="297060"/>
      </dsp:txXfrm>
    </dsp:sp>
    <dsp:sp modelId="{48AA075B-0DF6-EC49-9DB9-89B3515A5002}">
      <dsp:nvSpPr>
        <dsp:cNvPr id="0" name=""/>
        <dsp:cNvSpPr/>
      </dsp:nvSpPr>
      <dsp:spPr>
        <a:xfrm rot="5400000">
          <a:off x="4545648" y="-1391186"/>
          <a:ext cx="448883" cy="5140069"/>
        </a:xfrm>
        <a:prstGeom prst="round2Same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00" tIns="123825" rIns="144000" bIns="123825" numCol="1" spcCol="1270" anchor="ctr" anchorCtr="0">
          <a:noAutofit/>
        </a:bodyPr>
        <a:lstStyle/>
        <a:p>
          <a:pPr marL="0" lvl="1" indent="0" algn="l" defTabSz="622300">
            <a:lnSpc>
              <a:spcPct val="90000"/>
            </a:lnSpc>
            <a:spcBef>
              <a:spcPct val="0"/>
            </a:spcBef>
            <a:spcAft>
              <a:spcPct val="15000"/>
            </a:spcAft>
            <a:buFontTx/>
            <a:buNone/>
          </a:pPr>
          <a:r>
            <a:rPr kumimoji="1" lang="zh-CN" altLang="en-US" sz="1400" kern="1200" dirty="0">
              <a:solidFill>
                <a:srgbClr val="543F00"/>
              </a:solidFill>
              <a:latin typeface="KaiTi" panose="02010609060101010101" pitchFamily="49" charset="-122"/>
              <a:ea typeface="KaiTi" panose="02010609060101010101" pitchFamily="49" charset="-122"/>
            </a:rPr>
            <a:t>增加更多团队协作机制，通过游戏挑战获得奖励和线索，增</a:t>
          </a:r>
          <a:endParaRPr lang="zh-CN" altLang="en-US" sz="1400" kern="1200" dirty="0">
            <a:solidFill>
              <a:srgbClr val="543F00"/>
            </a:solidFill>
            <a:latin typeface="KaiTi" panose="02010609060101010101" pitchFamily="49" charset="-122"/>
            <a:ea typeface="KaiTi" panose="02010609060101010101" pitchFamily="49" charset="-122"/>
          </a:endParaRPr>
        </a:p>
        <a:p>
          <a:pPr marL="0" lvl="1" indent="0" algn="l" defTabSz="622300">
            <a:lnSpc>
              <a:spcPct val="90000"/>
            </a:lnSpc>
            <a:spcBef>
              <a:spcPct val="0"/>
            </a:spcBef>
            <a:spcAft>
              <a:spcPct val="15000"/>
            </a:spcAft>
            <a:buFontTx/>
            <a:buNone/>
          </a:pPr>
          <a:r>
            <a:rPr kumimoji="1" lang="zh-CN" altLang="en-US" sz="1400" kern="1200" dirty="0">
              <a:solidFill>
                <a:srgbClr val="543F00"/>
              </a:solidFill>
              <a:latin typeface="KaiTi" panose="02010609060101010101" pitchFamily="49" charset="-122"/>
              <a:ea typeface="KaiTi" panose="02010609060101010101" pitchFamily="49" charset="-122"/>
            </a:rPr>
            <a:t>强沉浸感与趣味性，创造体力与脑力的多重交互</a:t>
          </a:r>
          <a:endParaRPr lang="zh-CN" altLang="en-US" sz="1400" kern="1200" dirty="0">
            <a:solidFill>
              <a:srgbClr val="543F00"/>
            </a:solidFill>
            <a:latin typeface="KaiTi" panose="02010609060101010101" pitchFamily="49" charset="-122"/>
            <a:ea typeface="KaiTi" panose="02010609060101010101" pitchFamily="49" charset="-122"/>
          </a:endParaRPr>
        </a:p>
      </dsp:txBody>
      <dsp:txXfrm rot="-5400000">
        <a:off x="2200056" y="976319"/>
        <a:ext cx="5118156" cy="405057"/>
      </dsp:txXfrm>
    </dsp:sp>
    <dsp:sp modelId="{0DFEE2B3-3825-6940-A2C2-3323E341B7CC}">
      <dsp:nvSpPr>
        <dsp:cNvPr id="0" name=""/>
        <dsp:cNvSpPr/>
      </dsp:nvSpPr>
      <dsp:spPr>
        <a:xfrm>
          <a:off x="261009" y="1014247"/>
          <a:ext cx="1939046" cy="329200"/>
        </a:xfrm>
        <a:prstGeom prst="roundRect">
          <a:avLst/>
        </a:prstGeom>
        <a:solidFill>
          <a:schemeClr val="accent4">
            <a:lumMod val="75000"/>
            <a:alpha val="88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zh-CN" altLang="en-US" sz="1600" b="1" kern="1200" dirty="0">
              <a:latin typeface="KaiTi" panose="02010609060101010101" pitchFamily="49" charset="-122"/>
              <a:ea typeface="KaiTi" panose="02010609060101010101" pitchFamily="49" charset="-122"/>
            </a:rPr>
            <a:t>推理之外高交互</a:t>
          </a:r>
          <a:endParaRPr lang="zh-CN" altLang="en-US" sz="1600" kern="1200" dirty="0">
            <a:latin typeface="KaiTi" panose="02010609060101010101" pitchFamily="49" charset="-122"/>
            <a:ea typeface="KaiTi" panose="02010609060101010101" pitchFamily="49" charset="-122"/>
          </a:endParaRPr>
        </a:p>
      </dsp:txBody>
      <dsp:txXfrm>
        <a:off x="277079" y="1030317"/>
        <a:ext cx="1906906" cy="297060"/>
      </dsp:txXfrm>
    </dsp:sp>
    <dsp:sp modelId="{D0C83475-D0A4-5D40-B104-A5862D2F3EC0}">
      <dsp:nvSpPr>
        <dsp:cNvPr id="0" name=""/>
        <dsp:cNvSpPr/>
      </dsp:nvSpPr>
      <dsp:spPr>
        <a:xfrm rot="5400000">
          <a:off x="4545648" y="-914247"/>
          <a:ext cx="448883" cy="5140069"/>
        </a:xfrm>
        <a:prstGeom prst="round2Same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00" tIns="123825" rIns="144000" bIns="123825" numCol="1" spcCol="1270" anchor="ctr" anchorCtr="0">
          <a:noAutofit/>
        </a:bodyPr>
        <a:lstStyle/>
        <a:p>
          <a:pPr marL="0" lvl="1" indent="0" algn="l" defTabSz="533400">
            <a:lnSpc>
              <a:spcPct val="90000"/>
            </a:lnSpc>
            <a:spcBef>
              <a:spcPct val="0"/>
            </a:spcBef>
            <a:spcAft>
              <a:spcPct val="15000"/>
            </a:spcAft>
            <a:buFontTx/>
            <a:buNone/>
          </a:pPr>
          <a:r>
            <a:rPr kumimoji="1" lang="zh-CN" altLang="en-US" sz="1400" kern="1200" dirty="0">
              <a:solidFill>
                <a:srgbClr val="543F00"/>
              </a:solidFill>
              <a:latin typeface="KaiTi" panose="02010609060101010101" pitchFamily="49" charset="-122"/>
              <a:ea typeface="KaiTi" panose="02010609060101010101" pitchFamily="49" charset="-122"/>
              <a:cs typeface="+mn-cs"/>
            </a:rPr>
            <a:t>定制化的剧情主题、更匹配组织语境的价值导向，汇聚心力</a:t>
          </a:r>
        </a:p>
      </dsp:txBody>
      <dsp:txXfrm rot="-5400000">
        <a:off x="2200056" y="1453258"/>
        <a:ext cx="5118156" cy="405057"/>
      </dsp:txXfrm>
    </dsp:sp>
    <dsp:sp modelId="{57D2917B-EED1-6444-B9FC-77AA3070E6DA}">
      <dsp:nvSpPr>
        <dsp:cNvPr id="0" name=""/>
        <dsp:cNvSpPr/>
      </dsp:nvSpPr>
      <dsp:spPr>
        <a:xfrm>
          <a:off x="261009" y="1491186"/>
          <a:ext cx="1939046" cy="329200"/>
        </a:xfrm>
        <a:prstGeom prst="roundRect">
          <a:avLst/>
        </a:prstGeom>
        <a:solidFill>
          <a:schemeClr val="accent4">
            <a:lumMod val="75000"/>
            <a:alpha val="88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zh-CN" altLang="en-US" sz="1600" b="1" kern="1200" dirty="0">
              <a:latin typeface="KaiTi" panose="02010609060101010101" pitchFamily="49" charset="-122"/>
              <a:ea typeface="KaiTi" panose="02010609060101010101" pitchFamily="49" charset="-122"/>
            </a:rPr>
            <a:t>助力组织目标</a:t>
          </a:r>
          <a:endParaRPr lang="zh-CN" altLang="en-US" sz="1600" kern="1200" dirty="0">
            <a:latin typeface="KaiTi" panose="02010609060101010101" pitchFamily="49" charset="-122"/>
            <a:ea typeface="KaiTi" panose="02010609060101010101" pitchFamily="49" charset="-122"/>
          </a:endParaRPr>
        </a:p>
      </dsp:txBody>
      <dsp:txXfrm>
        <a:off x="277079" y="1507256"/>
        <a:ext cx="1906906" cy="29706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55964-FE8B-2945-9BFB-954863D0A7BC}" type="datetimeFigureOut">
              <a:rPr kumimoji="1" lang="zh-CN" altLang="en-US" smtClean="0"/>
              <a:t>2024/2/20</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AE28DE-E19A-C34B-B7AB-A6B5F2A07E6D}" type="slidenum">
              <a:rPr kumimoji="1" lang="zh-CN" altLang="en-US" smtClean="0"/>
              <a:t>‹#›</a:t>
            </a:fld>
            <a:endParaRPr kumimoji="1" lang="zh-CN" altLang="en-US"/>
          </a:p>
        </p:txBody>
      </p:sp>
    </p:spTree>
    <p:extLst>
      <p:ext uri="{BB962C8B-B14F-4D97-AF65-F5344CB8AC3E}">
        <p14:creationId xmlns:p14="http://schemas.microsoft.com/office/powerpoint/2010/main" val="4254126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3AE28DE-E19A-C34B-B7AB-A6B5F2A07E6D}" type="slidenum">
              <a:rPr kumimoji="1" lang="zh-CN" altLang="en-US" smtClean="0"/>
              <a:t>9</a:t>
            </a:fld>
            <a:endParaRPr kumimoji="1" lang="zh-CN" altLang="en-US"/>
          </a:p>
        </p:txBody>
      </p:sp>
    </p:spTree>
    <p:extLst>
      <p:ext uri="{BB962C8B-B14F-4D97-AF65-F5344CB8AC3E}">
        <p14:creationId xmlns:p14="http://schemas.microsoft.com/office/powerpoint/2010/main" val="655419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3AE28DE-E19A-C34B-B7AB-A6B5F2A07E6D}" type="slidenum">
              <a:rPr kumimoji="1" lang="zh-CN" altLang="en-US" smtClean="0"/>
              <a:t>10</a:t>
            </a:fld>
            <a:endParaRPr kumimoji="1" lang="zh-CN" altLang="en-US"/>
          </a:p>
        </p:txBody>
      </p:sp>
    </p:spTree>
    <p:extLst>
      <p:ext uri="{BB962C8B-B14F-4D97-AF65-F5344CB8AC3E}">
        <p14:creationId xmlns:p14="http://schemas.microsoft.com/office/powerpoint/2010/main" val="3998158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3AE28DE-E19A-C34B-B7AB-A6B5F2A07E6D}" type="slidenum">
              <a:rPr kumimoji="1" lang="zh-CN" altLang="en-US" smtClean="0"/>
              <a:t>12</a:t>
            </a:fld>
            <a:endParaRPr kumimoji="1" lang="zh-CN" altLang="en-US"/>
          </a:p>
        </p:txBody>
      </p:sp>
    </p:spTree>
    <p:extLst>
      <p:ext uri="{BB962C8B-B14F-4D97-AF65-F5344CB8AC3E}">
        <p14:creationId xmlns:p14="http://schemas.microsoft.com/office/powerpoint/2010/main" val="508734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9EB611-F2FF-B106-2229-F295EDE6335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69CB725E-F0B9-576F-213A-A07A02405E9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33482503-BC4C-211C-43F9-241677797A04}"/>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5" name="页脚占位符 4">
            <a:extLst>
              <a:ext uri="{FF2B5EF4-FFF2-40B4-BE49-F238E27FC236}">
                <a16:creationId xmlns:a16="http://schemas.microsoft.com/office/drawing/2014/main" id="{52E2A363-82E0-0563-6929-07412F28D72F}"/>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灯片编号占位符 5">
            <a:extLst>
              <a:ext uri="{FF2B5EF4-FFF2-40B4-BE49-F238E27FC236}">
                <a16:creationId xmlns:a16="http://schemas.microsoft.com/office/drawing/2014/main" id="{8D0225A2-AF14-0265-5626-D076376DC365}"/>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3178689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A669BA-826A-8E96-2E06-C8F82668A628}"/>
              </a:ext>
            </a:extLst>
          </p:cNvPr>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10255E47-3695-25EF-C83C-F15FB41CFC81}"/>
              </a:ext>
            </a:extLst>
          </p:cNvPr>
          <p:cNvSpPr>
            <a:spLocks noGrp="1"/>
          </p:cNvSpPr>
          <p:nvPr>
            <p:ph idx="1"/>
          </p:nvPr>
        </p:nvSpPr>
        <p:spPr>
          <a:xfrm>
            <a:off x="838200" y="1825625"/>
            <a:ext cx="10515600" cy="4351338"/>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39808EF9-5BE4-7024-379C-CE488AC440A1}"/>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5" name="页脚占位符 4">
            <a:extLst>
              <a:ext uri="{FF2B5EF4-FFF2-40B4-BE49-F238E27FC236}">
                <a16:creationId xmlns:a16="http://schemas.microsoft.com/office/drawing/2014/main" id="{CBBB2E4C-68C4-838B-59A7-BBC267942982}"/>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灯片编号占位符 5">
            <a:extLst>
              <a:ext uri="{FF2B5EF4-FFF2-40B4-BE49-F238E27FC236}">
                <a16:creationId xmlns:a16="http://schemas.microsoft.com/office/drawing/2014/main" id="{1A6D84B0-49CD-1B2C-AE45-004AAC390D25}"/>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1607568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D14A3D-959F-B59D-B04D-09598E36384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871865CD-6895-EF88-F876-9D700AE2BA2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A75686A9-D035-809B-B561-E31D700ECFCF}"/>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5" name="页脚占位符 4">
            <a:extLst>
              <a:ext uri="{FF2B5EF4-FFF2-40B4-BE49-F238E27FC236}">
                <a16:creationId xmlns:a16="http://schemas.microsoft.com/office/drawing/2014/main" id="{56B29612-8F58-99F1-5C0F-7E4891044482}"/>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灯片编号占位符 5">
            <a:extLst>
              <a:ext uri="{FF2B5EF4-FFF2-40B4-BE49-F238E27FC236}">
                <a16:creationId xmlns:a16="http://schemas.microsoft.com/office/drawing/2014/main" id="{5BF46A3A-FA4A-CF39-3FA1-378BD9079462}"/>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418609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A21143-7720-06DA-7863-75C96297922E}"/>
              </a:ext>
            </a:extLst>
          </p:cNvPr>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A4CA8DF2-0865-5558-9452-22B75CFBE92C}"/>
              </a:ext>
            </a:extLst>
          </p:cNvPr>
          <p:cNvSpPr>
            <a:spLocks noGrp="1"/>
          </p:cNvSpPr>
          <p:nvPr>
            <p:ph sz="half" idx="1"/>
          </p:nvPr>
        </p:nvSpPr>
        <p:spPr>
          <a:xfrm>
            <a:off x="838200" y="1825625"/>
            <a:ext cx="5181600" cy="4351338"/>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5BC5D263-FD4B-6C5D-0191-43EB0589B50C}"/>
              </a:ext>
            </a:extLst>
          </p:cNvPr>
          <p:cNvSpPr>
            <a:spLocks noGrp="1"/>
          </p:cNvSpPr>
          <p:nvPr>
            <p:ph sz="half" idx="2"/>
          </p:nvPr>
        </p:nvSpPr>
        <p:spPr>
          <a:xfrm>
            <a:off x="6172200" y="1825625"/>
            <a:ext cx="5181600" cy="4351338"/>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10CCCEF9-D07D-6997-0E56-C992C8035295}"/>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6" name="页脚占位符 5">
            <a:extLst>
              <a:ext uri="{FF2B5EF4-FFF2-40B4-BE49-F238E27FC236}">
                <a16:creationId xmlns:a16="http://schemas.microsoft.com/office/drawing/2014/main" id="{1990C767-EEF0-D225-D40A-98EAD56728CF}"/>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7" name="灯片编号占位符 6">
            <a:extLst>
              <a:ext uri="{FF2B5EF4-FFF2-40B4-BE49-F238E27FC236}">
                <a16:creationId xmlns:a16="http://schemas.microsoft.com/office/drawing/2014/main" id="{26BF1931-3524-7DD8-3A92-22787A31BF87}"/>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170557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722815-A5BC-CEC5-C194-77449853DA73}"/>
              </a:ext>
            </a:extLst>
          </p:cNvPr>
          <p:cNvSpPr>
            <a:spLocks noGrp="1"/>
          </p:cNvSpPr>
          <p:nvPr>
            <p:ph type="title"/>
          </p:nvPr>
        </p:nvSpPr>
        <p:spPr>
          <a:xfrm>
            <a:off x="839788" y="365125"/>
            <a:ext cx="10515600" cy="1325563"/>
          </a:xfrm>
          <a:prstGeom prst="rect">
            <a:avLst/>
          </a:prstGeo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DBE4E3AB-880A-6F30-8AB7-E565F6B67EF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E9CE1ED4-C9BB-E808-B3B6-03EBE5B74AB7}"/>
              </a:ext>
            </a:extLst>
          </p:cNvPr>
          <p:cNvSpPr>
            <a:spLocks noGrp="1"/>
          </p:cNvSpPr>
          <p:nvPr>
            <p:ph sz="half" idx="2"/>
          </p:nvPr>
        </p:nvSpPr>
        <p:spPr>
          <a:xfrm>
            <a:off x="839788" y="2505075"/>
            <a:ext cx="5157787" cy="3684588"/>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C7221FF8-01A4-11B8-9654-7770B143B4F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27E62564-AC24-CD4A-1949-AA74472D72DC}"/>
              </a:ext>
            </a:extLst>
          </p:cNvPr>
          <p:cNvSpPr>
            <a:spLocks noGrp="1"/>
          </p:cNvSpPr>
          <p:nvPr>
            <p:ph sz="quarter" idx="4"/>
          </p:nvPr>
        </p:nvSpPr>
        <p:spPr>
          <a:xfrm>
            <a:off x="6172200" y="2505075"/>
            <a:ext cx="5183188" cy="3684588"/>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C13390C2-5746-27F1-82FC-43FE517E4FCA}"/>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8" name="页脚占位符 7">
            <a:extLst>
              <a:ext uri="{FF2B5EF4-FFF2-40B4-BE49-F238E27FC236}">
                <a16:creationId xmlns:a16="http://schemas.microsoft.com/office/drawing/2014/main" id="{11883C2D-4C6F-5447-0029-29993F6AF13A}"/>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9" name="灯片编号占位符 8">
            <a:extLst>
              <a:ext uri="{FF2B5EF4-FFF2-40B4-BE49-F238E27FC236}">
                <a16:creationId xmlns:a16="http://schemas.microsoft.com/office/drawing/2014/main" id="{F155364E-BC49-9CFA-C9EE-948171002171}"/>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264877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331739-3274-E853-1F00-3A54ACCBF046}"/>
              </a:ext>
            </a:extLst>
          </p:cNvPr>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77DB35C0-E298-BC23-53CB-9A7C473E2D56}"/>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4" name="页脚占位符 3">
            <a:extLst>
              <a:ext uri="{FF2B5EF4-FFF2-40B4-BE49-F238E27FC236}">
                <a16:creationId xmlns:a16="http://schemas.microsoft.com/office/drawing/2014/main" id="{E087A86B-4996-D742-9DC7-40B0EEFD853E}"/>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5" name="灯片编号占位符 4">
            <a:extLst>
              <a:ext uri="{FF2B5EF4-FFF2-40B4-BE49-F238E27FC236}">
                <a16:creationId xmlns:a16="http://schemas.microsoft.com/office/drawing/2014/main" id="{21766BF8-9899-52D4-2687-98EB8FA97D65}"/>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3416475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E62132F-D499-1031-57D0-1F584834807C}"/>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3" name="页脚占位符 2">
            <a:extLst>
              <a:ext uri="{FF2B5EF4-FFF2-40B4-BE49-F238E27FC236}">
                <a16:creationId xmlns:a16="http://schemas.microsoft.com/office/drawing/2014/main" id="{549A1C91-9B04-C73B-79EE-921752C883DB}"/>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4" name="灯片编号占位符 3">
            <a:extLst>
              <a:ext uri="{FF2B5EF4-FFF2-40B4-BE49-F238E27FC236}">
                <a16:creationId xmlns:a16="http://schemas.microsoft.com/office/drawing/2014/main" id="{39254939-CAD0-1601-1024-08C131AD9C56}"/>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2983705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C72756-2EB3-F94F-BF6A-A88B89FC184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8A5DB0FB-79A7-30EC-1B38-C02DF634D28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5DB7A33C-8E29-2688-90DC-DA45E78A2F1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2706B9FF-7211-FCA3-1806-F004D0446142}"/>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6" name="页脚占位符 5">
            <a:extLst>
              <a:ext uri="{FF2B5EF4-FFF2-40B4-BE49-F238E27FC236}">
                <a16:creationId xmlns:a16="http://schemas.microsoft.com/office/drawing/2014/main" id="{35A5A959-FD0F-20D9-F3B0-031F503BB6FD}"/>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7" name="灯片编号占位符 6">
            <a:extLst>
              <a:ext uri="{FF2B5EF4-FFF2-40B4-BE49-F238E27FC236}">
                <a16:creationId xmlns:a16="http://schemas.microsoft.com/office/drawing/2014/main" id="{7EF9AAD1-B697-C28C-648F-C299940DACCA}"/>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4266715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5C49A7-F4E8-D2FE-844B-DCEED41A0F6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75C5F64E-3B97-5583-2EC0-11FB9FEC0F0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E8E0FBC1-8220-9A46-BA72-73144DD12B5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398E459D-B3C6-55B4-23D6-5192DE588216}"/>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6" name="页脚占位符 5">
            <a:extLst>
              <a:ext uri="{FF2B5EF4-FFF2-40B4-BE49-F238E27FC236}">
                <a16:creationId xmlns:a16="http://schemas.microsoft.com/office/drawing/2014/main" id="{22610C0F-0013-D18C-50DF-A979BE940A85}"/>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7" name="灯片编号占位符 6">
            <a:extLst>
              <a:ext uri="{FF2B5EF4-FFF2-40B4-BE49-F238E27FC236}">
                <a16:creationId xmlns:a16="http://schemas.microsoft.com/office/drawing/2014/main" id="{E06A4EEE-8EB8-8A9C-5A39-BFD57DE82F32}"/>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129997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8450C5-32EA-78EE-7A88-8F346C73D420}"/>
              </a:ext>
            </a:extLst>
          </p:cNvPr>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88BA63A4-2BB4-FD8E-1DA5-AD780E14BE95}"/>
              </a:ext>
            </a:extLst>
          </p:cNvPr>
          <p:cNvSpPr>
            <a:spLocks noGrp="1"/>
          </p:cNvSpPr>
          <p:nvPr>
            <p:ph type="body" orient="vert" idx="1"/>
          </p:nvPr>
        </p:nvSpPr>
        <p:spPr>
          <a:xfrm>
            <a:off x="838200" y="1825625"/>
            <a:ext cx="10515600" cy="4351338"/>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215B7324-F97E-FA93-587C-5E1BB754ACE0}"/>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5" name="页脚占位符 4">
            <a:extLst>
              <a:ext uri="{FF2B5EF4-FFF2-40B4-BE49-F238E27FC236}">
                <a16:creationId xmlns:a16="http://schemas.microsoft.com/office/drawing/2014/main" id="{FF60A8E1-BC4A-4B3C-C7DB-041B41694F5E}"/>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灯片编号占位符 5">
            <a:extLst>
              <a:ext uri="{FF2B5EF4-FFF2-40B4-BE49-F238E27FC236}">
                <a16:creationId xmlns:a16="http://schemas.microsoft.com/office/drawing/2014/main" id="{85801FE1-777C-AD32-8E17-80F764490688}"/>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63553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8B241C9-6DDD-3DAF-D15F-3A9486C93E86}"/>
              </a:ext>
            </a:extLst>
          </p:cNvPr>
          <p:cNvSpPr>
            <a:spLocks noGrp="1"/>
          </p:cNvSpPr>
          <p:nvPr>
            <p:ph type="title" orient="vert"/>
          </p:nvPr>
        </p:nvSpPr>
        <p:spPr>
          <a:xfrm>
            <a:off x="8724900" y="365125"/>
            <a:ext cx="2628900" cy="5811838"/>
          </a:xfrm>
          <a:prstGeom prst="rect">
            <a:avLst/>
          </a:prstGeo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5B1999BF-A76A-7E1C-4256-2C62750D7F1E}"/>
              </a:ext>
            </a:extLst>
          </p:cNvPr>
          <p:cNvSpPr>
            <a:spLocks noGrp="1"/>
          </p:cNvSpPr>
          <p:nvPr>
            <p:ph type="body" orient="vert" idx="1"/>
          </p:nvPr>
        </p:nvSpPr>
        <p:spPr>
          <a:xfrm>
            <a:off x="838200" y="365125"/>
            <a:ext cx="7734300" cy="5811838"/>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F3527BCF-680C-9386-52ED-AF1A688E8F65}"/>
              </a:ext>
            </a:extLst>
          </p:cNvPr>
          <p:cNvSpPr>
            <a:spLocks noGrp="1"/>
          </p:cNvSpPr>
          <p:nvPr>
            <p:ph type="dt" sz="half" idx="10"/>
          </p:nvPr>
        </p:nvSpPr>
        <p:spPr>
          <a:xfrm>
            <a:off x="838200" y="6356350"/>
            <a:ext cx="2743200" cy="365125"/>
          </a:xfrm>
          <a:prstGeom prst="rect">
            <a:avLst/>
          </a:prstGeom>
        </p:spPr>
        <p:txBody>
          <a:bodyPr/>
          <a:lstStyle/>
          <a:p>
            <a:fld id="{661F394F-55BB-854B-8D88-FECC46BA9EDF}" type="datetimeFigureOut">
              <a:rPr kumimoji="1" lang="zh-CN" altLang="en-US" smtClean="0"/>
              <a:t>2024/2/20</a:t>
            </a:fld>
            <a:endParaRPr kumimoji="1" lang="zh-CN" altLang="en-US"/>
          </a:p>
        </p:txBody>
      </p:sp>
      <p:sp>
        <p:nvSpPr>
          <p:cNvPr id="5" name="页脚占位符 4">
            <a:extLst>
              <a:ext uri="{FF2B5EF4-FFF2-40B4-BE49-F238E27FC236}">
                <a16:creationId xmlns:a16="http://schemas.microsoft.com/office/drawing/2014/main" id="{EF03DD8A-35B2-F061-3876-8458239BE464}"/>
              </a:ext>
            </a:extLst>
          </p:cNvPr>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灯片编号占位符 5">
            <a:extLst>
              <a:ext uri="{FF2B5EF4-FFF2-40B4-BE49-F238E27FC236}">
                <a16:creationId xmlns:a16="http://schemas.microsoft.com/office/drawing/2014/main" id="{7ACA9B71-51B7-DB51-41FF-DD922608851C}"/>
              </a:ext>
            </a:extLst>
          </p:cNvPr>
          <p:cNvSpPr>
            <a:spLocks noGrp="1"/>
          </p:cNvSpPr>
          <p:nvPr>
            <p:ph type="sldNum" sz="quarter" idx="12"/>
          </p:nvPr>
        </p:nvSpPr>
        <p:spPr>
          <a:xfrm>
            <a:off x="8610600" y="6356350"/>
            <a:ext cx="2743200" cy="365125"/>
          </a:xfrm>
          <a:prstGeom prst="rect">
            <a:avLst/>
          </a:prstGeom>
        </p:spPr>
        <p:txBody>
          <a:bodyPr/>
          <a:lstStyle/>
          <a:p>
            <a:fld id="{DAD0D9F4-5F9D-FA42-A643-5F1899AD0BBD}" type="slidenum">
              <a:rPr kumimoji="1" lang="zh-CN" altLang="en-US" smtClean="0"/>
              <a:t>‹#›</a:t>
            </a:fld>
            <a:endParaRPr kumimoji="1" lang="zh-CN" altLang="en-US"/>
          </a:p>
        </p:txBody>
      </p:sp>
    </p:spTree>
    <p:extLst>
      <p:ext uri="{BB962C8B-B14F-4D97-AF65-F5344CB8AC3E}">
        <p14:creationId xmlns:p14="http://schemas.microsoft.com/office/powerpoint/2010/main" val="228253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68943969-764D-8804-3281-4AF8AEC8DAB3}"/>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8640CFDD-E692-AD3F-72C2-43AC97C55E55}"/>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682593" y="4044"/>
            <a:ext cx="1509407" cy="849041"/>
          </a:xfrm>
          <a:prstGeom prst="rect">
            <a:avLst/>
          </a:prstGeom>
        </p:spPr>
      </p:pic>
      <p:cxnSp>
        <p:nvCxnSpPr>
          <p:cNvPr id="9" name="肘形连接符 8">
            <a:extLst>
              <a:ext uri="{FF2B5EF4-FFF2-40B4-BE49-F238E27FC236}">
                <a16:creationId xmlns:a16="http://schemas.microsoft.com/office/drawing/2014/main" id="{B883792A-7855-C622-A898-144AC2043406}"/>
              </a:ext>
            </a:extLst>
          </p:cNvPr>
          <p:cNvCxnSpPr>
            <a:cxnSpLocks/>
          </p:cNvCxnSpPr>
          <p:nvPr userDrawn="1"/>
        </p:nvCxnSpPr>
        <p:spPr>
          <a:xfrm rot="10800000" flipV="1">
            <a:off x="446738" y="762000"/>
            <a:ext cx="11298526" cy="5600698"/>
          </a:xfrm>
          <a:prstGeom prst="bentConnector3">
            <a:avLst>
              <a:gd name="adj1" fmla="val -20"/>
            </a:avLst>
          </a:prstGeom>
          <a:ln w="31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肘形连接符 10">
            <a:extLst>
              <a:ext uri="{FF2B5EF4-FFF2-40B4-BE49-F238E27FC236}">
                <a16:creationId xmlns:a16="http://schemas.microsoft.com/office/drawing/2014/main" id="{D3F715ED-8A88-DE03-3C97-FF922D241F65}"/>
              </a:ext>
            </a:extLst>
          </p:cNvPr>
          <p:cNvCxnSpPr>
            <a:cxnSpLocks/>
            <a:endCxn id="8" idx="1"/>
          </p:cNvCxnSpPr>
          <p:nvPr userDrawn="1"/>
        </p:nvCxnSpPr>
        <p:spPr>
          <a:xfrm flipV="1">
            <a:off x="446736" y="428565"/>
            <a:ext cx="10235857" cy="5934133"/>
          </a:xfrm>
          <a:prstGeom prst="bentConnector3">
            <a:avLst>
              <a:gd name="adj1" fmla="val -2"/>
            </a:avLst>
          </a:prstGeom>
          <a:ln w="31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414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3" Type="http://schemas.openxmlformats.org/officeDocument/2006/relationships/image" Target="../media/image4.png"/><Relationship Id="rId7" Type="http://schemas.microsoft.com/office/2007/relationships/hdphoto" Target="../media/hdphoto1.wdp"/><Relationship Id="rId12" Type="http://schemas.openxmlformats.org/officeDocument/2006/relationships/image" Target="../media/image9.png"/><Relationship Id="rId2" Type="http://schemas.openxmlformats.org/officeDocument/2006/relationships/image" Target="../media/image1.jpe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6.png"/><Relationship Id="rId11" Type="http://schemas.microsoft.com/office/2007/relationships/hdphoto" Target="../media/hdphoto3.wdp"/><Relationship Id="rId5" Type="http://schemas.openxmlformats.org/officeDocument/2006/relationships/image" Target="../media/image2.png"/><Relationship Id="rId15" Type="http://schemas.openxmlformats.org/officeDocument/2006/relationships/image" Target="../media/image11.png"/><Relationship Id="rId10" Type="http://schemas.openxmlformats.org/officeDocument/2006/relationships/image" Target="../media/image8.png"/><Relationship Id="rId4" Type="http://schemas.openxmlformats.org/officeDocument/2006/relationships/image" Target="../media/image5.png"/><Relationship Id="rId9" Type="http://schemas.microsoft.com/office/2007/relationships/hdphoto" Target="../media/hdphoto2.wdp"/><Relationship Id="rId14" Type="http://schemas.microsoft.com/office/2007/relationships/hdphoto" Target="../media/hdphoto4.wdp"/></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8.png"/><Relationship Id="rId4" Type="http://schemas.openxmlformats.org/officeDocument/2006/relationships/diagramLayout" Target="../diagrams/layout1.xml"/><Relationship Id="rId9" Type="http://schemas.openxmlformats.org/officeDocument/2006/relationships/image" Target="../media/image27.jpe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tiff"/><Relationship Id="rId7" Type="http://schemas.openxmlformats.org/officeDocument/2006/relationships/image" Target="../media/image33.pn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2.jpeg"/><Relationship Id="rId10" Type="http://schemas.openxmlformats.org/officeDocument/2006/relationships/image" Target="../media/image36.jpeg"/><Relationship Id="rId4" Type="http://schemas.openxmlformats.org/officeDocument/2006/relationships/image" Target="../media/image31.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8.png"/><Relationship Id="rId7" Type="http://schemas.microsoft.com/office/2007/relationships/hdphoto" Target="../media/hdphoto5.wdp"/><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29.jpe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microsoft.com/office/2007/relationships/hdphoto" Target="../media/hdphoto7.wdp"/><Relationship Id="rId10" Type="http://schemas.microsoft.com/office/2007/relationships/hdphoto" Target="../media/hdphoto9.wdp"/><Relationship Id="rId4" Type="http://schemas.openxmlformats.org/officeDocument/2006/relationships/image" Target="../media/image42.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6.jpeg"/><Relationship Id="rId3" Type="http://schemas.openxmlformats.org/officeDocument/2006/relationships/image" Target="../media/image46.png"/><Relationship Id="rId7" Type="http://schemas.openxmlformats.org/officeDocument/2006/relationships/image" Target="../media/image50.jpeg"/><Relationship Id="rId12" Type="http://schemas.openxmlformats.org/officeDocument/2006/relationships/image" Target="../media/image5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jpeg"/><Relationship Id="rId5" Type="http://schemas.openxmlformats.org/officeDocument/2006/relationships/image" Target="../media/image48.png"/><Relationship Id="rId10" Type="http://schemas.openxmlformats.org/officeDocument/2006/relationships/image" Target="../media/image53.jpeg"/><Relationship Id="rId4" Type="http://schemas.openxmlformats.org/officeDocument/2006/relationships/image" Target="../media/image47.png"/><Relationship Id="rId9" Type="http://schemas.openxmlformats.org/officeDocument/2006/relationships/image" Target="../media/image52.jpeg"/><Relationship Id="rId14" Type="http://schemas.openxmlformats.org/officeDocument/2006/relationships/image" Target="../media/image57.jpeg"/></Relationships>
</file>

<file path=ppt/slides/_rels/slide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microsoft.com/office/2007/relationships/hdphoto" Target="../media/hdphoto10.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4.png"/><Relationship Id="rId4" Type="http://schemas.openxmlformats.org/officeDocument/2006/relationships/image" Target="../media/image59.png"/><Relationship Id="rId9" Type="http://schemas.openxmlformats.org/officeDocument/2006/relationships/image" Target="../media/image63.png"/></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7.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6.jpe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5.png"/><Relationship Id="rId5" Type="http://schemas.openxmlformats.org/officeDocument/2006/relationships/image" Target="../media/image71.jpeg"/><Relationship Id="rId10" Type="http://schemas.openxmlformats.org/officeDocument/2006/relationships/image" Target="../media/image34.png"/><Relationship Id="rId4" Type="http://schemas.openxmlformats.org/officeDocument/2006/relationships/image" Target="../media/image70.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2.jpe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74.png"/><Relationship Id="rId4" Type="http://schemas.openxmlformats.org/officeDocument/2006/relationships/image" Target="../media/image80.png"/></Relationships>
</file>

<file path=ppt/slides/_rels/slide15.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74.png"/><Relationship Id="rId7"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Layout" Target="../slideLayouts/slideLayout7.xml"/><Relationship Id="rId6" Type="http://schemas.microsoft.com/office/2007/relationships/hdphoto" Target="../media/hdphoto11.wdp"/><Relationship Id="rId5" Type="http://schemas.openxmlformats.org/officeDocument/2006/relationships/image" Target="../media/image85.png"/><Relationship Id="rId10" Type="http://schemas.openxmlformats.org/officeDocument/2006/relationships/image" Target="../media/image88.png"/><Relationship Id="rId4" Type="http://schemas.openxmlformats.org/officeDocument/2006/relationships/image" Target="../media/image84.png"/><Relationship Id="rId9" Type="http://schemas.openxmlformats.org/officeDocument/2006/relationships/image" Target="../media/image87.png"/></Relationships>
</file>

<file path=ppt/slides/_rels/slide16.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7.png"/><Relationship Id="rId3" Type="http://schemas.openxmlformats.org/officeDocument/2006/relationships/image" Target="../media/image89.png"/><Relationship Id="rId7" Type="http://schemas.openxmlformats.org/officeDocument/2006/relationships/image" Target="../media/image92.png"/><Relationship Id="rId12" Type="http://schemas.openxmlformats.org/officeDocument/2006/relationships/image" Target="../media/image96.pn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91.png"/><Relationship Id="rId11" Type="http://schemas.openxmlformats.org/officeDocument/2006/relationships/image" Target="../media/image95.png"/><Relationship Id="rId5" Type="http://schemas.openxmlformats.org/officeDocument/2006/relationships/image" Target="../media/image90.png"/><Relationship Id="rId15" Type="http://schemas.openxmlformats.org/officeDocument/2006/relationships/image" Target="../media/image99.png"/><Relationship Id="rId10" Type="http://schemas.microsoft.com/office/2007/relationships/hdphoto" Target="../media/hdphoto13.wdp"/><Relationship Id="rId4" Type="http://schemas.openxmlformats.org/officeDocument/2006/relationships/image" Target="../media/image2.png"/><Relationship Id="rId9" Type="http://schemas.openxmlformats.org/officeDocument/2006/relationships/image" Target="../media/image94.png"/><Relationship Id="rId14" Type="http://schemas.openxmlformats.org/officeDocument/2006/relationships/image" Target="../media/image98.png"/></Relationships>
</file>

<file path=ppt/slides/_rels/slide17.xml.rels><?xml version="1.0" encoding="UTF-8" standalone="yes"?>
<Relationships xmlns="http://schemas.openxmlformats.org/package/2006/relationships"><Relationship Id="rId8" Type="http://schemas.openxmlformats.org/officeDocument/2006/relationships/image" Target="../media/image106.jpeg"/><Relationship Id="rId13" Type="http://schemas.openxmlformats.org/officeDocument/2006/relationships/image" Target="../media/image111.jpeg"/><Relationship Id="rId18" Type="http://schemas.openxmlformats.org/officeDocument/2006/relationships/image" Target="../media/image116.png"/><Relationship Id="rId3" Type="http://schemas.openxmlformats.org/officeDocument/2006/relationships/image" Target="../media/image101.jpeg"/><Relationship Id="rId7" Type="http://schemas.openxmlformats.org/officeDocument/2006/relationships/image" Target="../media/image105.jpeg"/><Relationship Id="rId12" Type="http://schemas.openxmlformats.org/officeDocument/2006/relationships/image" Target="../media/image110.jpeg"/><Relationship Id="rId17" Type="http://schemas.openxmlformats.org/officeDocument/2006/relationships/image" Target="../media/image115.png"/><Relationship Id="rId2" Type="http://schemas.openxmlformats.org/officeDocument/2006/relationships/image" Target="../media/image100.png"/><Relationship Id="rId16" Type="http://schemas.openxmlformats.org/officeDocument/2006/relationships/image" Target="../media/image114.jpeg"/><Relationship Id="rId1" Type="http://schemas.openxmlformats.org/officeDocument/2006/relationships/slideLayout" Target="../slideLayouts/slideLayout7.xml"/><Relationship Id="rId6" Type="http://schemas.openxmlformats.org/officeDocument/2006/relationships/image" Target="../media/image104.jpeg"/><Relationship Id="rId11" Type="http://schemas.openxmlformats.org/officeDocument/2006/relationships/image" Target="../media/image109.jpeg"/><Relationship Id="rId5" Type="http://schemas.openxmlformats.org/officeDocument/2006/relationships/image" Target="../media/image103.jpeg"/><Relationship Id="rId15" Type="http://schemas.openxmlformats.org/officeDocument/2006/relationships/image" Target="../media/image113.jpeg"/><Relationship Id="rId10" Type="http://schemas.openxmlformats.org/officeDocument/2006/relationships/image" Target="../media/image108.jpeg"/><Relationship Id="rId19" Type="http://schemas.openxmlformats.org/officeDocument/2006/relationships/image" Target="../media/image117.png"/><Relationship Id="rId4" Type="http://schemas.openxmlformats.org/officeDocument/2006/relationships/image" Target="../media/image102.jpeg"/><Relationship Id="rId9" Type="http://schemas.openxmlformats.org/officeDocument/2006/relationships/image" Target="../media/image107.jpeg"/><Relationship Id="rId14" Type="http://schemas.openxmlformats.org/officeDocument/2006/relationships/image" Target="../media/image1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3749F07-67BF-A23E-E349-FFDA48943C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70237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id="{B047DF70-0DAB-E5AC-29CE-6F2EF10BF0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 y="-8061"/>
            <a:ext cx="12192001" cy="6858001"/>
          </a:xfrm>
          <a:prstGeom prst="rect">
            <a:avLst/>
          </a:prstGeom>
        </p:spPr>
      </p:pic>
      <p:pic>
        <p:nvPicPr>
          <p:cNvPr id="22" name="图片 21">
            <a:extLst>
              <a:ext uri="{FF2B5EF4-FFF2-40B4-BE49-F238E27FC236}">
                <a16:creationId xmlns:a16="http://schemas.microsoft.com/office/drawing/2014/main" id="{14171B6D-9625-D6E8-AD6B-A134CD109EDA}"/>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b="31484"/>
          <a:stretch/>
        </p:blipFill>
        <p:spPr>
          <a:xfrm>
            <a:off x="-1" y="3904846"/>
            <a:ext cx="8501519" cy="4135294"/>
          </a:xfrm>
          <a:prstGeom prst="rect">
            <a:avLst/>
          </a:prstGeom>
        </p:spPr>
      </p:pic>
      <p:pic>
        <p:nvPicPr>
          <p:cNvPr id="8" name="Picture 6">
            <a:extLst>
              <a:ext uri="{FF2B5EF4-FFF2-40B4-BE49-F238E27FC236}">
                <a16:creationId xmlns:a16="http://schemas.microsoft.com/office/drawing/2014/main" id="{638117BB-9AF0-3F31-3B0E-78F8C98230A4}"/>
              </a:ext>
            </a:extLst>
          </p:cNvPr>
          <p:cNvPicPr>
            <a:picLocks noChangeAspect="1" noChangeArrowheads="1"/>
          </p:cNvPicPr>
          <p:nvPr/>
        </p:nvPicPr>
        <p:blipFill rotWithShape="1">
          <a:blip r:embed="rId4" cstate="screen">
            <a:duotone>
              <a:schemeClr val="accent2">
                <a:shade val="45000"/>
                <a:satMod val="135000"/>
              </a:schemeClr>
              <a:prstClr val="white"/>
            </a:duotone>
            <a:alphaModFix amt="15000"/>
            <a:extLst>
              <a:ext uri="{28A0092B-C50C-407E-A947-70E740481C1C}">
                <a14:useLocalDpi xmlns:a14="http://schemas.microsoft.com/office/drawing/2010/main"/>
              </a:ext>
            </a:extLst>
          </a:blip>
          <a:srcRect t="48050" b="24071"/>
          <a:stretch/>
        </p:blipFill>
        <p:spPr bwMode="auto">
          <a:xfrm>
            <a:off x="8466672" y="1479395"/>
            <a:ext cx="5790831" cy="64997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58ACCEF-E1E6-B565-993B-A92B9EFB1A22}"/>
              </a:ext>
            </a:extLst>
          </p:cNvPr>
          <p:cNvPicPr>
            <a:picLocks noChangeAspect="1" noChangeArrowheads="1"/>
          </p:cNvPicPr>
          <p:nvPr/>
        </p:nvPicPr>
        <p:blipFill rotWithShape="1">
          <a:blip r:embed="rId4" cstate="screen">
            <a:alphaModFix amt="10000"/>
            <a:duotone>
              <a:schemeClr val="accent2">
                <a:shade val="45000"/>
                <a:satMod val="135000"/>
              </a:schemeClr>
              <a:prstClr val="white"/>
            </a:duotone>
            <a:extLst>
              <a:ext uri="{28A0092B-C50C-407E-A947-70E740481C1C}">
                <a14:useLocalDpi xmlns:a14="http://schemas.microsoft.com/office/drawing/2010/main"/>
              </a:ext>
            </a:extLst>
          </a:blip>
          <a:srcRect b="72121"/>
          <a:stretch/>
        </p:blipFill>
        <p:spPr bwMode="auto">
          <a:xfrm>
            <a:off x="-418963" y="-1437776"/>
            <a:ext cx="5639982" cy="6330466"/>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a:extLst>
              <a:ext uri="{FF2B5EF4-FFF2-40B4-BE49-F238E27FC236}">
                <a16:creationId xmlns:a16="http://schemas.microsoft.com/office/drawing/2014/main" id="{F4985B49-7B49-19AE-DC03-567492643D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38221" y="91324"/>
            <a:ext cx="1509407" cy="849041"/>
          </a:xfrm>
          <a:prstGeom prst="rect">
            <a:avLst/>
          </a:prstGeom>
        </p:spPr>
      </p:pic>
      <p:grpSp>
        <p:nvGrpSpPr>
          <p:cNvPr id="19" name="组合 18">
            <a:extLst>
              <a:ext uri="{FF2B5EF4-FFF2-40B4-BE49-F238E27FC236}">
                <a16:creationId xmlns:a16="http://schemas.microsoft.com/office/drawing/2014/main" id="{B6666C5C-9D50-CA4E-7A55-81675D1BAAB3}"/>
              </a:ext>
            </a:extLst>
          </p:cNvPr>
          <p:cNvGrpSpPr/>
          <p:nvPr/>
        </p:nvGrpSpPr>
        <p:grpSpPr>
          <a:xfrm>
            <a:off x="1851375" y="-371093"/>
            <a:ext cx="7035972" cy="9957044"/>
            <a:chOff x="1611162" y="0"/>
            <a:chExt cx="6558478" cy="9281312"/>
          </a:xfrm>
        </p:grpSpPr>
        <p:pic>
          <p:nvPicPr>
            <p:cNvPr id="7" name="图片 6">
              <a:extLst>
                <a:ext uri="{FF2B5EF4-FFF2-40B4-BE49-F238E27FC236}">
                  <a16:creationId xmlns:a16="http://schemas.microsoft.com/office/drawing/2014/main" id="{69FD8966-EAA9-FAB1-0F13-B11C5E047DF9}"/>
                </a:ext>
              </a:extLst>
            </p:cNvPr>
            <p:cNvPicPr>
              <a:picLocks noChangeAspect="1"/>
            </p:cNvPicPr>
            <p:nvPr/>
          </p:nvPicPr>
          <p:blipFill>
            <a:blip r:embed="rId6">
              <a:alphaModFix amt="80000"/>
              <a:extLst>
                <a:ext uri="{BEBA8EAE-BF5A-486C-A8C5-ECC9F3942E4B}">
                  <a14:imgProps xmlns:a14="http://schemas.microsoft.com/office/drawing/2010/main">
                    <a14:imgLayer r:embed="rId7">
                      <a14:imgEffect>
                        <a14:artisticTexturizer scaling="38"/>
                      </a14:imgEffect>
                      <a14:imgEffect>
                        <a14:colorTemperature colorTemp="6120"/>
                      </a14:imgEffect>
                    </a14:imgLayer>
                  </a14:imgProps>
                </a:ext>
              </a:extLst>
            </a:blip>
            <a:stretch>
              <a:fillRect/>
            </a:stretch>
          </p:blipFill>
          <p:spPr>
            <a:xfrm>
              <a:off x="1611162" y="0"/>
              <a:ext cx="6558478" cy="9281312"/>
            </a:xfrm>
            <a:prstGeom prst="rect">
              <a:avLst/>
            </a:prstGeom>
            <a:effectLst>
              <a:outerShdw blurRad="127000" dist="63500" dir="8100000" algn="tr" rotWithShape="0">
                <a:prstClr val="black">
                  <a:alpha val="40000"/>
                </a:prstClr>
              </a:outerShdw>
            </a:effectLst>
            <a:scene3d>
              <a:camera prst="isometricTopUp"/>
              <a:lightRig rig="threePt" dir="t"/>
            </a:scene3d>
          </p:spPr>
        </p:pic>
        <p:pic>
          <p:nvPicPr>
            <p:cNvPr id="9" name="图片 8">
              <a:extLst>
                <a:ext uri="{FF2B5EF4-FFF2-40B4-BE49-F238E27FC236}">
                  <a16:creationId xmlns:a16="http://schemas.microsoft.com/office/drawing/2014/main" id="{F98C76E7-BF30-ABA3-3D42-42E050DD538F}"/>
                </a:ext>
              </a:extLst>
            </p:cNvPr>
            <p:cNvPicPr>
              <a:picLocks noChangeAspect="1"/>
            </p:cNvPicPr>
            <p:nvPr/>
          </p:nvPicPr>
          <p:blipFill>
            <a:blip r:embed="rId8" cstate="screen">
              <a:alphaModFix amt="90000"/>
              <a:extLst>
                <a:ext uri="{BEBA8EAE-BF5A-486C-A8C5-ECC9F3942E4B}">
                  <a14:imgProps xmlns:a14="http://schemas.microsoft.com/office/drawing/2010/main">
                    <a14:imgLayer r:embed="rId9">
                      <a14:imgEffect>
                        <a14:artisticTexturizer scaling="50"/>
                      </a14:imgEffect>
                      <a14:imgEffect>
                        <a14:colorTemperature colorTemp="11500"/>
                      </a14:imgEffect>
                      <a14:imgEffect>
                        <a14:saturation sat="216000"/>
                      </a14:imgEffect>
                    </a14:imgLayer>
                  </a14:imgProps>
                </a:ext>
                <a:ext uri="{28A0092B-C50C-407E-A947-70E740481C1C}">
                  <a14:useLocalDpi xmlns:a14="http://schemas.microsoft.com/office/drawing/2010/main"/>
                </a:ext>
              </a:extLst>
            </a:blip>
            <a:stretch>
              <a:fillRect/>
            </a:stretch>
          </p:blipFill>
          <p:spPr>
            <a:xfrm>
              <a:off x="2928998" y="1025499"/>
              <a:ext cx="3139735" cy="3093562"/>
            </a:xfrm>
            <a:prstGeom prst="rect">
              <a:avLst/>
            </a:prstGeom>
            <a:scene3d>
              <a:camera prst="isometricTopUp"/>
              <a:lightRig rig="threePt" dir="t"/>
            </a:scene3d>
          </p:spPr>
        </p:pic>
        <p:sp>
          <p:nvSpPr>
            <p:cNvPr id="14" name="文本框 13">
              <a:extLst>
                <a:ext uri="{FF2B5EF4-FFF2-40B4-BE49-F238E27FC236}">
                  <a16:creationId xmlns:a16="http://schemas.microsoft.com/office/drawing/2014/main" id="{AB4A809B-D1E4-32B3-A9DF-9C283FA9F0F8}"/>
                </a:ext>
              </a:extLst>
            </p:cNvPr>
            <p:cNvSpPr txBox="1"/>
            <p:nvPr/>
          </p:nvSpPr>
          <p:spPr>
            <a:xfrm>
              <a:off x="2766191" y="1874728"/>
              <a:ext cx="3758251" cy="5625978"/>
            </a:xfrm>
            <a:prstGeom prst="rect">
              <a:avLst/>
            </a:prstGeom>
            <a:noFill/>
            <a:scene3d>
              <a:camera prst="isometricTopUp"/>
              <a:lightRig rig="threePt" dir="t"/>
            </a:scene3d>
          </p:spPr>
          <p:txBody>
            <a:bodyPr vert="eaVert" wrap="square" rtlCol="0">
              <a:spAutoFit/>
            </a:bodyPr>
            <a:lstStyle/>
            <a:p>
              <a:pPr>
                <a:lnSpc>
                  <a:spcPts val="5000"/>
                </a:lnSpc>
              </a:pPr>
              <a:r>
                <a:rPr lang="zh-CN" altLang="en-US"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天下英雄出我辈，江湖十年风再起！</a:t>
              </a:r>
              <a:endParaRPr lang="en-US"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endParaRPr>
            </a:p>
            <a:p>
              <a:pPr>
                <a:lnSpc>
                  <a:spcPts val="5000"/>
                </a:lnSpc>
              </a:pPr>
              <a:r>
                <a:rPr lang="zh-CN" altLang="en-US"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诚邀天下豪侠，共赴武林十年之约，</a:t>
              </a:r>
              <a:endParaRPr lang="en-US"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endParaRPr>
            </a:p>
            <a:p>
              <a:pPr>
                <a:lnSpc>
                  <a:spcPts val="5000"/>
                </a:lnSpc>
              </a:pPr>
              <a:r>
                <a:rPr lang="zh-CN"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决出胸有定见</a:t>
              </a:r>
              <a:r>
                <a:rPr lang="zh-CN" altLang="en-US"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、雄霸天下</a:t>
              </a:r>
              <a:r>
                <a:rPr lang="zh-CN"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的武林</a:t>
              </a:r>
              <a:r>
                <a:rPr lang="zh-CN" altLang="en-US"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盟</a:t>
              </a:r>
              <a:r>
                <a:rPr lang="zh-CN"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主</a:t>
              </a:r>
              <a:r>
                <a:rPr lang="zh-CN" altLang="en-US"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a:t>
              </a:r>
              <a:r>
                <a:rPr lang="zh-CN"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rPr>
                <a:t>风云际会，看谁能笑傲江湖？</a:t>
              </a:r>
              <a:endParaRPr lang="en-US" altLang="zh-CN" sz="2800" dirty="0">
                <a:solidFill>
                  <a:schemeClr val="tx1">
                    <a:alpha val="75000"/>
                  </a:schemeClr>
                </a:solidFill>
                <a:latin typeface="华文新魏" panose="02010800040101010101" charset="-122"/>
                <a:ea typeface="华文新魏" panose="02010800040101010101" charset="-122"/>
                <a:cs typeface="华文新魏" panose="02010800040101010101" charset="-122"/>
              </a:endParaRPr>
            </a:p>
            <a:p>
              <a:pPr>
                <a:lnSpc>
                  <a:spcPts val="5000"/>
                </a:lnSpc>
              </a:pPr>
              <a:endParaRPr kumimoji="1" lang="en-US" altLang="zh-CN" sz="2800" dirty="0">
                <a:solidFill>
                  <a:schemeClr val="tx1">
                    <a:alpha val="75000"/>
                  </a:schemeClr>
                </a:solidFill>
                <a:latin typeface="华文新魏" panose="02010800040101010101" charset="-122"/>
                <a:ea typeface="华文新魏" panose="02010800040101010101" charset="-122"/>
              </a:endParaRPr>
            </a:p>
            <a:p>
              <a:pPr algn="r">
                <a:lnSpc>
                  <a:spcPts val="5000"/>
                </a:lnSpc>
              </a:pPr>
              <a:r>
                <a:rPr kumimoji="1" lang="zh-CN" altLang="en-US" sz="2800" dirty="0">
                  <a:solidFill>
                    <a:schemeClr val="tx1">
                      <a:alpha val="75000"/>
                    </a:schemeClr>
                  </a:solidFill>
                  <a:latin typeface="华文新魏" panose="02010800040101010101" charset="-122"/>
                  <a:ea typeface="华文新魏" panose="02010800040101010101" charset="-122"/>
                </a:rPr>
                <a:t>武林盟主    洪运</a:t>
              </a:r>
              <a:endParaRPr kumimoji="1" lang="zh-CN" altLang="en-US" sz="2800" dirty="0">
                <a:solidFill>
                  <a:schemeClr val="tx1">
                    <a:alpha val="75000"/>
                  </a:schemeClr>
                </a:solidFill>
              </a:endParaRPr>
            </a:p>
          </p:txBody>
        </p:sp>
        <p:grpSp>
          <p:nvGrpSpPr>
            <p:cNvPr id="17" name="组合 16">
              <a:extLst>
                <a:ext uri="{FF2B5EF4-FFF2-40B4-BE49-F238E27FC236}">
                  <a16:creationId xmlns:a16="http://schemas.microsoft.com/office/drawing/2014/main" id="{B27D92E3-F159-C6F4-D77A-446338C2D71D}"/>
                </a:ext>
              </a:extLst>
            </p:cNvPr>
            <p:cNvGrpSpPr/>
            <p:nvPr/>
          </p:nvGrpSpPr>
          <p:grpSpPr>
            <a:xfrm>
              <a:off x="4459481" y="5472894"/>
              <a:ext cx="1219199" cy="932592"/>
              <a:chOff x="7688230" y="617978"/>
              <a:chExt cx="1216823" cy="903796"/>
            </a:xfrm>
            <a:scene3d>
              <a:camera prst="isometricTopUp"/>
              <a:lightRig rig="threePt" dir="t"/>
            </a:scene3d>
          </p:grpSpPr>
          <p:pic>
            <p:nvPicPr>
              <p:cNvPr id="13" name="图片 12">
                <a:extLst>
                  <a:ext uri="{FF2B5EF4-FFF2-40B4-BE49-F238E27FC236}">
                    <a16:creationId xmlns:a16="http://schemas.microsoft.com/office/drawing/2014/main" id="{71FD4BB3-1201-BB04-6800-995EF61C4902}"/>
                  </a:ext>
                </a:extLst>
              </p:cNvPr>
              <p:cNvPicPr>
                <a:picLocks noChangeAspect="1"/>
              </p:cNvPicPr>
              <p:nvPr/>
            </p:nvPicPr>
            <p:blipFill rotWithShape="1">
              <a:blip r:embed="rId10" cstate="screen">
                <a:alphaModFix amt="80000"/>
                <a:extLst>
                  <a:ext uri="{BEBA8EAE-BF5A-486C-A8C5-ECC9F3942E4B}">
                    <a14:imgProps xmlns:a14="http://schemas.microsoft.com/office/drawing/2010/main">
                      <a14:imgLayer r:embed="rId11">
                        <a14:imgEffect>
                          <a14:colorTemperature colorTemp="4215"/>
                        </a14:imgEffect>
                      </a14:imgLayer>
                    </a14:imgProps>
                  </a:ext>
                  <a:ext uri="{28A0092B-C50C-407E-A947-70E740481C1C}">
                    <a14:useLocalDpi xmlns:a14="http://schemas.microsoft.com/office/drawing/2010/main"/>
                  </a:ext>
                </a:extLst>
              </a:blip>
              <a:srcRect/>
              <a:stretch/>
            </p:blipFill>
            <p:spPr>
              <a:xfrm>
                <a:off x="7688230" y="617978"/>
                <a:ext cx="1216823" cy="903796"/>
              </a:xfrm>
              <a:prstGeom prst="rect">
                <a:avLst/>
              </a:prstGeom>
            </p:spPr>
          </p:pic>
          <p:sp>
            <p:nvSpPr>
              <p:cNvPr id="16" name="文本框 15">
                <a:extLst>
                  <a:ext uri="{FF2B5EF4-FFF2-40B4-BE49-F238E27FC236}">
                    <a16:creationId xmlns:a16="http://schemas.microsoft.com/office/drawing/2014/main" id="{96F42093-BC5F-FE66-7947-F8C0381A7C79}"/>
                  </a:ext>
                </a:extLst>
              </p:cNvPr>
              <p:cNvSpPr txBox="1"/>
              <p:nvPr/>
            </p:nvSpPr>
            <p:spPr>
              <a:xfrm>
                <a:off x="8078684" y="779598"/>
                <a:ext cx="533809" cy="653372"/>
              </a:xfrm>
              <a:prstGeom prst="rect">
                <a:avLst/>
              </a:prstGeom>
              <a:noFill/>
            </p:spPr>
            <p:txBody>
              <a:bodyPr wrap="square">
                <a:spAutoFit/>
              </a:bodyPr>
              <a:lstStyle/>
              <a:p>
                <a:pPr>
                  <a:lnSpc>
                    <a:spcPts val="2400"/>
                  </a:lnSpc>
                </a:pPr>
                <a:r>
                  <a:rPr kumimoji="1" lang="zh-CN" altLang="en-US" sz="2400" b="1" dirty="0">
                    <a:blipFill dpi="0" rotWithShape="1">
                      <a:blip r:embed="rId12">
                        <a:alphaModFix amt="80000"/>
                      </a:blip>
                      <a:srcRect/>
                      <a:stretch>
                        <a:fillRect/>
                      </a:stretch>
                    </a:blipFill>
                    <a:latin typeface="STLiti" panose="02010800040101010101" pitchFamily="2" charset="-122"/>
                    <a:ea typeface="STLiti" panose="02010800040101010101" pitchFamily="2" charset="-122"/>
                  </a:rPr>
                  <a:t>丐帮</a:t>
                </a:r>
                <a:endParaRPr kumimoji="1" lang="en-US" altLang="zh-CN" sz="2400" b="1" dirty="0">
                  <a:blipFill dpi="0" rotWithShape="1">
                    <a:blip r:embed="rId12">
                      <a:alphaModFix amt="80000"/>
                    </a:blip>
                    <a:srcRect/>
                    <a:stretch>
                      <a:fillRect/>
                    </a:stretch>
                  </a:blipFill>
                  <a:latin typeface="STLiti" panose="02010800040101010101" pitchFamily="2" charset="-122"/>
                  <a:ea typeface="STLiti" panose="02010800040101010101" pitchFamily="2" charset="-122"/>
                </a:endParaRPr>
              </a:p>
            </p:txBody>
          </p:sp>
        </p:grpSp>
      </p:grpSp>
      <p:pic>
        <p:nvPicPr>
          <p:cNvPr id="10" name="图片 9">
            <a:extLst>
              <a:ext uri="{FF2B5EF4-FFF2-40B4-BE49-F238E27FC236}">
                <a16:creationId xmlns:a16="http://schemas.microsoft.com/office/drawing/2014/main" id="{9292539B-8E26-BA65-83D3-970504B61062}"/>
              </a:ext>
            </a:extLst>
          </p:cNvPr>
          <p:cNvPicPr>
            <a:picLocks noChangeAspect="1"/>
          </p:cNvPicPr>
          <p:nvPr/>
        </p:nvPicPr>
        <p:blipFill>
          <a:blip r:embed="rId13">
            <a:duotone>
              <a:prstClr val="black"/>
              <a:schemeClr val="accent2">
                <a:tint val="45000"/>
                <a:satMod val="400000"/>
              </a:schemeClr>
            </a:duotone>
            <a:alphaModFix amt="90000"/>
            <a:extLst>
              <a:ext uri="{BEBA8EAE-BF5A-486C-A8C5-ECC9F3942E4B}">
                <a14:imgProps xmlns:a14="http://schemas.microsoft.com/office/drawing/2010/main">
                  <a14:imgLayer r:embed="rId14">
                    <a14:imgEffect>
                      <a14:colorTemperature colorTemp="7034"/>
                    </a14:imgEffect>
                  </a14:imgLayer>
                </a14:imgProps>
              </a:ext>
              <a:ext uri="{28A0092B-C50C-407E-A947-70E740481C1C}">
                <a14:useLocalDpi xmlns:a14="http://schemas.microsoft.com/office/drawing/2010/main"/>
              </a:ext>
            </a:extLst>
          </a:blip>
          <a:stretch>
            <a:fillRect/>
          </a:stretch>
        </p:blipFill>
        <p:spPr>
          <a:xfrm>
            <a:off x="5670152" y="572997"/>
            <a:ext cx="5158302" cy="3630932"/>
          </a:xfrm>
          <a:prstGeom prst="rect">
            <a:avLst/>
          </a:prstGeom>
        </p:spPr>
      </p:pic>
      <p:pic>
        <p:nvPicPr>
          <p:cNvPr id="1032" name="Picture 8" descr="墨迹 水墨 水彩 传统艺术 墨 传统文化 水墨笔刷 笔墨 笔墨效果 中国风墨迹 墨点 泼墨 墨痕尽在 -----&gt;@鸡动了">
            <a:extLst>
              <a:ext uri="{FF2B5EF4-FFF2-40B4-BE49-F238E27FC236}">
                <a16:creationId xmlns:a16="http://schemas.microsoft.com/office/drawing/2014/main" id="{E05D29F9-8EBD-32A6-9025-C72D811665C4}"/>
              </a:ext>
            </a:extLst>
          </p:cNvPr>
          <p:cNvPicPr>
            <a:picLocks noChangeAspect="1" noChangeArrowheads="1"/>
          </p:cNvPicPr>
          <p:nvPr/>
        </p:nvPicPr>
        <p:blipFill>
          <a:blip r:embed="rId15" cstate="screen">
            <a:alphaModFix amt="75000"/>
            <a:extLst>
              <a:ext uri="{28A0092B-C50C-407E-A947-70E740481C1C}">
                <a14:useLocalDpi xmlns:a14="http://schemas.microsoft.com/office/drawing/2010/main"/>
              </a:ext>
            </a:extLst>
          </a:blip>
          <a:srcRect/>
          <a:stretch>
            <a:fillRect/>
          </a:stretch>
        </p:blipFill>
        <p:spPr bwMode="auto">
          <a:xfrm rot="19276661">
            <a:off x="519074" y="3081378"/>
            <a:ext cx="1764274" cy="193296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墨迹 水墨 水彩 传统艺术 墨 传统文化 水墨笔刷 笔墨 笔墨效果 中国风墨迹 墨点 泼墨 墨痕尽在 -----&gt;@鸡动了">
            <a:extLst>
              <a:ext uri="{FF2B5EF4-FFF2-40B4-BE49-F238E27FC236}">
                <a16:creationId xmlns:a16="http://schemas.microsoft.com/office/drawing/2014/main" id="{96E6C305-78C5-D662-7958-B72B7AF3A382}"/>
              </a:ext>
            </a:extLst>
          </p:cNvPr>
          <p:cNvPicPr>
            <a:picLocks noChangeAspect="1" noChangeArrowheads="1"/>
          </p:cNvPicPr>
          <p:nvPr/>
        </p:nvPicPr>
        <p:blipFill>
          <a:blip r:embed="rId16" cstate="screen">
            <a:alphaModFix amt="85000"/>
            <a:extLst>
              <a:ext uri="{28A0092B-C50C-407E-A947-70E740481C1C}">
                <a14:useLocalDpi xmlns:a14="http://schemas.microsoft.com/office/drawing/2010/main"/>
              </a:ext>
            </a:extLst>
          </a:blip>
          <a:srcRect/>
          <a:stretch>
            <a:fillRect/>
          </a:stretch>
        </p:blipFill>
        <p:spPr bwMode="auto">
          <a:xfrm rot="9287608">
            <a:off x="5914384" y="6181050"/>
            <a:ext cx="656611" cy="719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28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88B1F55-7A22-F418-C00C-D429C3A5CB9B}"/>
              </a:ext>
            </a:extLst>
          </p:cNvPr>
          <p:cNvPicPr>
            <a:picLocks noChangeAspect="1"/>
          </p:cNvPicPr>
          <p:nvPr/>
        </p:nvPicPr>
        <p:blipFill rotWithShape="1">
          <a:blip r:embed="rId2" cstate="hqprint">
            <a:duotone>
              <a:schemeClr val="accent2">
                <a:shade val="45000"/>
                <a:satMod val="135000"/>
              </a:schemeClr>
              <a:prstClr val="white"/>
            </a:duotone>
            <a:alphaModFix amt="70000"/>
            <a:extLst>
              <a:ext uri="{28A0092B-C50C-407E-A947-70E740481C1C}">
                <a14:useLocalDpi xmlns:a14="http://schemas.microsoft.com/office/drawing/2010/main"/>
              </a:ext>
            </a:extLst>
          </a:blip>
          <a:srcRect/>
          <a:stretch/>
        </p:blipFill>
        <p:spPr>
          <a:xfrm>
            <a:off x="457201" y="1974299"/>
            <a:ext cx="11328393" cy="4387082"/>
          </a:xfrm>
          <a:prstGeom prst="rect">
            <a:avLst/>
          </a:prstGeom>
        </p:spPr>
      </p:pic>
      <p:pic>
        <p:nvPicPr>
          <p:cNvPr id="4098" name="Picture 2" descr="7888f6647d57ef9c9daab91eb414a8c378f06943a62f2-X33FIS">
            <a:extLst>
              <a:ext uri="{FF2B5EF4-FFF2-40B4-BE49-F238E27FC236}">
                <a16:creationId xmlns:a16="http://schemas.microsoft.com/office/drawing/2014/main" id="{2CF096A4-5FD6-927D-88A7-8032538CDF1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05628"/>
            <a:ext cx="5805712" cy="624674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a:extLst>
              <a:ext uri="{FF2B5EF4-FFF2-40B4-BE49-F238E27FC236}">
                <a16:creationId xmlns:a16="http://schemas.microsoft.com/office/drawing/2014/main" id="{FDFD0D39-D516-27AB-79B2-C7FB6E380C29}"/>
              </a:ext>
            </a:extLst>
          </p:cNvPr>
          <p:cNvGrpSpPr/>
          <p:nvPr/>
        </p:nvGrpSpPr>
        <p:grpSpPr>
          <a:xfrm>
            <a:off x="5669635" y="1037153"/>
            <a:ext cx="1461707" cy="4356150"/>
            <a:chOff x="5669635" y="745053"/>
            <a:chExt cx="1461707" cy="4356150"/>
          </a:xfrm>
        </p:grpSpPr>
        <p:grpSp>
          <p:nvGrpSpPr>
            <p:cNvPr id="39" name="组合 38">
              <a:extLst>
                <a:ext uri="{FF2B5EF4-FFF2-40B4-BE49-F238E27FC236}">
                  <a16:creationId xmlns:a16="http://schemas.microsoft.com/office/drawing/2014/main" id="{DCB85C53-DC60-4D12-2190-6E3ACB7A5D42}"/>
                </a:ext>
              </a:extLst>
            </p:cNvPr>
            <p:cNvGrpSpPr/>
            <p:nvPr/>
          </p:nvGrpSpPr>
          <p:grpSpPr>
            <a:xfrm>
              <a:off x="5669635" y="745053"/>
              <a:ext cx="1330707" cy="4356150"/>
              <a:chOff x="9987108" y="1210961"/>
              <a:chExt cx="1330707" cy="4356150"/>
            </a:xfrm>
          </p:grpSpPr>
          <p:pic>
            <p:nvPicPr>
              <p:cNvPr id="40" name="Picture 4">
                <a:extLst>
                  <a:ext uri="{FF2B5EF4-FFF2-40B4-BE49-F238E27FC236}">
                    <a16:creationId xmlns:a16="http://schemas.microsoft.com/office/drawing/2014/main" id="{EE9DEF70-14AB-CB53-579C-A031B3B3CB29}"/>
                  </a:ext>
                </a:extLst>
              </p:cNvPr>
              <p:cNvPicPr>
                <a:picLocks noChangeAspect="1" noChangeArrowheads="1"/>
              </p:cNvPicPr>
              <p:nvPr/>
            </p:nvPicPr>
            <p:blipFill>
              <a:blip r:embed="rId4" cstate="hqprint">
                <a:alphaModFix amt="80000"/>
                <a:extLst>
                  <a:ext uri="{28A0092B-C50C-407E-A947-70E740481C1C}">
                    <a14:useLocalDpi xmlns:a14="http://schemas.microsoft.com/office/drawing/2010/main"/>
                  </a:ext>
                </a:extLst>
              </a:blip>
              <a:srcRect/>
              <a:stretch/>
            </p:blipFill>
            <p:spPr bwMode="auto">
              <a:xfrm>
                <a:off x="10436072" y="1210961"/>
                <a:ext cx="881743" cy="1206371"/>
              </a:xfrm>
              <a:prstGeom prst="rect">
                <a:avLst/>
              </a:prstGeom>
              <a:noFill/>
              <a:extLst>
                <a:ext uri="{909E8E84-426E-40DD-AFC4-6F175D3DCCD1}">
                  <a14:hiddenFill xmlns:a14="http://schemas.microsoft.com/office/drawing/2010/main">
                    <a:solidFill>
                      <a:srgbClr val="FFFFFF"/>
                    </a:solidFill>
                  </a14:hiddenFill>
                </a:ext>
              </a:extLst>
            </p:spPr>
          </p:pic>
          <p:sp>
            <p:nvSpPr>
              <p:cNvPr id="41" name="文本框 40">
                <a:extLst>
                  <a:ext uri="{FF2B5EF4-FFF2-40B4-BE49-F238E27FC236}">
                    <a16:creationId xmlns:a16="http://schemas.microsoft.com/office/drawing/2014/main" id="{72092910-9A18-5DA7-8FF1-3134E0ED233F}"/>
                  </a:ext>
                </a:extLst>
              </p:cNvPr>
              <p:cNvSpPr txBox="1"/>
              <p:nvPr/>
            </p:nvSpPr>
            <p:spPr>
              <a:xfrm>
                <a:off x="9987108" y="2266509"/>
                <a:ext cx="461665" cy="2552234"/>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案例分享  合作伙伴</a:t>
                </a:r>
              </a:p>
            </p:txBody>
          </p:sp>
          <p:cxnSp>
            <p:nvCxnSpPr>
              <p:cNvPr id="42" name="直线连接符 41">
                <a:extLst>
                  <a:ext uri="{FF2B5EF4-FFF2-40B4-BE49-F238E27FC236}">
                    <a16:creationId xmlns:a16="http://schemas.microsoft.com/office/drawing/2014/main" id="{1D21D285-1CEC-9607-1E4A-DD57110EF97B}"/>
                  </a:ext>
                </a:extLst>
              </p:cNvPr>
              <p:cNvCxnSpPr/>
              <p:nvPr/>
            </p:nvCxnSpPr>
            <p:spPr>
              <a:xfrm>
                <a:off x="10448773" y="1488597"/>
                <a:ext cx="0" cy="4078514"/>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4" name="图片 3">
              <a:extLst>
                <a:ext uri="{FF2B5EF4-FFF2-40B4-BE49-F238E27FC236}">
                  <a16:creationId xmlns:a16="http://schemas.microsoft.com/office/drawing/2014/main" id="{239DB1C0-D103-AB8E-6A3A-47EF36300EFE}"/>
                </a:ext>
              </a:extLst>
            </p:cNvPr>
            <p:cNvPicPr>
              <a:picLocks noChangeAspect="1"/>
            </p:cNvPicPr>
            <p:nvPr/>
          </p:nvPicPr>
          <p:blipFill>
            <a:blip r:embed="rId5" cstate="screen">
              <a:duotone>
                <a:schemeClr val="accent2">
                  <a:shade val="45000"/>
                  <a:satMod val="135000"/>
                </a:schemeClr>
                <a:prstClr val="white"/>
              </a:duotone>
              <a:alphaModFix amt="80000"/>
              <a:extLst>
                <a:ext uri="{28A0092B-C50C-407E-A947-70E740481C1C}">
                  <a14:useLocalDpi xmlns:a14="http://schemas.microsoft.com/office/drawing/2010/main"/>
                </a:ext>
              </a:extLst>
            </a:blip>
            <a:stretch>
              <a:fillRect/>
            </a:stretch>
          </p:blipFill>
          <p:spPr>
            <a:xfrm>
              <a:off x="6105814" y="858914"/>
              <a:ext cx="1025528" cy="1025528"/>
            </a:xfrm>
            <a:prstGeom prst="rect">
              <a:avLst/>
            </a:prstGeom>
          </p:spPr>
        </p:pic>
      </p:grpSp>
      <p:grpSp>
        <p:nvGrpSpPr>
          <p:cNvPr id="9" name="组合 8">
            <a:extLst>
              <a:ext uri="{FF2B5EF4-FFF2-40B4-BE49-F238E27FC236}">
                <a16:creationId xmlns:a16="http://schemas.microsoft.com/office/drawing/2014/main" id="{FAA840A0-6B7B-B917-3B64-9EE118195C93}"/>
              </a:ext>
            </a:extLst>
          </p:cNvPr>
          <p:cNvGrpSpPr/>
          <p:nvPr/>
        </p:nvGrpSpPr>
        <p:grpSpPr>
          <a:xfrm>
            <a:off x="7114268" y="1037154"/>
            <a:ext cx="1453367" cy="4356149"/>
            <a:chOff x="7114268" y="745054"/>
            <a:chExt cx="1453367" cy="4356149"/>
          </a:xfrm>
        </p:grpSpPr>
        <p:grpSp>
          <p:nvGrpSpPr>
            <p:cNvPr id="35" name="组合 34">
              <a:extLst>
                <a:ext uri="{FF2B5EF4-FFF2-40B4-BE49-F238E27FC236}">
                  <a16:creationId xmlns:a16="http://schemas.microsoft.com/office/drawing/2014/main" id="{A9196330-88BA-F7A6-6807-263D49086433}"/>
                </a:ext>
              </a:extLst>
            </p:cNvPr>
            <p:cNvGrpSpPr/>
            <p:nvPr/>
          </p:nvGrpSpPr>
          <p:grpSpPr>
            <a:xfrm>
              <a:off x="7114268" y="745054"/>
              <a:ext cx="1314849" cy="4356149"/>
              <a:chOff x="9936308" y="1210962"/>
              <a:chExt cx="1314849" cy="4356149"/>
            </a:xfrm>
          </p:grpSpPr>
          <p:pic>
            <p:nvPicPr>
              <p:cNvPr id="36" name="Picture 4">
                <a:extLst>
                  <a:ext uri="{FF2B5EF4-FFF2-40B4-BE49-F238E27FC236}">
                    <a16:creationId xmlns:a16="http://schemas.microsoft.com/office/drawing/2014/main" id="{DEA48CD5-196C-F360-8B7B-7207F42B344E}"/>
                  </a:ext>
                </a:extLst>
              </p:cNvPr>
              <p:cNvPicPr>
                <a:picLocks noChangeAspect="1" noChangeArrowheads="1"/>
              </p:cNvPicPr>
              <p:nvPr/>
            </p:nvPicPr>
            <p:blipFill>
              <a:blip r:embed="rId6" cstate="hqprint">
                <a:alphaModFix amt="80000"/>
                <a:extLst>
                  <a:ext uri="{28A0092B-C50C-407E-A947-70E740481C1C}">
                    <a14:useLocalDpi xmlns:a14="http://schemas.microsoft.com/office/drawing/2010/main"/>
                  </a:ext>
                </a:extLst>
              </a:blip>
              <a:srcRect/>
              <a:stretch/>
            </p:blipFill>
            <p:spPr bwMode="auto">
              <a:xfrm>
                <a:off x="10436073" y="1210962"/>
                <a:ext cx="815084" cy="1115170"/>
              </a:xfrm>
              <a:prstGeom prst="rect">
                <a:avLst/>
              </a:prstGeom>
              <a:noFill/>
              <a:extLst>
                <a:ext uri="{909E8E84-426E-40DD-AFC4-6F175D3DCCD1}">
                  <a14:hiddenFill xmlns:a14="http://schemas.microsoft.com/office/drawing/2010/main">
                    <a:solidFill>
                      <a:srgbClr val="FFFFFF"/>
                    </a:solidFill>
                  </a14:hiddenFill>
                </a:ext>
              </a:extLst>
            </p:spPr>
          </p:pic>
          <p:sp>
            <p:nvSpPr>
              <p:cNvPr id="37" name="文本框 36">
                <a:extLst>
                  <a:ext uri="{FF2B5EF4-FFF2-40B4-BE49-F238E27FC236}">
                    <a16:creationId xmlns:a16="http://schemas.microsoft.com/office/drawing/2014/main" id="{FF3B1869-87F0-083F-788A-242F246B842A}"/>
                  </a:ext>
                </a:extLst>
              </p:cNvPr>
              <p:cNvSpPr txBox="1"/>
              <p:nvPr/>
            </p:nvSpPr>
            <p:spPr>
              <a:xfrm>
                <a:off x="9936308" y="2266509"/>
                <a:ext cx="461665" cy="3300602"/>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活动流程  逻辑总线  机制详解</a:t>
                </a:r>
              </a:p>
            </p:txBody>
          </p:sp>
          <p:cxnSp>
            <p:nvCxnSpPr>
              <p:cNvPr id="38" name="直线连接符 37">
                <a:extLst>
                  <a:ext uri="{FF2B5EF4-FFF2-40B4-BE49-F238E27FC236}">
                    <a16:creationId xmlns:a16="http://schemas.microsoft.com/office/drawing/2014/main" id="{30397976-C462-B386-B6B4-30BDA68295EE}"/>
                  </a:ext>
                </a:extLst>
              </p:cNvPr>
              <p:cNvCxnSpPr/>
              <p:nvPr/>
            </p:nvCxnSpPr>
            <p:spPr>
              <a:xfrm>
                <a:off x="10397973" y="1488597"/>
                <a:ext cx="0" cy="4078514"/>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a16="http://schemas.microsoft.com/office/drawing/2014/main" id="{E1022A50-BA23-6155-7FA1-8F12BF64A618}"/>
                </a:ext>
              </a:extLst>
            </p:cNvPr>
            <p:cNvPicPr>
              <a:picLocks noChangeAspect="1"/>
            </p:cNvPicPr>
            <p:nvPr/>
          </p:nvPicPr>
          <p:blipFill>
            <a:blip r:embed="rId5" cstate="screen">
              <a:duotone>
                <a:schemeClr val="accent2">
                  <a:shade val="45000"/>
                  <a:satMod val="135000"/>
                </a:schemeClr>
                <a:prstClr val="white"/>
              </a:duotone>
              <a:alphaModFix amt="80000"/>
              <a:extLst>
                <a:ext uri="{28A0092B-C50C-407E-A947-70E740481C1C}">
                  <a14:useLocalDpi xmlns:a14="http://schemas.microsoft.com/office/drawing/2010/main"/>
                </a:ext>
              </a:extLst>
            </a:blip>
            <a:stretch>
              <a:fillRect/>
            </a:stretch>
          </p:blipFill>
          <p:spPr>
            <a:xfrm>
              <a:off x="7542107" y="858914"/>
              <a:ext cx="1025528" cy="1025528"/>
            </a:xfrm>
            <a:prstGeom prst="rect">
              <a:avLst/>
            </a:prstGeom>
          </p:spPr>
        </p:pic>
      </p:grpSp>
      <p:grpSp>
        <p:nvGrpSpPr>
          <p:cNvPr id="10" name="组合 9">
            <a:extLst>
              <a:ext uri="{FF2B5EF4-FFF2-40B4-BE49-F238E27FC236}">
                <a16:creationId xmlns:a16="http://schemas.microsoft.com/office/drawing/2014/main" id="{9C5113B8-1160-485B-1F55-3FAA30848075}"/>
              </a:ext>
            </a:extLst>
          </p:cNvPr>
          <p:cNvGrpSpPr/>
          <p:nvPr/>
        </p:nvGrpSpPr>
        <p:grpSpPr>
          <a:xfrm>
            <a:off x="8543043" y="1037153"/>
            <a:ext cx="1466365" cy="4356149"/>
            <a:chOff x="8543043" y="745053"/>
            <a:chExt cx="1466365" cy="4356149"/>
          </a:xfrm>
        </p:grpSpPr>
        <p:grpSp>
          <p:nvGrpSpPr>
            <p:cNvPr id="31" name="组合 30">
              <a:extLst>
                <a:ext uri="{FF2B5EF4-FFF2-40B4-BE49-F238E27FC236}">
                  <a16:creationId xmlns:a16="http://schemas.microsoft.com/office/drawing/2014/main" id="{95553875-20A2-15A6-C6CB-1C4A75366C00}"/>
                </a:ext>
              </a:extLst>
            </p:cNvPr>
            <p:cNvGrpSpPr/>
            <p:nvPr/>
          </p:nvGrpSpPr>
          <p:grpSpPr>
            <a:xfrm>
              <a:off x="8543043" y="745053"/>
              <a:ext cx="1271270" cy="4356149"/>
              <a:chOff x="9936308" y="1210962"/>
              <a:chExt cx="1271270" cy="4356149"/>
            </a:xfrm>
          </p:grpSpPr>
          <p:pic>
            <p:nvPicPr>
              <p:cNvPr id="32" name="Picture 4">
                <a:extLst>
                  <a:ext uri="{FF2B5EF4-FFF2-40B4-BE49-F238E27FC236}">
                    <a16:creationId xmlns:a16="http://schemas.microsoft.com/office/drawing/2014/main" id="{7F2B2450-3D47-9994-2EFD-F492AA8FC97F}"/>
                  </a:ext>
                </a:extLst>
              </p:cNvPr>
              <p:cNvPicPr>
                <a:picLocks noChangeAspect="1" noChangeArrowheads="1"/>
              </p:cNvPicPr>
              <p:nvPr/>
            </p:nvPicPr>
            <p:blipFill>
              <a:blip r:embed="rId7" cstate="hqprint">
                <a:alphaModFix amt="80000"/>
                <a:extLst>
                  <a:ext uri="{28A0092B-C50C-407E-A947-70E740481C1C}">
                    <a14:useLocalDpi xmlns:a14="http://schemas.microsoft.com/office/drawing/2010/main"/>
                  </a:ext>
                </a:extLst>
              </a:blip>
              <a:srcRect/>
              <a:stretch/>
            </p:blipFill>
            <p:spPr bwMode="auto">
              <a:xfrm>
                <a:off x="10436073" y="1210962"/>
                <a:ext cx="771505" cy="1055547"/>
              </a:xfrm>
              <a:prstGeom prst="rect">
                <a:avLst/>
              </a:prstGeom>
              <a:noFill/>
              <a:extLst>
                <a:ext uri="{909E8E84-426E-40DD-AFC4-6F175D3DCCD1}">
                  <a14:hiddenFill xmlns:a14="http://schemas.microsoft.com/office/drawing/2010/main">
                    <a:solidFill>
                      <a:srgbClr val="FFFFFF"/>
                    </a:solidFill>
                  </a14:hiddenFill>
                </a:ext>
              </a:extLst>
            </p:spPr>
          </p:pic>
          <p:sp>
            <p:nvSpPr>
              <p:cNvPr id="33" name="文本框 32">
                <a:extLst>
                  <a:ext uri="{FF2B5EF4-FFF2-40B4-BE49-F238E27FC236}">
                    <a16:creationId xmlns:a16="http://schemas.microsoft.com/office/drawing/2014/main" id="{8F82B941-4FB9-6C9B-D0B0-54EF8DD7D7A2}"/>
                  </a:ext>
                </a:extLst>
              </p:cNvPr>
              <p:cNvSpPr txBox="1"/>
              <p:nvPr/>
            </p:nvSpPr>
            <p:spPr>
              <a:xfrm>
                <a:off x="9936308" y="2266509"/>
                <a:ext cx="461665" cy="3300602"/>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剧情导入  队伍简介  角色示例</a:t>
                </a:r>
              </a:p>
            </p:txBody>
          </p:sp>
          <p:cxnSp>
            <p:nvCxnSpPr>
              <p:cNvPr id="34" name="直线连接符 33">
                <a:extLst>
                  <a:ext uri="{FF2B5EF4-FFF2-40B4-BE49-F238E27FC236}">
                    <a16:creationId xmlns:a16="http://schemas.microsoft.com/office/drawing/2014/main" id="{3E729311-DB65-5AA4-C91C-5995BF43DFC3}"/>
                  </a:ext>
                </a:extLst>
              </p:cNvPr>
              <p:cNvCxnSpPr/>
              <p:nvPr/>
            </p:nvCxnSpPr>
            <p:spPr>
              <a:xfrm>
                <a:off x="10397973" y="1488597"/>
                <a:ext cx="0" cy="4078514"/>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6" name="图片 5">
              <a:extLst>
                <a:ext uri="{FF2B5EF4-FFF2-40B4-BE49-F238E27FC236}">
                  <a16:creationId xmlns:a16="http://schemas.microsoft.com/office/drawing/2014/main" id="{C3637C0E-3DF4-420C-68C3-53BDB00F6F27}"/>
                </a:ext>
              </a:extLst>
            </p:cNvPr>
            <p:cNvPicPr>
              <a:picLocks noChangeAspect="1"/>
            </p:cNvPicPr>
            <p:nvPr/>
          </p:nvPicPr>
          <p:blipFill>
            <a:blip r:embed="rId5" cstate="screen">
              <a:duotone>
                <a:schemeClr val="accent2">
                  <a:shade val="45000"/>
                  <a:satMod val="135000"/>
                </a:schemeClr>
                <a:prstClr val="white"/>
              </a:duotone>
              <a:alphaModFix amt="80000"/>
              <a:extLst>
                <a:ext uri="{28A0092B-C50C-407E-A947-70E740481C1C}">
                  <a14:useLocalDpi xmlns:a14="http://schemas.microsoft.com/office/drawing/2010/main"/>
                </a:ext>
              </a:extLst>
            </a:blip>
            <a:stretch>
              <a:fillRect/>
            </a:stretch>
          </p:blipFill>
          <p:spPr>
            <a:xfrm>
              <a:off x="8983880" y="834696"/>
              <a:ext cx="1025528" cy="1025528"/>
            </a:xfrm>
            <a:prstGeom prst="rect">
              <a:avLst/>
            </a:prstGeom>
          </p:spPr>
        </p:pic>
      </p:grpSp>
      <p:grpSp>
        <p:nvGrpSpPr>
          <p:cNvPr id="11" name="组合 10">
            <a:extLst>
              <a:ext uri="{FF2B5EF4-FFF2-40B4-BE49-F238E27FC236}">
                <a16:creationId xmlns:a16="http://schemas.microsoft.com/office/drawing/2014/main" id="{15DDCE1F-7F3E-98A2-9EDD-748CEDA94F74}"/>
              </a:ext>
            </a:extLst>
          </p:cNvPr>
          <p:cNvGrpSpPr/>
          <p:nvPr/>
        </p:nvGrpSpPr>
        <p:grpSpPr>
          <a:xfrm>
            <a:off x="9915538" y="1037153"/>
            <a:ext cx="1466297" cy="4356149"/>
            <a:chOff x="9915538" y="745053"/>
            <a:chExt cx="1466297" cy="4356149"/>
          </a:xfrm>
        </p:grpSpPr>
        <p:grpSp>
          <p:nvGrpSpPr>
            <p:cNvPr id="30" name="组合 29">
              <a:extLst>
                <a:ext uri="{FF2B5EF4-FFF2-40B4-BE49-F238E27FC236}">
                  <a16:creationId xmlns:a16="http://schemas.microsoft.com/office/drawing/2014/main" id="{7478A24A-528B-D6CA-542E-0856D53542D4}"/>
                </a:ext>
              </a:extLst>
            </p:cNvPr>
            <p:cNvGrpSpPr/>
            <p:nvPr/>
          </p:nvGrpSpPr>
          <p:grpSpPr>
            <a:xfrm>
              <a:off x="9915538" y="745053"/>
              <a:ext cx="1283970" cy="4356149"/>
              <a:chOff x="9923608" y="1210962"/>
              <a:chExt cx="1283970" cy="4356149"/>
            </a:xfrm>
          </p:grpSpPr>
          <p:pic>
            <p:nvPicPr>
              <p:cNvPr id="4100" name="Picture 4">
                <a:extLst>
                  <a:ext uri="{FF2B5EF4-FFF2-40B4-BE49-F238E27FC236}">
                    <a16:creationId xmlns:a16="http://schemas.microsoft.com/office/drawing/2014/main" id="{F508C399-CB95-CC27-3244-23B1453447DE}"/>
                  </a:ext>
                </a:extLst>
              </p:cNvPr>
              <p:cNvPicPr>
                <a:picLocks noChangeAspect="1" noChangeArrowheads="1"/>
              </p:cNvPicPr>
              <p:nvPr/>
            </p:nvPicPr>
            <p:blipFill rotWithShape="1">
              <a:blip r:embed="rId8" cstate="screen">
                <a:alphaModFix amt="80000"/>
                <a:extLst>
                  <a:ext uri="{28A0092B-C50C-407E-A947-70E740481C1C}">
                    <a14:useLocalDpi xmlns:a14="http://schemas.microsoft.com/office/drawing/2010/main"/>
                  </a:ext>
                </a:extLst>
              </a:blip>
              <a:srcRect r="76908"/>
              <a:stretch/>
            </p:blipFill>
            <p:spPr bwMode="auto">
              <a:xfrm>
                <a:off x="10436073" y="1210962"/>
                <a:ext cx="771505" cy="1055547"/>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26">
                <a:extLst>
                  <a:ext uri="{FF2B5EF4-FFF2-40B4-BE49-F238E27FC236}">
                    <a16:creationId xmlns:a16="http://schemas.microsoft.com/office/drawing/2014/main" id="{0F5E2250-511C-0428-5CFE-2132FAF7FAB9}"/>
                  </a:ext>
                </a:extLst>
              </p:cNvPr>
              <p:cNvSpPr txBox="1"/>
              <p:nvPr/>
            </p:nvSpPr>
            <p:spPr>
              <a:xfrm>
                <a:off x="9923608" y="2266509"/>
                <a:ext cx="461665" cy="2092903"/>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产品价值与亮点</a:t>
                </a:r>
              </a:p>
            </p:txBody>
          </p:sp>
          <p:cxnSp>
            <p:nvCxnSpPr>
              <p:cNvPr id="29" name="直线连接符 28">
                <a:extLst>
                  <a:ext uri="{FF2B5EF4-FFF2-40B4-BE49-F238E27FC236}">
                    <a16:creationId xmlns:a16="http://schemas.microsoft.com/office/drawing/2014/main" id="{B7C8A8DD-9D67-429E-112A-98CCF592C076}"/>
                  </a:ext>
                </a:extLst>
              </p:cNvPr>
              <p:cNvCxnSpPr/>
              <p:nvPr/>
            </p:nvCxnSpPr>
            <p:spPr>
              <a:xfrm>
                <a:off x="10385273" y="1488597"/>
                <a:ext cx="0" cy="4078514"/>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7" name="图片 6">
              <a:extLst>
                <a:ext uri="{FF2B5EF4-FFF2-40B4-BE49-F238E27FC236}">
                  <a16:creationId xmlns:a16="http://schemas.microsoft.com/office/drawing/2014/main" id="{7634ED5E-EF89-A1BA-07D8-2E1D12781AD9}"/>
                </a:ext>
              </a:extLst>
            </p:cNvPr>
            <p:cNvPicPr>
              <a:picLocks noChangeAspect="1"/>
            </p:cNvPicPr>
            <p:nvPr/>
          </p:nvPicPr>
          <p:blipFill>
            <a:blip r:embed="rId5" cstate="screen">
              <a:duotone>
                <a:schemeClr val="accent2">
                  <a:shade val="45000"/>
                  <a:satMod val="135000"/>
                </a:schemeClr>
                <a:prstClr val="white"/>
              </a:duotone>
              <a:alphaModFix amt="80000"/>
              <a:extLst>
                <a:ext uri="{28A0092B-C50C-407E-A947-70E740481C1C}">
                  <a14:useLocalDpi xmlns:a14="http://schemas.microsoft.com/office/drawing/2010/main"/>
                </a:ext>
              </a:extLst>
            </a:blip>
            <a:stretch>
              <a:fillRect/>
            </a:stretch>
          </p:blipFill>
          <p:spPr>
            <a:xfrm>
              <a:off x="10356307" y="837957"/>
              <a:ext cx="1025528" cy="1025528"/>
            </a:xfrm>
            <a:prstGeom prst="rect">
              <a:avLst/>
            </a:prstGeom>
          </p:spPr>
        </p:pic>
      </p:grpSp>
    </p:spTree>
    <p:extLst>
      <p:ext uri="{BB962C8B-B14F-4D97-AF65-F5344CB8AC3E}">
        <p14:creationId xmlns:p14="http://schemas.microsoft.com/office/powerpoint/2010/main" val="75764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7A02A85-82EE-F11C-CC71-35CEF34E461B}"/>
              </a:ext>
            </a:extLst>
          </p:cNvPr>
          <p:cNvPicPr>
            <a:picLocks noChangeAspect="1" noChangeArrowheads="1"/>
          </p:cNvPicPr>
          <p:nvPr/>
        </p:nvPicPr>
        <p:blipFill rotWithShape="1">
          <a:blip r:embed="rId2" cstate="screen">
            <a:alphaModFix amt="60000"/>
            <a:extLst>
              <a:ext uri="{28A0092B-C50C-407E-A947-70E740481C1C}">
                <a14:useLocalDpi xmlns:a14="http://schemas.microsoft.com/office/drawing/2010/main"/>
              </a:ext>
            </a:extLst>
          </a:blip>
          <a:srcRect l="3481" r="23562" b="26411"/>
          <a:stretch/>
        </p:blipFill>
        <p:spPr bwMode="auto">
          <a:xfrm>
            <a:off x="3284111" y="4558423"/>
            <a:ext cx="5661968" cy="18042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E1FF069C-101F-7D2C-C812-D2CEC03D86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37713" y="674915"/>
            <a:ext cx="1663757" cy="230514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武侠人物黑白水墨素材-护卫">
            <a:extLst>
              <a:ext uri="{FF2B5EF4-FFF2-40B4-BE49-F238E27FC236}">
                <a16:creationId xmlns:a16="http://schemas.microsoft.com/office/drawing/2014/main" id="{17E1F7C6-C217-9E94-37FE-D5273B6ED7C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08919" y="2980056"/>
            <a:ext cx="1660417" cy="230051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武侠人物黑白水墨素材-武术">
            <a:extLst>
              <a:ext uri="{FF2B5EF4-FFF2-40B4-BE49-F238E27FC236}">
                <a16:creationId xmlns:a16="http://schemas.microsoft.com/office/drawing/2014/main" id="{C159D187-F637-A1B8-CF3E-E430C8AF08B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843114" y="3079885"/>
            <a:ext cx="2278417" cy="1615604"/>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武侠人物黑白水墨素材-射箭">
            <a:extLst>
              <a:ext uri="{FF2B5EF4-FFF2-40B4-BE49-F238E27FC236}">
                <a16:creationId xmlns:a16="http://schemas.microsoft.com/office/drawing/2014/main" id="{7098E85D-43F7-28AE-45D4-C2B1EA5DB2B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520976" y="532881"/>
            <a:ext cx="1532500" cy="2374605"/>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87DB090B-EB2B-0A5C-49F0-9C0D6744B4C4}"/>
              </a:ext>
            </a:extLst>
          </p:cNvPr>
          <p:cNvSpPr txBox="1"/>
          <p:nvPr/>
        </p:nvSpPr>
        <p:spPr>
          <a:xfrm>
            <a:off x="1056540" y="3709933"/>
            <a:ext cx="2218475" cy="738664"/>
          </a:xfrm>
          <a:prstGeom prst="rect">
            <a:avLst/>
          </a:prstGeom>
          <a:noFill/>
        </p:spPr>
        <p:txBody>
          <a:bodyPr wrap="square">
            <a:spAutoFit/>
          </a:bodyPr>
          <a:lstStyle/>
          <a:p>
            <a:r>
              <a:rPr lang="zh-CN" altLang="en-US" sz="1400" dirty="0">
                <a:solidFill>
                  <a:srgbClr val="543F00"/>
                </a:solidFill>
                <a:latin typeface="KaiTi" panose="02010609060101010101" pitchFamily="49" charset="-122"/>
                <a:ea typeface="KaiTi" panose="02010609060101010101" pitchFamily="49" charset="-122"/>
              </a:rPr>
              <a:t>不逞孤勇，不计私利，为天下大计，自信自强，敢于站出来争夺盟主之位。</a:t>
            </a:r>
          </a:p>
        </p:txBody>
      </p:sp>
      <p:sp>
        <p:nvSpPr>
          <p:cNvPr id="4" name="文本框 3">
            <a:extLst>
              <a:ext uri="{FF2B5EF4-FFF2-40B4-BE49-F238E27FC236}">
                <a16:creationId xmlns:a16="http://schemas.microsoft.com/office/drawing/2014/main" id="{86D7A99B-C917-DB91-F84D-1B1D224AC6F1}"/>
              </a:ext>
            </a:extLst>
          </p:cNvPr>
          <p:cNvSpPr txBox="1"/>
          <p:nvPr/>
        </p:nvSpPr>
        <p:spPr>
          <a:xfrm>
            <a:off x="1037713" y="2878936"/>
            <a:ext cx="1415772" cy="830997"/>
          </a:xfrm>
          <a:prstGeom prst="rect">
            <a:avLst/>
          </a:prstGeom>
          <a:noFill/>
        </p:spPr>
        <p:txBody>
          <a:bodyPr wrap="none" rtlCol="0">
            <a:spAutoFit/>
          </a:bodyPr>
          <a:lstStyle/>
          <a:p>
            <a:r>
              <a:rPr kumimoji="1" lang="zh-CN" altLang="en-US" sz="2400" dirty="0">
                <a:solidFill>
                  <a:srgbClr val="543F00"/>
                </a:solidFill>
                <a:latin typeface="KaiTi" panose="02010609060101010101" pitchFamily="49" charset="-122"/>
                <a:ea typeface="KaiTi" panose="02010609060101010101" pitchFamily="49" charset="-122"/>
              </a:rPr>
              <a:t>豪迈进取</a:t>
            </a:r>
            <a:endParaRPr kumimoji="1" lang="en-US" altLang="zh-CN" sz="2400" dirty="0">
              <a:solidFill>
                <a:srgbClr val="543F00"/>
              </a:solidFill>
              <a:latin typeface="KaiTi" panose="02010609060101010101" pitchFamily="49" charset="-122"/>
              <a:ea typeface="KaiTi" panose="02010609060101010101" pitchFamily="49" charset="-122"/>
            </a:endParaRPr>
          </a:p>
          <a:p>
            <a:r>
              <a:rPr kumimoji="1" lang="zh-CN" altLang="en-US" sz="2400" dirty="0">
                <a:solidFill>
                  <a:srgbClr val="543F00"/>
                </a:solidFill>
                <a:latin typeface="KaiTi" panose="02010609060101010101" pitchFamily="49" charset="-122"/>
                <a:ea typeface="KaiTi" panose="02010609060101010101" pitchFamily="49" charset="-122"/>
              </a:rPr>
              <a:t>敢为敢争</a:t>
            </a:r>
          </a:p>
        </p:txBody>
      </p:sp>
      <p:sp>
        <p:nvSpPr>
          <p:cNvPr id="7" name="文本框 6">
            <a:extLst>
              <a:ext uri="{FF2B5EF4-FFF2-40B4-BE49-F238E27FC236}">
                <a16:creationId xmlns:a16="http://schemas.microsoft.com/office/drawing/2014/main" id="{AFD08448-D825-1C66-3688-A794BE15D58C}"/>
              </a:ext>
            </a:extLst>
          </p:cNvPr>
          <p:cNvSpPr txBox="1"/>
          <p:nvPr/>
        </p:nvSpPr>
        <p:spPr>
          <a:xfrm>
            <a:off x="3643869" y="2025310"/>
            <a:ext cx="2236231" cy="1169551"/>
          </a:xfrm>
          <a:prstGeom prst="rect">
            <a:avLst/>
          </a:prstGeom>
          <a:noFill/>
        </p:spPr>
        <p:txBody>
          <a:bodyPr wrap="square">
            <a:spAutoFit/>
          </a:bodyPr>
          <a:lstStyle/>
          <a:p>
            <a:r>
              <a:rPr lang="zh-CN" altLang="en-US" sz="1400" dirty="0">
                <a:solidFill>
                  <a:srgbClr val="543F00"/>
                </a:solidFill>
                <a:latin typeface="KaiTi" panose="02010609060101010101" pitchFamily="49" charset="-122"/>
                <a:ea typeface="KaiTi" panose="02010609060101010101" pitchFamily="49" charset="-122"/>
              </a:rPr>
              <a:t>群侠汇聚，破谜案、惩凶手，乃是为了压制邪恶力量，铁肩担道义，还天下以太平。</a:t>
            </a:r>
          </a:p>
          <a:p>
            <a:endParaRPr lang="zh-CN" altLang="en-US" sz="1400" dirty="0">
              <a:solidFill>
                <a:srgbClr val="543F00"/>
              </a:solidFill>
              <a:latin typeface="KaiTi" panose="02010609060101010101" pitchFamily="49" charset="-122"/>
              <a:ea typeface="KaiTi" panose="02010609060101010101" pitchFamily="49" charset="-122"/>
            </a:endParaRPr>
          </a:p>
        </p:txBody>
      </p:sp>
      <p:sp>
        <p:nvSpPr>
          <p:cNvPr id="8" name="文本框 7">
            <a:extLst>
              <a:ext uri="{FF2B5EF4-FFF2-40B4-BE49-F238E27FC236}">
                <a16:creationId xmlns:a16="http://schemas.microsoft.com/office/drawing/2014/main" id="{6C5112A5-30C4-09F9-7452-9C31BD816D78}"/>
              </a:ext>
            </a:extLst>
          </p:cNvPr>
          <p:cNvSpPr txBox="1"/>
          <p:nvPr/>
        </p:nvSpPr>
        <p:spPr>
          <a:xfrm>
            <a:off x="3625042" y="1194313"/>
            <a:ext cx="1415772" cy="830997"/>
          </a:xfrm>
          <a:prstGeom prst="rect">
            <a:avLst/>
          </a:prstGeom>
          <a:noFill/>
        </p:spPr>
        <p:txBody>
          <a:bodyPr wrap="none" rtlCol="0">
            <a:spAutoFit/>
          </a:bodyPr>
          <a:lstStyle/>
          <a:p>
            <a:r>
              <a:rPr kumimoji="1" lang="zh-CN" altLang="en-US" sz="2400" dirty="0">
                <a:solidFill>
                  <a:srgbClr val="543F00"/>
                </a:solidFill>
                <a:latin typeface="KaiTi" panose="02010609060101010101" pitchFamily="49" charset="-122"/>
                <a:ea typeface="KaiTi" panose="02010609060101010101" pitchFamily="49" charset="-122"/>
              </a:rPr>
              <a:t>惩奸除恶</a:t>
            </a:r>
            <a:endParaRPr kumimoji="1" lang="en-US" altLang="zh-CN" sz="2400" dirty="0">
              <a:solidFill>
                <a:srgbClr val="543F00"/>
              </a:solidFill>
              <a:latin typeface="KaiTi" panose="02010609060101010101" pitchFamily="49" charset="-122"/>
              <a:ea typeface="KaiTi" panose="02010609060101010101" pitchFamily="49" charset="-122"/>
            </a:endParaRPr>
          </a:p>
          <a:p>
            <a:r>
              <a:rPr kumimoji="1" lang="zh-CN" altLang="en-US" sz="2400" dirty="0">
                <a:solidFill>
                  <a:srgbClr val="543F00"/>
                </a:solidFill>
                <a:latin typeface="KaiTi" panose="02010609060101010101" pitchFamily="49" charset="-122"/>
                <a:ea typeface="KaiTi" panose="02010609060101010101" pitchFamily="49" charset="-122"/>
              </a:rPr>
              <a:t>匡扶正义</a:t>
            </a:r>
          </a:p>
        </p:txBody>
      </p:sp>
      <p:sp>
        <p:nvSpPr>
          <p:cNvPr id="9" name="文本框 8">
            <a:extLst>
              <a:ext uri="{FF2B5EF4-FFF2-40B4-BE49-F238E27FC236}">
                <a16:creationId xmlns:a16="http://schemas.microsoft.com/office/drawing/2014/main" id="{7F8B75DF-1D26-CDD8-E180-030A74BE1E84}"/>
              </a:ext>
            </a:extLst>
          </p:cNvPr>
          <p:cNvSpPr txBox="1"/>
          <p:nvPr/>
        </p:nvSpPr>
        <p:spPr>
          <a:xfrm>
            <a:off x="6290866" y="3709933"/>
            <a:ext cx="2199648" cy="1169551"/>
          </a:xfrm>
          <a:prstGeom prst="rect">
            <a:avLst/>
          </a:prstGeom>
          <a:noFill/>
        </p:spPr>
        <p:txBody>
          <a:bodyPr wrap="square">
            <a:spAutoFit/>
          </a:bodyPr>
          <a:lstStyle/>
          <a:p>
            <a:r>
              <a:rPr lang="zh-CN" altLang="en-US" sz="1400" dirty="0">
                <a:solidFill>
                  <a:srgbClr val="543F00"/>
                </a:solidFill>
                <a:latin typeface="KaiTi" panose="02010609060101010101" pitchFamily="49" charset="-122"/>
                <a:ea typeface="KaiTi" panose="02010609060101010101" pitchFamily="49" charset="-122"/>
              </a:rPr>
              <a:t>江湖豪侠气干云霄，开阔心胸、痛快江湖。鲜衣怒马的飒爽，是每个人心中都有的武侠梦。</a:t>
            </a:r>
          </a:p>
          <a:p>
            <a:endParaRPr lang="zh-CN" altLang="en-US" sz="1400" dirty="0">
              <a:solidFill>
                <a:srgbClr val="543F00"/>
              </a:solidFill>
              <a:latin typeface="KaiTi" panose="02010609060101010101" pitchFamily="49" charset="-122"/>
              <a:ea typeface="KaiTi" panose="02010609060101010101" pitchFamily="49" charset="-122"/>
            </a:endParaRPr>
          </a:p>
        </p:txBody>
      </p:sp>
      <p:sp>
        <p:nvSpPr>
          <p:cNvPr id="10" name="文本框 9">
            <a:extLst>
              <a:ext uri="{FF2B5EF4-FFF2-40B4-BE49-F238E27FC236}">
                <a16:creationId xmlns:a16="http://schemas.microsoft.com/office/drawing/2014/main" id="{C8A25783-3C22-3221-003A-BAC9E41BE4B3}"/>
              </a:ext>
            </a:extLst>
          </p:cNvPr>
          <p:cNvSpPr txBox="1"/>
          <p:nvPr/>
        </p:nvSpPr>
        <p:spPr>
          <a:xfrm>
            <a:off x="6272039" y="2878936"/>
            <a:ext cx="1415772" cy="830997"/>
          </a:xfrm>
          <a:prstGeom prst="rect">
            <a:avLst/>
          </a:prstGeom>
          <a:noFill/>
        </p:spPr>
        <p:txBody>
          <a:bodyPr wrap="none" rtlCol="0">
            <a:spAutoFit/>
          </a:bodyPr>
          <a:lstStyle/>
          <a:p>
            <a:r>
              <a:rPr kumimoji="1" lang="zh-CN" altLang="en-US" sz="2400" dirty="0">
                <a:solidFill>
                  <a:srgbClr val="543F00"/>
                </a:solidFill>
                <a:latin typeface="KaiTi" panose="02010609060101010101" pitchFamily="49" charset="-122"/>
                <a:ea typeface="KaiTi" panose="02010609060101010101" pitchFamily="49" charset="-122"/>
              </a:rPr>
              <a:t>果敢潇洒</a:t>
            </a:r>
            <a:endParaRPr kumimoji="1" lang="en-US" altLang="zh-CN" sz="2400" dirty="0">
              <a:solidFill>
                <a:srgbClr val="543F00"/>
              </a:solidFill>
              <a:latin typeface="KaiTi" panose="02010609060101010101" pitchFamily="49" charset="-122"/>
              <a:ea typeface="KaiTi" panose="02010609060101010101" pitchFamily="49" charset="-122"/>
            </a:endParaRPr>
          </a:p>
          <a:p>
            <a:r>
              <a:rPr kumimoji="1" lang="zh-CN" altLang="en-US" sz="2400" dirty="0">
                <a:solidFill>
                  <a:srgbClr val="543F00"/>
                </a:solidFill>
                <a:latin typeface="KaiTi" panose="02010609060101010101" pitchFamily="49" charset="-122"/>
                <a:ea typeface="KaiTi" panose="02010609060101010101" pitchFamily="49" charset="-122"/>
              </a:rPr>
              <a:t>快意恩仇</a:t>
            </a:r>
          </a:p>
        </p:txBody>
      </p:sp>
      <p:sp>
        <p:nvSpPr>
          <p:cNvPr id="11" name="文本框 10">
            <a:extLst>
              <a:ext uri="{FF2B5EF4-FFF2-40B4-BE49-F238E27FC236}">
                <a16:creationId xmlns:a16="http://schemas.microsoft.com/office/drawing/2014/main" id="{A2EB4B75-9B5C-24FE-8CCD-119908B84A63}"/>
              </a:ext>
            </a:extLst>
          </p:cNvPr>
          <p:cNvSpPr txBox="1"/>
          <p:nvPr/>
        </p:nvSpPr>
        <p:spPr>
          <a:xfrm>
            <a:off x="8851389" y="2025310"/>
            <a:ext cx="2278417" cy="1169551"/>
          </a:xfrm>
          <a:prstGeom prst="rect">
            <a:avLst/>
          </a:prstGeom>
          <a:noFill/>
        </p:spPr>
        <p:txBody>
          <a:bodyPr wrap="square">
            <a:spAutoFit/>
          </a:bodyPr>
          <a:lstStyle/>
          <a:p>
            <a:r>
              <a:rPr lang="zh-CN" altLang="en-US" sz="1400" dirty="0">
                <a:solidFill>
                  <a:srgbClr val="543F00"/>
                </a:solidFill>
                <a:latin typeface="KaiTi" panose="02010609060101010101" pitchFamily="49" charset="-122"/>
                <a:ea typeface="KaiTi" panose="02010609060101010101" pitchFamily="49" charset="-122"/>
              </a:rPr>
              <a:t>眉江湖中有难关、有陷阱，有错综复杂的谜案，都需门派之内团结一致，巧妙安排，以图智取。</a:t>
            </a:r>
          </a:p>
          <a:p>
            <a:endParaRPr lang="zh-CN" altLang="en-US" sz="1400" dirty="0">
              <a:solidFill>
                <a:srgbClr val="543F00"/>
              </a:solidFill>
              <a:latin typeface="KaiTi" panose="02010609060101010101" pitchFamily="49" charset="-122"/>
              <a:ea typeface="KaiTi" panose="02010609060101010101" pitchFamily="49" charset="-122"/>
            </a:endParaRPr>
          </a:p>
        </p:txBody>
      </p:sp>
      <p:sp>
        <p:nvSpPr>
          <p:cNvPr id="12" name="文本框 11">
            <a:extLst>
              <a:ext uri="{FF2B5EF4-FFF2-40B4-BE49-F238E27FC236}">
                <a16:creationId xmlns:a16="http://schemas.microsoft.com/office/drawing/2014/main" id="{71D3F145-2BC1-5912-B4B2-1DCADFFB715A}"/>
              </a:ext>
            </a:extLst>
          </p:cNvPr>
          <p:cNvSpPr txBox="1"/>
          <p:nvPr/>
        </p:nvSpPr>
        <p:spPr>
          <a:xfrm>
            <a:off x="8832562" y="1194313"/>
            <a:ext cx="1415772" cy="830997"/>
          </a:xfrm>
          <a:prstGeom prst="rect">
            <a:avLst/>
          </a:prstGeom>
          <a:noFill/>
        </p:spPr>
        <p:txBody>
          <a:bodyPr wrap="none" rtlCol="0">
            <a:spAutoFit/>
          </a:bodyPr>
          <a:lstStyle/>
          <a:p>
            <a:r>
              <a:rPr kumimoji="1" lang="zh-CN" altLang="en-US" sz="2400" dirty="0">
                <a:solidFill>
                  <a:srgbClr val="543F00"/>
                </a:solidFill>
                <a:latin typeface="KaiTi" panose="02010609060101010101" pitchFamily="49" charset="-122"/>
                <a:ea typeface="KaiTi" panose="02010609060101010101" pitchFamily="49" charset="-122"/>
              </a:rPr>
              <a:t>门派团战</a:t>
            </a:r>
            <a:endParaRPr kumimoji="1" lang="en-US" altLang="zh-CN" sz="2400" dirty="0">
              <a:solidFill>
                <a:srgbClr val="543F00"/>
              </a:solidFill>
              <a:latin typeface="KaiTi" panose="02010609060101010101" pitchFamily="49" charset="-122"/>
              <a:ea typeface="KaiTi" panose="02010609060101010101" pitchFamily="49" charset="-122"/>
            </a:endParaRPr>
          </a:p>
          <a:p>
            <a:r>
              <a:rPr kumimoji="1" lang="zh-CN" altLang="en-US" sz="2400" dirty="0">
                <a:solidFill>
                  <a:srgbClr val="543F00"/>
                </a:solidFill>
                <a:latin typeface="KaiTi" panose="02010609060101010101" pitchFamily="49" charset="-122"/>
                <a:ea typeface="KaiTi" panose="02010609060101010101" pitchFamily="49" charset="-122"/>
              </a:rPr>
              <a:t>策略制胜</a:t>
            </a:r>
          </a:p>
        </p:txBody>
      </p:sp>
    </p:spTree>
    <p:extLst>
      <p:ext uri="{BB962C8B-B14F-4D97-AF65-F5344CB8AC3E}">
        <p14:creationId xmlns:p14="http://schemas.microsoft.com/office/powerpoint/2010/main" val="4098486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53EF66A-3B59-B775-AA18-F8F6854EC652}"/>
              </a:ext>
            </a:extLst>
          </p:cNvPr>
          <p:cNvSpPr txBox="1"/>
          <p:nvPr/>
        </p:nvSpPr>
        <p:spPr>
          <a:xfrm>
            <a:off x="978320" y="1779651"/>
            <a:ext cx="3269661" cy="2211631"/>
          </a:xfrm>
          <a:prstGeom prst="rect">
            <a:avLst/>
          </a:prstGeom>
          <a:noFill/>
        </p:spPr>
        <p:txBody>
          <a:bodyPr wrap="square" rtlCol="0">
            <a:spAutoFit/>
          </a:bodyPr>
          <a:lstStyle/>
          <a:p>
            <a:pPr algn="ctr">
              <a:lnSpc>
                <a:spcPct val="150000"/>
              </a:lnSpc>
            </a:pPr>
            <a:r>
              <a:rPr kumimoji="1" lang="zh-CN" altLang="en-US" b="1" dirty="0">
                <a:solidFill>
                  <a:srgbClr val="543F00"/>
                </a:solidFill>
                <a:latin typeface="KaiTi" panose="02010609060101010101" pitchFamily="49" charset="-122"/>
                <a:ea typeface="KaiTi" panose="02010609060101010101" pitchFamily="49" charset="-122"/>
              </a:rPr>
              <a:t>传统剧本杀</a:t>
            </a:r>
            <a:endParaRPr kumimoji="1" lang="en-US" altLang="zh-CN" b="1" dirty="0">
              <a:solidFill>
                <a:srgbClr val="543F00"/>
              </a:solidFill>
              <a:latin typeface="KaiTi" panose="02010609060101010101" pitchFamily="49" charset="-122"/>
              <a:ea typeface="KaiTi" panose="02010609060101010101" pitchFamily="49" charset="-122"/>
            </a:endParaRPr>
          </a:p>
          <a:p>
            <a:pPr>
              <a:lnSpc>
                <a:spcPct val="150000"/>
              </a:lnSpc>
            </a:pPr>
            <a:endParaRPr kumimoji="1" lang="en-US" altLang="zh-CN" sz="400" dirty="0">
              <a:solidFill>
                <a:srgbClr val="543F00"/>
              </a:solidFill>
              <a:latin typeface="KaiTi" panose="02010609060101010101" pitchFamily="49" charset="-122"/>
              <a:ea typeface="KaiTi" panose="02010609060101010101" pitchFamily="49" charset="-122"/>
            </a:endParaRPr>
          </a:p>
          <a:p>
            <a:pPr>
              <a:lnSpc>
                <a:spcPct val="150000"/>
              </a:lnSpc>
            </a:pPr>
            <a:r>
              <a:rPr kumimoji="1" lang="zh-CN" altLang="en-US" sz="1400" dirty="0">
                <a:solidFill>
                  <a:srgbClr val="543F00"/>
                </a:solidFill>
                <a:latin typeface="KaiTi" panose="02010609060101010101" pitchFamily="49" charset="-122"/>
                <a:ea typeface="KaiTi" panose="02010609060101010101" pitchFamily="49" charset="-122"/>
              </a:rPr>
              <a:t>多个玩家会共同经历一段故事，每个玩家都会扮演故事中的一个角色，而每个故事背后都隐藏着一个秘密或一个凶手。玩家们通过互动交流、探讨、交换线索，共同揭开这个秘密或发现凶手。</a:t>
            </a:r>
          </a:p>
        </p:txBody>
      </p:sp>
      <p:pic>
        <p:nvPicPr>
          <p:cNvPr id="5" name="Picture 2" descr="查看源图像">
            <a:extLst>
              <a:ext uri="{FF2B5EF4-FFF2-40B4-BE49-F238E27FC236}">
                <a16:creationId xmlns:a16="http://schemas.microsoft.com/office/drawing/2014/main" id="{9C55CBD2-7D22-680C-68EB-2BC8C482521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78320" y="4128365"/>
            <a:ext cx="3309559" cy="207139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图示 5">
            <a:extLst>
              <a:ext uri="{FF2B5EF4-FFF2-40B4-BE49-F238E27FC236}">
                <a16:creationId xmlns:a16="http://schemas.microsoft.com/office/drawing/2014/main" id="{F8F4532B-AD61-54E5-9EAD-A68D41EA2620}"/>
              </a:ext>
            </a:extLst>
          </p:cNvPr>
          <p:cNvGraphicFramePr/>
          <p:nvPr>
            <p:extLst>
              <p:ext uri="{D42A27DB-BD31-4B8C-83A1-F6EECF244321}">
                <p14:modId xmlns:p14="http://schemas.microsoft.com/office/powerpoint/2010/main" val="3389445964"/>
              </p:ext>
            </p:extLst>
          </p:nvPr>
        </p:nvGraphicFramePr>
        <p:xfrm>
          <a:off x="4247981" y="2110525"/>
          <a:ext cx="7601135" cy="1880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矩形 6">
            <a:extLst>
              <a:ext uri="{FF2B5EF4-FFF2-40B4-BE49-F238E27FC236}">
                <a16:creationId xmlns:a16="http://schemas.microsoft.com/office/drawing/2014/main" id="{A2F831D4-1AF1-C0B5-9110-D1E48120DA29}"/>
              </a:ext>
            </a:extLst>
          </p:cNvPr>
          <p:cNvSpPr/>
          <p:nvPr/>
        </p:nvSpPr>
        <p:spPr>
          <a:xfrm>
            <a:off x="7078736" y="1763284"/>
            <a:ext cx="1579278" cy="442878"/>
          </a:xfrm>
          <a:prstGeom prst="rect">
            <a:avLst/>
          </a:prstGeom>
        </p:spPr>
        <p:txBody>
          <a:bodyPr wrap="none">
            <a:spAutoFit/>
          </a:bodyPr>
          <a:lstStyle/>
          <a:p>
            <a:pPr algn="ctr">
              <a:lnSpc>
                <a:spcPct val="150000"/>
              </a:lnSpc>
            </a:pPr>
            <a:r>
              <a:rPr kumimoji="1" lang="zh-CN" altLang="en-US" b="1" dirty="0">
                <a:solidFill>
                  <a:srgbClr val="543F00"/>
                </a:solidFill>
                <a:latin typeface="KaiTi" panose="02010609060101010101" pitchFamily="49" charset="-122"/>
                <a:ea typeface="KaiTi" panose="02010609060101010101" pitchFamily="49" charset="-122"/>
              </a:rPr>
              <a:t>数字剧本团建</a:t>
            </a:r>
            <a:endParaRPr kumimoji="1" lang="en-US" altLang="zh-CN" b="1" dirty="0">
              <a:solidFill>
                <a:srgbClr val="543F00"/>
              </a:solidFill>
              <a:latin typeface="KaiTi" panose="02010609060101010101" pitchFamily="49" charset="-122"/>
              <a:ea typeface="KaiTi" panose="02010609060101010101" pitchFamily="49" charset="-122"/>
            </a:endParaRPr>
          </a:p>
        </p:txBody>
      </p:sp>
      <p:pic>
        <p:nvPicPr>
          <p:cNvPr id="8" name="图片 7">
            <a:extLst>
              <a:ext uri="{FF2B5EF4-FFF2-40B4-BE49-F238E27FC236}">
                <a16:creationId xmlns:a16="http://schemas.microsoft.com/office/drawing/2014/main" id="{D8296767-2D66-1660-3856-83541FD9224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45168" y="4128365"/>
            <a:ext cx="3309559" cy="2068885"/>
          </a:xfrm>
          <a:prstGeom prst="rect">
            <a:avLst/>
          </a:prstGeom>
        </p:spPr>
      </p:pic>
      <p:pic>
        <p:nvPicPr>
          <p:cNvPr id="9" name="图片 8">
            <a:extLst>
              <a:ext uri="{FF2B5EF4-FFF2-40B4-BE49-F238E27FC236}">
                <a16:creationId xmlns:a16="http://schemas.microsoft.com/office/drawing/2014/main" id="{91683639-8BC1-4C76-82A6-96252B8739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08273" y="4118282"/>
            <a:ext cx="3309560" cy="2068885"/>
          </a:xfrm>
          <a:prstGeom prst="rect">
            <a:avLst/>
          </a:prstGeom>
        </p:spPr>
      </p:pic>
      <p:pic>
        <p:nvPicPr>
          <p:cNvPr id="3" name="Picture 2">
            <a:extLst>
              <a:ext uri="{FF2B5EF4-FFF2-40B4-BE49-F238E27FC236}">
                <a16:creationId xmlns:a16="http://schemas.microsoft.com/office/drawing/2014/main" id="{0FCE5D81-8187-A949-73C3-40734BBD8A52}"/>
              </a:ext>
            </a:extLst>
          </p:cNvPr>
          <p:cNvPicPr>
            <a:picLocks noChangeAspect="1" noChangeArrowheads="1"/>
          </p:cNvPicPr>
          <p:nvPr/>
        </p:nvPicPr>
        <p:blipFill rotWithShape="1">
          <a:blip r:embed="rId10" cstate="screen">
            <a:alphaModFix amt="60000"/>
            <a:extLst>
              <a:ext uri="{28A0092B-C50C-407E-A947-70E740481C1C}">
                <a14:useLocalDpi xmlns:a14="http://schemas.microsoft.com/office/drawing/2010/main"/>
              </a:ext>
            </a:extLst>
          </a:blip>
          <a:srcRect l="3186" t="30634" r="21988"/>
          <a:stretch/>
        </p:blipFill>
        <p:spPr bwMode="auto">
          <a:xfrm>
            <a:off x="3217857" y="437731"/>
            <a:ext cx="5756286" cy="1685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395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434934C-9DB0-9699-3B5C-2C3DF9C6B7B8}"/>
              </a:ext>
            </a:extLst>
          </p:cNvPr>
          <p:cNvSpPr txBox="1"/>
          <p:nvPr/>
        </p:nvSpPr>
        <p:spPr>
          <a:xfrm>
            <a:off x="5273295" y="2054961"/>
            <a:ext cx="2769393" cy="3573542"/>
          </a:xfrm>
          <a:prstGeom prst="rect">
            <a:avLst/>
          </a:prstGeom>
          <a:noFill/>
        </p:spPr>
        <p:txBody>
          <a:bodyPr wrap="square" rtlCol="0">
            <a:spAutoFit/>
          </a:bodyPr>
          <a:lstStyle>
            <a:defPPr>
              <a:defRPr lang="zh-CN"/>
            </a:defPPr>
            <a:lvl1pPr algn="ctr">
              <a:defRPr kumimoji="1" sz="1400">
                <a:latin typeface="KaiTi" panose="02010609060101010101" pitchFamily="49" charset="-122"/>
                <a:ea typeface="KaiTi" panose="02010609060101010101" pitchFamily="49" charset="-122"/>
              </a:defRPr>
            </a:lvl1pPr>
          </a:lstStyle>
          <a:p>
            <a:pPr>
              <a:lnSpc>
                <a:spcPct val="150000"/>
              </a:lnSpc>
            </a:pPr>
            <a:r>
              <a:rPr lang="zh-CN" altLang="en-US" sz="2000" b="1" dirty="0">
                <a:solidFill>
                  <a:srgbClr val="543F00"/>
                </a:solidFill>
              </a:rPr>
              <a:t>科技支撑互动</a:t>
            </a:r>
          </a:p>
          <a:p>
            <a:pPr algn="l">
              <a:lnSpc>
                <a:spcPct val="150000"/>
              </a:lnSpc>
            </a:pPr>
            <a:endParaRPr lang="en-US" altLang="zh-CN" sz="400" dirty="0">
              <a:solidFill>
                <a:srgbClr val="543F00"/>
              </a:solidFill>
            </a:endParaRPr>
          </a:p>
          <a:p>
            <a:pPr algn="l">
              <a:lnSpc>
                <a:spcPct val="150000"/>
              </a:lnSpc>
            </a:pPr>
            <a:r>
              <a:rPr lang="zh-CN" altLang="en-US" dirty="0">
                <a:solidFill>
                  <a:srgbClr val="543F00"/>
                </a:solidFill>
              </a:rPr>
              <a:t>在手机端查看故事背景、个人故事，跑动到达实景点位，通过完成点位任务，获得相关案件线索，盘出凶手，完成最终任务。</a:t>
            </a:r>
            <a:endParaRPr lang="en-US" altLang="zh-CN" dirty="0">
              <a:solidFill>
                <a:srgbClr val="543F00"/>
              </a:solidFill>
            </a:endParaRPr>
          </a:p>
          <a:p>
            <a:pPr algn="l">
              <a:lnSpc>
                <a:spcPct val="150000"/>
              </a:lnSpc>
            </a:pPr>
            <a:endParaRPr lang="en-US" altLang="zh-CN" sz="400" dirty="0">
              <a:solidFill>
                <a:srgbClr val="543F00"/>
              </a:solidFill>
            </a:endParaRPr>
          </a:p>
          <a:p>
            <a:pPr algn="l">
              <a:lnSpc>
                <a:spcPct val="150000"/>
              </a:lnSpc>
            </a:pPr>
            <a:r>
              <a:rPr lang="zh-CN" altLang="en-US" dirty="0">
                <a:solidFill>
                  <a:srgbClr val="543F00"/>
                </a:solidFill>
              </a:rPr>
              <a:t>运用</a:t>
            </a:r>
            <a:r>
              <a:rPr lang="en" altLang="zh-CN" dirty="0">
                <a:solidFill>
                  <a:srgbClr val="543F00"/>
                </a:solidFill>
              </a:rPr>
              <a:t>AR</a:t>
            </a:r>
            <a:r>
              <a:rPr lang="zh-CN" altLang="en-US" dirty="0">
                <a:solidFill>
                  <a:srgbClr val="543F00"/>
                </a:solidFill>
              </a:rPr>
              <a:t>和</a:t>
            </a:r>
            <a:r>
              <a:rPr lang="en" altLang="zh-CN" dirty="0">
                <a:solidFill>
                  <a:srgbClr val="543F00"/>
                </a:solidFill>
              </a:rPr>
              <a:t>AI</a:t>
            </a:r>
            <a:r>
              <a:rPr lang="zh-CN" altLang="en-US" dirty="0">
                <a:solidFill>
                  <a:srgbClr val="543F00"/>
                </a:solidFill>
              </a:rPr>
              <a:t>数字技术，实现了线上与线下、剧本杀与实景的完美融合。</a:t>
            </a:r>
            <a:endParaRPr lang="en-US" altLang="zh-CN" dirty="0">
              <a:solidFill>
                <a:srgbClr val="543F00"/>
              </a:solidFill>
            </a:endParaRPr>
          </a:p>
          <a:p>
            <a:pPr algn="l">
              <a:lnSpc>
                <a:spcPct val="150000"/>
              </a:lnSpc>
            </a:pPr>
            <a:r>
              <a:rPr lang="zh-CN" altLang="en-US" dirty="0">
                <a:solidFill>
                  <a:srgbClr val="543F00"/>
                </a:solidFill>
              </a:rPr>
              <a:t>形成了集综艺跑男</a:t>
            </a:r>
            <a:r>
              <a:rPr lang="en-US" altLang="zh-CN" dirty="0">
                <a:solidFill>
                  <a:srgbClr val="543F00"/>
                </a:solidFill>
              </a:rPr>
              <a:t>+</a:t>
            </a:r>
            <a:r>
              <a:rPr lang="zh-CN" altLang="en-US" dirty="0">
                <a:solidFill>
                  <a:srgbClr val="543F00"/>
                </a:solidFill>
              </a:rPr>
              <a:t>剧本杀</a:t>
            </a:r>
            <a:r>
              <a:rPr lang="en-US" altLang="zh-CN" dirty="0">
                <a:solidFill>
                  <a:srgbClr val="543F00"/>
                </a:solidFill>
              </a:rPr>
              <a:t>+</a:t>
            </a:r>
            <a:r>
              <a:rPr lang="zh-CN" altLang="en-US" dirty="0">
                <a:solidFill>
                  <a:srgbClr val="543F00"/>
                </a:solidFill>
              </a:rPr>
              <a:t>实景体验于一身的数字化团建新玩法。</a:t>
            </a:r>
          </a:p>
        </p:txBody>
      </p:sp>
      <p:pic>
        <p:nvPicPr>
          <p:cNvPr id="13" name="图片 12">
            <a:extLst>
              <a:ext uri="{FF2B5EF4-FFF2-40B4-BE49-F238E27FC236}">
                <a16:creationId xmlns:a16="http://schemas.microsoft.com/office/drawing/2014/main" id="{F7AF79A9-C20A-6746-B6DC-96AD7D21B5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36858" y="1992043"/>
            <a:ext cx="2962610" cy="1997612"/>
          </a:xfrm>
          <a:prstGeom prst="rect">
            <a:avLst/>
          </a:prstGeom>
        </p:spPr>
      </p:pic>
      <p:grpSp>
        <p:nvGrpSpPr>
          <p:cNvPr id="14" name="组合 13">
            <a:extLst>
              <a:ext uri="{FF2B5EF4-FFF2-40B4-BE49-F238E27FC236}">
                <a16:creationId xmlns:a16="http://schemas.microsoft.com/office/drawing/2014/main" id="{EFC8C2FA-AC83-DF07-8B2A-2EB27F84BE05}"/>
              </a:ext>
            </a:extLst>
          </p:cNvPr>
          <p:cNvGrpSpPr/>
          <p:nvPr/>
        </p:nvGrpSpPr>
        <p:grpSpPr>
          <a:xfrm>
            <a:off x="1038289" y="1994663"/>
            <a:ext cx="1944958" cy="4058904"/>
            <a:chOff x="1048499" y="1763839"/>
            <a:chExt cx="1944958" cy="3887370"/>
          </a:xfrm>
        </p:grpSpPr>
        <p:pic>
          <p:nvPicPr>
            <p:cNvPr id="15" name="图片 14">
              <a:extLst>
                <a:ext uri="{FF2B5EF4-FFF2-40B4-BE49-F238E27FC236}">
                  <a16:creationId xmlns:a16="http://schemas.microsoft.com/office/drawing/2014/main" id="{E1219468-FFEE-AE06-F780-172CE9BB12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2145" y="1821589"/>
              <a:ext cx="1805843" cy="3725278"/>
            </a:xfrm>
            <a:prstGeom prst="roundRect">
              <a:avLst>
                <a:gd name="adj" fmla="val 9738"/>
              </a:avLst>
            </a:prstGeom>
          </p:spPr>
        </p:pic>
        <p:pic>
          <p:nvPicPr>
            <p:cNvPr id="16" name="图片 15" descr="屏幕上有字&#10;&#10;中度可信度描述已自动生成">
              <a:extLst>
                <a:ext uri="{FF2B5EF4-FFF2-40B4-BE49-F238E27FC236}">
                  <a16:creationId xmlns:a16="http://schemas.microsoft.com/office/drawing/2014/main" id="{E75A08BC-A65D-0D99-7BDB-1FFF9F4DCA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499" y="1763839"/>
              <a:ext cx="1944958" cy="3887370"/>
            </a:xfrm>
            <a:prstGeom prst="rect">
              <a:avLst/>
            </a:prstGeom>
          </p:spPr>
        </p:pic>
      </p:grpSp>
      <p:pic>
        <p:nvPicPr>
          <p:cNvPr id="17" name="图片 16">
            <a:extLst>
              <a:ext uri="{FF2B5EF4-FFF2-40B4-BE49-F238E27FC236}">
                <a16:creationId xmlns:a16="http://schemas.microsoft.com/office/drawing/2014/main" id="{7E6642AD-E482-925A-122D-E1AA5B803E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36858" y="4023429"/>
            <a:ext cx="2962610" cy="1997612"/>
          </a:xfrm>
          <a:prstGeom prst="rect">
            <a:avLst/>
          </a:prstGeom>
        </p:spPr>
      </p:pic>
      <p:pic>
        <p:nvPicPr>
          <p:cNvPr id="4" name="Picture 2">
            <a:extLst>
              <a:ext uri="{FF2B5EF4-FFF2-40B4-BE49-F238E27FC236}">
                <a16:creationId xmlns:a16="http://schemas.microsoft.com/office/drawing/2014/main" id="{3EE3C820-05E4-AA57-A429-B4E68A7DF8F0}"/>
              </a:ext>
            </a:extLst>
          </p:cNvPr>
          <p:cNvPicPr>
            <a:picLocks noChangeAspect="1" noChangeArrowheads="1"/>
          </p:cNvPicPr>
          <p:nvPr/>
        </p:nvPicPr>
        <p:blipFill rotWithShape="1">
          <a:blip r:embed="rId6" cstate="screen">
            <a:alphaModFix amt="60000"/>
            <a:extLst>
              <a:ext uri="{28A0092B-C50C-407E-A947-70E740481C1C}">
                <a14:useLocalDpi xmlns:a14="http://schemas.microsoft.com/office/drawing/2010/main"/>
              </a:ext>
            </a:extLst>
          </a:blip>
          <a:srcRect l="3186" t="30634" r="21988"/>
          <a:stretch/>
        </p:blipFill>
        <p:spPr bwMode="auto">
          <a:xfrm>
            <a:off x="3217857" y="437731"/>
            <a:ext cx="5756286" cy="168593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a:extLst>
              <a:ext uri="{FF2B5EF4-FFF2-40B4-BE49-F238E27FC236}">
                <a16:creationId xmlns:a16="http://schemas.microsoft.com/office/drawing/2014/main" id="{B7DB38F4-6DED-54FC-2F39-152B3B0520BA}"/>
              </a:ext>
            </a:extLst>
          </p:cNvPr>
          <p:cNvGrpSpPr/>
          <p:nvPr/>
        </p:nvGrpSpPr>
        <p:grpSpPr>
          <a:xfrm>
            <a:off x="3121014" y="1992043"/>
            <a:ext cx="1970811" cy="4058904"/>
            <a:chOff x="3121014" y="1992043"/>
            <a:chExt cx="1970811" cy="4058904"/>
          </a:xfrm>
        </p:grpSpPr>
        <p:grpSp>
          <p:nvGrpSpPr>
            <p:cNvPr id="10" name="组合 9">
              <a:extLst>
                <a:ext uri="{FF2B5EF4-FFF2-40B4-BE49-F238E27FC236}">
                  <a16:creationId xmlns:a16="http://schemas.microsoft.com/office/drawing/2014/main" id="{F8FF5CF1-D2BF-4AD9-BBA3-1A366E78278F}"/>
                </a:ext>
              </a:extLst>
            </p:cNvPr>
            <p:cNvGrpSpPr/>
            <p:nvPr/>
          </p:nvGrpSpPr>
          <p:grpSpPr>
            <a:xfrm>
              <a:off x="3121014" y="1992043"/>
              <a:ext cx="1970811" cy="4058904"/>
              <a:chOff x="4165249" y="1650615"/>
              <a:chExt cx="2094075" cy="4185409"/>
            </a:xfrm>
          </p:grpSpPr>
          <p:pic>
            <p:nvPicPr>
              <p:cNvPr id="11" name="图片 10">
                <a:extLst>
                  <a:ext uri="{FF2B5EF4-FFF2-40B4-BE49-F238E27FC236}">
                    <a16:creationId xmlns:a16="http://schemas.microsoft.com/office/drawing/2014/main" id="{2F823632-1F67-D0D8-D67C-32384EFA5CF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02231" y="1749375"/>
                <a:ext cx="1833628" cy="3972860"/>
              </a:xfrm>
              <a:prstGeom prst="roundRect">
                <a:avLst>
                  <a:gd name="adj" fmla="val 11144"/>
                </a:avLst>
              </a:prstGeom>
            </p:spPr>
          </p:pic>
          <p:pic>
            <p:nvPicPr>
              <p:cNvPr id="12" name="图片 11" descr="屏幕上有字&#10;&#10;中度可信度描述已自动生成">
                <a:extLst>
                  <a:ext uri="{FF2B5EF4-FFF2-40B4-BE49-F238E27FC236}">
                    <a16:creationId xmlns:a16="http://schemas.microsoft.com/office/drawing/2014/main" id="{0C3F4545-6B33-A377-284F-F5480E75179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65249" y="1650615"/>
                <a:ext cx="2094075" cy="4185409"/>
              </a:xfrm>
              <a:prstGeom prst="rect">
                <a:avLst/>
              </a:prstGeom>
            </p:spPr>
          </p:pic>
        </p:grpSp>
        <p:pic>
          <p:nvPicPr>
            <p:cNvPr id="2" name="图片 1">
              <a:extLst>
                <a:ext uri="{FF2B5EF4-FFF2-40B4-BE49-F238E27FC236}">
                  <a16:creationId xmlns:a16="http://schemas.microsoft.com/office/drawing/2014/main" id="{A7932DEF-8074-261C-9635-0F75164A81B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49933" y="3486150"/>
              <a:ext cx="1725695" cy="1725695"/>
            </a:xfrm>
            <a:prstGeom prst="rect">
              <a:avLst/>
            </a:prstGeom>
          </p:spPr>
        </p:pic>
        <p:pic>
          <p:nvPicPr>
            <p:cNvPr id="5" name="图片 4">
              <a:extLst>
                <a:ext uri="{FF2B5EF4-FFF2-40B4-BE49-F238E27FC236}">
                  <a16:creationId xmlns:a16="http://schemas.microsoft.com/office/drawing/2014/main" id="{10298B77-3647-F5DF-29CD-FD27359A0EC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885663" y="2586952"/>
              <a:ext cx="493400" cy="493400"/>
            </a:xfrm>
            <a:prstGeom prst="ellipse">
              <a:avLst/>
            </a:prstGeom>
          </p:spPr>
        </p:pic>
      </p:grpSp>
    </p:spTree>
    <p:extLst>
      <p:ext uri="{BB962C8B-B14F-4D97-AF65-F5344CB8AC3E}">
        <p14:creationId xmlns:p14="http://schemas.microsoft.com/office/powerpoint/2010/main" val="2799496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434934C-9DB0-9699-3B5C-2C3DF9C6B7B8}"/>
              </a:ext>
            </a:extLst>
          </p:cNvPr>
          <p:cNvSpPr txBox="1"/>
          <p:nvPr/>
        </p:nvSpPr>
        <p:spPr>
          <a:xfrm>
            <a:off x="8642340" y="1795162"/>
            <a:ext cx="2769393" cy="481863"/>
          </a:xfrm>
          <a:prstGeom prst="rect">
            <a:avLst/>
          </a:prstGeom>
          <a:noFill/>
        </p:spPr>
        <p:txBody>
          <a:bodyPr wrap="square" rtlCol="0">
            <a:spAutoFit/>
          </a:bodyPr>
          <a:lstStyle>
            <a:defPPr>
              <a:defRPr lang="zh-CN"/>
            </a:defPPr>
            <a:lvl1pPr algn="ctr">
              <a:defRPr kumimoji="1" sz="1400">
                <a:latin typeface="KaiTi" panose="02010609060101010101" pitchFamily="49" charset="-122"/>
                <a:ea typeface="KaiTi" panose="02010609060101010101" pitchFamily="49" charset="-122"/>
              </a:defRPr>
            </a:lvl1pPr>
          </a:lstStyle>
          <a:p>
            <a:pPr>
              <a:lnSpc>
                <a:spcPct val="150000"/>
              </a:lnSpc>
            </a:pPr>
            <a:r>
              <a:rPr lang="zh-CN" altLang="en-US" sz="2000" b="1" dirty="0">
                <a:solidFill>
                  <a:srgbClr val="543F00"/>
                </a:solidFill>
              </a:rPr>
              <a:t>丰富游戏体验</a:t>
            </a:r>
          </a:p>
        </p:txBody>
      </p:sp>
      <p:grpSp>
        <p:nvGrpSpPr>
          <p:cNvPr id="9" name="组合 8">
            <a:extLst>
              <a:ext uri="{FF2B5EF4-FFF2-40B4-BE49-F238E27FC236}">
                <a16:creationId xmlns:a16="http://schemas.microsoft.com/office/drawing/2014/main" id="{9D7BB831-7A56-4F79-D7C8-C3DD9B664168}"/>
              </a:ext>
            </a:extLst>
          </p:cNvPr>
          <p:cNvGrpSpPr/>
          <p:nvPr/>
        </p:nvGrpSpPr>
        <p:grpSpPr>
          <a:xfrm>
            <a:off x="650696" y="2010693"/>
            <a:ext cx="7799448" cy="3824156"/>
            <a:chOff x="849268" y="1975165"/>
            <a:chExt cx="7071240" cy="3528840"/>
          </a:xfrm>
        </p:grpSpPr>
        <p:pic>
          <p:nvPicPr>
            <p:cNvPr id="4" name="图片 3">
              <a:extLst>
                <a:ext uri="{FF2B5EF4-FFF2-40B4-BE49-F238E27FC236}">
                  <a16:creationId xmlns:a16="http://schemas.microsoft.com/office/drawing/2014/main" id="{6286D9C6-3E03-F813-D8CE-F3CA919BABBC}"/>
                </a:ext>
              </a:extLst>
            </p:cNvPr>
            <p:cNvPicPr>
              <a:picLocks noChangeAspect="1"/>
            </p:cNvPicPr>
            <p:nvPr/>
          </p:nvPicPr>
          <p:blipFill>
            <a:blip r:embed="rId2" cstate="email"/>
            <a:stretch>
              <a:fillRect/>
            </a:stretch>
          </p:blipFill>
          <p:spPr>
            <a:xfrm>
              <a:off x="854230" y="1975165"/>
              <a:ext cx="2585513" cy="1718264"/>
            </a:xfrm>
            <a:prstGeom prst="rect">
              <a:avLst/>
            </a:prstGeom>
            <a:ln>
              <a:noFill/>
            </a:ln>
            <a:effectLst/>
          </p:spPr>
        </p:pic>
        <p:pic>
          <p:nvPicPr>
            <p:cNvPr id="5" name="图片 4">
              <a:extLst>
                <a:ext uri="{FF2B5EF4-FFF2-40B4-BE49-F238E27FC236}">
                  <a16:creationId xmlns:a16="http://schemas.microsoft.com/office/drawing/2014/main" id="{54417370-E54C-A566-8606-AD7AE8E83AC4}"/>
                </a:ext>
              </a:extLst>
            </p:cNvPr>
            <p:cNvPicPr>
              <a:picLocks noChangeAspect="1"/>
            </p:cNvPicPr>
            <p:nvPr/>
          </p:nvPicPr>
          <p:blipFill>
            <a:blip r:embed="rId3" cstate="email"/>
            <a:stretch>
              <a:fillRect/>
            </a:stretch>
          </p:blipFill>
          <p:spPr>
            <a:xfrm>
              <a:off x="3525744" y="1975165"/>
              <a:ext cx="1814224" cy="3528839"/>
            </a:xfrm>
            <a:prstGeom prst="rect">
              <a:avLst/>
            </a:prstGeom>
            <a:ln>
              <a:noFill/>
            </a:ln>
            <a:effectLst/>
          </p:spPr>
        </p:pic>
        <p:pic>
          <p:nvPicPr>
            <p:cNvPr id="6" name="图片 5">
              <a:extLst>
                <a:ext uri="{FF2B5EF4-FFF2-40B4-BE49-F238E27FC236}">
                  <a16:creationId xmlns:a16="http://schemas.microsoft.com/office/drawing/2014/main" id="{66B24FAB-C5EE-CE85-0AAD-6383BA70B5A1}"/>
                </a:ext>
              </a:extLst>
            </p:cNvPr>
            <p:cNvPicPr>
              <a:picLocks noChangeAspect="1"/>
            </p:cNvPicPr>
            <p:nvPr/>
          </p:nvPicPr>
          <p:blipFill rotWithShape="1">
            <a:blip r:embed="rId4" cstate="email"/>
            <a:srcRect/>
            <a:stretch>
              <a:fillRect/>
            </a:stretch>
          </p:blipFill>
          <p:spPr>
            <a:xfrm>
              <a:off x="849268" y="3785741"/>
              <a:ext cx="2585513" cy="1718264"/>
            </a:xfrm>
            <a:prstGeom prst="rect">
              <a:avLst/>
            </a:prstGeom>
            <a:ln>
              <a:noFill/>
            </a:ln>
            <a:effectLst/>
          </p:spPr>
        </p:pic>
        <p:pic>
          <p:nvPicPr>
            <p:cNvPr id="7" name="图片 6">
              <a:extLst>
                <a:ext uri="{FF2B5EF4-FFF2-40B4-BE49-F238E27FC236}">
                  <a16:creationId xmlns:a16="http://schemas.microsoft.com/office/drawing/2014/main" id="{D469BD30-C83D-3C32-A94E-2F7713853D3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35162" y="1975165"/>
              <a:ext cx="2485346" cy="1810576"/>
            </a:xfrm>
            <a:prstGeom prst="rect">
              <a:avLst/>
            </a:prstGeom>
          </p:spPr>
        </p:pic>
        <p:pic>
          <p:nvPicPr>
            <p:cNvPr id="8" name="图片 7">
              <a:extLst>
                <a:ext uri="{FF2B5EF4-FFF2-40B4-BE49-F238E27FC236}">
                  <a16:creationId xmlns:a16="http://schemas.microsoft.com/office/drawing/2014/main" id="{E321E496-6848-E489-7C71-EC835728839A}"/>
                </a:ext>
              </a:extLst>
            </p:cNvPr>
            <p:cNvPicPr>
              <a:picLocks noChangeAspect="1"/>
            </p:cNvPicPr>
            <p:nvPr/>
          </p:nvPicPr>
          <p:blipFill>
            <a:blip r:embed="rId6" cstate="screen">
              <a:extLst>
                <a:ext uri="{BEBA8EAE-BF5A-486C-A8C5-ECC9F3942E4B}">
                  <a14:imgProps xmlns:a14="http://schemas.microsoft.com/office/drawing/2010/main">
                    <a14:imgLayer r:embed="rId7">
                      <a14:imgEffect>
                        <a14:colorTemperature colorTemp="5467"/>
                      </a14:imgEffect>
                      <a14:imgEffect>
                        <a14:saturation sat="44000"/>
                      </a14:imgEffect>
                    </a14:imgLayer>
                  </a14:imgProps>
                </a:ext>
                <a:ext uri="{28A0092B-C50C-407E-A947-70E740481C1C}">
                  <a14:useLocalDpi xmlns:a14="http://schemas.microsoft.com/office/drawing/2010/main"/>
                </a:ext>
              </a:extLst>
            </a:blip>
            <a:stretch>
              <a:fillRect/>
            </a:stretch>
          </p:blipFill>
          <p:spPr>
            <a:xfrm>
              <a:off x="5435161" y="3876542"/>
              <a:ext cx="2485346" cy="1627462"/>
            </a:xfrm>
            <a:prstGeom prst="rect">
              <a:avLst/>
            </a:prstGeom>
          </p:spPr>
        </p:pic>
      </p:grpSp>
      <p:grpSp>
        <p:nvGrpSpPr>
          <p:cNvPr id="19" name="组合 18">
            <a:extLst>
              <a:ext uri="{FF2B5EF4-FFF2-40B4-BE49-F238E27FC236}">
                <a16:creationId xmlns:a16="http://schemas.microsoft.com/office/drawing/2014/main" id="{8A75D22B-B062-EDF6-14E9-D427C59657B7}"/>
              </a:ext>
            </a:extLst>
          </p:cNvPr>
          <p:cNvGrpSpPr/>
          <p:nvPr/>
        </p:nvGrpSpPr>
        <p:grpSpPr>
          <a:xfrm>
            <a:off x="8542439" y="3575221"/>
            <a:ext cx="3032480" cy="2229051"/>
            <a:chOff x="1141468" y="3721436"/>
            <a:chExt cx="2836036" cy="1912407"/>
          </a:xfrm>
        </p:grpSpPr>
        <p:sp>
          <p:nvSpPr>
            <p:cNvPr id="20" name="文本框 19">
              <a:extLst>
                <a:ext uri="{FF2B5EF4-FFF2-40B4-BE49-F238E27FC236}">
                  <a16:creationId xmlns:a16="http://schemas.microsoft.com/office/drawing/2014/main" id="{189DC6F6-7D28-7FD5-4016-A2A4F16812F6}"/>
                </a:ext>
              </a:extLst>
            </p:cNvPr>
            <p:cNvSpPr txBox="1"/>
            <p:nvPr/>
          </p:nvSpPr>
          <p:spPr>
            <a:xfrm>
              <a:off x="1150253" y="3721436"/>
              <a:ext cx="1067510" cy="1858564"/>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nSpc>
                  <a:spcPct val="200000"/>
                </a:lnSpc>
              </a:pPr>
              <a:r>
                <a:rPr lang="zh-CN" altLang="en-US" sz="1400" dirty="0">
                  <a:solidFill>
                    <a:srgbClr val="781D18"/>
                  </a:solidFill>
                </a:rPr>
                <a:t>趣味拍摄类</a:t>
              </a:r>
              <a:endParaRPr lang="en-US" altLang="zh-CN" sz="1400" dirty="0">
                <a:solidFill>
                  <a:srgbClr val="781D18"/>
                </a:solidFill>
              </a:endParaRPr>
            </a:p>
            <a:p>
              <a:pPr>
                <a:lnSpc>
                  <a:spcPct val="200000"/>
                </a:lnSpc>
              </a:pPr>
              <a:r>
                <a:rPr lang="zh-CN" altLang="en-US" sz="1400" dirty="0">
                  <a:solidFill>
                    <a:srgbClr val="781D18"/>
                  </a:solidFill>
                </a:rPr>
                <a:t>增进了解类</a:t>
              </a:r>
              <a:endParaRPr lang="en-US" altLang="zh-CN" sz="1400" dirty="0">
                <a:solidFill>
                  <a:srgbClr val="781D18"/>
                </a:solidFill>
              </a:endParaRPr>
            </a:p>
            <a:p>
              <a:pPr>
                <a:lnSpc>
                  <a:spcPct val="200000"/>
                </a:lnSpc>
              </a:pPr>
              <a:r>
                <a:rPr lang="zh-CN" altLang="en-US" sz="1400" dirty="0">
                  <a:solidFill>
                    <a:srgbClr val="781D18"/>
                  </a:solidFill>
                </a:rPr>
                <a:t>脑力</a:t>
              </a:r>
              <a:r>
                <a:rPr lang="en-US" altLang="zh-CN" sz="1400" dirty="0">
                  <a:solidFill>
                    <a:srgbClr val="781D18"/>
                  </a:solidFill>
                </a:rPr>
                <a:t>PK</a:t>
              </a:r>
              <a:r>
                <a:rPr lang="zh-CN" altLang="en-US" sz="1400" dirty="0">
                  <a:solidFill>
                    <a:srgbClr val="781D18"/>
                  </a:solidFill>
                </a:rPr>
                <a:t>类</a:t>
              </a:r>
              <a:endParaRPr lang="en-US" altLang="zh-CN" sz="1400" dirty="0">
                <a:solidFill>
                  <a:srgbClr val="781D18"/>
                </a:solidFill>
              </a:endParaRPr>
            </a:p>
            <a:p>
              <a:pPr>
                <a:lnSpc>
                  <a:spcPct val="200000"/>
                </a:lnSpc>
              </a:pPr>
              <a:r>
                <a:rPr lang="zh-CN" altLang="en-US" sz="1400" dirty="0">
                  <a:solidFill>
                    <a:srgbClr val="781D18"/>
                  </a:solidFill>
                </a:rPr>
                <a:t>在线游戏类</a:t>
              </a:r>
              <a:endParaRPr lang="en-US" altLang="zh-CN" sz="1400" dirty="0">
                <a:solidFill>
                  <a:srgbClr val="781D18"/>
                </a:solidFill>
              </a:endParaRPr>
            </a:p>
            <a:p>
              <a:pPr>
                <a:lnSpc>
                  <a:spcPct val="200000"/>
                </a:lnSpc>
              </a:pPr>
              <a:r>
                <a:rPr lang="en-US" altLang="zh-CN" sz="1400" dirty="0">
                  <a:solidFill>
                    <a:srgbClr val="781D18"/>
                  </a:solidFill>
                </a:rPr>
                <a:t>NPC</a:t>
              </a:r>
              <a:r>
                <a:rPr lang="zh-CN" altLang="en-US" sz="1400" dirty="0">
                  <a:solidFill>
                    <a:srgbClr val="781D18"/>
                  </a:solidFill>
                </a:rPr>
                <a:t>互动类</a:t>
              </a:r>
              <a:endParaRPr lang="en-US" altLang="zh-CN" sz="1400" dirty="0">
                <a:solidFill>
                  <a:srgbClr val="781D18"/>
                </a:solidFill>
              </a:endParaRPr>
            </a:p>
          </p:txBody>
        </p:sp>
        <p:sp>
          <p:nvSpPr>
            <p:cNvPr id="21" name="文本框 20">
              <a:extLst>
                <a:ext uri="{FF2B5EF4-FFF2-40B4-BE49-F238E27FC236}">
                  <a16:creationId xmlns:a16="http://schemas.microsoft.com/office/drawing/2014/main" id="{793DDF16-FDC3-CF1B-680E-E93C682540F0}"/>
                </a:ext>
              </a:extLst>
            </p:cNvPr>
            <p:cNvSpPr txBox="1"/>
            <p:nvPr/>
          </p:nvSpPr>
          <p:spPr>
            <a:xfrm>
              <a:off x="2033865" y="3723778"/>
              <a:ext cx="1943639" cy="1858565"/>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gn="r">
                <a:lnSpc>
                  <a:spcPct val="200000"/>
                </a:lnSpc>
              </a:pPr>
              <a:r>
                <a:rPr lang="zh-CN" altLang="en-US" sz="1400" dirty="0">
                  <a:solidFill>
                    <a:srgbClr val="694F00"/>
                  </a:solidFill>
                </a:rPr>
                <a:t>创意照片、视频模仿</a:t>
              </a:r>
              <a:endParaRPr lang="en-US" altLang="zh-CN" sz="1400" dirty="0">
                <a:solidFill>
                  <a:srgbClr val="694F00"/>
                </a:solidFill>
              </a:endParaRPr>
            </a:p>
            <a:p>
              <a:pPr algn="r">
                <a:lnSpc>
                  <a:spcPct val="200000"/>
                </a:lnSpc>
              </a:pPr>
              <a:r>
                <a:rPr lang="zh-CN" altLang="en-US" sz="1400" dirty="0">
                  <a:solidFill>
                    <a:srgbClr val="694F00"/>
                  </a:solidFill>
                </a:rPr>
                <a:t>采访关于队友的问题</a:t>
              </a:r>
              <a:endParaRPr lang="en-US" altLang="zh-CN" sz="1400" dirty="0">
                <a:solidFill>
                  <a:srgbClr val="694F00"/>
                </a:solidFill>
              </a:endParaRPr>
            </a:p>
            <a:p>
              <a:pPr algn="r">
                <a:lnSpc>
                  <a:spcPct val="200000"/>
                </a:lnSpc>
              </a:pPr>
              <a:r>
                <a:rPr lang="zh-CN" altLang="en-US" sz="1400" dirty="0">
                  <a:solidFill>
                    <a:srgbClr val="694F00"/>
                  </a:solidFill>
                </a:rPr>
                <a:t>武侠知识、文化问答</a:t>
              </a:r>
              <a:endParaRPr lang="en-US" altLang="zh-CN" sz="1400" dirty="0">
                <a:solidFill>
                  <a:srgbClr val="694F00"/>
                </a:solidFill>
              </a:endParaRPr>
            </a:p>
            <a:p>
              <a:pPr algn="r">
                <a:lnSpc>
                  <a:spcPct val="200000"/>
                </a:lnSpc>
              </a:pPr>
              <a:r>
                <a:rPr lang="zh-CN" altLang="en-US" sz="1400" dirty="0">
                  <a:solidFill>
                    <a:srgbClr val="694F00"/>
                  </a:solidFill>
                </a:rPr>
                <a:t>汉诺塔、狼嚎</a:t>
              </a:r>
              <a:endParaRPr lang="en-US" altLang="zh-CN" sz="1400" dirty="0">
                <a:solidFill>
                  <a:srgbClr val="694F00"/>
                </a:solidFill>
              </a:endParaRPr>
            </a:p>
            <a:p>
              <a:pPr algn="r">
                <a:lnSpc>
                  <a:spcPct val="200000"/>
                </a:lnSpc>
              </a:pPr>
              <a:r>
                <a:rPr lang="zh-CN" altLang="en-US" sz="1400" dirty="0">
                  <a:solidFill>
                    <a:srgbClr val="694F00"/>
                  </a:solidFill>
                </a:rPr>
                <a:t>武侠风特色游戏</a:t>
              </a:r>
              <a:endParaRPr lang="en-US" altLang="zh-CN" sz="1400" dirty="0">
                <a:solidFill>
                  <a:srgbClr val="694F00"/>
                </a:solidFill>
              </a:endParaRPr>
            </a:p>
          </p:txBody>
        </p:sp>
        <p:cxnSp>
          <p:nvCxnSpPr>
            <p:cNvPr id="22" name="直线连接符 21">
              <a:extLst>
                <a:ext uri="{FF2B5EF4-FFF2-40B4-BE49-F238E27FC236}">
                  <a16:creationId xmlns:a16="http://schemas.microsoft.com/office/drawing/2014/main" id="{83053BD4-6609-3834-DB68-123E45AF2CDB}"/>
                </a:ext>
              </a:extLst>
            </p:cNvPr>
            <p:cNvCxnSpPr>
              <a:cxnSpLocks/>
            </p:cNvCxnSpPr>
            <p:nvPr/>
          </p:nvCxnSpPr>
          <p:spPr>
            <a:xfrm>
              <a:off x="1141468" y="4155804"/>
              <a:ext cx="2768147" cy="0"/>
            </a:xfrm>
            <a:prstGeom prst="line">
              <a:avLst/>
            </a:prstGeom>
            <a:ln>
              <a:gradFill>
                <a:gsLst>
                  <a:gs pos="0">
                    <a:schemeClr val="bg1">
                      <a:lumMod val="65000"/>
                      <a:alpha val="0"/>
                    </a:schemeClr>
                  </a:gs>
                  <a:gs pos="34000">
                    <a:schemeClr val="bg1">
                      <a:lumMod val="50000"/>
                    </a:schemeClr>
                  </a:gs>
                  <a:gs pos="70000">
                    <a:schemeClr val="bg1">
                      <a:lumMod val="50000"/>
                    </a:schemeClr>
                  </a:gs>
                  <a:gs pos="100000">
                    <a:schemeClr val="bg1">
                      <a:lumMod val="6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直线连接符 22">
              <a:extLst>
                <a:ext uri="{FF2B5EF4-FFF2-40B4-BE49-F238E27FC236}">
                  <a16:creationId xmlns:a16="http://schemas.microsoft.com/office/drawing/2014/main" id="{76AF6888-EC6B-BDBB-5BD6-81D2A2061070}"/>
                </a:ext>
              </a:extLst>
            </p:cNvPr>
            <p:cNvCxnSpPr>
              <a:cxnSpLocks/>
            </p:cNvCxnSpPr>
            <p:nvPr/>
          </p:nvCxnSpPr>
          <p:spPr>
            <a:xfrm>
              <a:off x="1141468" y="4527468"/>
              <a:ext cx="2768147" cy="0"/>
            </a:xfrm>
            <a:prstGeom prst="line">
              <a:avLst/>
            </a:prstGeom>
            <a:ln>
              <a:gradFill>
                <a:gsLst>
                  <a:gs pos="0">
                    <a:schemeClr val="bg1">
                      <a:lumMod val="65000"/>
                      <a:alpha val="0"/>
                    </a:schemeClr>
                  </a:gs>
                  <a:gs pos="34000">
                    <a:schemeClr val="bg1">
                      <a:lumMod val="50000"/>
                    </a:schemeClr>
                  </a:gs>
                  <a:gs pos="70000">
                    <a:schemeClr val="bg1">
                      <a:lumMod val="50000"/>
                    </a:schemeClr>
                  </a:gs>
                  <a:gs pos="100000">
                    <a:schemeClr val="bg1">
                      <a:lumMod val="6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直线连接符 23">
              <a:extLst>
                <a:ext uri="{FF2B5EF4-FFF2-40B4-BE49-F238E27FC236}">
                  <a16:creationId xmlns:a16="http://schemas.microsoft.com/office/drawing/2014/main" id="{DCA16B31-AC93-230E-BA57-75C7F1614B1F}"/>
                </a:ext>
              </a:extLst>
            </p:cNvPr>
            <p:cNvCxnSpPr>
              <a:cxnSpLocks/>
            </p:cNvCxnSpPr>
            <p:nvPr/>
          </p:nvCxnSpPr>
          <p:spPr>
            <a:xfrm>
              <a:off x="1141468" y="4899132"/>
              <a:ext cx="2768147" cy="0"/>
            </a:xfrm>
            <a:prstGeom prst="line">
              <a:avLst/>
            </a:prstGeom>
            <a:ln>
              <a:gradFill>
                <a:gsLst>
                  <a:gs pos="0">
                    <a:schemeClr val="bg1">
                      <a:lumMod val="65000"/>
                      <a:alpha val="0"/>
                    </a:schemeClr>
                  </a:gs>
                  <a:gs pos="34000">
                    <a:schemeClr val="bg1">
                      <a:lumMod val="50000"/>
                    </a:schemeClr>
                  </a:gs>
                  <a:gs pos="70000">
                    <a:schemeClr val="bg1">
                      <a:lumMod val="50000"/>
                    </a:schemeClr>
                  </a:gs>
                  <a:gs pos="100000">
                    <a:schemeClr val="bg1">
                      <a:lumMod val="6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直线连接符 24">
              <a:extLst>
                <a:ext uri="{FF2B5EF4-FFF2-40B4-BE49-F238E27FC236}">
                  <a16:creationId xmlns:a16="http://schemas.microsoft.com/office/drawing/2014/main" id="{3F46072F-CEAF-33C8-6CA5-59266B293F1B}"/>
                </a:ext>
              </a:extLst>
            </p:cNvPr>
            <p:cNvCxnSpPr>
              <a:cxnSpLocks/>
            </p:cNvCxnSpPr>
            <p:nvPr/>
          </p:nvCxnSpPr>
          <p:spPr>
            <a:xfrm>
              <a:off x="1141468" y="5270797"/>
              <a:ext cx="2768147" cy="0"/>
            </a:xfrm>
            <a:prstGeom prst="line">
              <a:avLst/>
            </a:prstGeom>
            <a:ln>
              <a:gradFill>
                <a:gsLst>
                  <a:gs pos="0">
                    <a:schemeClr val="bg1">
                      <a:lumMod val="65000"/>
                      <a:alpha val="0"/>
                    </a:schemeClr>
                  </a:gs>
                  <a:gs pos="34000">
                    <a:schemeClr val="bg1">
                      <a:lumMod val="50000"/>
                    </a:schemeClr>
                  </a:gs>
                  <a:gs pos="70000">
                    <a:schemeClr val="bg1">
                      <a:lumMod val="50000"/>
                    </a:schemeClr>
                  </a:gs>
                  <a:gs pos="100000">
                    <a:schemeClr val="bg1">
                      <a:lumMod val="6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6" name="直线连接符 25">
              <a:extLst>
                <a:ext uri="{FF2B5EF4-FFF2-40B4-BE49-F238E27FC236}">
                  <a16:creationId xmlns:a16="http://schemas.microsoft.com/office/drawing/2014/main" id="{C792CB88-5BB0-DC8B-1251-A9B6288A78A7}"/>
                </a:ext>
              </a:extLst>
            </p:cNvPr>
            <p:cNvCxnSpPr>
              <a:cxnSpLocks/>
            </p:cNvCxnSpPr>
            <p:nvPr/>
          </p:nvCxnSpPr>
          <p:spPr>
            <a:xfrm>
              <a:off x="1157927" y="5633843"/>
              <a:ext cx="2768147" cy="0"/>
            </a:xfrm>
            <a:prstGeom prst="line">
              <a:avLst/>
            </a:prstGeom>
            <a:ln>
              <a:gradFill>
                <a:gsLst>
                  <a:gs pos="0">
                    <a:schemeClr val="bg1">
                      <a:lumMod val="65000"/>
                      <a:alpha val="0"/>
                    </a:schemeClr>
                  </a:gs>
                  <a:gs pos="34000">
                    <a:schemeClr val="bg1">
                      <a:lumMod val="50000"/>
                    </a:schemeClr>
                  </a:gs>
                  <a:gs pos="70000">
                    <a:schemeClr val="bg1">
                      <a:lumMod val="50000"/>
                    </a:schemeClr>
                  </a:gs>
                  <a:gs pos="100000">
                    <a:schemeClr val="bg1">
                      <a:lumMod val="65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27" name="文本框 26">
            <a:extLst>
              <a:ext uri="{FF2B5EF4-FFF2-40B4-BE49-F238E27FC236}">
                <a16:creationId xmlns:a16="http://schemas.microsoft.com/office/drawing/2014/main" id="{154F9D59-E970-C59B-9488-C980E5B8845A}"/>
              </a:ext>
            </a:extLst>
          </p:cNvPr>
          <p:cNvSpPr txBox="1"/>
          <p:nvPr/>
        </p:nvSpPr>
        <p:spPr>
          <a:xfrm>
            <a:off x="8560038" y="2449000"/>
            <a:ext cx="3014881" cy="1011302"/>
          </a:xfrm>
          <a:prstGeom prst="rect">
            <a:avLst/>
          </a:prstGeom>
          <a:noFill/>
        </p:spPr>
        <p:txBody>
          <a:bodyPr wrap="square" rtlCol="0">
            <a:spAutoFit/>
          </a:bodyPr>
          <a:lstStyle>
            <a:defPPr>
              <a:defRPr lang="zh-CN"/>
            </a:defPPr>
            <a:lvl1pPr algn="ctr">
              <a:defRPr kumimoji="1" sz="1400">
                <a:latin typeface="KaiTi" panose="02010609060101010101" pitchFamily="49" charset="-122"/>
                <a:ea typeface="KaiTi" panose="02010609060101010101" pitchFamily="49" charset="-122"/>
              </a:defRPr>
            </a:lvl1pPr>
          </a:lstStyle>
          <a:p>
            <a:pPr algn="just">
              <a:lnSpc>
                <a:spcPct val="150000"/>
              </a:lnSpc>
            </a:pPr>
            <a:r>
              <a:rPr lang="zh-CN" altLang="en-US" dirty="0">
                <a:solidFill>
                  <a:srgbClr val="543F00"/>
                </a:solidFill>
              </a:rPr>
              <a:t>种类多样、趣味极强的任务形式，游戏可根据客户需求实现高度定制化，满足不同场景的使用需要。</a:t>
            </a:r>
          </a:p>
        </p:txBody>
      </p:sp>
      <p:pic>
        <p:nvPicPr>
          <p:cNvPr id="2" name="Picture 2">
            <a:extLst>
              <a:ext uri="{FF2B5EF4-FFF2-40B4-BE49-F238E27FC236}">
                <a16:creationId xmlns:a16="http://schemas.microsoft.com/office/drawing/2014/main" id="{B41EF13D-6947-E297-3158-DED182E53E10}"/>
              </a:ext>
            </a:extLst>
          </p:cNvPr>
          <p:cNvPicPr>
            <a:picLocks noChangeAspect="1" noChangeArrowheads="1"/>
          </p:cNvPicPr>
          <p:nvPr/>
        </p:nvPicPr>
        <p:blipFill rotWithShape="1">
          <a:blip r:embed="rId8" cstate="screen">
            <a:alphaModFix amt="60000"/>
            <a:extLst>
              <a:ext uri="{28A0092B-C50C-407E-A947-70E740481C1C}">
                <a14:useLocalDpi xmlns:a14="http://schemas.microsoft.com/office/drawing/2010/main"/>
              </a:ext>
            </a:extLst>
          </a:blip>
          <a:srcRect l="3186" t="30634" r="21988"/>
          <a:stretch/>
        </p:blipFill>
        <p:spPr bwMode="auto">
          <a:xfrm>
            <a:off x="3217857" y="437731"/>
            <a:ext cx="5756286" cy="1685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810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6372CB9-A5B7-6434-113B-E84BE9B3447D}"/>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7733"/>
                    </a14:imgEffect>
                  </a14:imgLayer>
                </a14:imgProps>
              </a:ext>
              <a:ext uri="{28A0092B-C50C-407E-A947-70E740481C1C}">
                <a14:useLocalDpi xmlns:a14="http://schemas.microsoft.com/office/drawing/2010/main"/>
              </a:ext>
            </a:extLst>
          </a:blip>
          <a:srcRect/>
          <a:stretch/>
        </p:blipFill>
        <p:spPr>
          <a:xfrm>
            <a:off x="452136" y="433139"/>
            <a:ext cx="1450995" cy="2045297"/>
          </a:xfrm>
          <a:prstGeom prst="rect">
            <a:avLst/>
          </a:prstGeom>
        </p:spPr>
      </p:pic>
      <p:grpSp>
        <p:nvGrpSpPr>
          <p:cNvPr id="16" name="组合 15">
            <a:extLst>
              <a:ext uri="{FF2B5EF4-FFF2-40B4-BE49-F238E27FC236}">
                <a16:creationId xmlns:a16="http://schemas.microsoft.com/office/drawing/2014/main" id="{A3075DC5-31E5-45A6-AFC9-E5349E79D4A3}"/>
              </a:ext>
            </a:extLst>
          </p:cNvPr>
          <p:cNvGrpSpPr/>
          <p:nvPr/>
        </p:nvGrpSpPr>
        <p:grpSpPr>
          <a:xfrm>
            <a:off x="1209051" y="1523343"/>
            <a:ext cx="9694386" cy="4847193"/>
            <a:chOff x="1139688" y="1248807"/>
            <a:chExt cx="9694386" cy="4847193"/>
          </a:xfrm>
        </p:grpSpPr>
        <p:pic>
          <p:nvPicPr>
            <p:cNvPr id="12" name="图片 11">
              <a:extLst>
                <a:ext uri="{FF2B5EF4-FFF2-40B4-BE49-F238E27FC236}">
                  <a16:creationId xmlns:a16="http://schemas.microsoft.com/office/drawing/2014/main" id="{566ED7B6-02DD-AA46-F3DA-587D9A30D905}"/>
                </a:ext>
              </a:extLst>
            </p:cNvPr>
            <p:cNvPicPr>
              <a:picLocks noChangeAspect="1"/>
            </p:cNvPicPr>
            <p:nvPr/>
          </p:nvPicPr>
          <p:blipFill>
            <a:blip r:embed="rId4" cstate="screen">
              <a:alphaModFix amt="80000"/>
              <a:extLst>
                <a:ext uri="{BEBA8EAE-BF5A-486C-A8C5-ECC9F3942E4B}">
                  <a14:imgProps xmlns:a14="http://schemas.microsoft.com/office/drawing/2010/main">
                    <a14:imgLayer r:embed="rId5">
                      <a14:imgEffect>
                        <a14:colorTemperature colorTemp="9177"/>
                      </a14:imgEffect>
                    </a14:imgLayer>
                  </a14:imgProps>
                </a:ext>
                <a:ext uri="{28A0092B-C50C-407E-A947-70E740481C1C}">
                  <a14:useLocalDpi xmlns:a14="http://schemas.microsoft.com/office/drawing/2010/main"/>
                </a:ext>
              </a:extLst>
            </a:blip>
            <a:stretch>
              <a:fillRect/>
            </a:stretch>
          </p:blipFill>
          <p:spPr>
            <a:xfrm rot="16200000">
              <a:off x="3563284" y="-1174789"/>
              <a:ext cx="4847193" cy="9694386"/>
            </a:xfrm>
            <a:prstGeom prst="rect">
              <a:avLst/>
            </a:prstGeom>
          </p:spPr>
        </p:pic>
        <p:pic>
          <p:nvPicPr>
            <p:cNvPr id="15" name="图片 14">
              <a:extLst>
                <a:ext uri="{FF2B5EF4-FFF2-40B4-BE49-F238E27FC236}">
                  <a16:creationId xmlns:a16="http://schemas.microsoft.com/office/drawing/2014/main" id="{84E1D5FA-CBE7-4131-AECF-F903AA0A1991}"/>
                </a:ext>
              </a:extLst>
            </p:cNvPr>
            <p:cNvPicPr>
              <a:picLocks noChangeAspect="1"/>
            </p:cNvPicPr>
            <p:nvPr/>
          </p:nvPicPr>
          <p:blipFill>
            <a:blip r:embed="rId6" cstate="screen">
              <a:extLst>
                <a:ext uri="{BEBA8EAE-BF5A-486C-A8C5-ECC9F3942E4B}">
                  <a14:imgProps xmlns:a14="http://schemas.microsoft.com/office/drawing/2010/main">
                    <a14:imgLayer r:embed="rId7">
                      <a14:imgEffect>
                        <a14:artisticBlur radius="69"/>
                      </a14:imgEffect>
                    </a14:imgLayer>
                  </a14:imgProps>
                </a:ext>
                <a:ext uri="{28A0092B-C50C-407E-A947-70E740481C1C}">
                  <a14:useLocalDpi xmlns:a14="http://schemas.microsoft.com/office/drawing/2010/main"/>
                </a:ext>
              </a:extLst>
            </a:blip>
            <a:stretch>
              <a:fillRect/>
            </a:stretch>
          </p:blipFill>
          <p:spPr>
            <a:xfrm>
              <a:off x="2292625" y="2178326"/>
              <a:ext cx="7394713" cy="2996648"/>
            </a:xfrm>
            <a:prstGeom prst="rect">
              <a:avLst/>
            </a:prstGeom>
          </p:spPr>
        </p:pic>
        <p:sp>
          <p:nvSpPr>
            <p:cNvPr id="14" name="文本框 13">
              <a:extLst>
                <a:ext uri="{FF2B5EF4-FFF2-40B4-BE49-F238E27FC236}">
                  <a16:creationId xmlns:a16="http://schemas.microsoft.com/office/drawing/2014/main" id="{577C7D48-5FA1-7EDC-3D1F-4D3A7F431F65}"/>
                </a:ext>
              </a:extLst>
            </p:cNvPr>
            <p:cNvSpPr txBox="1"/>
            <p:nvPr/>
          </p:nvSpPr>
          <p:spPr>
            <a:xfrm>
              <a:off x="2352684" y="2244952"/>
              <a:ext cx="7182678" cy="3316934"/>
            </a:xfrm>
            <a:prstGeom prst="rect">
              <a:avLst/>
            </a:prstGeom>
            <a:noFill/>
          </p:spPr>
          <p:txBody>
            <a:bodyPr wrap="square" rtlCol="0">
              <a:spAutoFit/>
            </a:bodyPr>
            <a:lstStyle/>
            <a:p>
              <a:pPr algn="just">
                <a:lnSpc>
                  <a:spcPts val="2500"/>
                </a:lnSpc>
                <a:spcAft>
                  <a:spcPts val="1000"/>
                </a:spcAft>
              </a:pPr>
              <a:r>
                <a:rPr lang="zh-CN" altLang="en-US"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rPr>
                <a:t>    时光如</a:t>
              </a:r>
              <a:r>
                <a:rPr lang="zh-CN" altLang="zh-CN"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rPr>
                <a:t>白驹过隙，距离上次武林大会已经过去了十年。十年里，武林风云变幻，老牌门派浮浮沉沉，新锐门派异军突起，一股股势力在江湖上暗流汹涌。</a:t>
              </a:r>
              <a:endParaRPr lang="en-US" altLang="zh-CN"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endParaRPr>
            </a:p>
            <a:p>
              <a:pPr algn="just">
                <a:lnSpc>
                  <a:spcPts val="2500"/>
                </a:lnSpc>
                <a:spcAft>
                  <a:spcPts val="1000"/>
                </a:spcAft>
              </a:pPr>
              <a:r>
                <a:rPr lang="zh-CN" altLang="en-US" sz="1600" dirty="0">
                  <a:solidFill>
                    <a:srgbClr val="543F00"/>
                  </a:solidFill>
                  <a:latin typeface="KaiTi" panose="02010609060101010101" pitchFamily="49" charset="-122"/>
                  <a:ea typeface="KaiTi" panose="02010609060101010101" pitchFamily="49" charset="-122"/>
                  <a:cs typeface="宋体" panose="02010600030101010101" pitchFamily="2" charset="-122"/>
                </a:rPr>
                <a:t>    </a:t>
              </a:r>
              <a:r>
                <a:rPr lang="zh-CN" altLang="zh-CN"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rPr>
                <a:t>上一届武林大会上，丐帮靠着帮主洪运的降龙十八掌，打遍天下无敌手，雄霸武林，让丐帮获得了“天下第一帮”的称号，洪帮主也顺理成章坐上了武林盟主的宝座。</a:t>
              </a:r>
            </a:p>
            <a:p>
              <a:pPr algn="just">
                <a:lnSpc>
                  <a:spcPts val="2500"/>
                </a:lnSpc>
                <a:spcAft>
                  <a:spcPts val="1000"/>
                </a:spcAft>
              </a:pPr>
              <a:r>
                <a:rPr lang="zh-CN" altLang="en-US"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rPr>
                <a:t>    </a:t>
              </a:r>
              <a:r>
                <a:rPr lang="zh-CN" altLang="zh-CN"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rPr>
                <a:t>十年后，各大门派再聚一堂，共商大事。俗话说风水轮流转，许多江湖新秀都跃跃欲试，想在武林大会上叱咤一番。“天下第一帮”将花落谁家，谁将成为新一代武林盟主，雄霸天下，我们拭目以待</a:t>
              </a:r>
              <a:r>
                <a:rPr lang="zh-CN" altLang="en-US"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rPr>
                <a:t>！</a:t>
              </a:r>
              <a:endParaRPr lang="zh-CN" altLang="zh-CN" sz="1600" dirty="0">
                <a:solidFill>
                  <a:srgbClr val="543F00"/>
                </a:solidFill>
                <a:effectLst/>
                <a:latin typeface="KaiTi" panose="02010609060101010101" pitchFamily="49" charset="-122"/>
                <a:ea typeface="KaiTi" panose="02010609060101010101" pitchFamily="49" charset="-122"/>
                <a:cs typeface="宋体" panose="02010600030101010101" pitchFamily="2" charset="-122"/>
              </a:endParaRPr>
            </a:p>
            <a:p>
              <a:pPr>
                <a:lnSpc>
                  <a:spcPts val="2500"/>
                </a:lnSpc>
              </a:pPr>
              <a:endParaRPr kumimoji="1" lang="zh-CN" altLang="en-US" sz="1600" dirty="0">
                <a:solidFill>
                  <a:srgbClr val="543F00"/>
                </a:solidFill>
                <a:latin typeface="KaiTi" panose="02010609060101010101" pitchFamily="49" charset="-122"/>
                <a:ea typeface="KaiTi" panose="02010609060101010101" pitchFamily="49" charset="-122"/>
              </a:endParaRPr>
            </a:p>
          </p:txBody>
        </p:sp>
      </p:grpSp>
      <p:pic>
        <p:nvPicPr>
          <p:cNvPr id="2054" name="Picture 6">
            <a:extLst>
              <a:ext uri="{FF2B5EF4-FFF2-40B4-BE49-F238E27FC236}">
                <a16:creationId xmlns:a16="http://schemas.microsoft.com/office/drawing/2014/main" id="{96935603-2063-4525-07DC-CC98D39A8C74}"/>
              </a:ext>
            </a:extLst>
          </p:cNvPr>
          <p:cNvPicPr>
            <a:picLocks noChangeAspect="1" noChangeArrowheads="1"/>
          </p:cNvPicPr>
          <p:nvPr/>
        </p:nvPicPr>
        <p:blipFill rotWithShape="1">
          <a:blip r:embed="rId8" cstate="screen">
            <a:alphaModFix amt="60000"/>
            <a:extLst>
              <a:ext uri="{28A0092B-C50C-407E-A947-70E740481C1C}">
                <a14:useLocalDpi xmlns:a14="http://schemas.microsoft.com/office/drawing/2010/main"/>
              </a:ext>
            </a:extLst>
          </a:blip>
          <a:srcRect r="20019" b="27368"/>
          <a:stretch/>
        </p:blipFill>
        <p:spPr bwMode="auto">
          <a:xfrm>
            <a:off x="3173507" y="174785"/>
            <a:ext cx="6177943" cy="1772488"/>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872286B5-F33B-9E9F-20B6-A3CFF9DB116B}"/>
              </a:ext>
            </a:extLst>
          </p:cNvPr>
          <p:cNvPicPr>
            <a:picLocks noChangeAspect="1"/>
          </p:cNvPicPr>
          <p:nvPr/>
        </p:nvPicPr>
        <p:blipFill rotWithShape="1">
          <a:blip r:embed="rId9" cstate="screen">
            <a:alphaModFix amt="90000"/>
            <a:extLst>
              <a:ext uri="{BEBA8EAE-BF5A-486C-A8C5-ECC9F3942E4B}">
                <a14:imgProps xmlns:a14="http://schemas.microsoft.com/office/drawing/2010/main">
                  <a14:imgLayer r:embed="rId10">
                    <a14:imgEffect>
                      <a14:backgroundRemoval t="0" b="94000" l="0" r="88811">
                        <a14:foregroundMark x1="35490" y1="83778" x2="56469" y2="74444"/>
                        <a14:foregroundMark x1="56469" y1="74444" x2="56469" y2="74444"/>
                        <a14:foregroundMark x1="81469" y1="84667" x2="59790" y2="82667"/>
                        <a14:foregroundMark x1="88811" y1="94000" x2="75175" y2="68000"/>
                        <a14:foregroundMark x1="75175" y1="68000" x2="41958" y2="49778"/>
                      </a14:backgroundRemoval>
                    </a14:imgEffect>
                  </a14:imgLayer>
                </a14:imgProps>
              </a:ext>
              <a:ext uri="{28A0092B-C50C-407E-A947-70E740481C1C}">
                <a14:useLocalDpi xmlns:a14="http://schemas.microsoft.com/office/drawing/2010/main"/>
              </a:ext>
            </a:extLst>
          </a:blip>
          <a:srcRect/>
          <a:stretch/>
        </p:blipFill>
        <p:spPr>
          <a:xfrm>
            <a:off x="10309530" y="5230392"/>
            <a:ext cx="1440242" cy="1133519"/>
          </a:xfrm>
          <a:prstGeom prst="rect">
            <a:avLst/>
          </a:prstGeom>
        </p:spPr>
      </p:pic>
    </p:spTree>
    <p:extLst>
      <p:ext uri="{BB962C8B-B14F-4D97-AF65-F5344CB8AC3E}">
        <p14:creationId xmlns:p14="http://schemas.microsoft.com/office/powerpoint/2010/main" val="2039554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0F3E9CD3-4672-2462-397B-9C54F908167C}"/>
              </a:ext>
            </a:extLst>
          </p:cNvPr>
          <p:cNvGrpSpPr/>
          <p:nvPr/>
        </p:nvGrpSpPr>
        <p:grpSpPr>
          <a:xfrm>
            <a:off x="1831671" y="1006822"/>
            <a:ext cx="7920000" cy="7920000"/>
            <a:chOff x="-7874182" y="5079316"/>
            <a:chExt cx="8196106" cy="1465773"/>
          </a:xfrm>
          <a:gradFill>
            <a:gsLst>
              <a:gs pos="0">
                <a:schemeClr val="accent4">
                  <a:lumMod val="60000"/>
                  <a:lumOff val="40000"/>
                  <a:alpha val="0"/>
                </a:schemeClr>
              </a:gs>
              <a:gs pos="56000">
                <a:schemeClr val="accent4">
                  <a:lumMod val="40000"/>
                  <a:lumOff val="60000"/>
                  <a:alpha val="50000"/>
                </a:schemeClr>
              </a:gs>
              <a:gs pos="22000">
                <a:schemeClr val="accent4">
                  <a:lumMod val="20000"/>
                  <a:lumOff val="80000"/>
                  <a:alpha val="20000"/>
                </a:schemeClr>
              </a:gs>
              <a:gs pos="100000">
                <a:schemeClr val="accent4">
                  <a:lumMod val="60000"/>
                  <a:lumOff val="40000"/>
                </a:schemeClr>
              </a:gs>
            </a:gsLst>
            <a:path path="circle">
              <a:fillToRect l="50000" t="50000" r="50000" b="50000"/>
            </a:path>
          </a:gradFill>
          <a:scene3d>
            <a:camera prst="orthographicFront">
              <a:rot lat="4200000" lon="0" rev="0"/>
            </a:camera>
            <a:lightRig rig="threePt" dir="t"/>
          </a:scene3d>
        </p:grpSpPr>
        <p:sp>
          <p:nvSpPr>
            <p:cNvPr id="2" name="椭圆 1">
              <a:extLst>
                <a:ext uri="{FF2B5EF4-FFF2-40B4-BE49-F238E27FC236}">
                  <a16:creationId xmlns:a16="http://schemas.microsoft.com/office/drawing/2014/main" id="{C41E83EA-DB67-908E-3A9D-A55C36F7F97D}"/>
                </a:ext>
              </a:extLst>
            </p:cNvPr>
            <p:cNvSpPr/>
            <p:nvPr/>
          </p:nvSpPr>
          <p:spPr>
            <a:xfrm>
              <a:off x="-7874182" y="5079316"/>
              <a:ext cx="8196106" cy="1465773"/>
            </a:xfrm>
            <a:prstGeom prst="ellipse">
              <a:avLst/>
            </a:prstGeom>
            <a:gradFill>
              <a:gsLst>
                <a:gs pos="0">
                  <a:schemeClr val="accent4">
                    <a:lumMod val="60000"/>
                    <a:lumOff val="40000"/>
                    <a:alpha val="0"/>
                  </a:schemeClr>
                </a:gs>
                <a:gs pos="45000">
                  <a:schemeClr val="accent4">
                    <a:lumMod val="40000"/>
                    <a:lumOff val="60000"/>
                    <a:alpha val="50000"/>
                  </a:schemeClr>
                </a:gs>
                <a:gs pos="26000">
                  <a:schemeClr val="accent4">
                    <a:lumMod val="20000"/>
                    <a:lumOff val="80000"/>
                    <a:alpha val="20000"/>
                  </a:schemeClr>
                </a:gs>
                <a:gs pos="100000">
                  <a:schemeClr val="accent4">
                    <a:lumMod val="60000"/>
                    <a:lumOff val="40000"/>
                  </a:schemeClr>
                </a:gs>
              </a:gsLst>
              <a:path path="circle">
                <a:fillToRect l="50000" t="50000" r="50000" b="50000"/>
              </a:path>
            </a:gra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3" name="椭圆 12">
              <a:extLst>
                <a:ext uri="{FF2B5EF4-FFF2-40B4-BE49-F238E27FC236}">
                  <a16:creationId xmlns:a16="http://schemas.microsoft.com/office/drawing/2014/main" id="{E8AB43D4-A16D-82FE-DBA4-20143223882C}"/>
                </a:ext>
              </a:extLst>
            </p:cNvPr>
            <p:cNvSpPr/>
            <p:nvPr/>
          </p:nvSpPr>
          <p:spPr>
            <a:xfrm>
              <a:off x="-6570256" y="5315498"/>
              <a:ext cx="5588254" cy="999391"/>
            </a:xfrm>
            <a:prstGeom prst="ellipse">
              <a:avLst/>
            </a:prstGeom>
            <a:gradFill>
              <a:gsLst>
                <a:gs pos="0">
                  <a:schemeClr val="accent4">
                    <a:lumMod val="60000"/>
                    <a:lumOff val="40000"/>
                    <a:alpha val="0"/>
                  </a:schemeClr>
                </a:gs>
                <a:gs pos="44000">
                  <a:schemeClr val="accent4">
                    <a:lumMod val="40000"/>
                    <a:lumOff val="60000"/>
                    <a:alpha val="50000"/>
                  </a:schemeClr>
                </a:gs>
                <a:gs pos="16000">
                  <a:schemeClr val="accent4">
                    <a:lumMod val="20000"/>
                    <a:lumOff val="80000"/>
                    <a:alpha val="2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4" name="椭圆 13">
              <a:extLst>
                <a:ext uri="{FF2B5EF4-FFF2-40B4-BE49-F238E27FC236}">
                  <a16:creationId xmlns:a16="http://schemas.microsoft.com/office/drawing/2014/main" id="{36DA7728-D9D3-241A-0A7E-139869CB6174}"/>
                </a:ext>
              </a:extLst>
            </p:cNvPr>
            <p:cNvSpPr/>
            <p:nvPr/>
          </p:nvSpPr>
          <p:spPr>
            <a:xfrm flipV="1">
              <a:off x="-5294683" y="5543619"/>
              <a:ext cx="3037108" cy="543149"/>
            </a:xfrm>
            <a:prstGeom prst="ellipse">
              <a:avLst/>
            </a:prstGeom>
            <a:gradFill>
              <a:gsLst>
                <a:gs pos="0">
                  <a:schemeClr val="accent4">
                    <a:lumMod val="60000"/>
                    <a:lumOff val="40000"/>
                    <a:alpha val="0"/>
                  </a:schemeClr>
                </a:gs>
                <a:gs pos="44000">
                  <a:schemeClr val="accent4">
                    <a:lumMod val="40000"/>
                    <a:lumOff val="60000"/>
                    <a:alpha val="50000"/>
                  </a:schemeClr>
                </a:gs>
                <a:gs pos="15000">
                  <a:schemeClr val="accent4">
                    <a:lumMod val="20000"/>
                    <a:lumOff val="80000"/>
                    <a:alpha val="2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5124" name="Picture 4">
            <a:extLst>
              <a:ext uri="{FF2B5EF4-FFF2-40B4-BE49-F238E27FC236}">
                <a16:creationId xmlns:a16="http://schemas.microsoft.com/office/drawing/2014/main" id="{8EDFCAA7-8663-F7C8-5ED4-D9379D01B5AC}"/>
              </a:ext>
            </a:extLst>
          </p:cNvPr>
          <p:cNvPicPr>
            <a:picLocks noChangeAspect="1" noChangeArrowheads="1"/>
          </p:cNvPicPr>
          <p:nvPr/>
        </p:nvPicPr>
        <p:blipFill rotWithShape="1">
          <a:blip r:embed="rId3" cstate="screen">
            <a:alphaModFix amt="60000"/>
            <a:extLst>
              <a:ext uri="{28A0092B-C50C-407E-A947-70E740481C1C}">
                <a14:useLocalDpi xmlns:a14="http://schemas.microsoft.com/office/drawing/2010/main"/>
              </a:ext>
            </a:extLst>
          </a:blip>
          <a:srcRect r="75234"/>
          <a:stretch/>
        </p:blipFill>
        <p:spPr bwMode="auto">
          <a:xfrm>
            <a:off x="10509610" y="500453"/>
            <a:ext cx="1245063" cy="220973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65A2FB65-4D8B-A6AD-41CE-14B49C766036}"/>
              </a:ext>
            </a:extLst>
          </p:cNvPr>
          <p:cNvPicPr>
            <a:picLocks noChangeAspect="1" noChangeArrowheads="1"/>
          </p:cNvPicPr>
          <p:nvPr/>
        </p:nvPicPr>
        <p:blipFill rotWithShape="1">
          <a:blip r:embed="rId4" cstate="screen">
            <a:alphaModFix amt="60000"/>
            <a:extLst>
              <a:ext uri="{28A0092B-C50C-407E-A947-70E740481C1C}">
                <a14:useLocalDpi xmlns:a14="http://schemas.microsoft.com/office/drawing/2010/main"/>
              </a:ext>
            </a:extLst>
          </a:blip>
          <a:srcRect r="74508"/>
          <a:stretch/>
        </p:blipFill>
        <p:spPr bwMode="auto">
          <a:xfrm>
            <a:off x="10506198" y="1780218"/>
            <a:ext cx="1245063" cy="214692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70C0E074-6CC2-7E4D-1216-22CC966F540D}"/>
              </a:ext>
            </a:extLst>
          </p:cNvPr>
          <p:cNvPicPr>
            <a:picLocks noChangeAspect="1" noChangeArrowheads="1"/>
          </p:cNvPicPr>
          <p:nvPr/>
        </p:nvPicPr>
        <p:blipFill rotWithShape="1">
          <a:blip r:embed="rId5" cstate="screen">
            <a:alphaModFix amt="60000"/>
            <a:extLst>
              <a:ext uri="{28A0092B-C50C-407E-A947-70E740481C1C}">
                <a14:useLocalDpi xmlns:a14="http://schemas.microsoft.com/office/drawing/2010/main"/>
              </a:ext>
            </a:extLst>
          </a:blip>
          <a:srcRect r="74508"/>
          <a:stretch/>
        </p:blipFill>
        <p:spPr bwMode="auto">
          <a:xfrm>
            <a:off x="10508141" y="3107147"/>
            <a:ext cx="1245063" cy="214692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57F088CE-171B-A84D-BAB9-0ED39203BD5D}"/>
              </a:ext>
            </a:extLst>
          </p:cNvPr>
          <p:cNvPicPr>
            <a:picLocks noChangeAspect="1" noChangeArrowheads="1"/>
          </p:cNvPicPr>
          <p:nvPr/>
        </p:nvPicPr>
        <p:blipFill rotWithShape="1">
          <a:blip r:embed="rId6" cstate="screen">
            <a:alphaModFix amt="60000"/>
            <a:extLst>
              <a:ext uri="{28A0092B-C50C-407E-A947-70E740481C1C}">
                <a14:useLocalDpi xmlns:a14="http://schemas.microsoft.com/office/drawing/2010/main"/>
              </a:ext>
            </a:extLst>
          </a:blip>
          <a:srcRect r="74508"/>
          <a:stretch/>
        </p:blipFill>
        <p:spPr bwMode="auto">
          <a:xfrm>
            <a:off x="10508447" y="4374743"/>
            <a:ext cx="1245063" cy="2146920"/>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组合 49">
            <a:extLst>
              <a:ext uri="{FF2B5EF4-FFF2-40B4-BE49-F238E27FC236}">
                <a16:creationId xmlns:a16="http://schemas.microsoft.com/office/drawing/2014/main" id="{913355D6-49B2-624B-6FBE-82D84238A3ED}"/>
              </a:ext>
            </a:extLst>
          </p:cNvPr>
          <p:cNvGrpSpPr/>
          <p:nvPr/>
        </p:nvGrpSpPr>
        <p:grpSpPr>
          <a:xfrm>
            <a:off x="750267" y="750327"/>
            <a:ext cx="9204485" cy="5300849"/>
            <a:chOff x="713196" y="727793"/>
            <a:chExt cx="9204485" cy="5300849"/>
          </a:xfrm>
        </p:grpSpPr>
        <p:cxnSp>
          <p:nvCxnSpPr>
            <p:cNvPr id="44" name="直线箭头连接符 43">
              <a:extLst>
                <a:ext uri="{FF2B5EF4-FFF2-40B4-BE49-F238E27FC236}">
                  <a16:creationId xmlns:a16="http://schemas.microsoft.com/office/drawing/2014/main" id="{508C8AB5-6E07-31D0-87FD-CE5D38A5E024}"/>
                </a:ext>
              </a:extLst>
            </p:cNvPr>
            <p:cNvCxnSpPr>
              <a:cxnSpLocks/>
            </p:cNvCxnSpPr>
            <p:nvPr/>
          </p:nvCxnSpPr>
          <p:spPr>
            <a:xfrm>
              <a:off x="7176449" y="2402222"/>
              <a:ext cx="0" cy="1402191"/>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72A74CE0-C181-7E42-0805-93B900982D53}"/>
                </a:ext>
              </a:extLst>
            </p:cNvPr>
            <p:cNvCxnSpPr>
              <a:cxnSpLocks/>
            </p:cNvCxnSpPr>
            <p:nvPr/>
          </p:nvCxnSpPr>
          <p:spPr>
            <a:xfrm>
              <a:off x="9232680" y="3177457"/>
              <a:ext cx="0" cy="1402191"/>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a16="http://schemas.microsoft.com/office/drawing/2014/main" id="{85263E72-C9BF-ADF3-5D29-FB43655C8098}"/>
                </a:ext>
              </a:extLst>
            </p:cNvPr>
            <p:cNvGrpSpPr/>
            <p:nvPr/>
          </p:nvGrpSpPr>
          <p:grpSpPr>
            <a:xfrm>
              <a:off x="7900425" y="1493435"/>
              <a:ext cx="2017256" cy="1724757"/>
              <a:chOff x="3348921" y="3661722"/>
              <a:chExt cx="2037033" cy="1741666"/>
            </a:xfrm>
          </p:grpSpPr>
          <p:sp>
            <p:nvSpPr>
              <p:cNvPr id="32" name="文本框 31">
                <a:extLst>
                  <a:ext uri="{FF2B5EF4-FFF2-40B4-BE49-F238E27FC236}">
                    <a16:creationId xmlns:a16="http://schemas.microsoft.com/office/drawing/2014/main" id="{C99840A1-2355-2AEF-537D-497D8DFC4347}"/>
                  </a:ext>
                </a:extLst>
              </p:cNvPr>
              <p:cNvSpPr txBox="1"/>
              <p:nvPr/>
            </p:nvSpPr>
            <p:spPr>
              <a:xfrm>
                <a:off x="3348921" y="3661722"/>
                <a:ext cx="932382" cy="1741666"/>
              </a:xfrm>
              <a:prstGeom prst="rect">
                <a:avLst/>
              </a:prstGeom>
              <a:noFill/>
            </p:spPr>
            <p:txBody>
              <a:bodyPr vert="eaVert" wrap="square" rtlCol="0">
                <a:spAutoFit/>
              </a:bodyPr>
              <a:lstStyle>
                <a:defPPr>
                  <a:defRPr lang="zh-CN"/>
                </a:defPPr>
                <a:lvl1pPr>
                  <a:defRPr kumimoji="1" sz="1400">
                    <a:solidFill>
                      <a:srgbClr val="543F00"/>
                    </a:solidFill>
                    <a:latin typeface="KaiTi" panose="02010609060101010101" pitchFamily="49" charset="-122"/>
                    <a:ea typeface="KaiTi" panose="02010609060101010101" pitchFamily="49" charset="-122"/>
                  </a:defRPr>
                </a:lvl1pPr>
              </a:lstStyle>
              <a:p>
                <a:r>
                  <a:rPr lang="zh-CN" altLang="en-US" sz="1200" dirty="0"/>
                  <a:t>唐门，又称唐家堡，以机关、毒药、暗器雄踞蜀中的武林世家，行走江湖达数百年之久。</a:t>
                </a:r>
              </a:p>
            </p:txBody>
          </p:sp>
          <p:pic>
            <p:nvPicPr>
              <p:cNvPr id="6" name="图片 5">
                <a:extLst>
                  <a:ext uri="{FF2B5EF4-FFF2-40B4-BE49-F238E27FC236}">
                    <a16:creationId xmlns:a16="http://schemas.microsoft.com/office/drawing/2014/main" id="{74514528-880B-5369-114D-8134988CFF0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39476" y="3711542"/>
                <a:ext cx="1146478" cy="1674593"/>
              </a:xfrm>
              <a:prstGeom prst="rect">
                <a:avLst/>
              </a:prstGeom>
            </p:spPr>
          </p:pic>
        </p:grpSp>
        <p:grpSp>
          <p:nvGrpSpPr>
            <p:cNvPr id="5" name="组合 4">
              <a:extLst>
                <a:ext uri="{FF2B5EF4-FFF2-40B4-BE49-F238E27FC236}">
                  <a16:creationId xmlns:a16="http://schemas.microsoft.com/office/drawing/2014/main" id="{A1A07019-4E33-20CC-F6E3-8F6DA7FD7E25}"/>
                </a:ext>
              </a:extLst>
            </p:cNvPr>
            <p:cNvGrpSpPr/>
            <p:nvPr/>
          </p:nvGrpSpPr>
          <p:grpSpPr>
            <a:xfrm>
              <a:off x="3060690" y="3816802"/>
              <a:ext cx="2000141" cy="1739795"/>
              <a:chOff x="2224942" y="-480575"/>
              <a:chExt cx="2019750" cy="1756851"/>
            </a:xfrm>
          </p:grpSpPr>
          <p:sp>
            <p:nvSpPr>
              <p:cNvPr id="36" name="文本框 35">
                <a:extLst>
                  <a:ext uri="{FF2B5EF4-FFF2-40B4-BE49-F238E27FC236}">
                    <a16:creationId xmlns:a16="http://schemas.microsoft.com/office/drawing/2014/main" id="{3F8706DF-719C-B4B8-2825-DA0FE9C81D70}"/>
                  </a:ext>
                </a:extLst>
              </p:cNvPr>
              <p:cNvSpPr txBox="1"/>
              <p:nvPr/>
            </p:nvSpPr>
            <p:spPr>
              <a:xfrm>
                <a:off x="2224942" y="-480575"/>
                <a:ext cx="932382" cy="1756851"/>
              </a:xfrm>
              <a:prstGeom prst="rect">
                <a:avLst/>
              </a:prstGeom>
              <a:noFill/>
            </p:spPr>
            <p:txBody>
              <a:bodyPr vert="eaVert" wrap="square" rtlCol="0">
                <a:spAutoFit/>
              </a:bodyPr>
              <a:lstStyle/>
              <a:p>
                <a:r>
                  <a:rPr kumimoji="1" lang="zh-CN" altLang="en-US" sz="1200" dirty="0">
                    <a:solidFill>
                      <a:srgbClr val="543F00"/>
                    </a:solidFill>
                    <a:latin typeface="KaiTi" panose="02010609060101010101" pitchFamily="49" charset="-122"/>
                    <a:ea typeface="KaiTi" panose="02010609060101010101" pitchFamily="49" charset="-122"/>
                  </a:rPr>
                  <a:t>昆仑绝学分掌法、兵刃、内功、轻功、暗器、阵法六大功，习得六大功法者得真道。</a:t>
                </a:r>
              </a:p>
            </p:txBody>
          </p:sp>
          <p:pic>
            <p:nvPicPr>
              <p:cNvPr id="8" name="图片 7">
                <a:extLst>
                  <a:ext uri="{FF2B5EF4-FFF2-40B4-BE49-F238E27FC236}">
                    <a16:creationId xmlns:a16="http://schemas.microsoft.com/office/drawing/2014/main" id="{E49562FC-6FA7-C179-DF27-487BD5F84A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94872" y="-446240"/>
                <a:ext cx="1149820" cy="1674593"/>
              </a:xfrm>
              <a:prstGeom prst="rect">
                <a:avLst/>
              </a:prstGeom>
            </p:spPr>
          </p:pic>
        </p:grpSp>
        <p:grpSp>
          <p:nvGrpSpPr>
            <p:cNvPr id="4" name="组合 3">
              <a:extLst>
                <a:ext uri="{FF2B5EF4-FFF2-40B4-BE49-F238E27FC236}">
                  <a16:creationId xmlns:a16="http://schemas.microsoft.com/office/drawing/2014/main" id="{D9834F84-C093-F12A-4054-0D76EA6A002F}"/>
                </a:ext>
              </a:extLst>
            </p:cNvPr>
            <p:cNvGrpSpPr/>
            <p:nvPr/>
          </p:nvGrpSpPr>
          <p:grpSpPr>
            <a:xfrm>
              <a:off x="1567014" y="1457267"/>
              <a:ext cx="1820793" cy="1754783"/>
              <a:chOff x="3199284" y="929158"/>
              <a:chExt cx="1838643" cy="1771986"/>
            </a:xfrm>
          </p:grpSpPr>
          <p:sp>
            <p:nvSpPr>
              <p:cNvPr id="39" name="文本框 38">
                <a:extLst>
                  <a:ext uri="{FF2B5EF4-FFF2-40B4-BE49-F238E27FC236}">
                    <a16:creationId xmlns:a16="http://schemas.microsoft.com/office/drawing/2014/main" id="{0A6EB18A-0094-FA34-A80B-B815F330EC8B}"/>
                  </a:ext>
                </a:extLst>
              </p:cNvPr>
              <p:cNvSpPr txBox="1"/>
              <p:nvPr/>
            </p:nvSpPr>
            <p:spPr>
              <a:xfrm>
                <a:off x="3199284" y="929158"/>
                <a:ext cx="745906" cy="1771986"/>
              </a:xfrm>
              <a:prstGeom prst="rect">
                <a:avLst/>
              </a:prstGeom>
              <a:noFill/>
            </p:spPr>
            <p:txBody>
              <a:bodyPr vert="eaVert" wrap="square" rtlCol="0">
                <a:spAutoFit/>
              </a:bodyPr>
              <a:lstStyle/>
              <a:p>
                <a:r>
                  <a:rPr kumimoji="1" lang="zh-CN" altLang="en-US" sz="1200" dirty="0">
                    <a:solidFill>
                      <a:srgbClr val="543F00"/>
                    </a:solidFill>
                    <a:latin typeface="KaiTi" panose="02010609060101010101" pitchFamily="49" charset="-122"/>
                    <a:ea typeface="KaiTi" panose="02010609060101010101" pitchFamily="49" charset="-122"/>
                  </a:rPr>
                  <a:t>崆峒八门，善奇兵，世传其勇气激金风壮。英烈遗厥孙，百代神犹王。</a:t>
                </a:r>
              </a:p>
            </p:txBody>
          </p:sp>
          <p:pic>
            <p:nvPicPr>
              <p:cNvPr id="15" name="图片 14">
                <a:extLst>
                  <a:ext uri="{FF2B5EF4-FFF2-40B4-BE49-F238E27FC236}">
                    <a16:creationId xmlns:a16="http://schemas.microsoft.com/office/drawing/2014/main" id="{6530E0F6-3F42-E47C-D69E-01629A71931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88107" y="999802"/>
                <a:ext cx="1149820" cy="1674593"/>
              </a:xfrm>
              <a:prstGeom prst="rect">
                <a:avLst/>
              </a:prstGeom>
            </p:spPr>
          </p:pic>
        </p:grpSp>
        <p:grpSp>
          <p:nvGrpSpPr>
            <p:cNvPr id="7" name="组合 6">
              <a:extLst>
                <a:ext uri="{FF2B5EF4-FFF2-40B4-BE49-F238E27FC236}">
                  <a16:creationId xmlns:a16="http://schemas.microsoft.com/office/drawing/2014/main" id="{23D99F0D-8F0D-EC0D-EB64-282993118814}"/>
                </a:ext>
              </a:extLst>
            </p:cNvPr>
            <p:cNvGrpSpPr/>
            <p:nvPr/>
          </p:nvGrpSpPr>
          <p:grpSpPr>
            <a:xfrm>
              <a:off x="7677792" y="3672878"/>
              <a:ext cx="1839846" cy="1723561"/>
              <a:chOff x="9080785" y="6407877"/>
              <a:chExt cx="1857883" cy="1740458"/>
            </a:xfrm>
          </p:grpSpPr>
          <p:sp>
            <p:nvSpPr>
              <p:cNvPr id="37" name="文本框 36">
                <a:extLst>
                  <a:ext uri="{FF2B5EF4-FFF2-40B4-BE49-F238E27FC236}">
                    <a16:creationId xmlns:a16="http://schemas.microsoft.com/office/drawing/2014/main" id="{095774AA-1759-94C3-7ECE-EF7AFA7F9DA1}"/>
                  </a:ext>
                </a:extLst>
              </p:cNvPr>
              <p:cNvSpPr txBox="1"/>
              <p:nvPr/>
            </p:nvSpPr>
            <p:spPr>
              <a:xfrm>
                <a:off x="9080785" y="6407877"/>
                <a:ext cx="745906" cy="1740458"/>
              </a:xfrm>
              <a:prstGeom prst="rect">
                <a:avLst/>
              </a:prstGeom>
              <a:noFill/>
            </p:spPr>
            <p:txBody>
              <a:bodyPr vert="eaVert" wrap="square" rtlCol="0">
                <a:spAutoFit/>
              </a:bodyPr>
              <a:lstStyle/>
              <a:p>
                <a:r>
                  <a:rPr kumimoji="1" lang="zh-CN" altLang="en-US" sz="1200" dirty="0">
                    <a:solidFill>
                      <a:srgbClr val="543F00"/>
                    </a:solidFill>
                    <a:latin typeface="KaiTi" panose="02010609060101010101" pitchFamily="49" charset="-122"/>
                    <a:ea typeface="KaiTi" panose="02010609060101010101" pitchFamily="49" charset="-122"/>
                  </a:rPr>
                  <a:t>天山之武以诡异著称，袖中芒刺掌中玄冰，天生刺客一招制敌。</a:t>
                </a:r>
              </a:p>
            </p:txBody>
          </p:sp>
          <p:pic>
            <p:nvPicPr>
              <p:cNvPr id="34" name="图片 33">
                <a:extLst>
                  <a:ext uri="{FF2B5EF4-FFF2-40B4-BE49-F238E27FC236}">
                    <a16:creationId xmlns:a16="http://schemas.microsoft.com/office/drawing/2014/main" id="{EE4D0709-9250-9055-7C9A-942C0C977BA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792190" y="6439236"/>
                <a:ext cx="1146478" cy="1674593"/>
              </a:xfrm>
              <a:prstGeom prst="rect">
                <a:avLst/>
              </a:prstGeom>
            </p:spPr>
          </p:pic>
        </p:grpSp>
        <p:grpSp>
          <p:nvGrpSpPr>
            <p:cNvPr id="12" name="组合 11">
              <a:extLst>
                <a:ext uri="{FF2B5EF4-FFF2-40B4-BE49-F238E27FC236}">
                  <a16:creationId xmlns:a16="http://schemas.microsoft.com/office/drawing/2014/main" id="{7E83605C-5392-4376-F030-5264CB7D6784}"/>
                </a:ext>
              </a:extLst>
            </p:cNvPr>
            <p:cNvGrpSpPr/>
            <p:nvPr/>
          </p:nvGrpSpPr>
          <p:grpSpPr>
            <a:xfrm>
              <a:off x="3515116" y="1026605"/>
              <a:ext cx="1999201" cy="1715979"/>
              <a:chOff x="7651589" y="3928829"/>
              <a:chExt cx="2018801" cy="1732802"/>
            </a:xfrm>
          </p:grpSpPr>
          <p:sp>
            <p:nvSpPr>
              <p:cNvPr id="38" name="文本框 37">
                <a:extLst>
                  <a:ext uri="{FF2B5EF4-FFF2-40B4-BE49-F238E27FC236}">
                    <a16:creationId xmlns:a16="http://schemas.microsoft.com/office/drawing/2014/main" id="{B4B723CF-43BF-A6EA-8127-72B1CC6C3139}"/>
                  </a:ext>
                </a:extLst>
              </p:cNvPr>
              <p:cNvSpPr txBox="1"/>
              <p:nvPr/>
            </p:nvSpPr>
            <p:spPr>
              <a:xfrm>
                <a:off x="7651589" y="3928829"/>
                <a:ext cx="932382" cy="1715550"/>
              </a:xfrm>
              <a:prstGeom prst="rect">
                <a:avLst/>
              </a:prstGeom>
              <a:noFill/>
            </p:spPr>
            <p:txBody>
              <a:bodyPr vert="eaVert" wrap="square" rtlCol="0">
                <a:spAutoFit/>
              </a:bodyPr>
              <a:lstStyle>
                <a:defPPr>
                  <a:defRPr lang="zh-CN"/>
                </a:defPPr>
                <a:lvl1pPr>
                  <a:defRPr kumimoji="1" sz="1400">
                    <a:solidFill>
                      <a:srgbClr val="543F00"/>
                    </a:solidFill>
                    <a:latin typeface="KaiTi" panose="02010609060101010101" pitchFamily="49" charset="-122"/>
                    <a:ea typeface="KaiTi" panose="02010609060101010101" pitchFamily="49" charset="-122"/>
                  </a:defRPr>
                </a:lvl1pPr>
              </a:lstStyle>
              <a:p>
                <a:r>
                  <a:rPr lang="zh-CN" altLang="en-US" sz="1200" dirty="0"/>
                  <a:t>达摩院，自古禅、武、医同宗一源，享誉于世。寺内武僧亦同时修禅，禅宗之源。</a:t>
                </a:r>
              </a:p>
            </p:txBody>
          </p:sp>
          <p:pic>
            <p:nvPicPr>
              <p:cNvPr id="43" name="图片 42">
                <a:extLst>
                  <a:ext uri="{FF2B5EF4-FFF2-40B4-BE49-F238E27FC236}">
                    <a16:creationId xmlns:a16="http://schemas.microsoft.com/office/drawing/2014/main" id="{CD882AAE-6BA5-2FEA-7809-F5371850888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523912" y="3987038"/>
                <a:ext cx="1146478" cy="1674593"/>
              </a:xfrm>
              <a:prstGeom prst="rect">
                <a:avLst/>
              </a:prstGeom>
            </p:spPr>
          </p:pic>
        </p:grpSp>
        <p:grpSp>
          <p:nvGrpSpPr>
            <p:cNvPr id="10" name="组合 9">
              <a:extLst>
                <a:ext uri="{FF2B5EF4-FFF2-40B4-BE49-F238E27FC236}">
                  <a16:creationId xmlns:a16="http://schemas.microsoft.com/office/drawing/2014/main" id="{460EA875-00C0-E4E0-F044-DF898E88B904}"/>
                </a:ext>
              </a:extLst>
            </p:cNvPr>
            <p:cNvGrpSpPr/>
            <p:nvPr/>
          </p:nvGrpSpPr>
          <p:grpSpPr>
            <a:xfrm>
              <a:off x="5935635" y="727793"/>
              <a:ext cx="1817248" cy="1754783"/>
              <a:chOff x="8366977" y="1191024"/>
              <a:chExt cx="1835063" cy="1771986"/>
            </a:xfrm>
          </p:grpSpPr>
          <p:sp>
            <p:nvSpPr>
              <p:cNvPr id="40" name="文本框 39">
                <a:extLst>
                  <a:ext uri="{FF2B5EF4-FFF2-40B4-BE49-F238E27FC236}">
                    <a16:creationId xmlns:a16="http://schemas.microsoft.com/office/drawing/2014/main" id="{E3557C84-C7E8-F03A-5C7D-A41CEFAE9B7B}"/>
                  </a:ext>
                </a:extLst>
              </p:cNvPr>
              <p:cNvSpPr txBox="1"/>
              <p:nvPr/>
            </p:nvSpPr>
            <p:spPr>
              <a:xfrm>
                <a:off x="8366977" y="1191024"/>
                <a:ext cx="745905" cy="1771986"/>
              </a:xfrm>
              <a:prstGeom prst="rect">
                <a:avLst/>
              </a:prstGeom>
              <a:noFill/>
            </p:spPr>
            <p:txBody>
              <a:bodyPr vert="eaVert" wrap="square" rtlCol="0">
                <a:spAutoFit/>
              </a:bodyPr>
              <a:lstStyle>
                <a:defPPr>
                  <a:defRPr lang="zh-CN"/>
                </a:defPPr>
                <a:lvl1pPr>
                  <a:defRPr kumimoji="1" sz="1400">
                    <a:solidFill>
                      <a:srgbClr val="543F00"/>
                    </a:solidFill>
                    <a:latin typeface="KaiTi" panose="02010609060101010101" pitchFamily="49" charset="-122"/>
                    <a:ea typeface="KaiTi" panose="02010609060101010101" pitchFamily="49" charset="-122"/>
                  </a:defRPr>
                </a:lvl1pPr>
              </a:lstStyle>
              <a:p>
                <a:r>
                  <a:rPr lang="zh-CN" altLang="en-US" sz="1200" dirty="0"/>
                  <a:t>逍遥，凌波微步轻灵飘逸，八荒六合返老还童，手掌生死符水成冰。</a:t>
                </a:r>
              </a:p>
            </p:txBody>
          </p:sp>
          <p:pic>
            <p:nvPicPr>
              <p:cNvPr id="45" name="图片 44">
                <a:extLst>
                  <a:ext uri="{FF2B5EF4-FFF2-40B4-BE49-F238E27FC236}">
                    <a16:creationId xmlns:a16="http://schemas.microsoft.com/office/drawing/2014/main" id="{AF2555A5-ABA7-9C93-0AD0-A345FC02FE6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55562" y="1219586"/>
                <a:ext cx="1146478" cy="1674593"/>
              </a:xfrm>
              <a:prstGeom prst="rect">
                <a:avLst/>
              </a:prstGeom>
            </p:spPr>
          </p:pic>
        </p:grpSp>
        <p:grpSp>
          <p:nvGrpSpPr>
            <p:cNvPr id="3" name="组合 2">
              <a:extLst>
                <a:ext uri="{FF2B5EF4-FFF2-40B4-BE49-F238E27FC236}">
                  <a16:creationId xmlns:a16="http://schemas.microsoft.com/office/drawing/2014/main" id="{71304D63-8227-906A-7BD9-6DDCF38F83A1}"/>
                </a:ext>
              </a:extLst>
            </p:cNvPr>
            <p:cNvGrpSpPr/>
            <p:nvPr/>
          </p:nvGrpSpPr>
          <p:grpSpPr>
            <a:xfrm>
              <a:off x="713196" y="3478749"/>
              <a:ext cx="1819337" cy="1675837"/>
              <a:chOff x="290493" y="652773"/>
              <a:chExt cx="1837173" cy="1692266"/>
            </a:xfrm>
          </p:grpSpPr>
          <p:sp>
            <p:nvSpPr>
              <p:cNvPr id="42" name="文本框 41">
                <a:extLst>
                  <a:ext uri="{FF2B5EF4-FFF2-40B4-BE49-F238E27FC236}">
                    <a16:creationId xmlns:a16="http://schemas.microsoft.com/office/drawing/2014/main" id="{0DB928AC-ED19-27E4-4DDE-01C6D52D626E}"/>
                  </a:ext>
                </a:extLst>
              </p:cNvPr>
              <p:cNvSpPr txBox="1"/>
              <p:nvPr/>
            </p:nvSpPr>
            <p:spPr>
              <a:xfrm>
                <a:off x="290493" y="652773"/>
                <a:ext cx="745906" cy="1674593"/>
              </a:xfrm>
              <a:prstGeom prst="rect">
                <a:avLst/>
              </a:prstGeom>
              <a:noFill/>
            </p:spPr>
            <p:txBody>
              <a:bodyPr vert="eaVert" wrap="square" rtlCol="0">
                <a:spAutoFit/>
              </a:bodyPr>
              <a:lstStyle/>
              <a:p>
                <a:r>
                  <a:rPr kumimoji="1" lang="zh-CN" altLang="en-US" sz="1200" dirty="0">
                    <a:solidFill>
                      <a:srgbClr val="543F00"/>
                    </a:solidFill>
                    <a:latin typeface="KaiTi" panose="02010609060101010101" pitchFamily="49" charset="-122"/>
                    <a:ea typeface="KaiTi" panose="02010609060101010101" pitchFamily="49" charset="-122"/>
                  </a:rPr>
                  <a:t>华山派，以千锤百炼之剑术声震武林，知丹药，善阵法。</a:t>
                </a:r>
              </a:p>
            </p:txBody>
          </p:sp>
          <p:pic>
            <p:nvPicPr>
              <p:cNvPr id="47" name="图片 46">
                <a:extLst>
                  <a:ext uri="{FF2B5EF4-FFF2-40B4-BE49-F238E27FC236}">
                    <a16:creationId xmlns:a16="http://schemas.microsoft.com/office/drawing/2014/main" id="{D6378AE7-CA08-E09E-222F-209B217A494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81188" y="670446"/>
                <a:ext cx="1146478" cy="1674593"/>
              </a:xfrm>
              <a:prstGeom prst="rect">
                <a:avLst/>
              </a:prstGeom>
            </p:spPr>
          </p:pic>
        </p:grpSp>
        <p:grpSp>
          <p:nvGrpSpPr>
            <p:cNvPr id="9" name="组合 8">
              <a:extLst>
                <a:ext uri="{FF2B5EF4-FFF2-40B4-BE49-F238E27FC236}">
                  <a16:creationId xmlns:a16="http://schemas.microsoft.com/office/drawing/2014/main" id="{24919B7B-854A-5FCA-99A3-654DAECBCB39}"/>
                </a:ext>
              </a:extLst>
            </p:cNvPr>
            <p:cNvGrpSpPr/>
            <p:nvPr/>
          </p:nvGrpSpPr>
          <p:grpSpPr>
            <a:xfrm>
              <a:off x="5498069" y="2956953"/>
              <a:ext cx="1831357" cy="1735434"/>
              <a:chOff x="7891899" y="2904208"/>
              <a:chExt cx="1849310" cy="1752447"/>
            </a:xfrm>
          </p:grpSpPr>
          <p:sp>
            <p:nvSpPr>
              <p:cNvPr id="41" name="文本框 40">
                <a:extLst>
                  <a:ext uri="{FF2B5EF4-FFF2-40B4-BE49-F238E27FC236}">
                    <a16:creationId xmlns:a16="http://schemas.microsoft.com/office/drawing/2014/main" id="{FCCF6A22-3D0D-EF6D-952D-C2698BA45118}"/>
                  </a:ext>
                </a:extLst>
              </p:cNvPr>
              <p:cNvSpPr txBox="1"/>
              <p:nvPr/>
            </p:nvSpPr>
            <p:spPr>
              <a:xfrm>
                <a:off x="7891899" y="2904208"/>
                <a:ext cx="745905" cy="1752447"/>
              </a:xfrm>
              <a:prstGeom prst="rect">
                <a:avLst/>
              </a:prstGeom>
              <a:noFill/>
            </p:spPr>
            <p:txBody>
              <a:bodyPr vert="eaVert" wrap="square" rtlCol="0">
                <a:spAutoFit/>
              </a:bodyPr>
              <a:lstStyle>
                <a:defPPr>
                  <a:defRPr lang="zh-CN"/>
                </a:defPPr>
                <a:lvl1pPr>
                  <a:defRPr kumimoji="1" sz="1400">
                    <a:solidFill>
                      <a:srgbClr val="543F00"/>
                    </a:solidFill>
                    <a:latin typeface="KaiTi" panose="02010609060101010101" pitchFamily="49" charset="-122"/>
                    <a:ea typeface="KaiTi" panose="02010609060101010101" pitchFamily="49" charset="-122"/>
                  </a:defRPr>
                </a:lvl1pPr>
              </a:lstStyle>
              <a:p>
                <a:r>
                  <a:rPr lang="zh-CN" altLang="en-US" sz="1200" dirty="0"/>
                  <a:t>武当派修太极阴阳五行八卦，习拳法剑术，立足于江湖，为内家之宗。</a:t>
                </a:r>
              </a:p>
            </p:txBody>
          </p:sp>
          <p:pic>
            <p:nvPicPr>
              <p:cNvPr id="49" name="图片 48">
                <a:extLst>
                  <a:ext uri="{FF2B5EF4-FFF2-40B4-BE49-F238E27FC236}">
                    <a16:creationId xmlns:a16="http://schemas.microsoft.com/office/drawing/2014/main" id="{9A633422-725D-19EA-768D-508804EBAAF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594731" y="2964810"/>
                <a:ext cx="1146478" cy="1674593"/>
              </a:xfrm>
              <a:prstGeom prst="rect">
                <a:avLst/>
              </a:prstGeom>
            </p:spPr>
          </p:pic>
        </p:grpSp>
        <p:cxnSp>
          <p:nvCxnSpPr>
            <p:cNvPr id="18" name="直线箭头连接符 17">
              <a:extLst>
                <a:ext uri="{FF2B5EF4-FFF2-40B4-BE49-F238E27FC236}">
                  <a16:creationId xmlns:a16="http://schemas.microsoft.com/office/drawing/2014/main" id="{B092F54A-B9D2-26B4-04D4-F926AC2CC540}"/>
                </a:ext>
              </a:extLst>
            </p:cNvPr>
            <p:cNvCxnSpPr>
              <a:cxnSpLocks/>
              <a:stCxn id="8" idx="2"/>
            </p:cNvCxnSpPr>
            <p:nvPr/>
          </p:nvCxnSpPr>
          <p:spPr>
            <a:xfrm>
              <a:off x="4491503" y="5509140"/>
              <a:ext cx="5" cy="519502"/>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73A7219C-F57D-5DE4-8D7D-28C7EAC2B837}"/>
                </a:ext>
              </a:extLst>
            </p:cNvPr>
            <p:cNvCxnSpPr>
              <a:cxnSpLocks/>
            </p:cNvCxnSpPr>
            <p:nvPr/>
          </p:nvCxnSpPr>
          <p:spPr>
            <a:xfrm>
              <a:off x="2258381" y="5154589"/>
              <a:ext cx="0" cy="246316"/>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195A3DA7-D4A7-034B-D8EE-9D8D800BDC4C}"/>
                </a:ext>
              </a:extLst>
            </p:cNvPr>
            <p:cNvCxnSpPr>
              <a:cxnSpLocks/>
            </p:cNvCxnSpPr>
            <p:nvPr/>
          </p:nvCxnSpPr>
          <p:spPr>
            <a:xfrm>
              <a:off x="8793422" y="5349307"/>
              <a:ext cx="0" cy="246316"/>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A0E9FEE5-FF93-BAC4-792B-AF1B82A8EA35}"/>
                </a:ext>
              </a:extLst>
            </p:cNvPr>
            <p:cNvCxnSpPr>
              <a:cxnSpLocks/>
              <a:stCxn id="49" idx="2"/>
            </p:cNvCxnSpPr>
            <p:nvPr/>
          </p:nvCxnSpPr>
          <p:spPr>
            <a:xfrm>
              <a:off x="6761752" y="4675302"/>
              <a:ext cx="0" cy="882954"/>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E7595388-DC49-4AAB-ED74-BD7112906279}"/>
                </a:ext>
              </a:extLst>
            </p:cNvPr>
            <p:cNvCxnSpPr>
              <a:cxnSpLocks/>
            </p:cNvCxnSpPr>
            <p:nvPr/>
          </p:nvCxnSpPr>
          <p:spPr>
            <a:xfrm>
              <a:off x="2818478" y="3171250"/>
              <a:ext cx="0" cy="1402191"/>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94FB6DD7-06A1-CD61-3389-FC1A737D8221}"/>
                </a:ext>
              </a:extLst>
            </p:cNvPr>
            <p:cNvCxnSpPr>
              <a:cxnSpLocks/>
            </p:cNvCxnSpPr>
            <p:nvPr/>
          </p:nvCxnSpPr>
          <p:spPr>
            <a:xfrm>
              <a:off x="5223530" y="2725489"/>
              <a:ext cx="0" cy="1281326"/>
            </a:xfrm>
            <a:prstGeom prst="straightConnector1">
              <a:avLst/>
            </a:prstGeom>
            <a:ln>
              <a:solidFill>
                <a:srgbClr val="543F00"/>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8177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梯形 3">
            <a:extLst>
              <a:ext uri="{FF2B5EF4-FFF2-40B4-BE49-F238E27FC236}">
                <a16:creationId xmlns:a16="http://schemas.microsoft.com/office/drawing/2014/main" id="{CCDFC953-D5CA-0837-AB73-1B48A7369681}"/>
              </a:ext>
            </a:extLst>
          </p:cNvPr>
          <p:cNvSpPr/>
          <p:nvPr/>
        </p:nvSpPr>
        <p:spPr>
          <a:xfrm>
            <a:off x="482600" y="4177590"/>
            <a:ext cx="11226800" cy="2189046"/>
          </a:xfrm>
          <a:prstGeom prst="trapezoid">
            <a:avLst>
              <a:gd name="adj" fmla="val 102221"/>
            </a:avLst>
          </a:prstGeom>
          <a:blipFill dpi="0" rotWithShape="1">
            <a:blip r:embed="rId3">
              <a:alphaModFix amt="7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1" name="组合 20">
            <a:extLst>
              <a:ext uri="{FF2B5EF4-FFF2-40B4-BE49-F238E27FC236}">
                <a16:creationId xmlns:a16="http://schemas.microsoft.com/office/drawing/2014/main" id="{9C69DB56-39BD-7EE2-3497-B306756DFC37}"/>
              </a:ext>
            </a:extLst>
          </p:cNvPr>
          <p:cNvGrpSpPr/>
          <p:nvPr/>
        </p:nvGrpSpPr>
        <p:grpSpPr>
          <a:xfrm>
            <a:off x="1819791" y="764106"/>
            <a:ext cx="4148621" cy="5382039"/>
            <a:chOff x="1646794" y="737980"/>
            <a:chExt cx="4148621" cy="5382039"/>
          </a:xfrm>
        </p:grpSpPr>
        <p:sp>
          <p:nvSpPr>
            <p:cNvPr id="6" name="文本框 5">
              <a:extLst>
                <a:ext uri="{FF2B5EF4-FFF2-40B4-BE49-F238E27FC236}">
                  <a16:creationId xmlns:a16="http://schemas.microsoft.com/office/drawing/2014/main" id="{1BB4C1E8-FF3F-81AB-839B-BF14E415D551}"/>
                </a:ext>
              </a:extLst>
            </p:cNvPr>
            <p:cNvSpPr txBox="1"/>
            <p:nvPr/>
          </p:nvSpPr>
          <p:spPr>
            <a:xfrm>
              <a:off x="3872650" y="2009289"/>
              <a:ext cx="1922765" cy="523220"/>
            </a:xfrm>
            <a:prstGeom prst="rect">
              <a:avLst/>
            </a:prstGeom>
            <a:noFill/>
          </p:spPr>
          <p:txBody>
            <a:bodyPr wrap="square">
              <a:spAutoFit/>
            </a:bodyPr>
            <a:lstStyle/>
            <a:p>
              <a:r>
                <a:rPr lang="zh-CN" altLang="en-US" sz="1400" dirty="0">
                  <a:solidFill>
                    <a:srgbClr val="543F00"/>
                  </a:solidFill>
                  <a:latin typeface="KaiTi" panose="02010609060101010101" pitchFamily="49" charset="-122"/>
                  <a:ea typeface="KaiTi" panose="02010609060101010101" pitchFamily="49" charset="-122"/>
                </a:rPr>
                <a:t>女，22岁，小师妹</a:t>
              </a:r>
              <a:endParaRPr lang="en-US" altLang="zh-CN" sz="1400" dirty="0">
                <a:solidFill>
                  <a:srgbClr val="543F00"/>
                </a:solidFill>
                <a:latin typeface="KaiTi" panose="02010609060101010101" pitchFamily="49" charset="-122"/>
                <a:ea typeface="KaiTi" panose="02010609060101010101" pitchFamily="49" charset="-122"/>
              </a:endParaRPr>
            </a:p>
            <a:p>
              <a:r>
                <a:rPr lang="zh-CN" altLang="en-US" sz="1400" dirty="0">
                  <a:solidFill>
                    <a:srgbClr val="543F00"/>
                  </a:solidFill>
                  <a:latin typeface="KaiTi" panose="02010609060101010101" pitchFamily="49" charset="-122"/>
                  <a:ea typeface="KaiTi" panose="02010609060101010101" pitchFamily="49" charset="-122"/>
                </a:rPr>
                <a:t>气质非凡，巾帼须眉</a:t>
              </a:r>
            </a:p>
          </p:txBody>
        </p:sp>
        <p:pic>
          <p:nvPicPr>
            <p:cNvPr id="2" name="图片 1">
              <a:extLst>
                <a:ext uri="{FF2B5EF4-FFF2-40B4-BE49-F238E27FC236}">
                  <a16:creationId xmlns:a16="http://schemas.microsoft.com/office/drawing/2014/main" id="{2106EC04-879D-2CFC-C834-B126E10318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46794" y="737980"/>
              <a:ext cx="3804862" cy="5382039"/>
            </a:xfrm>
            <a:prstGeom prst="rect">
              <a:avLst/>
            </a:prstGeom>
            <a:effectLst>
              <a:outerShdw blurRad="50800" dist="38100" dir="18900000" algn="bl" rotWithShape="0">
                <a:prstClr val="black">
                  <a:alpha val="40000"/>
                </a:prstClr>
              </a:outerShdw>
            </a:effectLst>
          </p:spPr>
        </p:pic>
        <p:pic>
          <p:nvPicPr>
            <p:cNvPr id="17" name="图片 16">
              <a:extLst>
                <a:ext uri="{FF2B5EF4-FFF2-40B4-BE49-F238E27FC236}">
                  <a16:creationId xmlns:a16="http://schemas.microsoft.com/office/drawing/2014/main" id="{6F92F3EB-7951-AB10-C3D9-16D9B9C8915A}"/>
                </a:ext>
              </a:extLst>
            </p:cNvPr>
            <p:cNvPicPr>
              <a:picLocks noChangeAspect="1"/>
            </p:cNvPicPr>
            <p:nvPr/>
          </p:nvPicPr>
          <p:blipFill>
            <a:blip r:embed="rId5" cstate="screen">
              <a:duotone>
                <a:schemeClr val="accent2">
                  <a:shade val="45000"/>
                  <a:satMod val="135000"/>
                </a:schemeClr>
                <a:prstClr val="white"/>
              </a:duotone>
              <a:alphaModFix amt="50000"/>
              <a:extLst>
                <a:ext uri="{28A0092B-C50C-407E-A947-70E740481C1C}">
                  <a14:useLocalDpi xmlns:a14="http://schemas.microsoft.com/office/drawing/2010/main"/>
                </a:ext>
              </a:extLst>
            </a:blip>
            <a:stretch>
              <a:fillRect/>
            </a:stretch>
          </p:blipFill>
          <p:spPr>
            <a:xfrm>
              <a:off x="4362841" y="1703044"/>
              <a:ext cx="797359" cy="737981"/>
            </a:xfrm>
            <a:prstGeom prst="rect">
              <a:avLst/>
            </a:prstGeom>
          </p:spPr>
        </p:pic>
        <p:sp>
          <p:nvSpPr>
            <p:cNvPr id="7" name="文本框 6">
              <a:extLst>
                <a:ext uri="{FF2B5EF4-FFF2-40B4-BE49-F238E27FC236}">
                  <a16:creationId xmlns:a16="http://schemas.microsoft.com/office/drawing/2014/main" id="{57EB893C-70A5-2119-D2FD-6FBF8A52CA1A}"/>
                </a:ext>
              </a:extLst>
            </p:cNvPr>
            <p:cNvSpPr txBox="1"/>
            <p:nvPr/>
          </p:nvSpPr>
          <p:spPr>
            <a:xfrm>
              <a:off x="3872650" y="1439902"/>
              <a:ext cx="1107996" cy="461665"/>
            </a:xfrm>
            <a:prstGeom prst="rect">
              <a:avLst/>
            </a:prstGeom>
            <a:noFill/>
          </p:spPr>
          <p:txBody>
            <a:bodyPr wrap="none" rtlCol="0">
              <a:spAutoFit/>
            </a:bodyPr>
            <a:lstStyle/>
            <a:p>
              <a:r>
                <a:rPr kumimoji="1" lang="zh-CN" altLang="en-US" sz="2400" b="1" dirty="0">
                  <a:solidFill>
                    <a:srgbClr val="543F00"/>
                  </a:solidFill>
                  <a:latin typeface="KaiTi" panose="02010609060101010101" pitchFamily="49" charset="-122"/>
                  <a:ea typeface="KaiTi" panose="02010609060101010101" pitchFamily="49" charset="-122"/>
                </a:rPr>
                <a:t>唐雪娇</a:t>
              </a:r>
            </a:p>
          </p:txBody>
        </p:sp>
        <p:pic>
          <p:nvPicPr>
            <p:cNvPr id="12" name="图片 11">
              <a:extLst>
                <a:ext uri="{FF2B5EF4-FFF2-40B4-BE49-F238E27FC236}">
                  <a16:creationId xmlns:a16="http://schemas.microsoft.com/office/drawing/2014/main" id="{418584E2-0E03-7427-AA74-E239B68F693A}"/>
                </a:ext>
              </a:extLst>
            </p:cNvPr>
            <p:cNvPicPr>
              <a:picLocks noChangeAspect="1"/>
            </p:cNvPicPr>
            <p:nvPr/>
          </p:nvPicPr>
          <p:blipFill rotWithShape="1">
            <a:blip r:embed="rId6" cstate="screen">
              <a:alphaModFix amt="90000"/>
              <a:extLst>
                <a:ext uri="{BEBA8EAE-BF5A-486C-A8C5-ECC9F3942E4B}">
                  <a14:imgProps xmlns:a14="http://schemas.microsoft.com/office/drawing/2010/main">
                    <a14:imgLayer r:embed="rId7">
                      <a14:imgEffect>
                        <a14:colorTemperature colorTemp="4215"/>
                      </a14:imgEffect>
                    </a14:imgLayer>
                  </a14:imgProps>
                </a:ext>
                <a:ext uri="{28A0092B-C50C-407E-A947-70E740481C1C}">
                  <a14:useLocalDpi xmlns:a14="http://schemas.microsoft.com/office/drawing/2010/main"/>
                </a:ext>
              </a:extLst>
            </a:blip>
            <a:srcRect/>
            <a:stretch/>
          </p:blipFill>
          <p:spPr>
            <a:xfrm>
              <a:off x="2253834" y="1439902"/>
              <a:ext cx="642706" cy="864632"/>
            </a:xfrm>
            <a:prstGeom prst="rect">
              <a:avLst/>
            </a:prstGeom>
          </p:spPr>
        </p:pic>
        <p:sp>
          <p:nvSpPr>
            <p:cNvPr id="13" name="文本框 12">
              <a:extLst>
                <a:ext uri="{FF2B5EF4-FFF2-40B4-BE49-F238E27FC236}">
                  <a16:creationId xmlns:a16="http://schemas.microsoft.com/office/drawing/2014/main" id="{AC5876BF-0B5A-C4CB-B6FB-097BDCE60BAF}"/>
                </a:ext>
              </a:extLst>
            </p:cNvPr>
            <p:cNvSpPr txBox="1"/>
            <p:nvPr/>
          </p:nvSpPr>
          <p:spPr>
            <a:xfrm>
              <a:off x="2353682" y="1596171"/>
              <a:ext cx="441146" cy="615938"/>
            </a:xfrm>
            <a:prstGeom prst="rect">
              <a:avLst/>
            </a:prstGeom>
            <a:noFill/>
          </p:spPr>
          <p:txBody>
            <a:bodyPr wrap="none" rtlCol="0">
              <a:spAutoFit/>
            </a:bodyPr>
            <a:lstStyle/>
            <a:p>
              <a:pPr>
                <a:lnSpc>
                  <a:spcPts val="2000"/>
                </a:lnSpc>
              </a:pPr>
              <a:r>
                <a:rPr kumimoji="1" lang="zh-CN" altLang="en-US" sz="2000" dirty="0">
                  <a:solidFill>
                    <a:schemeClr val="bg1">
                      <a:alpha val="90000"/>
                    </a:schemeClr>
                  </a:solidFill>
                  <a:latin typeface="Baoli SC" panose="02010600040101010101" pitchFamily="2" charset="-122"/>
                  <a:ea typeface="Baoli SC" panose="02010600040101010101" pitchFamily="2" charset="-122"/>
                </a:rPr>
                <a:t>唐</a:t>
              </a:r>
              <a:endParaRPr kumimoji="1" lang="en-US" altLang="zh-CN" sz="200" dirty="0">
                <a:solidFill>
                  <a:schemeClr val="bg1">
                    <a:alpha val="90000"/>
                  </a:schemeClr>
                </a:solidFill>
                <a:latin typeface="Baoli SC" panose="02010600040101010101" pitchFamily="2" charset="-122"/>
                <a:ea typeface="Baoli SC" panose="02010600040101010101" pitchFamily="2" charset="-122"/>
              </a:endParaRPr>
            </a:p>
            <a:p>
              <a:pPr>
                <a:lnSpc>
                  <a:spcPts val="2000"/>
                </a:lnSpc>
              </a:pPr>
              <a:r>
                <a:rPr kumimoji="1" lang="zh-CN" altLang="en-US" sz="2000" dirty="0">
                  <a:solidFill>
                    <a:schemeClr val="bg1">
                      <a:alpha val="90000"/>
                    </a:schemeClr>
                  </a:solidFill>
                  <a:latin typeface="Baoli SC" panose="02010600040101010101" pitchFamily="2" charset="-122"/>
                  <a:ea typeface="Baoli SC" panose="02010600040101010101" pitchFamily="2" charset="-122"/>
                </a:rPr>
                <a:t>门</a:t>
              </a:r>
            </a:p>
          </p:txBody>
        </p:sp>
      </p:grpSp>
      <p:grpSp>
        <p:nvGrpSpPr>
          <p:cNvPr id="20" name="组合 19">
            <a:extLst>
              <a:ext uri="{FF2B5EF4-FFF2-40B4-BE49-F238E27FC236}">
                <a16:creationId xmlns:a16="http://schemas.microsoft.com/office/drawing/2014/main" id="{41BF4B54-3D97-C742-A10B-4021512649A1}"/>
              </a:ext>
            </a:extLst>
          </p:cNvPr>
          <p:cNvGrpSpPr/>
          <p:nvPr/>
        </p:nvGrpSpPr>
        <p:grpSpPr>
          <a:xfrm>
            <a:off x="5453992" y="710270"/>
            <a:ext cx="4723930" cy="5382039"/>
            <a:chOff x="5792573" y="710270"/>
            <a:chExt cx="4723930" cy="5382039"/>
          </a:xfrm>
        </p:grpSpPr>
        <p:pic>
          <p:nvPicPr>
            <p:cNvPr id="3" name="图片 2">
              <a:extLst>
                <a:ext uri="{FF2B5EF4-FFF2-40B4-BE49-F238E27FC236}">
                  <a16:creationId xmlns:a16="http://schemas.microsoft.com/office/drawing/2014/main" id="{4F139399-1EFD-3799-DD52-0B0AB4814A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11641" y="710270"/>
              <a:ext cx="3804862" cy="5382039"/>
            </a:xfrm>
            <a:prstGeom prst="rect">
              <a:avLst/>
            </a:prstGeom>
            <a:effectLst>
              <a:outerShdw blurRad="50800" dist="38100" dir="18900000" algn="bl" rotWithShape="0">
                <a:prstClr val="black">
                  <a:alpha val="40000"/>
                </a:prstClr>
              </a:outerShdw>
            </a:effectLst>
          </p:spPr>
        </p:pic>
        <p:pic>
          <p:nvPicPr>
            <p:cNvPr id="18" name="图片 17">
              <a:extLst>
                <a:ext uri="{FF2B5EF4-FFF2-40B4-BE49-F238E27FC236}">
                  <a16:creationId xmlns:a16="http://schemas.microsoft.com/office/drawing/2014/main" id="{FFF1808A-8F33-3C7F-C6ED-3E8A3B3E9EF3}"/>
                </a:ext>
              </a:extLst>
            </p:cNvPr>
            <p:cNvPicPr>
              <a:picLocks noChangeAspect="1"/>
            </p:cNvPicPr>
            <p:nvPr/>
          </p:nvPicPr>
          <p:blipFill>
            <a:blip r:embed="rId5" cstate="screen">
              <a:duotone>
                <a:schemeClr val="accent2">
                  <a:shade val="45000"/>
                  <a:satMod val="135000"/>
                </a:schemeClr>
                <a:prstClr val="white"/>
              </a:duotone>
              <a:alphaModFix amt="50000"/>
              <a:extLst>
                <a:ext uri="{28A0092B-C50C-407E-A947-70E740481C1C}">
                  <a14:useLocalDpi xmlns:a14="http://schemas.microsoft.com/office/drawing/2010/main"/>
                </a:ext>
              </a:extLst>
            </a:blip>
            <a:stretch>
              <a:fillRect/>
            </a:stretch>
          </p:blipFill>
          <p:spPr>
            <a:xfrm>
              <a:off x="6785460" y="2999854"/>
              <a:ext cx="797359" cy="737981"/>
            </a:xfrm>
            <a:prstGeom prst="rect">
              <a:avLst/>
            </a:prstGeom>
          </p:spPr>
        </p:pic>
        <p:sp>
          <p:nvSpPr>
            <p:cNvPr id="8" name="文本框 7">
              <a:extLst>
                <a:ext uri="{FF2B5EF4-FFF2-40B4-BE49-F238E27FC236}">
                  <a16:creationId xmlns:a16="http://schemas.microsoft.com/office/drawing/2014/main" id="{129D68AA-D463-BECB-AB02-5C8AA58AA04F}"/>
                </a:ext>
              </a:extLst>
            </p:cNvPr>
            <p:cNvSpPr txBox="1"/>
            <p:nvPr/>
          </p:nvSpPr>
          <p:spPr>
            <a:xfrm>
              <a:off x="5792573" y="3259448"/>
              <a:ext cx="1954852" cy="523220"/>
            </a:xfrm>
            <a:prstGeom prst="rect">
              <a:avLst/>
            </a:prstGeom>
            <a:noFill/>
          </p:spPr>
          <p:txBody>
            <a:bodyPr wrap="square">
              <a:spAutoFit/>
            </a:bodyPr>
            <a:lstStyle>
              <a:defPPr>
                <a:defRPr lang="zh-CN"/>
              </a:defPPr>
              <a:lvl1pPr>
                <a:defRPr sz="1400">
                  <a:solidFill>
                    <a:srgbClr val="543F00"/>
                  </a:solidFill>
                  <a:latin typeface="KaiTi" panose="02010609060101010101" pitchFamily="49" charset="-122"/>
                  <a:ea typeface="KaiTi" panose="02010609060101010101" pitchFamily="49" charset="-122"/>
                </a:defRPr>
              </a:lvl1pPr>
            </a:lstStyle>
            <a:p>
              <a:pPr algn="r"/>
              <a:r>
                <a:rPr lang="zh-CN" altLang="en-US" dirty="0"/>
                <a:t>男，</a:t>
              </a:r>
              <a:r>
                <a:rPr lang="en-US" altLang="zh-CN" dirty="0"/>
                <a:t>23</a:t>
              </a:r>
              <a:r>
                <a:rPr lang="zh-CN" altLang="en-US" dirty="0"/>
                <a:t>岁，二师兄</a:t>
              </a:r>
              <a:endParaRPr lang="en-US" altLang="zh-CN" dirty="0"/>
            </a:p>
            <a:p>
              <a:pPr algn="r"/>
              <a:r>
                <a:rPr lang="zh-CN" altLang="en-US" dirty="0"/>
                <a:t>才思敏捷，精明能干</a:t>
              </a:r>
            </a:p>
          </p:txBody>
        </p:sp>
        <p:sp>
          <p:nvSpPr>
            <p:cNvPr id="9" name="文本框 8">
              <a:extLst>
                <a:ext uri="{FF2B5EF4-FFF2-40B4-BE49-F238E27FC236}">
                  <a16:creationId xmlns:a16="http://schemas.microsoft.com/office/drawing/2014/main" id="{2D070A78-4580-6E11-1EF3-E76E0A0466AE}"/>
                </a:ext>
              </a:extLst>
            </p:cNvPr>
            <p:cNvSpPr txBox="1"/>
            <p:nvPr/>
          </p:nvSpPr>
          <p:spPr>
            <a:xfrm>
              <a:off x="6953800" y="2670267"/>
              <a:ext cx="803425" cy="461665"/>
            </a:xfrm>
            <a:prstGeom prst="rect">
              <a:avLst/>
            </a:prstGeom>
            <a:noFill/>
          </p:spPr>
          <p:txBody>
            <a:bodyPr wrap="none" rtlCol="0">
              <a:spAutoFit/>
            </a:bodyPr>
            <a:lstStyle>
              <a:defPPr>
                <a:defRPr lang="zh-CN"/>
              </a:defPPr>
              <a:lvl1pPr>
                <a:defRPr kumimoji="1" sz="2400" b="1">
                  <a:solidFill>
                    <a:srgbClr val="543F00"/>
                  </a:solidFill>
                  <a:latin typeface="KaiTi" panose="02010609060101010101" pitchFamily="49" charset="-122"/>
                  <a:ea typeface="KaiTi" panose="02010609060101010101" pitchFamily="49" charset="-122"/>
                </a:defRPr>
              </a:lvl1pPr>
            </a:lstStyle>
            <a:p>
              <a:r>
                <a:rPr lang="zh-CN" altLang="en-US" dirty="0"/>
                <a:t>苏威</a:t>
              </a:r>
            </a:p>
          </p:txBody>
        </p:sp>
        <p:pic>
          <p:nvPicPr>
            <p:cNvPr id="14" name="图片 13">
              <a:extLst>
                <a:ext uri="{FF2B5EF4-FFF2-40B4-BE49-F238E27FC236}">
                  <a16:creationId xmlns:a16="http://schemas.microsoft.com/office/drawing/2014/main" id="{8AC6FF1D-B944-4AA4-3C6F-55653D8224D5}"/>
                </a:ext>
              </a:extLst>
            </p:cNvPr>
            <p:cNvPicPr>
              <a:picLocks noChangeAspect="1"/>
            </p:cNvPicPr>
            <p:nvPr/>
          </p:nvPicPr>
          <p:blipFill rotWithShape="1">
            <a:blip r:embed="rId6" cstate="screen">
              <a:alphaModFix amt="90000"/>
              <a:extLst>
                <a:ext uri="{BEBA8EAE-BF5A-486C-A8C5-ECC9F3942E4B}">
                  <a14:imgProps xmlns:a14="http://schemas.microsoft.com/office/drawing/2010/main">
                    <a14:imgLayer r:embed="rId7">
                      <a14:imgEffect>
                        <a14:colorTemperature colorTemp="4215"/>
                      </a14:imgEffect>
                    </a14:imgLayer>
                  </a14:imgProps>
                </a:ext>
                <a:ext uri="{28A0092B-C50C-407E-A947-70E740481C1C}">
                  <a14:useLocalDpi xmlns:a14="http://schemas.microsoft.com/office/drawing/2010/main"/>
                </a:ext>
              </a:extLst>
            </a:blip>
            <a:srcRect/>
            <a:stretch/>
          </p:blipFill>
          <p:spPr>
            <a:xfrm>
              <a:off x="9499583" y="1416456"/>
              <a:ext cx="642706" cy="864632"/>
            </a:xfrm>
            <a:prstGeom prst="rect">
              <a:avLst/>
            </a:prstGeom>
          </p:spPr>
        </p:pic>
        <p:sp>
          <p:nvSpPr>
            <p:cNvPr id="15" name="文本框 14">
              <a:extLst>
                <a:ext uri="{FF2B5EF4-FFF2-40B4-BE49-F238E27FC236}">
                  <a16:creationId xmlns:a16="http://schemas.microsoft.com/office/drawing/2014/main" id="{DDACE7CF-BD8E-4F0E-B062-BB480AAC08D2}"/>
                </a:ext>
              </a:extLst>
            </p:cNvPr>
            <p:cNvSpPr txBox="1"/>
            <p:nvPr/>
          </p:nvSpPr>
          <p:spPr>
            <a:xfrm>
              <a:off x="9599431" y="1572725"/>
              <a:ext cx="441146" cy="615938"/>
            </a:xfrm>
            <a:prstGeom prst="rect">
              <a:avLst/>
            </a:prstGeom>
            <a:noFill/>
          </p:spPr>
          <p:txBody>
            <a:bodyPr wrap="none" rtlCol="0">
              <a:spAutoFit/>
            </a:bodyPr>
            <a:lstStyle/>
            <a:p>
              <a:pPr>
                <a:lnSpc>
                  <a:spcPts val="2000"/>
                </a:lnSpc>
              </a:pPr>
              <a:r>
                <a:rPr kumimoji="1" lang="zh-CN" altLang="en-US" sz="2000" dirty="0">
                  <a:solidFill>
                    <a:schemeClr val="bg1">
                      <a:alpha val="90000"/>
                    </a:schemeClr>
                  </a:solidFill>
                  <a:latin typeface="Baoli SC" panose="02010600040101010101" pitchFamily="2" charset="-122"/>
                  <a:ea typeface="Baoli SC" panose="02010600040101010101" pitchFamily="2" charset="-122"/>
                </a:rPr>
                <a:t>天</a:t>
              </a:r>
              <a:endParaRPr kumimoji="1" lang="en-US" altLang="zh-CN" sz="2000" dirty="0">
                <a:solidFill>
                  <a:schemeClr val="bg1">
                    <a:alpha val="90000"/>
                  </a:schemeClr>
                </a:solidFill>
                <a:latin typeface="Baoli SC" panose="02010600040101010101" pitchFamily="2" charset="-122"/>
                <a:ea typeface="Baoli SC" panose="02010600040101010101" pitchFamily="2" charset="-122"/>
              </a:endParaRPr>
            </a:p>
            <a:p>
              <a:pPr>
                <a:lnSpc>
                  <a:spcPts val="2000"/>
                </a:lnSpc>
              </a:pPr>
              <a:r>
                <a:rPr kumimoji="1" lang="zh-CN" altLang="en-US" sz="2000" dirty="0">
                  <a:solidFill>
                    <a:schemeClr val="bg1">
                      <a:alpha val="90000"/>
                    </a:schemeClr>
                  </a:solidFill>
                  <a:latin typeface="Baoli SC" panose="02010600040101010101" pitchFamily="2" charset="-122"/>
                  <a:ea typeface="Baoli SC" panose="02010600040101010101" pitchFamily="2" charset="-122"/>
                </a:rPr>
                <a:t>山</a:t>
              </a:r>
            </a:p>
          </p:txBody>
        </p:sp>
      </p:grpSp>
      <p:pic>
        <p:nvPicPr>
          <p:cNvPr id="6146" name="Picture 2">
            <a:extLst>
              <a:ext uri="{FF2B5EF4-FFF2-40B4-BE49-F238E27FC236}">
                <a16:creationId xmlns:a16="http://schemas.microsoft.com/office/drawing/2014/main" id="{FA9D9E87-ABEC-2FD2-7926-F7B5C6D682E8}"/>
              </a:ext>
            </a:extLst>
          </p:cNvPr>
          <p:cNvPicPr>
            <a:picLocks noChangeAspect="1" noChangeArrowheads="1"/>
          </p:cNvPicPr>
          <p:nvPr/>
        </p:nvPicPr>
        <p:blipFill rotWithShape="1">
          <a:blip r:embed="rId9" cstate="screen">
            <a:alphaModFix amt="60000"/>
            <a:extLst>
              <a:ext uri="{28A0092B-C50C-407E-A947-70E740481C1C}">
                <a14:useLocalDpi xmlns:a14="http://schemas.microsoft.com/office/drawing/2010/main"/>
              </a:ext>
            </a:extLst>
          </a:blip>
          <a:srcRect l="11897" r="68301"/>
          <a:stretch/>
        </p:blipFill>
        <p:spPr bwMode="auto">
          <a:xfrm>
            <a:off x="457024" y="658347"/>
            <a:ext cx="1158273" cy="474098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FF1F1F88-602D-2F1F-F275-49D719F302B9}"/>
              </a:ext>
            </a:extLst>
          </p:cNvPr>
          <p:cNvPicPr>
            <a:picLocks noChangeAspect="1" noChangeArrowheads="1"/>
          </p:cNvPicPr>
          <p:nvPr/>
        </p:nvPicPr>
        <p:blipFill rotWithShape="1">
          <a:blip r:embed="rId10" cstate="screen">
            <a:alphaModFix amt="60000"/>
            <a:extLst>
              <a:ext uri="{28A0092B-C50C-407E-A947-70E740481C1C}">
                <a14:useLocalDpi xmlns:a14="http://schemas.microsoft.com/office/drawing/2010/main"/>
              </a:ext>
            </a:extLst>
          </a:blip>
          <a:srcRect l="4305" r="74740"/>
          <a:stretch/>
        </p:blipFill>
        <p:spPr bwMode="auto">
          <a:xfrm>
            <a:off x="10501993" y="612001"/>
            <a:ext cx="1249746" cy="483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678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783ADDA-CE05-8B2F-073F-7B850274314C}"/>
              </a:ext>
            </a:extLst>
          </p:cNvPr>
          <p:cNvPicPr>
            <a:picLocks noChangeAspect="1"/>
          </p:cNvPicPr>
          <p:nvPr/>
        </p:nvPicPr>
        <p:blipFill rotWithShape="1">
          <a:blip r:embed="rId2" cstate="hq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475070" y="1994618"/>
            <a:ext cx="11266657" cy="4363171"/>
          </a:xfrm>
          <a:prstGeom prst="rect">
            <a:avLst/>
          </a:prstGeom>
        </p:spPr>
      </p:pic>
      <p:pic>
        <p:nvPicPr>
          <p:cNvPr id="10242" name="Picture 2">
            <a:extLst>
              <a:ext uri="{FF2B5EF4-FFF2-40B4-BE49-F238E27FC236}">
                <a16:creationId xmlns:a16="http://schemas.microsoft.com/office/drawing/2014/main" id="{3CF0968E-748E-70A8-1AE4-41DFA3301A24}"/>
              </a:ext>
            </a:extLst>
          </p:cNvPr>
          <p:cNvPicPr>
            <a:picLocks noChangeAspect="1" noChangeArrowheads="1"/>
          </p:cNvPicPr>
          <p:nvPr/>
        </p:nvPicPr>
        <p:blipFill rotWithShape="1">
          <a:blip r:embed="rId3" cstate="screen">
            <a:alphaModFix amt="60000"/>
            <a:extLst>
              <a:ext uri="{28A0092B-C50C-407E-A947-70E740481C1C}">
                <a14:useLocalDpi xmlns:a14="http://schemas.microsoft.com/office/drawing/2010/main"/>
              </a:ext>
            </a:extLst>
          </a:blip>
          <a:srcRect l="7143" r="60190" b="53681"/>
          <a:stretch/>
        </p:blipFill>
        <p:spPr bwMode="auto">
          <a:xfrm>
            <a:off x="457668" y="-99026"/>
            <a:ext cx="2384440" cy="19041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F6383D-40BB-B545-F6C1-8AECA3CECEDF}"/>
              </a:ext>
            </a:extLst>
          </p:cNvPr>
          <p:cNvPicPr>
            <a:picLocks noChangeAspect="1" noChangeArrowheads="1"/>
          </p:cNvPicPr>
          <p:nvPr/>
        </p:nvPicPr>
        <p:blipFill rotWithShape="1">
          <a:blip r:embed="rId3" cstate="screen">
            <a:alphaModFix amt="60000"/>
            <a:extLst>
              <a:ext uri="{28A0092B-C50C-407E-A947-70E740481C1C}">
                <a14:useLocalDpi xmlns:a14="http://schemas.microsoft.com/office/drawing/2010/main"/>
              </a:ext>
            </a:extLst>
          </a:blip>
          <a:srcRect l="7143" t="57317" r="60190" b="7296"/>
          <a:stretch/>
        </p:blipFill>
        <p:spPr bwMode="auto">
          <a:xfrm>
            <a:off x="457200" y="1835088"/>
            <a:ext cx="2384441" cy="1454727"/>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18">
            <a:extLst>
              <a:ext uri="{FF2B5EF4-FFF2-40B4-BE49-F238E27FC236}">
                <a16:creationId xmlns:a16="http://schemas.microsoft.com/office/drawing/2014/main" id="{C7495E31-8645-405C-31C8-E34E8EC6AC4E}"/>
              </a:ext>
            </a:extLst>
          </p:cNvPr>
          <p:cNvGrpSpPr/>
          <p:nvPr/>
        </p:nvGrpSpPr>
        <p:grpSpPr>
          <a:xfrm>
            <a:off x="3673543" y="1303895"/>
            <a:ext cx="504842" cy="3285134"/>
            <a:chOff x="3673543" y="1303895"/>
            <a:chExt cx="504842" cy="3285134"/>
          </a:xfrm>
        </p:grpSpPr>
        <p:pic>
          <p:nvPicPr>
            <p:cNvPr id="4"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0CD80446-6898-3D60-3F8C-71CBD6A4487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3270" y="1303895"/>
              <a:ext cx="465115" cy="64441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a:extLst>
                <a:ext uri="{FF2B5EF4-FFF2-40B4-BE49-F238E27FC236}">
                  <a16:creationId xmlns:a16="http://schemas.microsoft.com/office/drawing/2014/main" id="{9F30A7B1-227E-AF6E-E7A5-C6B093DF4D5C}"/>
                </a:ext>
              </a:extLst>
            </p:cNvPr>
            <p:cNvGrpSpPr/>
            <p:nvPr/>
          </p:nvGrpSpPr>
          <p:grpSpPr>
            <a:xfrm>
              <a:off x="3673543" y="1784383"/>
              <a:ext cx="489250" cy="2804646"/>
              <a:chOff x="3673543" y="1784383"/>
              <a:chExt cx="489250" cy="2804646"/>
            </a:xfrm>
          </p:grpSpPr>
          <p:sp>
            <p:nvSpPr>
              <p:cNvPr id="5" name="文本框 4">
                <a:extLst>
                  <a:ext uri="{FF2B5EF4-FFF2-40B4-BE49-F238E27FC236}">
                    <a16:creationId xmlns:a16="http://schemas.microsoft.com/office/drawing/2014/main" id="{BC29A8AA-DD33-2C98-797C-0DFAC5FC4FA2}"/>
                  </a:ext>
                </a:extLst>
              </p:cNvPr>
              <p:cNvSpPr txBox="1"/>
              <p:nvPr/>
            </p:nvSpPr>
            <p:spPr>
              <a:xfrm>
                <a:off x="3701128" y="2007894"/>
                <a:ext cx="461665" cy="2552234"/>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破冰分组  团队展示</a:t>
                </a:r>
              </a:p>
            </p:txBody>
          </p:sp>
          <p:cxnSp>
            <p:nvCxnSpPr>
              <p:cNvPr id="6" name="直线连接符 5">
                <a:extLst>
                  <a:ext uri="{FF2B5EF4-FFF2-40B4-BE49-F238E27FC236}">
                    <a16:creationId xmlns:a16="http://schemas.microsoft.com/office/drawing/2014/main" id="{7D43179A-1CC9-07F0-3298-B0AB71397B30}"/>
                  </a:ext>
                </a:extLst>
              </p:cNvPr>
              <p:cNvCxnSpPr>
                <a:cxnSpLocks/>
              </p:cNvCxnSpPr>
              <p:nvPr/>
            </p:nvCxnSpPr>
            <p:spPr>
              <a:xfrm>
                <a:off x="3673543" y="1784383"/>
                <a:ext cx="0" cy="2804646"/>
              </a:xfrm>
              <a:prstGeom prst="line">
                <a:avLst/>
              </a:prstGeom>
              <a:ln>
                <a:solidFill>
                  <a:schemeClr val="accent4">
                    <a:lumMod val="50000"/>
                    <a:alpha val="70000"/>
                  </a:schemeClr>
                </a:solidFill>
              </a:ln>
            </p:spPr>
            <p:style>
              <a:lnRef idx="1">
                <a:schemeClr val="accent1"/>
              </a:lnRef>
              <a:fillRef idx="0">
                <a:schemeClr val="accent1"/>
              </a:fillRef>
              <a:effectRef idx="0">
                <a:schemeClr val="accent1"/>
              </a:effectRef>
              <a:fontRef idx="minor">
                <a:schemeClr val="tx1"/>
              </a:fontRef>
            </p:style>
          </p:cxnSp>
          <p:sp>
            <p:nvSpPr>
              <p:cNvPr id="9" name="三角形 8">
                <a:extLst>
                  <a:ext uri="{FF2B5EF4-FFF2-40B4-BE49-F238E27FC236}">
                    <a16:creationId xmlns:a16="http://schemas.microsoft.com/office/drawing/2014/main" id="{957DD514-E65A-8B59-0829-385E5C48A099}"/>
                  </a:ext>
                </a:extLst>
              </p:cNvPr>
              <p:cNvSpPr/>
              <p:nvPr/>
            </p:nvSpPr>
            <p:spPr>
              <a:xfrm rot="5400000">
                <a:off x="3631623" y="1834051"/>
                <a:ext cx="244699" cy="157571"/>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grpSp>
        <p:nvGrpSpPr>
          <p:cNvPr id="20" name="组合 19">
            <a:extLst>
              <a:ext uri="{FF2B5EF4-FFF2-40B4-BE49-F238E27FC236}">
                <a16:creationId xmlns:a16="http://schemas.microsoft.com/office/drawing/2014/main" id="{8FFFE579-3E3C-71BE-C48A-04C1A3638E4F}"/>
              </a:ext>
            </a:extLst>
          </p:cNvPr>
          <p:cNvGrpSpPr/>
          <p:nvPr/>
        </p:nvGrpSpPr>
        <p:grpSpPr>
          <a:xfrm>
            <a:off x="4971427" y="2306300"/>
            <a:ext cx="492699" cy="3285134"/>
            <a:chOff x="3685686" y="1303895"/>
            <a:chExt cx="492699" cy="3285134"/>
          </a:xfrm>
        </p:grpSpPr>
        <p:pic>
          <p:nvPicPr>
            <p:cNvPr id="21"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25C912D8-F8C1-2C1B-5708-6DB1499ECF5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3270" y="1303895"/>
              <a:ext cx="465115" cy="644418"/>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21">
              <a:extLst>
                <a:ext uri="{FF2B5EF4-FFF2-40B4-BE49-F238E27FC236}">
                  <a16:creationId xmlns:a16="http://schemas.microsoft.com/office/drawing/2014/main" id="{047B84E5-1385-7408-9106-16AB48A8D532}"/>
                </a:ext>
              </a:extLst>
            </p:cNvPr>
            <p:cNvGrpSpPr/>
            <p:nvPr/>
          </p:nvGrpSpPr>
          <p:grpSpPr>
            <a:xfrm>
              <a:off x="3685686" y="1784383"/>
              <a:ext cx="477107" cy="2804646"/>
              <a:chOff x="3685686" y="1784383"/>
              <a:chExt cx="477107" cy="2804646"/>
            </a:xfrm>
          </p:grpSpPr>
          <p:sp>
            <p:nvSpPr>
              <p:cNvPr id="23" name="文本框 22">
                <a:extLst>
                  <a:ext uri="{FF2B5EF4-FFF2-40B4-BE49-F238E27FC236}">
                    <a16:creationId xmlns:a16="http://schemas.microsoft.com/office/drawing/2014/main" id="{2ACD9D08-365F-BE20-A511-E5F388810DD4}"/>
                  </a:ext>
                </a:extLst>
              </p:cNvPr>
              <p:cNvSpPr txBox="1"/>
              <p:nvPr/>
            </p:nvSpPr>
            <p:spPr>
              <a:xfrm>
                <a:off x="3701128" y="2007894"/>
                <a:ext cx="461665" cy="2552234"/>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讲解规则  阅读剧本</a:t>
                </a:r>
              </a:p>
            </p:txBody>
          </p:sp>
          <p:cxnSp>
            <p:nvCxnSpPr>
              <p:cNvPr id="24" name="直线连接符 23">
                <a:extLst>
                  <a:ext uri="{FF2B5EF4-FFF2-40B4-BE49-F238E27FC236}">
                    <a16:creationId xmlns:a16="http://schemas.microsoft.com/office/drawing/2014/main" id="{B3A2B834-9F55-4391-1E61-ED03FA709241}"/>
                  </a:ext>
                </a:extLst>
              </p:cNvPr>
              <p:cNvCxnSpPr>
                <a:cxnSpLocks/>
              </p:cNvCxnSpPr>
              <p:nvPr/>
            </p:nvCxnSpPr>
            <p:spPr>
              <a:xfrm flipH="1">
                <a:off x="3685686" y="1784383"/>
                <a:ext cx="557" cy="2804646"/>
              </a:xfrm>
              <a:prstGeom prst="line">
                <a:avLst/>
              </a:prstGeom>
              <a:ln>
                <a:solidFill>
                  <a:schemeClr val="accent4">
                    <a:lumMod val="50000"/>
                    <a:alpha val="70000"/>
                  </a:schemeClr>
                </a:solidFill>
              </a:ln>
            </p:spPr>
            <p:style>
              <a:lnRef idx="1">
                <a:schemeClr val="accent1"/>
              </a:lnRef>
              <a:fillRef idx="0">
                <a:schemeClr val="accent1"/>
              </a:fillRef>
              <a:effectRef idx="0">
                <a:schemeClr val="accent1"/>
              </a:effectRef>
              <a:fontRef idx="minor">
                <a:schemeClr val="tx1"/>
              </a:fontRef>
            </p:style>
          </p:cxnSp>
          <p:sp>
            <p:nvSpPr>
              <p:cNvPr id="25" name="三角形 24">
                <a:extLst>
                  <a:ext uri="{FF2B5EF4-FFF2-40B4-BE49-F238E27FC236}">
                    <a16:creationId xmlns:a16="http://schemas.microsoft.com/office/drawing/2014/main" id="{02393C7C-E865-A722-2FD2-02DA1756B94E}"/>
                  </a:ext>
                </a:extLst>
              </p:cNvPr>
              <p:cNvSpPr/>
              <p:nvPr/>
            </p:nvSpPr>
            <p:spPr>
              <a:xfrm rot="5400000">
                <a:off x="3644685" y="1830534"/>
                <a:ext cx="244699" cy="157571"/>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26" name="组合 25">
            <a:extLst>
              <a:ext uri="{FF2B5EF4-FFF2-40B4-BE49-F238E27FC236}">
                <a16:creationId xmlns:a16="http://schemas.microsoft.com/office/drawing/2014/main" id="{A3DB346B-EF57-ADDA-3267-10D9EC3B661C}"/>
              </a:ext>
            </a:extLst>
          </p:cNvPr>
          <p:cNvGrpSpPr/>
          <p:nvPr/>
        </p:nvGrpSpPr>
        <p:grpSpPr>
          <a:xfrm>
            <a:off x="6475455" y="1881267"/>
            <a:ext cx="504842" cy="3941531"/>
            <a:chOff x="3673543" y="1303895"/>
            <a:chExt cx="504842" cy="3941531"/>
          </a:xfrm>
        </p:grpSpPr>
        <p:pic>
          <p:nvPicPr>
            <p:cNvPr id="27"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6C22D7F5-A697-C49D-7C3D-30BFC4AD0D1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3270" y="1303895"/>
              <a:ext cx="465115" cy="644418"/>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组合 27">
              <a:extLst>
                <a:ext uri="{FF2B5EF4-FFF2-40B4-BE49-F238E27FC236}">
                  <a16:creationId xmlns:a16="http://schemas.microsoft.com/office/drawing/2014/main" id="{73A7BF26-352F-E4E8-E504-1650D572D552}"/>
                </a:ext>
              </a:extLst>
            </p:cNvPr>
            <p:cNvGrpSpPr/>
            <p:nvPr/>
          </p:nvGrpSpPr>
          <p:grpSpPr>
            <a:xfrm>
              <a:off x="3673543" y="1781450"/>
              <a:ext cx="489250" cy="3463976"/>
              <a:chOff x="3673543" y="1781450"/>
              <a:chExt cx="489250" cy="3463976"/>
            </a:xfrm>
          </p:grpSpPr>
          <p:sp>
            <p:nvSpPr>
              <p:cNvPr id="29" name="文本框 28">
                <a:extLst>
                  <a:ext uri="{FF2B5EF4-FFF2-40B4-BE49-F238E27FC236}">
                    <a16:creationId xmlns:a16="http://schemas.microsoft.com/office/drawing/2014/main" id="{C8339BFC-61F6-75C3-20AC-16396C55245C}"/>
                  </a:ext>
                </a:extLst>
              </p:cNvPr>
              <p:cNvSpPr txBox="1"/>
              <p:nvPr/>
            </p:nvSpPr>
            <p:spPr>
              <a:xfrm>
                <a:off x="3701128" y="2007893"/>
                <a:ext cx="461665" cy="3237533"/>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做任务集线索  扫元素换兵器</a:t>
                </a:r>
              </a:p>
            </p:txBody>
          </p:sp>
          <p:cxnSp>
            <p:nvCxnSpPr>
              <p:cNvPr id="30" name="直线连接符 29">
                <a:extLst>
                  <a:ext uri="{FF2B5EF4-FFF2-40B4-BE49-F238E27FC236}">
                    <a16:creationId xmlns:a16="http://schemas.microsoft.com/office/drawing/2014/main" id="{07EF169A-E181-305D-F26B-70BB3A1775EC}"/>
                  </a:ext>
                </a:extLst>
              </p:cNvPr>
              <p:cNvCxnSpPr>
                <a:cxnSpLocks/>
              </p:cNvCxnSpPr>
              <p:nvPr/>
            </p:nvCxnSpPr>
            <p:spPr>
              <a:xfrm>
                <a:off x="3673543" y="1784383"/>
                <a:ext cx="0" cy="3461043"/>
              </a:xfrm>
              <a:prstGeom prst="line">
                <a:avLst/>
              </a:prstGeom>
              <a:ln>
                <a:solidFill>
                  <a:schemeClr val="accent4">
                    <a:lumMod val="50000"/>
                    <a:alpha val="70000"/>
                  </a:schemeClr>
                </a:solidFill>
              </a:ln>
            </p:spPr>
            <p:style>
              <a:lnRef idx="1">
                <a:schemeClr val="accent1"/>
              </a:lnRef>
              <a:fillRef idx="0">
                <a:schemeClr val="accent1"/>
              </a:fillRef>
              <a:effectRef idx="0">
                <a:schemeClr val="accent1"/>
              </a:effectRef>
              <a:fontRef idx="minor">
                <a:schemeClr val="tx1"/>
              </a:fontRef>
            </p:style>
          </p:cxnSp>
          <p:sp>
            <p:nvSpPr>
              <p:cNvPr id="31" name="三角形 30">
                <a:extLst>
                  <a:ext uri="{FF2B5EF4-FFF2-40B4-BE49-F238E27FC236}">
                    <a16:creationId xmlns:a16="http://schemas.microsoft.com/office/drawing/2014/main" id="{0488A29A-2408-A021-6CAB-C9AA40F2144E}"/>
                  </a:ext>
                </a:extLst>
              </p:cNvPr>
              <p:cNvSpPr/>
              <p:nvPr/>
            </p:nvSpPr>
            <p:spPr>
              <a:xfrm rot="5400000">
                <a:off x="3634637" y="1825014"/>
                <a:ext cx="244699" cy="157571"/>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grpSp>
        <p:nvGrpSpPr>
          <p:cNvPr id="33" name="组合 32">
            <a:extLst>
              <a:ext uri="{FF2B5EF4-FFF2-40B4-BE49-F238E27FC236}">
                <a16:creationId xmlns:a16="http://schemas.microsoft.com/office/drawing/2014/main" id="{2C8F96A0-7738-9354-1C5A-D705326B9408}"/>
              </a:ext>
            </a:extLst>
          </p:cNvPr>
          <p:cNvGrpSpPr/>
          <p:nvPr/>
        </p:nvGrpSpPr>
        <p:grpSpPr>
          <a:xfrm>
            <a:off x="7826340" y="1332796"/>
            <a:ext cx="504842" cy="3256233"/>
            <a:chOff x="3673543" y="1303895"/>
            <a:chExt cx="504842" cy="3256233"/>
          </a:xfrm>
        </p:grpSpPr>
        <p:pic>
          <p:nvPicPr>
            <p:cNvPr id="34"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666510AF-1167-0E33-610A-C0C13C5156F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3270" y="1303895"/>
              <a:ext cx="465115" cy="644418"/>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组合 34">
              <a:extLst>
                <a:ext uri="{FF2B5EF4-FFF2-40B4-BE49-F238E27FC236}">
                  <a16:creationId xmlns:a16="http://schemas.microsoft.com/office/drawing/2014/main" id="{0D4B1A5E-8461-8BF6-D578-1494EB965963}"/>
                </a:ext>
              </a:extLst>
            </p:cNvPr>
            <p:cNvGrpSpPr/>
            <p:nvPr/>
          </p:nvGrpSpPr>
          <p:grpSpPr>
            <a:xfrm>
              <a:off x="3673543" y="1784383"/>
              <a:ext cx="489250" cy="2775745"/>
              <a:chOff x="3673543" y="1784383"/>
              <a:chExt cx="489250" cy="2775745"/>
            </a:xfrm>
          </p:grpSpPr>
          <p:sp>
            <p:nvSpPr>
              <p:cNvPr id="36" name="文本框 35">
                <a:extLst>
                  <a:ext uri="{FF2B5EF4-FFF2-40B4-BE49-F238E27FC236}">
                    <a16:creationId xmlns:a16="http://schemas.microsoft.com/office/drawing/2014/main" id="{6C41563A-6A35-58EE-35FA-4C0BA482B65A}"/>
                  </a:ext>
                </a:extLst>
              </p:cNvPr>
              <p:cNvSpPr txBox="1"/>
              <p:nvPr/>
            </p:nvSpPr>
            <p:spPr>
              <a:xfrm>
                <a:off x="3701128" y="2007894"/>
                <a:ext cx="461665" cy="2552234"/>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圆桌会议  破案投凶</a:t>
                </a:r>
              </a:p>
            </p:txBody>
          </p:sp>
          <p:cxnSp>
            <p:nvCxnSpPr>
              <p:cNvPr id="37" name="直线连接符 36">
                <a:extLst>
                  <a:ext uri="{FF2B5EF4-FFF2-40B4-BE49-F238E27FC236}">
                    <a16:creationId xmlns:a16="http://schemas.microsoft.com/office/drawing/2014/main" id="{31A07C6A-DDA8-163D-C53D-27E99B41C757}"/>
                  </a:ext>
                </a:extLst>
              </p:cNvPr>
              <p:cNvCxnSpPr>
                <a:cxnSpLocks/>
              </p:cNvCxnSpPr>
              <p:nvPr/>
            </p:nvCxnSpPr>
            <p:spPr>
              <a:xfrm>
                <a:off x="3673543" y="1784383"/>
                <a:ext cx="0" cy="2775745"/>
              </a:xfrm>
              <a:prstGeom prst="line">
                <a:avLst/>
              </a:prstGeom>
              <a:ln>
                <a:solidFill>
                  <a:schemeClr val="accent4">
                    <a:lumMod val="50000"/>
                    <a:alpha val="70000"/>
                  </a:schemeClr>
                </a:solidFill>
              </a:ln>
            </p:spPr>
            <p:style>
              <a:lnRef idx="1">
                <a:schemeClr val="accent1"/>
              </a:lnRef>
              <a:fillRef idx="0">
                <a:schemeClr val="accent1"/>
              </a:fillRef>
              <a:effectRef idx="0">
                <a:schemeClr val="accent1"/>
              </a:effectRef>
              <a:fontRef idx="minor">
                <a:schemeClr val="tx1"/>
              </a:fontRef>
            </p:style>
          </p:cxnSp>
          <p:sp>
            <p:nvSpPr>
              <p:cNvPr id="38" name="三角形 37">
                <a:extLst>
                  <a:ext uri="{FF2B5EF4-FFF2-40B4-BE49-F238E27FC236}">
                    <a16:creationId xmlns:a16="http://schemas.microsoft.com/office/drawing/2014/main" id="{E5F01A61-38DB-133D-DF63-1724DC579C68}"/>
                  </a:ext>
                </a:extLst>
              </p:cNvPr>
              <p:cNvSpPr/>
              <p:nvPr/>
            </p:nvSpPr>
            <p:spPr>
              <a:xfrm rot="5400000">
                <a:off x="3634853" y="1830534"/>
                <a:ext cx="244699" cy="157571"/>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39" name="组合 38">
            <a:extLst>
              <a:ext uri="{FF2B5EF4-FFF2-40B4-BE49-F238E27FC236}">
                <a16:creationId xmlns:a16="http://schemas.microsoft.com/office/drawing/2014/main" id="{0C99CE8F-C4C1-582C-1A74-B09A6509D27D}"/>
              </a:ext>
            </a:extLst>
          </p:cNvPr>
          <p:cNvGrpSpPr/>
          <p:nvPr/>
        </p:nvGrpSpPr>
        <p:grpSpPr>
          <a:xfrm>
            <a:off x="9113171" y="1090655"/>
            <a:ext cx="504842" cy="3256233"/>
            <a:chOff x="3673543" y="1303895"/>
            <a:chExt cx="504842" cy="3256233"/>
          </a:xfrm>
        </p:grpSpPr>
        <p:pic>
          <p:nvPicPr>
            <p:cNvPr id="40"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81A5355A-81A6-40FD-68CA-4D183BB79C9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3270" y="1303895"/>
              <a:ext cx="465115" cy="644418"/>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40">
              <a:extLst>
                <a:ext uri="{FF2B5EF4-FFF2-40B4-BE49-F238E27FC236}">
                  <a16:creationId xmlns:a16="http://schemas.microsoft.com/office/drawing/2014/main" id="{F0850A37-BC00-ECE1-4628-DF0673C4422A}"/>
                </a:ext>
              </a:extLst>
            </p:cNvPr>
            <p:cNvGrpSpPr/>
            <p:nvPr/>
          </p:nvGrpSpPr>
          <p:grpSpPr>
            <a:xfrm>
              <a:off x="3673543" y="1784383"/>
              <a:ext cx="489250" cy="2775745"/>
              <a:chOff x="3673543" y="1784383"/>
              <a:chExt cx="489250" cy="2775745"/>
            </a:xfrm>
          </p:grpSpPr>
          <p:sp>
            <p:nvSpPr>
              <p:cNvPr id="42" name="文本框 41">
                <a:extLst>
                  <a:ext uri="{FF2B5EF4-FFF2-40B4-BE49-F238E27FC236}">
                    <a16:creationId xmlns:a16="http://schemas.microsoft.com/office/drawing/2014/main" id="{BB8D11C6-A632-63C4-181B-62ED8F038BBF}"/>
                  </a:ext>
                </a:extLst>
              </p:cNvPr>
              <p:cNvSpPr txBox="1"/>
              <p:nvPr/>
            </p:nvSpPr>
            <p:spPr>
              <a:xfrm>
                <a:off x="3701128" y="2007894"/>
                <a:ext cx="461665" cy="2552234"/>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比武大会  积分结算</a:t>
                </a:r>
              </a:p>
            </p:txBody>
          </p:sp>
          <p:cxnSp>
            <p:nvCxnSpPr>
              <p:cNvPr id="43" name="直线连接符 42">
                <a:extLst>
                  <a:ext uri="{FF2B5EF4-FFF2-40B4-BE49-F238E27FC236}">
                    <a16:creationId xmlns:a16="http://schemas.microsoft.com/office/drawing/2014/main" id="{45ED82DE-575C-58AC-9CC6-37FC28DC17FA}"/>
                  </a:ext>
                </a:extLst>
              </p:cNvPr>
              <p:cNvCxnSpPr>
                <a:cxnSpLocks/>
              </p:cNvCxnSpPr>
              <p:nvPr/>
            </p:nvCxnSpPr>
            <p:spPr>
              <a:xfrm>
                <a:off x="3673543" y="1784383"/>
                <a:ext cx="0" cy="2550815"/>
              </a:xfrm>
              <a:prstGeom prst="line">
                <a:avLst/>
              </a:prstGeom>
              <a:ln>
                <a:solidFill>
                  <a:schemeClr val="accent4">
                    <a:lumMod val="50000"/>
                    <a:alpha val="70000"/>
                  </a:schemeClr>
                </a:solidFill>
              </a:ln>
            </p:spPr>
            <p:style>
              <a:lnRef idx="1">
                <a:schemeClr val="accent1"/>
              </a:lnRef>
              <a:fillRef idx="0">
                <a:schemeClr val="accent1"/>
              </a:fillRef>
              <a:effectRef idx="0">
                <a:schemeClr val="accent1"/>
              </a:effectRef>
              <a:fontRef idx="minor">
                <a:schemeClr val="tx1"/>
              </a:fontRef>
            </p:style>
          </p:cxnSp>
          <p:sp>
            <p:nvSpPr>
              <p:cNvPr id="44" name="三角形 43">
                <a:extLst>
                  <a:ext uri="{FF2B5EF4-FFF2-40B4-BE49-F238E27FC236}">
                    <a16:creationId xmlns:a16="http://schemas.microsoft.com/office/drawing/2014/main" id="{98FC4AE0-BEC6-DCEC-ECDD-6A86D55056CD}"/>
                  </a:ext>
                </a:extLst>
              </p:cNvPr>
              <p:cNvSpPr/>
              <p:nvPr/>
            </p:nvSpPr>
            <p:spPr>
              <a:xfrm rot="5400000">
                <a:off x="3634853" y="1830534"/>
                <a:ext cx="244699" cy="157571"/>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46" name="组合 45">
            <a:extLst>
              <a:ext uri="{FF2B5EF4-FFF2-40B4-BE49-F238E27FC236}">
                <a16:creationId xmlns:a16="http://schemas.microsoft.com/office/drawing/2014/main" id="{63184AC6-2787-F0EE-9696-A72FED7D035C}"/>
              </a:ext>
            </a:extLst>
          </p:cNvPr>
          <p:cNvGrpSpPr/>
          <p:nvPr/>
        </p:nvGrpSpPr>
        <p:grpSpPr>
          <a:xfrm>
            <a:off x="10399966" y="793695"/>
            <a:ext cx="504842" cy="3256233"/>
            <a:chOff x="3673543" y="1303895"/>
            <a:chExt cx="504842" cy="3256233"/>
          </a:xfrm>
        </p:grpSpPr>
        <p:pic>
          <p:nvPicPr>
            <p:cNvPr id="47" name="Picture 4" descr="古风武侠插画中国风黑白水墨画彩色手绘插画矢量插画人物高清图片 - Canva可画 : 从Canva出色的素材图库中下载这张 武侠人物黑白水墨素材-挥剑 图片。">
              <a:extLst>
                <a:ext uri="{FF2B5EF4-FFF2-40B4-BE49-F238E27FC236}">
                  <a16:creationId xmlns:a16="http://schemas.microsoft.com/office/drawing/2014/main" id="{D3B96D07-636A-4958-9A37-54DF65E7059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3270" y="1303895"/>
              <a:ext cx="465115" cy="644418"/>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47">
              <a:extLst>
                <a:ext uri="{FF2B5EF4-FFF2-40B4-BE49-F238E27FC236}">
                  <a16:creationId xmlns:a16="http://schemas.microsoft.com/office/drawing/2014/main" id="{2F237A4A-7787-51DC-4F44-E0A9FC748A00}"/>
                </a:ext>
              </a:extLst>
            </p:cNvPr>
            <p:cNvGrpSpPr/>
            <p:nvPr/>
          </p:nvGrpSpPr>
          <p:grpSpPr>
            <a:xfrm>
              <a:off x="3673543" y="1784383"/>
              <a:ext cx="489250" cy="2775745"/>
              <a:chOff x="3673543" y="1784383"/>
              <a:chExt cx="489250" cy="2775745"/>
            </a:xfrm>
          </p:grpSpPr>
          <p:sp>
            <p:nvSpPr>
              <p:cNvPr id="49" name="文本框 48">
                <a:extLst>
                  <a:ext uri="{FF2B5EF4-FFF2-40B4-BE49-F238E27FC236}">
                    <a16:creationId xmlns:a16="http://schemas.microsoft.com/office/drawing/2014/main" id="{FEC58333-7C66-4D8A-5847-FD805801B285}"/>
                  </a:ext>
                </a:extLst>
              </p:cNvPr>
              <p:cNvSpPr txBox="1"/>
              <p:nvPr/>
            </p:nvSpPr>
            <p:spPr>
              <a:xfrm>
                <a:off x="3701128" y="2007894"/>
                <a:ext cx="461665" cy="2552234"/>
              </a:xfrm>
              <a:prstGeom prst="rect">
                <a:avLst/>
              </a:prstGeom>
              <a:noFill/>
            </p:spPr>
            <p:txBody>
              <a:bodyPr vert="eaVert" wrap="square" rtlCol="0">
                <a:spAutoFit/>
              </a:bodyPr>
              <a:lstStyle/>
              <a:p>
                <a:r>
                  <a:rPr kumimoji="1" lang="zh-CN" altLang="en-US" dirty="0">
                    <a:solidFill>
                      <a:srgbClr val="543F00"/>
                    </a:solidFill>
                    <a:latin typeface="KaiTi" panose="02010609060101010101" pitchFamily="49" charset="-122"/>
                    <a:ea typeface="KaiTi" panose="02010609060101010101" pitchFamily="49" charset="-122"/>
                  </a:rPr>
                  <a:t>盟主称霸  颁奖总结</a:t>
                </a:r>
              </a:p>
            </p:txBody>
          </p:sp>
          <p:cxnSp>
            <p:nvCxnSpPr>
              <p:cNvPr id="50" name="直线连接符 49">
                <a:extLst>
                  <a:ext uri="{FF2B5EF4-FFF2-40B4-BE49-F238E27FC236}">
                    <a16:creationId xmlns:a16="http://schemas.microsoft.com/office/drawing/2014/main" id="{27FD22AF-0C48-6813-A86A-442E28BA205F}"/>
                  </a:ext>
                </a:extLst>
              </p:cNvPr>
              <p:cNvCxnSpPr>
                <a:cxnSpLocks/>
              </p:cNvCxnSpPr>
              <p:nvPr/>
            </p:nvCxnSpPr>
            <p:spPr>
              <a:xfrm>
                <a:off x="3673543" y="1784383"/>
                <a:ext cx="0" cy="2599317"/>
              </a:xfrm>
              <a:prstGeom prst="line">
                <a:avLst/>
              </a:prstGeom>
              <a:ln>
                <a:solidFill>
                  <a:schemeClr val="accent4">
                    <a:lumMod val="50000"/>
                    <a:alpha val="70000"/>
                  </a:schemeClr>
                </a:solidFill>
              </a:ln>
            </p:spPr>
            <p:style>
              <a:lnRef idx="1">
                <a:schemeClr val="accent1"/>
              </a:lnRef>
              <a:fillRef idx="0">
                <a:schemeClr val="accent1"/>
              </a:fillRef>
              <a:effectRef idx="0">
                <a:schemeClr val="accent1"/>
              </a:effectRef>
              <a:fontRef idx="minor">
                <a:schemeClr val="tx1"/>
              </a:fontRef>
            </p:style>
          </p:cxnSp>
          <p:sp>
            <p:nvSpPr>
              <p:cNvPr id="51" name="三角形 50">
                <a:extLst>
                  <a:ext uri="{FF2B5EF4-FFF2-40B4-BE49-F238E27FC236}">
                    <a16:creationId xmlns:a16="http://schemas.microsoft.com/office/drawing/2014/main" id="{5DC13117-B47D-81B2-F3AD-F306F4566FFB}"/>
                  </a:ext>
                </a:extLst>
              </p:cNvPr>
              <p:cNvSpPr/>
              <p:nvPr/>
            </p:nvSpPr>
            <p:spPr>
              <a:xfrm rot="5400000">
                <a:off x="3634853" y="1830750"/>
                <a:ext cx="244699" cy="157571"/>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Tree>
    <p:extLst>
      <p:ext uri="{BB962C8B-B14F-4D97-AF65-F5344CB8AC3E}">
        <p14:creationId xmlns:p14="http://schemas.microsoft.com/office/powerpoint/2010/main" val="1592289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2">
            <a:extLst>
              <a:ext uri="{FF2B5EF4-FFF2-40B4-BE49-F238E27FC236}">
                <a16:creationId xmlns:a16="http://schemas.microsoft.com/office/drawing/2014/main" id="{B334E6BB-DEA9-C8D4-C5B5-1B1CA266C375}"/>
              </a:ext>
            </a:extLst>
          </p:cNvPr>
          <p:cNvPicPr>
            <a:picLocks noChangeAspect="1" noChangeArrowheads="1"/>
          </p:cNvPicPr>
          <p:nvPr/>
        </p:nvPicPr>
        <p:blipFill rotWithShape="1">
          <a:blip r:embed="rId3"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l="2753" t="16099" r="23190" b="24451"/>
          <a:stretch/>
        </p:blipFill>
        <p:spPr bwMode="auto">
          <a:xfrm>
            <a:off x="3502997" y="402873"/>
            <a:ext cx="5185126" cy="1314997"/>
          </a:xfrm>
          <a:prstGeom prst="rect">
            <a:avLst/>
          </a:prstGeom>
          <a:noFill/>
          <a:extLst>
            <a:ext uri="{909E8E84-426E-40DD-AFC4-6F175D3DCCD1}">
              <a14:hiddenFill xmlns:a14="http://schemas.microsoft.com/office/drawing/2010/main">
                <a:solidFill>
                  <a:srgbClr val="FFFFFF"/>
                </a:solidFill>
              </a14:hiddenFill>
            </a:ext>
          </a:extLst>
        </p:spPr>
      </p:pic>
      <p:sp>
        <p:nvSpPr>
          <p:cNvPr id="56" name="可选流程 55">
            <a:extLst>
              <a:ext uri="{FF2B5EF4-FFF2-40B4-BE49-F238E27FC236}">
                <a16:creationId xmlns:a16="http://schemas.microsoft.com/office/drawing/2014/main" id="{2C9F97E4-9991-4962-3264-A5F35A7B3101}"/>
              </a:ext>
            </a:extLst>
          </p:cNvPr>
          <p:cNvSpPr/>
          <p:nvPr/>
        </p:nvSpPr>
        <p:spPr>
          <a:xfrm rot="16200000">
            <a:off x="1858648" y="4946987"/>
            <a:ext cx="432860" cy="1719156"/>
          </a:xfrm>
          <a:prstGeom prst="flowChartAlternateProcess">
            <a:avLst/>
          </a:prstGeom>
          <a:gradFill>
            <a:gsLst>
              <a:gs pos="70000">
                <a:schemeClr val="accent4">
                  <a:lumMod val="75000"/>
                  <a:alpha val="30000"/>
                </a:schemeClr>
              </a:gs>
              <a:gs pos="44000">
                <a:schemeClr val="accent4">
                  <a:lumMod val="50000"/>
                  <a:alpha val="50000"/>
                </a:schemeClr>
              </a:gs>
              <a:gs pos="92000">
                <a:schemeClr val="accent4">
                  <a:lumMod val="75000"/>
                  <a:alpha val="0"/>
                </a:schemeClr>
              </a:gs>
              <a:gs pos="0">
                <a:srgbClr val="543F00">
                  <a:alpha val="60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可选流程 56">
            <a:extLst>
              <a:ext uri="{FF2B5EF4-FFF2-40B4-BE49-F238E27FC236}">
                <a16:creationId xmlns:a16="http://schemas.microsoft.com/office/drawing/2014/main" id="{8FBF7637-E4C5-337F-7733-2BCAB8D70CB0}"/>
              </a:ext>
            </a:extLst>
          </p:cNvPr>
          <p:cNvSpPr/>
          <p:nvPr/>
        </p:nvSpPr>
        <p:spPr>
          <a:xfrm rot="16200000">
            <a:off x="4932933" y="3269495"/>
            <a:ext cx="432860" cy="5085867"/>
          </a:xfrm>
          <a:prstGeom prst="flowChartAlternateProcess">
            <a:avLst/>
          </a:prstGeom>
          <a:gradFill>
            <a:gsLst>
              <a:gs pos="70000">
                <a:schemeClr val="accent4">
                  <a:lumMod val="75000"/>
                  <a:alpha val="30000"/>
                </a:schemeClr>
              </a:gs>
              <a:gs pos="44000">
                <a:schemeClr val="accent4">
                  <a:lumMod val="50000"/>
                  <a:alpha val="50000"/>
                </a:schemeClr>
              </a:gs>
              <a:gs pos="92000">
                <a:schemeClr val="accent4">
                  <a:lumMod val="75000"/>
                  <a:alpha val="0"/>
                </a:schemeClr>
              </a:gs>
              <a:gs pos="0">
                <a:srgbClr val="543F00">
                  <a:alpha val="60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8" name="可选流程 57">
            <a:extLst>
              <a:ext uri="{FF2B5EF4-FFF2-40B4-BE49-F238E27FC236}">
                <a16:creationId xmlns:a16="http://schemas.microsoft.com/office/drawing/2014/main" id="{AA6120EB-A970-A301-ACE5-9F7152164979}"/>
              </a:ext>
            </a:extLst>
          </p:cNvPr>
          <p:cNvSpPr/>
          <p:nvPr/>
        </p:nvSpPr>
        <p:spPr>
          <a:xfrm rot="16200000">
            <a:off x="8137598" y="4875855"/>
            <a:ext cx="432860" cy="1856658"/>
          </a:xfrm>
          <a:prstGeom prst="flowChartAlternateProcess">
            <a:avLst/>
          </a:prstGeom>
          <a:gradFill>
            <a:gsLst>
              <a:gs pos="70000">
                <a:schemeClr val="accent4">
                  <a:lumMod val="75000"/>
                  <a:alpha val="30000"/>
                </a:schemeClr>
              </a:gs>
              <a:gs pos="44000">
                <a:schemeClr val="accent4">
                  <a:lumMod val="50000"/>
                  <a:alpha val="50000"/>
                </a:schemeClr>
              </a:gs>
              <a:gs pos="92000">
                <a:schemeClr val="accent4">
                  <a:lumMod val="75000"/>
                  <a:alpha val="0"/>
                </a:schemeClr>
              </a:gs>
              <a:gs pos="0">
                <a:srgbClr val="543F00">
                  <a:alpha val="60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可选流程 58">
            <a:extLst>
              <a:ext uri="{FF2B5EF4-FFF2-40B4-BE49-F238E27FC236}">
                <a16:creationId xmlns:a16="http://schemas.microsoft.com/office/drawing/2014/main" id="{0535EC96-9590-0B9E-D886-5906907221EA}"/>
              </a:ext>
            </a:extLst>
          </p:cNvPr>
          <p:cNvSpPr/>
          <p:nvPr/>
        </p:nvSpPr>
        <p:spPr>
          <a:xfrm rot="16200000">
            <a:off x="9789781" y="4945862"/>
            <a:ext cx="432860" cy="1720165"/>
          </a:xfrm>
          <a:prstGeom prst="flowChartAlternateProcess">
            <a:avLst/>
          </a:prstGeom>
          <a:gradFill>
            <a:gsLst>
              <a:gs pos="70000">
                <a:schemeClr val="accent4">
                  <a:lumMod val="75000"/>
                  <a:alpha val="30000"/>
                </a:schemeClr>
              </a:gs>
              <a:gs pos="44000">
                <a:schemeClr val="accent4">
                  <a:lumMod val="50000"/>
                  <a:alpha val="50000"/>
                </a:schemeClr>
              </a:gs>
              <a:gs pos="92000">
                <a:schemeClr val="accent4">
                  <a:lumMod val="75000"/>
                  <a:alpha val="0"/>
                </a:schemeClr>
              </a:gs>
              <a:gs pos="0">
                <a:srgbClr val="543F00">
                  <a:alpha val="60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1" name="组合 50">
            <a:extLst>
              <a:ext uri="{FF2B5EF4-FFF2-40B4-BE49-F238E27FC236}">
                <a16:creationId xmlns:a16="http://schemas.microsoft.com/office/drawing/2014/main" id="{983C6A3C-A8C8-A7BE-5658-710C46DA47A0}"/>
              </a:ext>
            </a:extLst>
          </p:cNvPr>
          <p:cNvGrpSpPr/>
          <p:nvPr/>
        </p:nvGrpSpPr>
        <p:grpSpPr>
          <a:xfrm>
            <a:off x="1209169" y="1714049"/>
            <a:ext cx="9773660" cy="4359205"/>
            <a:chOff x="512669" y="1509963"/>
            <a:chExt cx="9773660" cy="4359205"/>
          </a:xfrm>
        </p:grpSpPr>
        <p:sp>
          <p:nvSpPr>
            <p:cNvPr id="2" name="右箭头标注 1">
              <a:extLst>
                <a:ext uri="{FF2B5EF4-FFF2-40B4-BE49-F238E27FC236}">
                  <a16:creationId xmlns:a16="http://schemas.microsoft.com/office/drawing/2014/main" id="{FB5354DB-B25F-A8E3-D2A6-AD5ADC8DF5A9}"/>
                </a:ext>
              </a:extLst>
            </p:cNvPr>
            <p:cNvSpPr/>
            <p:nvPr/>
          </p:nvSpPr>
          <p:spPr>
            <a:xfrm rot="16200000">
              <a:off x="1505986" y="3005196"/>
              <a:ext cx="3022773" cy="1297850"/>
            </a:xfrm>
            <a:prstGeom prst="rightArrowCallout">
              <a:avLst>
                <a:gd name="adj1" fmla="val 25000"/>
                <a:gd name="adj2" fmla="val 25000"/>
                <a:gd name="adj3" fmla="val 25000"/>
                <a:gd name="adj4" fmla="val 82283"/>
              </a:avLst>
            </a:prstGeom>
            <a:gradFill>
              <a:gsLst>
                <a:gs pos="0">
                  <a:schemeClr val="accent4">
                    <a:lumMod val="60000"/>
                    <a:lumOff val="40000"/>
                    <a:alpha val="0"/>
                  </a:schemeClr>
                </a:gs>
                <a:gs pos="44000">
                  <a:schemeClr val="accent4">
                    <a:lumMod val="40000"/>
                    <a:lumOff val="60000"/>
                    <a:alpha val="50000"/>
                  </a:schemeClr>
                </a:gs>
                <a:gs pos="13000">
                  <a:schemeClr val="accent4">
                    <a:lumMod val="20000"/>
                    <a:lumOff val="80000"/>
                    <a:alpha val="3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右箭头标注 14">
              <a:extLst>
                <a:ext uri="{FF2B5EF4-FFF2-40B4-BE49-F238E27FC236}">
                  <a16:creationId xmlns:a16="http://schemas.microsoft.com/office/drawing/2014/main" id="{58BCD78E-E9FD-CECD-3F4E-0DD0FFB2365E}"/>
                </a:ext>
              </a:extLst>
            </p:cNvPr>
            <p:cNvSpPr/>
            <p:nvPr/>
          </p:nvSpPr>
          <p:spPr>
            <a:xfrm rot="16200000">
              <a:off x="2968717" y="3005196"/>
              <a:ext cx="3022773" cy="1297850"/>
            </a:xfrm>
            <a:prstGeom prst="rightArrowCallout">
              <a:avLst>
                <a:gd name="adj1" fmla="val 25000"/>
                <a:gd name="adj2" fmla="val 25000"/>
                <a:gd name="adj3" fmla="val 25000"/>
                <a:gd name="adj4" fmla="val 82283"/>
              </a:avLst>
            </a:prstGeom>
            <a:gradFill>
              <a:gsLst>
                <a:gs pos="0">
                  <a:schemeClr val="accent4">
                    <a:lumMod val="60000"/>
                    <a:lumOff val="40000"/>
                    <a:alpha val="0"/>
                  </a:schemeClr>
                </a:gs>
                <a:gs pos="44000">
                  <a:schemeClr val="accent4">
                    <a:lumMod val="40000"/>
                    <a:lumOff val="60000"/>
                    <a:alpha val="50000"/>
                  </a:schemeClr>
                </a:gs>
                <a:gs pos="13000">
                  <a:schemeClr val="accent4">
                    <a:lumMod val="20000"/>
                    <a:lumOff val="80000"/>
                    <a:alpha val="3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右箭头标注 15">
              <a:extLst>
                <a:ext uri="{FF2B5EF4-FFF2-40B4-BE49-F238E27FC236}">
                  <a16:creationId xmlns:a16="http://schemas.microsoft.com/office/drawing/2014/main" id="{D81F1F52-389E-0340-488E-B002C5CD90A8}"/>
                </a:ext>
              </a:extLst>
            </p:cNvPr>
            <p:cNvSpPr/>
            <p:nvPr/>
          </p:nvSpPr>
          <p:spPr>
            <a:xfrm rot="16200000">
              <a:off x="4420415" y="3005196"/>
              <a:ext cx="3022773" cy="1297850"/>
            </a:xfrm>
            <a:prstGeom prst="rightArrowCallout">
              <a:avLst>
                <a:gd name="adj1" fmla="val 25000"/>
                <a:gd name="adj2" fmla="val 25000"/>
                <a:gd name="adj3" fmla="val 25000"/>
                <a:gd name="adj4" fmla="val 82283"/>
              </a:avLst>
            </a:prstGeom>
            <a:gradFill>
              <a:gsLst>
                <a:gs pos="0">
                  <a:schemeClr val="accent4">
                    <a:lumMod val="60000"/>
                    <a:lumOff val="40000"/>
                    <a:alpha val="0"/>
                  </a:schemeClr>
                </a:gs>
                <a:gs pos="44000">
                  <a:schemeClr val="accent4">
                    <a:lumMod val="40000"/>
                    <a:lumOff val="60000"/>
                    <a:alpha val="50000"/>
                  </a:schemeClr>
                </a:gs>
                <a:gs pos="13000">
                  <a:schemeClr val="accent4">
                    <a:lumMod val="20000"/>
                    <a:lumOff val="80000"/>
                    <a:alpha val="3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488B5755-6E2C-F1EA-0171-22C896BB06A7}"/>
                </a:ext>
              </a:extLst>
            </p:cNvPr>
            <p:cNvSpPr/>
            <p:nvPr/>
          </p:nvSpPr>
          <p:spPr>
            <a:xfrm rot="16200000">
              <a:off x="5101672" y="-1223262"/>
              <a:ext cx="458748" cy="5925198"/>
            </a:xfrm>
            <a:prstGeom prst="rect">
              <a:avLst/>
            </a:prstGeom>
            <a:gradFill>
              <a:gsLst>
                <a:gs pos="24000">
                  <a:schemeClr val="accent4">
                    <a:lumMod val="40000"/>
                    <a:lumOff val="60000"/>
                    <a:alpha val="30000"/>
                  </a:schemeClr>
                </a:gs>
                <a:gs pos="49000">
                  <a:schemeClr val="accent4">
                    <a:lumMod val="40000"/>
                    <a:lumOff val="60000"/>
                    <a:alpha val="50000"/>
                  </a:schemeClr>
                </a:gs>
                <a:gs pos="0">
                  <a:schemeClr val="accent4">
                    <a:lumMod val="20000"/>
                    <a:lumOff val="80000"/>
                    <a:alpha val="30000"/>
                  </a:schemeClr>
                </a:gs>
                <a:gs pos="100000">
                  <a:schemeClr val="accent4">
                    <a:lumMod val="60000"/>
                    <a:lumOff val="40000"/>
                  </a:schemeClr>
                </a:gs>
              </a:gsLst>
              <a:path path="circle">
                <a:fillToRect l="50000" t="50000" r="50000" b="50000"/>
              </a:path>
            </a:gradFill>
            <a:ln>
              <a:solidFill>
                <a:srgbClr val="543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右箭头标注 17">
              <a:extLst>
                <a:ext uri="{FF2B5EF4-FFF2-40B4-BE49-F238E27FC236}">
                  <a16:creationId xmlns:a16="http://schemas.microsoft.com/office/drawing/2014/main" id="{292936EB-B82A-13CE-ABF5-C2A199E9F02C}"/>
                </a:ext>
              </a:extLst>
            </p:cNvPr>
            <p:cNvSpPr/>
            <p:nvPr/>
          </p:nvSpPr>
          <p:spPr>
            <a:xfrm rot="16200000">
              <a:off x="6133333" y="3005195"/>
              <a:ext cx="3022773" cy="1297850"/>
            </a:xfrm>
            <a:prstGeom prst="rightArrowCallout">
              <a:avLst>
                <a:gd name="adj1" fmla="val 25000"/>
                <a:gd name="adj2" fmla="val 25000"/>
                <a:gd name="adj3" fmla="val 25000"/>
                <a:gd name="adj4" fmla="val 82283"/>
              </a:avLst>
            </a:prstGeom>
            <a:gradFill>
              <a:gsLst>
                <a:gs pos="0">
                  <a:schemeClr val="accent4">
                    <a:lumMod val="60000"/>
                    <a:lumOff val="40000"/>
                    <a:alpha val="0"/>
                  </a:schemeClr>
                </a:gs>
                <a:gs pos="44000">
                  <a:schemeClr val="accent4">
                    <a:lumMod val="40000"/>
                    <a:lumOff val="60000"/>
                    <a:alpha val="50000"/>
                  </a:schemeClr>
                </a:gs>
                <a:gs pos="13000">
                  <a:schemeClr val="accent4">
                    <a:lumMod val="20000"/>
                    <a:lumOff val="80000"/>
                    <a:alpha val="3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可选流程 20">
              <a:extLst>
                <a:ext uri="{FF2B5EF4-FFF2-40B4-BE49-F238E27FC236}">
                  <a16:creationId xmlns:a16="http://schemas.microsoft.com/office/drawing/2014/main" id="{73E7AEDA-E46E-9803-B5EC-B749ED00C39D}"/>
                </a:ext>
              </a:extLst>
            </p:cNvPr>
            <p:cNvSpPr/>
            <p:nvPr/>
          </p:nvSpPr>
          <p:spPr>
            <a:xfrm rot="16200000">
              <a:off x="1046180" y="3101892"/>
              <a:ext cx="516906" cy="1437399"/>
            </a:xfrm>
            <a:prstGeom prst="flowChartAlternateProcess">
              <a:avLst/>
            </a:prstGeom>
            <a:gradFill>
              <a:gsLst>
                <a:gs pos="24000">
                  <a:schemeClr val="accent4">
                    <a:lumMod val="40000"/>
                    <a:lumOff val="60000"/>
                    <a:alpha val="30000"/>
                  </a:schemeClr>
                </a:gs>
                <a:gs pos="49000">
                  <a:schemeClr val="accent4">
                    <a:lumMod val="40000"/>
                    <a:lumOff val="60000"/>
                    <a:alpha val="50000"/>
                  </a:schemeClr>
                </a:gs>
                <a:gs pos="0">
                  <a:schemeClr val="accent4">
                    <a:lumMod val="20000"/>
                    <a:lumOff val="80000"/>
                    <a:alpha val="3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可选流程 21">
              <a:extLst>
                <a:ext uri="{FF2B5EF4-FFF2-40B4-BE49-F238E27FC236}">
                  <a16:creationId xmlns:a16="http://schemas.microsoft.com/office/drawing/2014/main" id="{9BA2C381-8340-06B9-2034-F2766AEF2FD7}"/>
                </a:ext>
              </a:extLst>
            </p:cNvPr>
            <p:cNvSpPr/>
            <p:nvPr/>
          </p:nvSpPr>
          <p:spPr>
            <a:xfrm rot="16200000">
              <a:off x="9158957" y="3078963"/>
              <a:ext cx="516906" cy="1437399"/>
            </a:xfrm>
            <a:prstGeom prst="flowChartAlternateProcess">
              <a:avLst/>
            </a:prstGeom>
            <a:gradFill>
              <a:gsLst>
                <a:gs pos="24000">
                  <a:schemeClr val="accent4">
                    <a:lumMod val="40000"/>
                    <a:lumOff val="60000"/>
                    <a:alpha val="30000"/>
                  </a:schemeClr>
                </a:gs>
                <a:gs pos="49000">
                  <a:schemeClr val="accent4">
                    <a:lumMod val="40000"/>
                    <a:lumOff val="60000"/>
                    <a:alpha val="50000"/>
                  </a:schemeClr>
                </a:gs>
                <a:gs pos="0">
                  <a:schemeClr val="accent4">
                    <a:lumMod val="20000"/>
                    <a:lumOff val="80000"/>
                    <a:alpha val="30000"/>
                  </a:schemeClr>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文本框 4">
              <a:extLst>
                <a:ext uri="{FF2B5EF4-FFF2-40B4-BE49-F238E27FC236}">
                  <a16:creationId xmlns:a16="http://schemas.microsoft.com/office/drawing/2014/main" id="{9F8F30D8-43B0-02E2-C801-7D21469F560E}"/>
                </a:ext>
              </a:extLst>
            </p:cNvPr>
            <p:cNvSpPr txBox="1"/>
            <p:nvPr/>
          </p:nvSpPr>
          <p:spPr>
            <a:xfrm>
              <a:off x="699339" y="3598231"/>
              <a:ext cx="1210589"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门派亮相</a:t>
              </a:r>
            </a:p>
          </p:txBody>
        </p:sp>
        <p:sp>
          <p:nvSpPr>
            <p:cNvPr id="6" name="文本框 5">
              <a:extLst>
                <a:ext uri="{FF2B5EF4-FFF2-40B4-BE49-F238E27FC236}">
                  <a16:creationId xmlns:a16="http://schemas.microsoft.com/office/drawing/2014/main" id="{2B460A01-8947-3DE5-6E6C-03496215F898}"/>
                </a:ext>
              </a:extLst>
            </p:cNvPr>
            <p:cNvSpPr txBox="1"/>
            <p:nvPr/>
          </p:nvSpPr>
          <p:spPr>
            <a:xfrm>
              <a:off x="2542206" y="2975742"/>
              <a:ext cx="954108"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做任务</a:t>
              </a:r>
            </a:p>
          </p:txBody>
        </p:sp>
        <p:sp>
          <p:nvSpPr>
            <p:cNvPr id="7" name="文本框 6">
              <a:extLst>
                <a:ext uri="{FF2B5EF4-FFF2-40B4-BE49-F238E27FC236}">
                  <a16:creationId xmlns:a16="http://schemas.microsoft.com/office/drawing/2014/main" id="{B79C313E-814A-D0D5-254F-6CB40C3EBD3D}"/>
                </a:ext>
              </a:extLst>
            </p:cNvPr>
            <p:cNvSpPr txBox="1"/>
            <p:nvPr/>
          </p:nvSpPr>
          <p:spPr>
            <a:xfrm>
              <a:off x="2539799" y="3686784"/>
              <a:ext cx="954108"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得线索</a:t>
              </a:r>
            </a:p>
          </p:txBody>
        </p:sp>
        <p:sp>
          <p:nvSpPr>
            <p:cNvPr id="8" name="文本框 7">
              <a:extLst>
                <a:ext uri="{FF2B5EF4-FFF2-40B4-BE49-F238E27FC236}">
                  <a16:creationId xmlns:a16="http://schemas.microsoft.com/office/drawing/2014/main" id="{FF7EAC3D-2196-F32D-3FE0-7689C4BDE692}"/>
                </a:ext>
              </a:extLst>
            </p:cNvPr>
            <p:cNvSpPr txBox="1"/>
            <p:nvPr/>
          </p:nvSpPr>
          <p:spPr>
            <a:xfrm>
              <a:off x="2539798" y="4397826"/>
              <a:ext cx="954108"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破谜案</a:t>
              </a:r>
            </a:p>
          </p:txBody>
        </p:sp>
        <p:sp>
          <p:nvSpPr>
            <p:cNvPr id="9" name="文本框 8">
              <a:extLst>
                <a:ext uri="{FF2B5EF4-FFF2-40B4-BE49-F238E27FC236}">
                  <a16:creationId xmlns:a16="http://schemas.microsoft.com/office/drawing/2014/main" id="{2129FA52-B8AD-9CEC-1861-44267DB53B25}"/>
                </a:ext>
              </a:extLst>
            </p:cNvPr>
            <p:cNvSpPr txBox="1"/>
            <p:nvPr/>
          </p:nvSpPr>
          <p:spPr>
            <a:xfrm>
              <a:off x="4126066" y="3686784"/>
              <a:ext cx="697627"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结盟</a:t>
              </a:r>
            </a:p>
          </p:txBody>
        </p:sp>
        <p:sp>
          <p:nvSpPr>
            <p:cNvPr id="10" name="文本框 9">
              <a:extLst>
                <a:ext uri="{FF2B5EF4-FFF2-40B4-BE49-F238E27FC236}">
                  <a16:creationId xmlns:a16="http://schemas.microsoft.com/office/drawing/2014/main" id="{10AE518A-7A16-E8CA-E94F-CBCA81971DF7}"/>
                </a:ext>
              </a:extLst>
            </p:cNvPr>
            <p:cNvSpPr txBox="1"/>
            <p:nvPr/>
          </p:nvSpPr>
          <p:spPr>
            <a:xfrm>
              <a:off x="5454746" y="3225533"/>
              <a:ext cx="954108"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扫元素</a:t>
              </a:r>
            </a:p>
          </p:txBody>
        </p:sp>
        <p:sp>
          <p:nvSpPr>
            <p:cNvPr id="11" name="文本框 10">
              <a:extLst>
                <a:ext uri="{FF2B5EF4-FFF2-40B4-BE49-F238E27FC236}">
                  <a16:creationId xmlns:a16="http://schemas.microsoft.com/office/drawing/2014/main" id="{82AE5929-24BC-CE55-21ED-7E07DAC05877}"/>
                </a:ext>
              </a:extLst>
            </p:cNvPr>
            <p:cNvSpPr txBox="1"/>
            <p:nvPr/>
          </p:nvSpPr>
          <p:spPr>
            <a:xfrm>
              <a:off x="5326506" y="4098523"/>
              <a:ext cx="1210589"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合成武器</a:t>
              </a:r>
            </a:p>
          </p:txBody>
        </p:sp>
        <p:sp>
          <p:nvSpPr>
            <p:cNvPr id="12" name="文本框 11">
              <a:extLst>
                <a:ext uri="{FF2B5EF4-FFF2-40B4-BE49-F238E27FC236}">
                  <a16:creationId xmlns:a16="http://schemas.microsoft.com/office/drawing/2014/main" id="{C8E7FE1D-A43F-E502-ED62-035DA4352115}"/>
                </a:ext>
              </a:extLst>
            </p:cNvPr>
            <p:cNvSpPr txBox="1"/>
            <p:nvPr/>
          </p:nvSpPr>
          <p:spPr>
            <a:xfrm>
              <a:off x="4542542" y="1528739"/>
              <a:ext cx="1577008" cy="400110"/>
            </a:xfrm>
            <a:prstGeom prst="rect">
              <a:avLst/>
            </a:prstGeom>
            <a:noFill/>
          </p:spPr>
          <p:txBody>
            <a:bodyPr wrap="squar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侠  义  值</a:t>
              </a:r>
            </a:p>
          </p:txBody>
        </p:sp>
        <p:sp>
          <p:nvSpPr>
            <p:cNvPr id="13" name="文本框 12">
              <a:extLst>
                <a:ext uri="{FF2B5EF4-FFF2-40B4-BE49-F238E27FC236}">
                  <a16:creationId xmlns:a16="http://schemas.microsoft.com/office/drawing/2014/main" id="{4FE7BA09-C456-BEDF-64FC-19CF06AC9E8E}"/>
                </a:ext>
              </a:extLst>
            </p:cNvPr>
            <p:cNvSpPr txBox="1"/>
            <p:nvPr/>
          </p:nvSpPr>
          <p:spPr>
            <a:xfrm>
              <a:off x="7065184" y="4098523"/>
              <a:ext cx="1210588"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比武大会</a:t>
              </a:r>
            </a:p>
          </p:txBody>
        </p:sp>
        <p:sp>
          <p:nvSpPr>
            <p:cNvPr id="14" name="文本框 13">
              <a:extLst>
                <a:ext uri="{FF2B5EF4-FFF2-40B4-BE49-F238E27FC236}">
                  <a16:creationId xmlns:a16="http://schemas.microsoft.com/office/drawing/2014/main" id="{F532D264-2DDF-EC7A-3BF7-44B7D7704B62}"/>
                </a:ext>
              </a:extLst>
            </p:cNvPr>
            <p:cNvSpPr txBox="1"/>
            <p:nvPr/>
          </p:nvSpPr>
          <p:spPr>
            <a:xfrm>
              <a:off x="8834976" y="3586492"/>
              <a:ext cx="1210589" cy="400110"/>
            </a:xfrm>
            <a:prstGeom prst="rect">
              <a:avLst/>
            </a:prstGeom>
            <a:noFill/>
          </p:spPr>
          <p:txBody>
            <a:bodyPr wrap="none" rtlCol="0">
              <a:spAutoFit/>
            </a:bodyPr>
            <a:lstStyle/>
            <a:p>
              <a:pPr algn="ctr"/>
              <a:r>
                <a:rPr kumimoji="1" lang="zh-CN" altLang="en-US" sz="2000" dirty="0">
                  <a:solidFill>
                    <a:srgbClr val="543F00"/>
                  </a:solidFill>
                  <a:latin typeface="KaiTi" panose="02010609060101010101" pitchFamily="49" charset="-122"/>
                  <a:ea typeface="KaiTi" panose="02010609060101010101" pitchFamily="49" charset="-122"/>
                </a:rPr>
                <a:t>盟主即位</a:t>
              </a:r>
            </a:p>
          </p:txBody>
        </p:sp>
        <p:sp>
          <p:nvSpPr>
            <p:cNvPr id="19" name="上箭头 18">
              <a:extLst>
                <a:ext uri="{FF2B5EF4-FFF2-40B4-BE49-F238E27FC236}">
                  <a16:creationId xmlns:a16="http://schemas.microsoft.com/office/drawing/2014/main" id="{7C42C4F5-FD70-6C53-16E4-8F4E316592BC}"/>
                </a:ext>
              </a:extLst>
            </p:cNvPr>
            <p:cNvSpPr/>
            <p:nvPr/>
          </p:nvSpPr>
          <p:spPr>
            <a:xfrm rot="10800000">
              <a:off x="2898413" y="3413617"/>
              <a:ext cx="234778" cy="242327"/>
            </a:xfrm>
            <a:prstGeom prst="upArrow">
              <a:avLst/>
            </a:prstGeom>
            <a:solidFill>
              <a:srgbClr val="543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上箭头 23">
              <a:extLst>
                <a:ext uri="{FF2B5EF4-FFF2-40B4-BE49-F238E27FC236}">
                  <a16:creationId xmlns:a16="http://schemas.microsoft.com/office/drawing/2014/main" id="{B275FB1B-6BF7-0B63-DFAE-1FED7E0752A9}"/>
                </a:ext>
              </a:extLst>
            </p:cNvPr>
            <p:cNvSpPr/>
            <p:nvPr/>
          </p:nvSpPr>
          <p:spPr>
            <a:xfrm rot="10800000">
              <a:off x="2898413" y="4246465"/>
              <a:ext cx="234778" cy="242327"/>
            </a:xfrm>
            <a:prstGeom prst="upArrow">
              <a:avLst/>
            </a:prstGeom>
            <a:solidFill>
              <a:srgbClr val="543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上箭头 24">
              <a:extLst>
                <a:ext uri="{FF2B5EF4-FFF2-40B4-BE49-F238E27FC236}">
                  <a16:creationId xmlns:a16="http://schemas.microsoft.com/office/drawing/2014/main" id="{9486F0EC-6D3A-0D8A-EC24-DCA7F842FF0A}"/>
                </a:ext>
              </a:extLst>
            </p:cNvPr>
            <p:cNvSpPr/>
            <p:nvPr/>
          </p:nvSpPr>
          <p:spPr>
            <a:xfrm rot="10800000">
              <a:off x="5802053" y="3753695"/>
              <a:ext cx="234778" cy="242327"/>
            </a:xfrm>
            <a:prstGeom prst="upArrow">
              <a:avLst/>
            </a:prstGeom>
            <a:solidFill>
              <a:srgbClr val="543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9" name="直线箭头连接符 28">
              <a:extLst>
                <a:ext uri="{FF2B5EF4-FFF2-40B4-BE49-F238E27FC236}">
                  <a16:creationId xmlns:a16="http://schemas.microsoft.com/office/drawing/2014/main" id="{19ACE94C-13AB-FA7D-9F5E-45EF3D244C16}"/>
                </a:ext>
              </a:extLst>
            </p:cNvPr>
            <p:cNvCxnSpPr>
              <a:cxnSpLocks/>
            </p:cNvCxnSpPr>
            <p:nvPr/>
          </p:nvCxnSpPr>
          <p:spPr>
            <a:xfrm>
              <a:off x="585933" y="5818909"/>
              <a:ext cx="9700396" cy="0"/>
            </a:xfrm>
            <a:prstGeom prst="straightConnector1">
              <a:avLst/>
            </a:prstGeom>
            <a:ln w="12700" cmpd="thinThick">
              <a:solidFill>
                <a:srgbClr val="543F00"/>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上箭头 31">
              <a:extLst>
                <a:ext uri="{FF2B5EF4-FFF2-40B4-BE49-F238E27FC236}">
                  <a16:creationId xmlns:a16="http://schemas.microsoft.com/office/drawing/2014/main" id="{E296A4E9-0F71-5DBB-DAB9-0B9DC4875A4F}"/>
                </a:ext>
              </a:extLst>
            </p:cNvPr>
            <p:cNvSpPr/>
            <p:nvPr/>
          </p:nvSpPr>
          <p:spPr>
            <a:xfrm rot="5400000">
              <a:off x="6706408" y="4058429"/>
              <a:ext cx="181687" cy="563857"/>
            </a:xfrm>
            <a:prstGeom prst="upArrow">
              <a:avLst/>
            </a:prstGeom>
            <a:solidFill>
              <a:srgbClr val="543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4" name="直线连接符 33">
              <a:extLst>
                <a:ext uri="{FF2B5EF4-FFF2-40B4-BE49-F238E27FC236}">
                  <a16:creationId xmlns:a16="http://schemas.microsoft.com/office/drawing/2014/main" id="{FE22C9FD-B6AF-74A8-7BF4-65F073E16C26}"/>
                </a:ext>
              </a:extLst>
            </p:cNvPr>
            <p:cNvCxnSpPr>
              <a:cxnSpLocks/>
            </p:cNvCxnSpPr>
            <p:nvPr/>
          </p:nvCxnSpPr>
          <p:spPr>
            <a:xfrm>
              <a:off x="2171923" y="2579531"/>
              <a:ext cx="0" cy="3240000"/>
            </a:xfrm>
            <a:prstGeom prst="line">
              <a:avLst/>
            </a:prstGeom>
            <a:ln>
              <a:solidFill>
                <a:srgbClr val="543F00"/>
              </a:solidFill>
              <a:prstDash val="lgDash"/>
            </a:ln>
          </p:spPr>
          <p:style>
            <a:lnRef idx="1">
              <a:schemeClr val="accent1"/>
            </a:lnRef>
            <a:fillRef idx="0">
              <a:schemeClr val="accent1"/>
            </a:fillRef>
            <a:effectRef idx="0">
              <a:schemeClr val="accent1"/>
            </a:effectRef>
            <a:fontRef idx="minor">
              <a:schemeClr val="tx1"/>
            </a:fontRef>
          </p:style>
        </p:cxnSp>
        <p:cxnSp>
          <p:nvCxnSpPr>
            <p:cNvPr id="36" name="直线连接符 35">
              <a:extLst>
                <a:ext uri="{FF2B5EF4-FFF2-40B4-BE49-F238E27FC236}">
                  <a16:creationId xmlns:a16="http://schemas.microsoft.com/office/drawing/2014/main" id="{C47861AC-75F3-BCCB-8109-49A06D384133}"/>
                </a:ext>
              </a:extLst>
            </p:cNvPr>
            <p:cNvCxnSpPr>
              <a:cxnSpLocks/>
            </p:cNvCxnSpPr>
            <p:nvPr/>
          </p:nvCxnSpPr>
          <p:spPr>
            <a:xfrm>
              <a:off x="6804883" y="2579531"/>
              <a:ext cx="0" cy="3240000"/>
            </a:xfrm>
            <a:prstGeom prst="line">
              <a:avLst/>
            </a:prstGeom>
            <a:ln>
              <a:solidFill>
                <a:srgbClr val="543F00"/>
              </a:solidFill>
              <a:prstDash val="lgDash"/>
            </a:ln>
          </p:spPr>
          <p:style>
            <a:lnRef idx="1">
              <a:schemeClr val="accent1"/>
            </a:lnRef>
            <a:fillRef idx="0">
              <a:schemeClr val="accent1"/>
            </a:fillRef>
            <a:effectRef idx="0">
              <a:schemeClr val="accent1"/>
            </a:effectRef>
            <a:fontRef idx="minor">
              <a:schemeClr val="tx1"/>
            </a:fontRef>
          </p:style>
        </p:cxnSp>
        <p:cxnSp>
          <p:nvCxnSpPr>
            <p:cNvPr id="37" name="直线连接符 36">
              <a:extLst>
                <a:ext uri="{FF2B5EF4-FFF2-40B4-BE49-F238E27FC236}">
                  <a16:creationId xmlns:a16="http://schemas.microsoft.com/office/drawing/2014/main" id="{285A47AC-F0FE-5896-4FF6-CEC476995173}"/>
                </a:ext>
              </a:extLst>
            </p:cNvPr>
            <p:cNvCxnSpPr>
              <a:cxnSpLocks/>
            </p:cNvCxnSpPr>
            <p:nvPr/>
          </p:nvCxnSpPr>
          <p:spPr>
            <a:xfrm>
              <a:off x="8500333" y="2579531"/>
              <a:ext cx="0" cy="3240000"/>
            </a:xfrm>
            <a:prstGeom prst="line">
              <a:avLst/>
            </a:prstGeom>
            <a:ln>
              <a:solidFill>
                <a:srgbClr val="543F00"/>
              </a:solidFill>
              <a:prstDash val="lgDash"/>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A9E33ED5-766C-C3F6-2FC8-83443C7F6D17}"/>
                </a:ext>
              </a:extLst>
            </p:cNvPr>
            <p:cNvSpPr txBox="1"/>
            <p:nvPr/>
          </p:nvSpPr>
          <p:spPr>
            <a:xfrm>
              <a:off x="512669" y="5343561"/>
              <a:ext cx="1782769" cy="523220"/>
            </a:xfrm>
            <a:prstGeom prst="rect">
              <a:avLst/>
            </a:prstGeom>
            <a:noFill/>
          </p:spPr>
          <p:txBody>
            <a:bodyPr wrap="square">
              <a:spAutoFit/>
            </a:bodyPr>
            <a:lstStyle/>
            <a:p>
              <a:pPr algn="ctr"/>
              <a:r>
                <a:rPr kumimoji="1" lang="zh-CN" altLang="en-US" sz="2800" dirty="0">
                  <a:solidFill>
                    <a:srgbClr val="543F00"/>
                  </a:solidFill>
                  <a:latin typeface="Slideqiuhong" pitchFamily="2" charset="-122"/>
                  <a:ea typeface="Slideqiuhong" pitchFamily="2" charset="-122"/>
                </a:rPr>
                <a:t>英才汇聚</a:t>
              </a:r>
              <a:endParaRPr kumimoji="1" lang="en-US" altLang="zh-CN" sz="2800" dirty="0">
                <a:solidFill>
                  <a:srgbClr val="543F00"/>
                </a:solidFill>
                <a:latin typeface="Slideqiuhong" pitchFamily="2" charset="-122"/>
                <a:ea typeface="Slideqiuhong" pitchFamily="2" charset="-122"/>
              </a:endParaRPr>
            </a:p>
          </p:txBody>
        </p:sp>
        <p:sp>
          <p:nvSpPr>
            <p:cNvPr id="41" name="文本框 40">
              <a:extLst>
                <a:ext uri="{FF2B5EF4-FFF2-40B4-BE49-F238E27FC236}">
                  <a16:creationId xmlns:a16="http://schemas.microsoft.com/office/drawing/2014/main" id="{E739D817-66DC-9963-AEE2-FCFC5002B15C}"/>
                </a:ext>
              </a:extLst>
            </p:cNvPr>
            <p:cNvSpPr txBox="1"/>
            <p:nvPr/>
          </p:nvSpPr>
          <p:spPr>
            <a:xfrm>
              <a:off x="3000485" y="5343561"/>
              <a:ext cx="3075035" cy="523220"/>
            </a:xfrm>
            <a:prstGeom prst="rect">
              <a:avLst/>
            </a:prstGeom>
            <a:noFill/>
          </p:spPr>
          <p:txBody>
            <a:bodyPr wrap="square">
              <a:spAutoFit/>
            </a:bodyPr>
            <a:lstStyle/>
            <a:p>
              <a:pPr algn="ctr"/>
              <a:r>
                <a:rPr kumimoji="1" lang="zh-CN" altLang="en-US" sz="2800" dirty="0">
                  <a:solidFill>
                    <a:srgbClr val="543F00"/>
                  </a:solidFill>
                  <a:latin typeface="Slideqiuhong" pitchFamily="2" charset="-122"/>
                  <a:ea typeface="Slideqiuhong" pitchFamily="2" charset="-122"/>
                </a:rPr>
                <a:t>群</a:t>
              </a:r>
              <a:r>
                <a:rPr kumimoji="1" lang="zh-CN" altLang="en-US" sz="2800" dirty="0">
                  <a:solidFill>
                    <a:srgbClr val="863C3B"/>
                  </a:solidFill>
                  <a:effectLst>
                    <a:outerShdw blurRad="50800" dist="38100" dir="2700000" algn="tl" rotWithShape="0">
                      <a:prstClr val="black">
                        <a:alpha val="40000"/>
                      </a:prstClr>
                    </a:outerShdw>
                  </a:effectLst>
                  <a:latin typeface="Slideqiuhong" pitchFamily="2" charset="-122"/>
                  <a:ea typeface="Slideqiuhong" pitchFamily="2" charset="-122"/>
                </a:rPr>
                <a:t>雄</a:t>
              </a:r>
              <a:r>
                <a:rPr kumimoji="1" lang="zh-CN" altLang="en-US" sz="2800" dirty="0">
                  <a:solidFill>
                    <a:srgbClr val="543F00"/>
                  </a:solidFill>
                  <a:latin typeface="Slideqiuhong" pitchFamily="2" charset="-122"/>
                  <a:ea typeface="Slideqiuhong" pitchFamily="2" charset="-122"/>
                </a:rPr>
                <a:t>并起</a:t>
              </a:r>
              <a:endParaRPr kumimoji="1" lang="en-US" altLang="zh-CN" sz="2800" dirty="0">
                <a:solidFill>
                  <a:srgbClr val="543F00"/>
                </a:solidFill>
                <a:latin typeface="Slideqiuhong" pitchFamily="2" charset="-122"/>
                <a:ea typeface="Slideqiuhong" pitchFamily="2" charset="-122"/>
              </a:endParaRPr>
            </a:p>
          </p:txBody>
        </p:sp>
        <p:sp>
          <p:nvSpPr>
            <p:cNvPr id="42" name="文本框 41">
              <a:extLst>
                <a:ext uri="{FF2B5EF4-FFF2-40B4-BE49-F238E27FC236}">
                  <a16:creationId xmlns:a16="http://schemas.microsoft.com/office/drawing/2014/main" id="{91354625-2723-F0E5-0D47-82C9A512AFB1}"/>
                </a:ext>
              </a:extLst>
            </p:cNvPr>
            <p:cNvSpPr txBox="1"/>
            <p:nvPr/>
          </p:nvSpPr>
          <p:spPr>
            <a:xfrm>
              <a:off x="6822985" y="5345948"/>
              <a:ext cx="1659246" cy="523220"/>
            </a:xfrm>
            <a:prstGeom prst="rect">
              <a:avLst/>
            </a:prstGeom>
            <a:noFill/>
          </p:spPr>
          <p:txBody>
            <a:bodyPr wrap="square">
              <a:spAutoFit/>
            </a:bodyPr>
            <a:lstStyle/>
            <a:p>
              <a:pPr algn="ctr"/>
              <a:r>
                <a:rPr kumimoji="1" lang="zh-CN" altLang="en-US" sz="2800" dirty="0">
                  <a:solidFill>
                    <a:srgbClr val="543F00"/>
                  </a:solidFill>
                  <a:latin typeface="Slideqiuhong" pitchFamily="2" charset="-122"/>
                  <a:ea typeface="Slideqiuhong" pitchFamily="2" charset="-122"/>
                </a:rPr>
                <a:t>制</a:t>
              </a:r>
              <a:r>
                <a:rPr kumimoji="1" lang="zh-CN" altLang="en-US" sz="2800" dirty="0">
                  <a:solidFill>
                    <a:srgbClr val="863C3B"/>
                  </a:solidFill>
                  <a:effectLst>
                    <a:outerShdw blurRad="50800" dist="38100" dir="2700000" algn="tl" rotWithShape="0">
                      <a:prstClr val="black">
                        <a:alpha val="40000"/>
                      </a:prstClr>
                    </a:outerShdw>
                  </a:effectLst>
                  <a:latin typeface="Slideqiuhong" pitchFamily="2" charset="-122"/>
                  <a:ea typeface="Slideqiuhong" pitchFamily="2" charset="-122"/>
                </a:rPr>
                <a:t>霸</a:t>
              </a:r>
              <a:r>
                <a:rPr kumimoji="1" lang="zh-CN" altLang="en-US" sz="2800" dirty="0">
                  <a:solidFill>
                    <a:srgbClr val="543F00"/>
                  </a:solidFill>
                  <a:latin typeface="Slideqiuhong" pitchFamily="2" charset="-122"/>
                  <a:ea typeface="Slideqiuhong" pitchFamily="2" charset="-122"/>
                </a:rPr>
                <a:t>武林</a:t>
              </a:r>
              <a:endParaRPr kumimoji="1" lang="en-US" altLang="zh-CN" sz="2800" dirty="0">
                <a:solidFill>
                  <a:srgbClr val="543F00"/>
                </a:solidFill>
                <a:latin typeface="Slideqiuhong" pitchFamily="2" charset="-122"/>
                <a:ea typeface="Slideqiuhong" pitchFamily="2" charset="-122"/>
              </a:endParaRPr>
            </a:p>
          </p:txBody>
        </p:sp>
        <p:sp>
          <p:nvSpPr>
            <p:cNvPr id="43" name="文本框 42">
              <a:extLst>
                <a:ext uri="{FF2B5EF4-FFF2-40B4-BE49-F238E27FC236}">
                  <a16:creationId xmlns:a16="http://schemas.microsoft.com/office/drawing/2014/main" id="{0D1C4110-6C39-2A81-FD59-5718F01B3573}"/>
                </a:ext>
              </a:extLst>
            </p:cNvPr>
            <p:cNvSpPr txBox="1"/>
            <p:nvPr/>
          </p:nvSpPr>
          <p:spPr>
            <a:xfrm>
              <a:off x="8510545" y="5343561"/>
              <a:ext cx="1659246" cy="523220"/>
            </a:xfrm>
            <a:prstGeom prst="rect">
              <a:avLst/>
            </a:prstGeom>
            <a:noFill/>
          </p:spPr>
          <p:txBody>
            <a:bodyPr wrap="square">
              <a:spAutoFit/>
            </a:bodyPr>
            <a:lstStyle/>
            <a:p>
              <a:pPr algn="ctr"/>
              <a:r>
                <a:rPr kumimoji="1" lang="zh-CN" altLang="en-US" sz="2800" dirty="0">
                  <a:solidFill>
                    <a:srgbClr val="543F00"/>
                  </a:solidFill>
                  <a:latin typeface="Slideqiuhong" pitchFamily="2" charset="-122"/>
                  <a:ea typeface="Slideqiuhong" pitchFamily="2" charset="-122"/>
                </a:rPr>
                <a:t>行侠</a:t>
              </a:r>
              <a:r>
                <a:rPr kumimoji="1" lang="zh-CN" altLang="en-US" sz="2800" dirty="0">
                  <a:solidFill>
                    <a:srgbClr val="863C3B"/>
                  </a:solidFill>
                  <a:effectLst>
                    <a:outerShdw blurRad="50800" dist="38100" dir="2700000" algn="tl" rotWithShape="0">
                      <a:prstClr val="black">
                        <a:alpha val="40000"/>
                      </a:prstClr>
                    </a:outerShdw>
                  </a:effectLst>
                  <a:latin typeface="Slideqiuhong" pitchFamily="2" charset="-122"/>
                  <a:ea typeface="Slideqiuhong" pitchFamily="2" charset="-122"/>
                </a:rPr>
                <a:t>天下</a:t>
              </a:r>
              <a:endParaRPr kumimoji="1" lang="en-US" altLang="zh-CN" sz="2800" dirty="0">
                <a:solidFill>
                  <a:srgbClr val="863C3B"/>
                </a:solidFill>
                <a:effectLst>
                  <a:outerShdw blurRad="50800" dist="38100" dir="2700000" algn="tl" rotWithShape="0">
                    <a:prstClr val="black">
                      <a:alpha val="40000"/>
                    </a:prstClr>
                  </a:outerShdw>
                </a:effectLst>
                <a:latin typeface="Slideqiuhong" pitchFamily="2" charset="-122"/>
                <a:ea typeface="Slideqiuhong" pitchFamily="2" charset="-122"/>
              </a:endParaRPr>
            </a:p>
          </p:txBody>
        </p:sp>
        <p:sp>
          <p:nvSpPr>
            <p:cNvPr id="48" name="三角形 47">
              <a:extLst>
                <a:ext uri="{FF2B5EF4-FFF2-40B4-BE49-F238E27FC236}">
                  <a16:creationId xmlns:a16="http://schemas.microsoft.com/office/drawing/2014/main" id="{2857A7DE-8D7A-7B0A-CBDB-E066283B9C66}"/>
                </a:ext>
              </a:extLst>
            </p:cNvPr>
            <p:cNvSpPr>
              <a:spLocks noChangeAspect="1"/>
            </p:cNvSpPr>
            <p:nvPr/>
          </p:nvSpPr>
          <p:spPr>
            <a:xfrm rot="5400000">
              <a:off x="2147484" y="3762853"/>
              <a:ext cx="180000" cy="115909"/>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9" name="三角形 48">
              <a:extLst>
                <a:ext uri="{FF2B5EF4-FFF2-40B4-BE49-F238E27FC236}">
                  <a16:creationId xmlns:a16="http://schemas.microsoft.com/office/drawing/2014/main" id="{E104694E-CAFB-5C6F-579D-64155E6FC931}"/>
                </a:ext>
              </a:extLst>
            </p:cNvPr>
            <p:cNvSpPr>
              <a:spLocks noChangeAspect="1"/>
            </p:cNvSpPr>
            <p:nvPr/>
          </p:nvSpPr>
          <p:spPr>
            <a:xfrm rot="5400000">
              <a:off x="8474974" y="3748997"/>
              <a:ext cx="180000" cy="115909"/>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0" name="三角形 49">
              <a:extLst>
                <a:ext uri="{FF2B5EF4-FFF2-40B4-BE49-F238E27FC236}">
                  <a16:creationId xmlns:a16="http://schemas.microsoft.com/office/drawing/2014/main" id="{73F520EA-2E50-1D05-506E-FF87DB6807CF}"/>
                </a:ext>
              </a:extLst>
            </p:cNvPr>
            <p:cNvSpPr>
              <a:spLocks noChangeAspect="1"/>
            </p:cNvSpPr>
            <p:nvPr/>
          </p:nvSpPr>
          <p:spPr>
            <a:xfrm rot="5400000">
              <a:off x="6777654" y="3741236"/>
              <a:ext cx="180000" cy="115909"/>
            </a:xfrm>
            <a:prstGeom prst="triangle">
              <a:avLst/>
            </a:prstGeom>
            <a:solidFill>
              <a:srgbClr val="543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Tree>
    <p:extLst>
      <p:ext uri="{BB962C8B-B14F-4D97-AF65-F5344CB8AC3E}">
        <p14:creationId xmlns:p14="http://schemas.microsoft.com/office/powerpoint/2010/main" val="1070425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C338F0DA-E316-BF57-17A0-9E548DCB4CCB}"/>
              </a:ext>
            </a:extLst>
          </p:cNvPr>
          <p:cNvGrpSpPr/>
          <p:nvPr/>
        </p:nvGrpSpPr>
        <p:grpSpPr>
          <a:xfrm>
            <a:off x="689566" y="1288829"/>
            <a:ext cx="2302874" cy="4321142"/>
            <a:chOff x="1213242" y="1602344"/>
            <a:chExt cx="2349820" cy="4515621"/>
          </a:xfrm>
        </p:grpSpPr>
        <p:pic>
          <p:nvPicPr>
            <p:cNvPr id="3" name="图片 2">
              <a:extLst>
                <a:ext uri="{FF2B5EF4-FFF2-40B4-BE49-F238E27FC236}">
                  <a16:creationId xmlns:a16="http://schemas.microsoft.com/office/drawing/2014/main" id="{A10BA184-1FB3-4798-860D-6C451392987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9693" y="1833271"/>
              <a:ext cx="1907398" cy="4053769"/>
            </a:xfrm>
            <a:prstGeom prst="roundRect">
              <a:avLst>
                <a:gd name="adj" fmla="val 8402"/>
              </a:avLst>
            </a:prstGeom>
          </p:spPr>
        </p:pic>
        <p:pic>
          <p:nvPicPr>
            <p:cNvPr id="5" name="图片 4">
              <a:extLst>
                <a:ext uri="{FF2B5EF4-FFF2-40B4-BE49-F238E27FC236}">
                  <a16:creationId xmlns:a16="http://schemas.microsoft.com/office/drawing/2014/main" id="{8036605E-9783-DB78-9313-26BA0B88D28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9693" y="2019300"/>
              <a:ext cx="1907398" cy="3867740"/>
            </a:xfrm>
            <a:prstGeom prst="round2SameRect">
              <a:avLst>
                <a:gd name="adj1" fmla="val 0"/>
                <a:gd name="adj2" fmla="val 10387"/>
              </a:avLst>
            </a:prstGeom>
          </p:spPr>
        </p:pic>
        <p:pic>
          <p:nvPicPr>
            <p:cNvPr id="6" name="图片 5" descr="图标&#10;&#10;低可信度描述已自动生成">
              <a:extLst>
                <a:ext uri="{FF2B5EF4-FFF2-40B4-BE49-F238E27FC236}">
                  <a16:creationId xmlns:a16="http://schemas.microsoft.com/office/drawing/2014/main" id="{C854CE05-F612-65BF-A349-D487F9EC757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13242" y="1602344"/>
              <a:ext cx="2349820" cy="4515621"/>
            </a:xfrm>
            <a:prstGeom prst="rect">
              <a:avLst/>
            </a:prstGeom>
          </p:spPr>
        </p:pic>
      </p:grpSp>
      <p:grpSp>
        <p:nvGrpSpPr>
          <p:cNvPr id="9" name="组合 8">
            <a:extLst>
              <a:ext uri="{FF2B5EF4-FFF2-40B4-BE49-F238E27FC236}">
                <a16:creationId xmlns:a16="http://schemas.microsoft.com/office/drawing/2014/main" id="{F071C000-7C88-523A-1792-D1399895E863}"/>
              </a:ext>
            </a:extLst>
          </p:cNvPr>
          <p:cNvGrpSpPr/>
          <p:nvPr/>
        </p:nvGrpSpPr>
        <p:grpSpPr>
          <a:xfrm>
            <a:off x="5095261" y="1284108"/>
            <a:ext cx="2248618" cy="4321142"/>
            <a:chOff x="1205622" y="1602343"/>
            <a:chExt cx="2349820" cy="4515621"/>
          </a:xfrm>
        </p:grpSpPr>
        <p:pic>
          <p:nvPicPr>
            <p:cNvPr id="10" name="图片 9">
              <a:extLst>
                <a:ext uri="{FF2B5EF4-FFF2-40B4-BE49-F238E27FC236}">
                  <a16:creationId xmlns:a16="http://schemas.microsoft.com/office/drawing/2014/main" id="{123114CF-2DD9-2884-E0A9-61DAC181FD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49693" y="1833271"/>
              <a:ext cx="1907398" cy="4053769"/>
            </a:xfrm>
            <a:prstGeom prst="roundRect">
              <a:avLst>
                <a:gd name="adj" fmla="val 8402"/>
              </a:avLst>
            </a:prstGeom>
          </p:spPr>
        </p:pic>
        <p:pic>
          <p:nvPicPr>
            <p:cNvPr id="11" name="图片 10">
              <a:extLst>
                <a:ext uri="{FF2B5EF4-FFF2-40B4-BE49-F238E27FC236}">
                  <a16:creationId xmlns:a16="http://schemas.microsoft.com/office/drawing/2014/main" id="{29BD81A5-5E2E-60BC-D4CE-2B80A8F4925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49693" y="2019300"/>
              <a:ext cx="1907398" cy="3867740"/>
            </a:xfrm>
            <a:prstGeom prst="round2SameRect">
              <a:avLst>
                <a:gd name="adj1" fmla="val 0"/>
                <a:gd name="adj2" fmla="val 10387"/>
              </a:avLst>
            </a:prstGeom>
          </p:spPr>
        </p:pic>
        <p:pic>
          <p:nvPicPr>
            <p:cNvPr id="12" name="图片 11" descr="图标&#10;&#10;低可信度描述已自动生成">
              <a:extLst>
                <a:ext uri="{FF2B5EF4-FFF2-40B4-BE49-F238E27FC236}">
                  <a16:creationId xmlns:a16="http://schemas.microsoft.com/office/drawing/2014/main" id="{801825B3-4350-9FCF-C6E8-340802B37F6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205622" y="1602343"/>
              <a:ext cx="2349820" cy="4515621"/>
            </a:xfrm>
            <a:prstGeom prst="rect">
              <a:avLst/>
            </a:prstGeom>
          </p:spPr>
        </p:pic>
      </p:grpSp>
      <p:pic>
        <p:nvPicPr>
          <p:cNvPr id="2050" name="Picture 2">
            <a:extLst>
              <a:ext uri="{FF2B5EF4-FFF2-40B4-BE49-F238E27FC236}">
                <a16:creationId xmlns:a16="http://schemas.microsoft.com/office/drawing/2014/main" id="{9537BDF5-6015-2C69-2AEB-CF342A18A20A}"/>
              </a:ext>
            </a:extLst>
          </p:cNvPr>
          <p:cNvPicPr>
            <a:picLocks noChangeAspect="1" noChangeArrowheads="1"/>
          </p:cNvPicPr>
          <p:nvPr/>
        </p:nvPicPr>
        <p:blipFill rotWithShape="1">
          <a:blip r:embed="rId8"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l="1160" t="18946" r="26156" b="25660"/>
          <a:stretch/>
        </p:blipFill>
        <p:spPr bwMode="auto">
          <a:xfrm>
            <a:off x="6651321" y="5133879"/>
            <a:ext cx="5098094" cy="122753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a:extLst>
              <a:ext uri="{FF2B5EF4-FFF2-40B4-BE49-F238E27FC236}">
                <a16:creationId xmlns:a16="http://schemas.microsoft.com/office/drawing/2014/main" id="{7D3E6BFA-809A-CF29-8AC8-9753AFAC0A4D}"/>
              </a:ext>
            </a:extLst>
          </p:cNvPr>
          <p:cNvGrpSpPr/>
          <p:nvPr/>
        </p:nvGrpSpPr>
        <p:grpSpPr>
          <a:xfrm>
            <a:off x="3020302" y="1422515"/>
            <a:ext cx="2087316" cy="4053769"/>
            <a:chOff x="3121014" y="1992043"/>
            <a:chExt cx="1970811" cy="4053769"/>
          </a:xfrm>
        </p:grpSpPr>
        <p:grpSp>
          <p:nvGrpSpPr>
            <p:cNvPr id="14" name="组合 13">
              <a:extLst>
                <a:ext uri="{FF2B5EF4-FFF2-40B4-BE49-F238E27FC236}">
                  <a16:creationId xmlns:a16="http://schemas.microsoft.com/office/drawing/2014/main" id="{B8124F6B-0978-C7F9-92A2-20B35816FF5B}"/>
                </a:ext>
              </a:extLst>
            </p:cNvPr>
            <p:cNvGrpSpPr/>
            <p:nvPr/>
          </p:nvGrpSpPr>
          <p:grpSpPr>
            <a:xfrm>
              <a:off x="3121014" y="1992043"/>
              <a:ext cx="1970811" cy="4053769"/>
              <a:chOff x="4165249" y="1650615"/>
              <a:chExt cx="2094075" cy="4180114"/>
            </a:xfrm>
          </p:grpSpPr>
          <p:pic>
            <p:nvPicPr>
              <p:cNvPr id="17" name="图片 16">
                <a:extLst>
                  <a:ext uri="{FF2B5EF4-FFF2-40B4-BE49-F238E27FC236}">
                    <a16:creationId xmlns:a16="http://schemas.microsoft.com/office/drawing/2014/main" id="{54B8D5F8-6E79-AAF8-55C4-E2182EEB24C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02231" y="1749375"/>
                <a:ext cx="1833628" cy="3972860"/>
              </a:xfrm>
              <a:prstGeom prst="roundRect">
                <a:avLst>
                  <a:gd name="adj" fmla="val 11144"/>
                </a:avLst>
              </a:prstGeom>
            </p:spPr>
          </p:pic>
          <p:pic>
            <p:nvPicPr>
              <p:cNvPr id="18" name="图片 17" descr="屏幕上有字&#10;&#10;中度可信度描述已自动生成">
                <a:extLst>
                  <a:ext uri="{FF2B5EF4-FFF2-40B4-BE49-F238E27FC236}">
                    <a16:creationId xmlns:a16="http://schemas.microsoft.com/office/drawing/2014/main" id="{B103C6EA-A3D0-22D8-A608-8FEB712A5B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165249" y="1650615"/>
                <a:ext cx="2094075" cy="4180114"/>
              </a:xfrm>
              <a:prstGeom prst="rect">
                <a:avLst/>
              </a:prstGeom>
            </p:spPr>
          </p:pic>
        </p:grpSp>
        <p:pic>
          <p:nvPicPr>
            <p:cNvPr id="15" name="图片 14">
              <a:extLst>
                <a:ext uri="{FF2B5EF4-FFF2-40B4-BE49-F238E27FC236}">
                  <a16:creationId xmlns:a16="http://schemas.microsoft.com/office/drawing/2014/main" id="{9B375AEE-A6A5-2A78-A9E0-9312BCABE26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252030" y="3486150"/>
              <a:ext cx="1721501" cy="1725695"/>
            </a:xfrm>
            <a:prstGeom prst="rect">
              <a:avLst/>
            </a:prstGeom>
          </p:spPr>
        </p:pic>
        <p:pic>
          <p:nvPicPr>
            <p:cNvPr id="16" name="图片 15">
              <a:extLst>
                <a:ext uri="{FF2B5EF4-FFF2-40B4-BE49-F238E27FC236}">
                  <a16:creationId xmlns:a16="http://schemas.microsoft.com/office/drawing/2014/main" id="{83828AFF-3B66-7617-C4D1-27B65D9BA85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885663" y="2586952"/>
              <a:ext cx="493400" cy="493400"/>
            </a:xfrm>
            <a:prstGeom prst="ellipse">
              <a:avLst/>
            </a:prstGeom>
          </p:spPr>
        </p:pic>
      </p:grpSp>
      <p:grpSp>
        <p:nvGrpSpPr>
          <p:cNvPr id="31" name="组合 30">
            <a:extLst>
              <a:ext uri="{FF2B5EF4-FFF2-40B4-BE49-F238E27FC236}">
                <a16:creationId xmlns:a16="http://schemas.microsoft.com/office/drawing/2014/main" id="{313E1CEF-FA11-460F-01FD-60485B994C45}"/>
              </a:ext>
            </a:extLst>
          </p:cNvPr>
          <p:cNvGrpSpPr/>
          <p:nvPr/>
        </p:nvGrpSpPr>
        <p:grpSpPr>
          <a:xfrm>
            <a:off x="7697394" y="1583147"/>
            <a:ext cx="2706297" cy="581368"/>
            <a:chOff x="7815715" y="1255778"/>
            <a:chExt cx="2706297" cy="581368"/>
          </a:xfrm>
        </p:grpSpPr>
        <p:sp>
          <p:nvSpPr>
            <p:cNvPr id="24" name="圆角矩形 23">
              <a:extLst>
                <a:ext uri="{FF2B5EF4-FFF2-40B4-BE49-F238E27FC236}">
                  <a16:creationId xmlns:a16="http://schemas.microsoft.com/office/drawing/2014/main" id="{54897A25-B4E8-FC58-8A33-D16481C1A76C}"/>
                </a:ext>
              </a:extLst>
            </p:cNvPr>
            <p:cNvSpPr/>
            <p:nvPr/>
          </p:nvSpPr>
          <p:spPr>
            <a:xfrm>
              <a:off x="7815715" y="1255778"/>
              <a:ext cx="1241788"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4F4A3050-CB89-7CAB-BF85-51F73DB07CDB}"/>
                </a:ext>
              </a:extLst>
            </p:cNvPr>
            <p:cNvSpPr txBox="1"/>
            <p:nvPr/>
          </p:nvSpPr>
          <p:spPr>
            <a:xfrm>
              <a:off x="7815715" y="1265708"/>
              <a:ext cx="2706297" cy="571438"/>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nSpc>
                  <a:spcPts val="2000"/>
                </a:lnSpc>
              </a:pPr>
              <a:r>
                <a:rPr lang="zh-CN" altLang="en-US" sz="1400" dirty="0">
                  <a:solidFill>
                    <a:schemeClr val="bg1"/>
                  </a:solidFill>
                </a:rPr>
                <a:t>阅读个人剧本 </a:t>
              </a:r>
              <a:endParaRPr lang="en-US" altLang="zh-CN" sz="1400" dirty="0">
                <a:solidFill>
                  <a:schemeClr val="bg1"/>
                </a:solidFill>
              </a:endParaRPr>
            </a:p>
            <a:p>
              <a:pPr>
                <a:lnSpc>
                  <a:spcPts val="2000"/>
                </a:lnSpc>
              </a:pPr>
              <a:r>
                <a:rPr lang="zh-CN" altLang="en-US" sz="1400" dirty="0"/>
                <a:t>了解案件背景、领取破案任务</a:t>
              </a:r>
              <a:endParaRPr lang="en-US" altLang="zh-CN" sz="900" dirty="0"/>
            </a:p>
          </p:txBody>
        </p:sp>
      </p:grpSp>
      <p:grpSp>
        <p:nvGrpSpPr>
          <p:cNvPr id="30" name="组合 29">
            <a:extLst>
              <a:ext uri="{FF2B5EF4-FFF2-40B4-BE49-F238E27FC236}">
                <a16:creationId xmlns:a16="http://schemas.microsoft.com/office/drawing/2014/main" id="{024F30D7-21C6-0AED-C685-F5944F1B20A7}"/>
              </a:ext>
            </a:extLst>
          </p:cNvPr>
          <p:cNvGrpSpPr/>
          <p:nvPr/>
        </p:nvGrpSpPr>
        <p:grpSpPr>
          <a:xfrm>
            <a:off x="7697394" y="2363216"/>
            <a:ext cx="3305366" cy="827919"/>
            <a:chOff x="7815715" y="1957301"/>
            <a:chExt cx="3305366" cy="827919"/>
          </a:xfrm>
        </p:grpSpPr>
        <p:sp>
          <p:nvSpPr>
            <p:cNvPr id="25" name="圆角矩形 24">
              <a:extLst>
                <a:ext uri="{FF2B5EF4-FFF2-40B4-BE49-F238E27FC236}">
                  <a16:creationId xmlns:a16="http://schemas.microsoft.com/office/drawing/2014/main" id="{B08F42A5-C07C-382A-931A-6BBED2610CB4}"/>
                </a:ext>
              </a:extLst>
            </p:cNvPr>
            <p:cNvSpPr/>
            <p:nvPr/>
          </p:nvSpPr>
          <p:spPr>
            <a:xfrm>
              <a:off x="7837372" y="1957301"/>
              <a:ext cx="1241788"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文本框 20">
              <a:extLst>
                <a:ext uri="{FF2B5EF4-FFF2-40B4-BE49-F238E27FC236}">
                  <a16:creationId xmlns:a16="http://schemas.microsoft.com/office/drawing/2014/main" id="{B79F26D4-1E46-7E3E-2782-82821392D889}"/>
                </a:ext>
              </a:extLst>
            </p:cNvPr>
            <p:cNvSpPr txBox="1"/>
            <p:nvPr/>
          </p:nvSpPr>
          <p:spPr>
            <a:xfrm>
              <a:off x="7815715" y="1957301"/>
              <a:ext cx="3305366" cy="827919"/>
            </a:xfrm>
            <a:prstGeom prst="rect">
              <a:avLst/>
            </a:prstGeom>
            <a:noFill/>
          </p:spPr>
          <p:txBody>
            <a:bodyPr wrap="square" rtlCol="0">
              <a:spAutoFit/>
            </a:bodyPr>
            <a:lstStyle>
              <a:defPPr>
                <a:defRPr lang="zh-CN"/>
              </a:defPPr>
              <a:lvl1pPr>
                <a:lnSpc>
                  <a:spcPts val="2000"/>
                </a:lnSpc>
                <a:defRPr kumimoji="1" sz="1400">
                  <a:solidFill>
                    <a:srgbClr val="3C2D00"/>
                  </a:solidFill>
                  <a:latin typeface="KaiTi" panose="02010609060101010101" pitchFamily="49" charset="-122"/>
                  <a:ea typeface="KaiTi" panose="02010609060101010101" pitchFamily="49" charset="-122"/>
                </a:defRPr>
              </a:lvl1pPr>
            </a:lstStyle>
            <a:p>
              <a:r>
                <a:rPr lang="zh-CN" altLang="en-US" dirty="0">
                  <a:solidFill>
                    <a:schemeClr val="bg1"/>
                  </a:solidFill>
                </a:rPr>
                <a:t>完成点位游戏 </a:t>
              </a:r>
            </a:p>
            <a:p>
              <a:r>
                <a:rPr lang="zh-CN" altLang="en-US" dirty="0"/>
                <a:t>通过完成多样任务挑战，获得与案件相关的线索提示</a:t>
              </a:r>
            </a:p>
          </p:txBody>
        </p:sp>
      </p:grpSp>
      <p:grpSp>
        <p:nvGrpSpPr>
          <p:cNvPr id="29" name="组合 28">
            <a:extLst>
              <a:ext uri="{FF2B5EF4-FFF2-40B4-BE49-F238E27FC236}">
                <a16:creationId xmlns:a16="http://schemas.microsoft.com/office/drawing/2014/main" id="{F1CFD31F-1AD1-167C-B26C-8C388F1D29FA}"/>
              </a:ext>
            </a:extLst>
          </p:cNvPr>
          <p:cNvGrpSpPr/>
          <p:nvPr/>
        </p:nvGrpSpPr>
        <p:grpSpPr>
          <a:xfrm>
            <a:off x="7697394" y="3364520"/>
            <a:ext cx="3305366" cy="827919"/>
            <a:chOff x="7815715" y="2731902"/>
            <a:chExt cx="3305366" cy="827919"/>
          </a:xfrm>
        </p:grpSpPr>
        <p:sp>
          <p:nvSpPr>
            <p:cNvPr id="26" name="圆角矩形 25">
              <a:extLst>
                <a:ext uri="{FF2B5EF4-FFF2-40B4-BE49-F238E27FC236}">
                  <a16:creationId xmlns:a16="http://schemas.microsoft.com/office/drawing/2014/main" id="{B7747958-3B8F-1157-30A9-8C14084EDD8C}"/>
                </a:ext>
              </a:extLst>
            </p:cNvPr>
            <p:cNvSpPr/>
            <p:nvPr/>
          </p:nvSpPr>
          <p:spPr>
            <a:xfrm>
              <a:off x="7815715" y="2731902"/>
              <a:ext cx="852485"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277F4809-E985-1D2D-E2B8-A5B10ADE03DF}"/>
                </a:ext>
              </a:extLst>
            </p:cNvPr>
            <p:cNvSpPr txBox="1"/>
            <p:nvPr/>
          </p:nvSpPr>
          <p:spPr>
            <a:xfrm>
              <a:off x="7815715" y="2731902"/>
              <a:ext cx="3305366" cy="827919"/>
            </a:xfrm>
            <a:prstGeom prst="rect">
              <a:avLst/>
            </a:prstGeom>
            <a:noFill/>
          </p:spPr>
          <p:txBody>
            <a:bodyPr wrap="square" rtlCol="0">
              <a:spAutoFit/>
            </a:bodyPr>
            <a:lstStyle>
              <a:defPPr>
                <a:defRPr lang="zh-CN"/>
              </a:defPPr>
              <a:lvl1pPr>
                <a:lnSpc>
                  <a:spcPts val="2000"/>
                </a:lnSpc>
                <a:defRPr kumimoji="1" sz="1400">
                  <a:solidFill>
                    <a:srgbClr val="3C2D00"/>
                  </a:solidFill>
                  <a:latin typeface="KaiTi" panose="02010609060101010101" pitchFamily="49" charset="-122"/>
                  <a:ea typeface="KaiTi" panose="02010609060101010101" pitchFamily="49" charset="-122"/>
                </a:defRPr>
              </a:lvl1pPr>
            </a:lstStyle>
            <a:p>
              <a:r>
                <a:rPr lang="zh-CN" altLang="en-US" dirty="0">
                  <a:solidFill>
                    <a:schemeClr val="bg1"/>
                  </a:solidFill>
                </a:rPr>
                <a:t>圆桌讨论 </a:t>
              </a:r>
            </a:p>
            <a:p>
              <a:r>
                <a:rPr lang="zh-CN" altLang="en-US" dirty="0"/>
                <a:t>分析线索，质询其他玩家，推断关于案件真相的结论</a:t>
              </a:r>
            </a:p>
          </p:txBody>
        </p:sp>
      </p:grpSp>
      <p:grpSp>
        <p:nvGrpSpPr>
          <p:cNvPr id="28" name="组合 27">
            <a:extLst>
              <a:ext uri="{FF2B5EF4-FFF2-40B4-BE49-F238E27FC236}">
                <a16:creationId xmlns:a16="http://schemas.microsoft.com/office/drawing/2014/main" id="{141B137D-6846-C41A-16C8-F83E7537C9C7}"/>
              </a:ext>
            </a:extLst>
          </p:cNvPr>
          <p:cNvGrpSpPr/>
          <p:nvPr/>
        </p:nvGrpSpPr>
        <p:grpSpPr>
          <a:xfrm>
            <a:off x="7697394" y="4380596"/>
            <a:ext cx="3305366" cy="827919"/>
            <a:chOff x="7815715" y="3819019"/>
            <a:chExt cx="3305366" cy="827919"/>
          </a:xfrm>
        </p:grpSpPr>
        <p:sp>
          <p:nvSpPr>
            <p:cNvPr id="27" name="圆角矩形 26">
              <a:extLst>
                <a:ext uri="{FF2B5EF4-FFF2-40B4-BE49-F238E27FC236}">
                  <a16:creationId xmlns:a16="http://schemas.microsoft.com/office/drawing/2014/main" id="{CC8CE5FD-B6F0-3A5F-F461-E529849EE067}"/>
                </a:ext>
              </a:extLst>
            </p:cNvPr>
            <p:cNvSpPr/>
            <p:nvPr/>
          </p:nvSpPr>
          <p:spPr>
            <a:xfrm>
              <a:off x="7821959" y="3819914"/>
              <a:ext cx="555922"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FD540880-8E7B-B0A5-7508-B6C7495F93D9}"/>
                </a:ext>
              </a:extLst>
            </p:cNvPr>
            <p:cNvSpPr txBox="1"/>
            <p:nvPr/>
          </p:nvSpPr>
          <p:spPr>
            <a:xfrm>
              <a:off x="7815715" y="3819019"/>
              <a:ext cx="3305366" cy="827919"/>
            </a:xfrm>
            <a:prstGeom prst="rect">
              <a:avLst/>
            </a:prstGeom>
            <a:noFill/>
          </p:spPr>
          <p:txBody>
            <a:bodyPr wrap="square" rtlCol="0">
              <a:spAutoFit/>
            </a:bodyPr>
            <a:lstStyle>
              <a:defPPr>
                <a:defRPr lang="zh-CN"/>
              </a:defPPr>
              <a:lvl1pPr>
                <a:lnSpc>
                  <a:spcPts val="2000"/>
                </a:lnSpc>
                <a:defRPr kumimoji="1" sz="1400">
                  <a:solidFill>
                    <a:srgbClr val="3C2D00"/>
                  </a:solidFill>
                  <a:latin typeface="KaiTi" panose="02010609060101010101" pitchFamily="49" charset="-122"/>
                  <a:ea typeface="KaiTi" panose="02010609060101010101" pitchFamily="49" charset="-122"/>
                </a:defRPr>
              </a:lvl1pPr>
            </a:lstStyle>
            <a:p>
              <a:r>
                <a:rPr lang="zh-CN" altLang="en-US" dirty="0">
                  <a:solidFill>
                    <a:schemeClr val="bg1"/>
                  </a:solidFill>
                </a:rPr>
                <a:t>投凶</a:t>
              </a:r>
              <a:r>
                <a:rPr lang="zh-CN" altLang="en-US" dirty="0"/>
                <a:t> </a:t>
              </a:r>
            </a:p>
            <a:p>
              <a:r>
                <a:rPr lang="zh-CN" altLang="en-US" dirty="0"/>
                <a:t>最终正确投凶的玩家，将为本门派赢得巨额侠义值奖励</a:t>
              </a:r>
            </a:p>
          </p:txBody>
        </p:sp>
      </p:grpSp>
      <p:grpSp>
        <p:nvGrpSpPr>
          <p:cNvPr id="33" name="组合 32">
            <a:extLst>
              <a:ext uri="{FF2B5EF4-FFF2-40B4-BE49-F238E27FC236}">
                <a16:creationId xmlns:a16="http://schemas.microsoft.com/office/drawing/2014/main" id="{D6CFBC4B-CDB6-E6D9-B564-5AEFA07640AD}"/>
              </a:ext>
            </a:extLst>
          </p:cNvPr>
          <p:cNvGrpSpPr/>
          <p:nvPr/>
        </p:nvGrpSpPr>
        <p:grpSpPr>
          <a:xfrm>
            <a:off x="4885866" y="667837"/>
            <a:ext cx="3530910" cy="544455"/>
            <a:chOff x="1173615" y="811750"/>
            <a:chExt cx="3530910" cy="544455"/>
          </a:xfrm>
        </p:grpSpPr>
        <p:pic>
          <p:nvPicPr>
            <p:cNvPr id="34" name="Picture 5" descr="C:\Users\zjd\Desktop\未命名 -1.png">
              <a:extLst>
                <a:ext uri="{FF2B5EF4-FFF2-40B4-BE49-F238E27FC236}">
                  <a16:creationId xmlns:a16="http://schemas.microsoft.com/office/drawing/2014/main" id="{0E91A7F7-F0D4-41CC-D262-12B77D4E684D}"/>
                </a:ext>
              </a:extLst>
            </p:cNvPr>
            <p:cNvPicPr>
              <a:picLocks noChangeAspect="1" noChangeArrowheads="1"/>
            </p:cNvPicPr>
            <p:nvPr/>
          </p:nvPicPr>
          <p:blipFill>
            <a:blip r:embed="rId13" cstate="screen">
              <a:duotone>
                <a:schemeClr val="accent2">
                  <a:shade val="45000"/>
                  <a:satMod val="135000"/>
                </a:schemeClr>
                <a:prstClr val="white"/>
              </a:duotone>
              <a:alphaModFix amt="80000"/>
              <a:extLst>
                <a:ext uri="{28A0092B-C50C-407E-A947-70E740481C1C}">
                  <a14:useLocalDpi xmlns:a14="http://schemas.microsoft.com/office/drawing/2010/main"/>
                </a:ext>
              </a:extLst>
            </a:blip>
            <a:srcRect/>
            <a:stretch>
              <a:fillRect/>
            </a:stretch>
          </p:blipFill>
          <p:spPr bwMode="auto">
            <a:xfrm rot="16200000">
              <a:off x="2668423" y="-683058"/>
              <a:ext cx="541293" cy="3530910"/>
            </a:xfrm>
            <a:prstGeom prst="rect">
              <a:avLst/>
            </a:prstGeom>
            <a:noFill/>
            <a:extLst>
              <a:ext uri="{909E8E84-426E-40DD-AFC4-6F175D3DCCD1}">
                <a14:hiddenFill xmlns:a14="http://schemas.microsoft.com/office/drawing/2010/main">
                  <a:solidFill>
                    <a:srgbClr val="FFFFFF"/>
                  </a:solidFill>
                </a14:hiddenFill>
              </a:ext>
            </a:extLst>
          </p:spPr>
        </p:pic>
        <p:sp>
          <p:nvSpPr>
            <p:cNvPr id="35" name="文本框 34">
              <a:extLst>
                <a:ext uri="{FF2B5EF4-FFF2-40B4-BE49-F238E27FC236}">
                  <a16:creationId xmlns:a16="http://schemas.microsoft.com/office/drawing/2014/main" id="{59DE6D4E-B640-6A11-525F-DB8B64E15290}"/>
                </a:ext>
              </a:extLst>
            </p:cNvPr>
            <p:cNvSpPr txBox="1"/>
            <p:nvPr/>
          </p:nvSpPr>
          <p:spPr>
            <a:xfrm>
              <a:off x="1265096" y="832985"/>
              <a:ext cx="1782769" cy="523220"/>
            </a:xfrm>
            <a:prstGeom prst="rect">
              <a:avLst/>
            </a:prstGeom>
            <a:noFill/>
          </p:spPr>
          <p:txBody>
            <a:bodyPr wrap="square">
              <a:spAutoFit/>
            </a:bodyPr>
            <a:lstStyle/>
            <a:p>
              <a:pPr algn="ctr"/>
              <a:r>
                <a:rPr kumimoji="1" lang="zh-CN" altLang="en-US" sz="2800" dirty="0">
                  <a:solidFill>
                    <a:schemeClr val="accent4">
                      <a:lumMod val="20000"/>
                      <a:lumOff val="80000"/>
                    </a:schemeClr>
                  </a:solidFill>
                  <a:latin typeface="STXingkai" panose="02010800040101010101" pitchFamily="2" charset="-122"/>
                  <a:ea typeface="STXingkai" panose="02010800040101010101" pitchFamily="2" charset="-122"/>
                </a:rPr>
                <a:t>武林奇案</a:t>
              </a:r>
              <a:endParaRPr kumimoji="1" lang="en-US" altLang="zh-CN" sz="2800" dirty="0">
                <a:solidFill>
                  <a:schemeClr val="accent4">
                    <a:lumMod val="20000"/>
                    <a:lumOff val="80000"/>
                  </a:schemeClr>
                </a:solidFill>
                <a:latin typeface="STXingkai" panose="02010800040101010101" pitchFamily="2" charset="-122"/>
                <a:ea typeface="STXingkai" panose="02010800040101010101" pitchFamily="2" charset="-122"/>
              </a:endParaRPr>
            </a:p>
          </p:txBody>
        </p:sp>
      </p:grpSp>
    </p:spTree>
    <p:extLst>
      <p:ext uri="{BB962C8B-B14F-4D97-AF65-F5344CB8AC3E}">
        <p14:creationId xmlns:p14="http://schemas.microsoft.com/office/powerpoint/2010/main" val="2242196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14842F30-96A0-CA26-B076-F87FE600DB72}"/>
              </a:ext>
            </a:extLst>
          </p:cNvPr>
          <p:cNvSpPr txBox="1"/>
          <p:nvPr/>
        </p:nvSpPr>
        <p:spPr>
          <a:xfrm>
            <a:off x="760705" y="2549315"/>
            <a:ext cx="2285607" cy="2432204"/>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spcAft>
                <a:spcPts val="1000"/>
              </a:spcAft>
            </a:pPr>
            <a:r>
              <a:rPr lang="zh-CN" altLang="en-US" sz="1400" dirty="0"/>
              <a:t>不同门派的玩家之间，可选择联盟，小程序点击“联盟”按钮即可。</a:t>
            </a:r>
            <a:endParaRPr lang="en-US" altLang="zh-CN" sz="1400" dirty="0"/>
          </a:p>
          <a:p>
            <a:pPr>
              <a:spcAft>
                <a:spcPts val="1000"/>
              </a:spcAft>
            </a:pPr>
            <a:r>
              <a:rPr lang="zh-CN" altLang="en-US" sz="1400" dirty="0"/>
              <a:t>当成功联盟时，双方的个人收益在此后</a:t>
            </a:r>
            <a:r>
              <a:rPr lang="en-US" altLang="zh-CN" sz="1400" dirty="0"/>
              <a:t>20</a:t>
            </a:r>
            <a:r>
              <a:rPr lang="zh-CN" altLang="en-US" sz="1400" dirty="0"/>
              <a:t>分钟内翻倍。</a:t>
            </a:r>
            <a:r>
              <a:rPr lang="en-US" altLang="zh-CN" sz="1400" dirty="0"/>
              <a:t>20</a:t>
            </a:r>
            <a:r>
              <a:rPr lang="zh-CN" altLang="en-US" sz="1400" dirty="0"/>
              <a:t>分钟后，联盟关系自动解除。</a:t>
            </a:r>
          </a:p>
        </p:txBody>
      </p:sp>
      <p:grpSp>
        <p:nvGrpSpPr>
          <p:cNvPr id="5" name="组合 4">
            <a:extLst>
              <a:ext uri="{FF2B5EF4-FFF2-40B4-BE49-F238E27FC236}">
                <a16:creationId xmlns:a16="http://schemas.microsoft.com/office/drawing/2014/main" id="{DC41F497-CEA9-29E7-9A87-234A49A9E05E}"/>
              </a:ext>
            </a:extLst>
          </p:cNvPr>
          <p:cNvGrpSpPr/>
          <p:nvPr/>
        </p:nvGrpSpPr>
        <p:grpSpPr>
          <a:xfrm>
            <a:off x="2853676" y="1258716"/>
            <a:ext cx="2472370" cy="4527721"/>
            <a:chOff x="6960387" y="1477807"/>
            <a:chExt cx="2349817" cy="4515621"/>
          </a:xfrm>
        </p:grpSpPr>
        <p:pic>
          <p:nvPicPr>
            <p:cNvPr id="6" name="图片 5">
              <a:extLst>
                <a:ext uri="{FF2B5EF4-FFF2-40B4-BE49-F238E27FC236}">
                  <a16:creationId xmlns:a16="http://schemas.microsoft.com/office/drawing/2014/main" id="{5318B011-06B1-163C-EC06-A518D54922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93855" y="1618922"/>
              <a:ext cx="1936466" cy="4191000"/>
            </a:xfrm>
            <a:prstGeom prst="roundRect">
              <a:avLst>
                <a:gd name="adj" fmla="val 10845"/>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图片 6" descr="图标&#10;&#10;低可信度描述已自动生成">
              <a:extLst>
                <a:ext uri="{FF2B5EF4-FFF2-40B4-BE49-F238E27FC236}">
                  <a16:creationId xmlns:a16="http://schemas.microsoft.com/office/drawing/2014/main" id="{DF76C845-F88F-C1B8-CF60-6E4C781BEF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60387" y="1477807"/>
              <a:ext cx="2349817" cy="4515621"/>
            </a:xfrm>
            <a:prstGeom prst="rect">
              <a:avLst/>
            </a:prstGeom>
          </p:spPr>
        </p:pic>
      </p:grpSp>
      <p:grpSp>
        <p:nvGrpSpPr>
          <p:cNvPr id="10" name="组合 9">
            <a:extLst>
              <a:ext uri="{FF2B5EF4-FFF2-40B4-BE49-F238E27FC236}">
                <a16:creationId xmlns:a16="http://schemas.microsoft.com/office/drawing/2014/main" id="{333D0568-A5DE-AD6E-4325-FEFFB46808F9}"/>
              </a:ext>
            </a:extLst>
          </p:cNvPr>
          <p:cNvGrpSpPr/>
          <p:nvPr/>
        </p:nvGrpSpPr>
        <p:grpSpPr>
          <a:xfrm>
            <a:off x="4962096" y="705818"/>
            <a:ext cx="3742945" cy="544442"/>
            <a:chOff x="1173614" y="808601"/>
            <a:chExt cx="3742945" cy="544442"/>
          </a:xfrm>
        </p:grpSpPr>
        <p:pic>
          <p:nvPicPr>
            <p:cNvPr id="8" name="Picture 5" descr="C:\Users\zjd\Desktop\未命名 -1.png">
              <a:extLst>
                <a:ext uri="{FF2B5EF4-FFF2-40B4-BE49-F238E27FC236}">
                  <a16:creationId xmlns:a16="http://schemas.microsoft.com/office/drawing/2014/main" id="{9D157D92-123C-2423-DC9F-F5FF7712EEE7}"/>
                </a:ext>
              </a:extLst>
            </p:cNvPr>
            <p:cNvPicPr>
              <a:picLocks noChangeAspect="1" noChangeArrowheads="1"/>
            </p:cNvPicPr>
            <p:nvPr/>
          </p:nvPicPr>
          <p:blipFill>
            <a:blip r:embed="rId4" cstate="screen">
              <a:duotone>
                <a:schemeClr val="accent2">
                  <a:shade val="45000"/>
                  <a:satMod val="135000"/>
                </a:schemeClr>
                <a:prstClr val="white"/>
              </a:duotone>
              <a:alphaModFix amt="80000"/>
              <a:extLst>
                <a:ext uri="{28A0092B-C50C-407E-A947-70E740481C1C}">
                  <a14:useLocalDpi xmlns:a14="http://schemas.microsoft.com/office/drawing/2010/main"/>
                </a:ext>
              </a:extLst>
            </a:blip>
            <a:srcRect/>
            <a:stretch>
              <a:fillRect/>
            </a:stretch>
          </p:blipFill>
          <p:spPr bwMode="auto">
            <a:xfrm rot="16200000">
              <a:off x="2774440" y="-789076"/>
              <a:ext cx="541293" cy="374294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53C6667D-E265-5B48-A888-24158B14B93C}"/>
                </a:ext>
              </a:extLst>
            </p:cNvPr>
            <p:cNvSpPr txBox="1"/>
            <p:nvPr/>
          </p:nvSpPr>
          <p:spPr>
            <a:xfrm>
              <a:off x="1291600" y="808601"/>
              <a:ext cx="1782769" cy="523220"/>
            </a:xfrm>
            <a:prstGeom prst="rect">
              <a:avLst/>
            </a:prstGeom>
            <a:noFill/>
          </p:spPr>
          <p:txBody>
            <a:bodyPr wrap="square">
              <a:spAutoFit/>
            </a:bodyPr>
            <a:lstStyle>
              <a:defPPr>
                <a:defRPr lang="zh-CN"/>
              </a:defPPr>
              <a:lvl1pPr algn="ctr">
                <a:defRPr kumimoji="1" sz="2800">
                  <a:solidFill>
                    <a:schemeClr val="accent4">
                      <a:lumMod val="20000"/>
                      <a:lumOff val="80000"/>
                    </a:schemeClr>
                  </a:solidFill>
                  <a:latin typeface="STXingkai" panose="02010800040101010101" pitchFamily="2" charset="-122"/>
                  <a:ea typeface="STXingkai" panose="02010800040101010101" pitchFamily="2" charset="-122"/>
                </a:defRPr>
              </a:lvl1pPr>
            </a:lstStyle>
            <a:p>
              <a:r>
                <a:rPr lang="zh-CN" altLang="en-US" dirty="0"/>
                <a:t>义结金兰</a:t>
              </a:r>
              <a:endParaRPr lang="en-US" altLang="zh-CN" dirty="0"/>
            </a:p>
          </p:txBody>
        </p:sp>
      </p:grpSp>
      <p:pic>
        <p:nvPicPr>
          <p:cNvPr id="11" name="Picture 2">
            <a:extLst>
              <a:ext uri="{FF2B5EF4-FFF2-40B4-BE49-F238E27FC236}">
                <a16:creationId xmlns:a16="http://schemas.microsoft.com/office/drawing/2014/main" id="{64FC37B7-05E6-2BE9-FDB6-3B56C47F742A}"/>
              </a:ext>
            </a:extLst>
          </p:cNvPr>
          <p:cNvPicPr>
            <a:picLocks noChangeAspect="1" noChangeArrowheads="1"/>
          </p:cNvPicPr>
          <p:nvPr/>
        </p:nvPicPr>
        <p:blipFill rotWithShape="1">
          <a:blip r:embed="rId5"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l="1160" t="18946" r="26156" b="25660"/>
          <a:stretch/>
        </p:blipFill>
        <p:spPr bwMode="auto">
          <a:xfrm>
            <a:off x="6651321" y="5133879"/>
            <a:ext cx="5098094" cy="122753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a:extLst>
              <a:ext uri="{FF2B5EF4-FFF2-40B4-BE49-F238E27FC236}">
                <a16:creationId xmlns:a16="http://schemas.microsoft.com/office/drawing/2014/main" id="{E305FB8E-C475-E568-B608-AE88F1ED00F6}"/>
              </a:ext>
            </a:extLst>
          </p:cNvPr>
          <p:cNvGrpSpPr/>
          <p:nvPr/>
        </p:nvGrpSpPr>
        <p:grpSpPr>
          <a:xfrm>
            <a:off x="1295920" y="1965593"/>
            <a:ext cx="1128555" cy="324598"/>
            <a:chOff x="7802463" y="1265707"/>
            <a:chExt cx="1128555" cy="324598"/>
          </a:xfrm>
        </p:grpSpPr>
        <p:sp>
          <p:nvSpPr>
            <p:cNvPr id="14" name="圆角矩形 13">
              <a:extLst>
                <a:ext uri="{FF2B5EF4-FFF2-40B4-BE49-F238E27FC236}">
                  <a16:creationId xmlns:a16="http://schemas.microsoft.com/office/drawing/2014/main" id="{69448A9F-A0CE-D336-9A6F-D076952233CA}"/>
                </a:ext>
              </a:extLst>
            </p:cNvPr>
            <p:cNvSpPr/>
            <p:nvPr/>
          </p:nvSpPr>
          <p:spPr>
            <a:xfrm>
              <a:off x="7802463" y="1269030"/>
              <a:ext cx="1115302"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0C76F627-B55E-9425-279E-3D747AE65BE3}"/>
                </a:ext>
              </a:extLst>
            </p:cNvPr>
            <p:cNvSpPr txBox="1"/>
            <p:nvPr/>
          </p:nvSpPr>
          <p:spPr>
            <a:xfrm>
              <a:off x="7815716" y="1265707"/>
              <a:ext cx="1115302" cy="321275"/>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nSpc>
                  <a:spcPts val="2000"/>
                </a:lnSpc>
              </a:pPr>
              <a:r>
                <a:rPr lang="zh-CN" altLang="en-US" sz="1400" dirty="0">
                  <a:solidFill>
                    <a:schemeClr val="bg1"/>
                  </a:solidFill>
                </a:rPr>
                <a:t>线上：联盟</a:t>
              </a:r>
              <a:endParaRPr lang="en-US" altLang="zh-CN" sz="1400" dirty="0">
                <a:solidFill>
                  <a:schemeClr val="bg1"/>
                </a:solidFill>
              </a:endParaRPr>
            </a:p>
          </p:txBody>
        </p:sp>
      </p:grpSp>
      <p:sp>
        <p:nvSpPr>
          <p:cNvPr id="16" name="文本框 15">
            <a:extLst>
              <a:ext uri="{FF2B5EF4-FFF2-40B4-BE49-F238E27FC236}">
                <a16:creationId xmlns:a16="http://schemas.microsoft.com/office/drawing/2014/main" id="{DB0AE58A-0195-8000-5CFC-4A9FAE11AAF1}"/>
              </a:ext>
            </a:extLst>
          </p:cNvPr>
          <p:cNvSpPr txBox="1"/>
          <p:nvPr/>
        </p:nvSpPr>
        <p:spPr>
          <a:xfrm>
            <a:off x="9020275" y="2549315"/>
            <a:ext cx="2164559" cy="2432204"/>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spcAft>
                <a:spcPts val="1000"/>
              </a:spcAft>
            </a:pPr>
            <a:r>
              <a:rPr lang="zh-CN" altLang="en-US" sz="1400" dirty="0"/>
              <a:t>以门派为单位的结盟，需举行“义结金兰”仪式。</a:t>
            </a:r>
            <a:endParaRPr lang="en-US" altLang="zh-CN" sz="1400" dirty="0"/>
          </a:p>
          <a:p>
            <a:pPr>
              <a:spcAft>
                <a:spcPts val="1000"/>
              </a:spcAft>
            </a:pPr>
            <a:r>
              <a:rPr lang="zh-CN" altLang="en-US" sz="1400" dirty="0"/>
              <a:t>双方掌门在武林盟主见证下，痛饮美酒而后摔碎酒碗，以示结盟之诚意。结盟礼成，盟主将给予双方侠义值奖赏。</a:t>
            </a:r>
            <a:endParaRPr lang="en-US" altLang="zh-CN" sz="1400" dirty="0"/>
          </a:p>
        </p:txBody>
      </p:sp>
      <p:grpSp>
        <p:nvGrpSpPr>
          <p:cNvPr id="17" name="组合 16">
            <a:extLst>
              <a:ext uri="{FF2B5EF4-FFF2-40B4-BE49-F238E27FC236}">
                <a16:creationId xmlns:a16="http://schemas.microsoft.com/office/drawing/2014/main" id="{E6DCF3AA-0BD5-3DD5-FF90-AEFD431E4B9B}"/>
              </a:ext>
            </a:extLst>
          </p:cNvPr>
          <p:cNvGrpSpPr/>
          <p:nvPr/>
        </p:nvGrpSpPr>
        <p:grpSpPr>
          <a:xfrm>
            <a:off x="9221622" y="1962270"/>
            <a:ext cx="1637268" cy="324598"/>
            <a:chOff x="7802463" y="1265707"/>
            <a:chExt cx="1166315" cy="324598"/>
          </a:xfrm>
        </p:grpSpPr>
        <p:sp>
          <p:nvSpPr>
            <p:cNvPr id="18" name="圆角矩形 17">
              <a:extLst>
                <a:ext uri="{FF2B5EF4-FFF2-40B4-BE49-F238E27FC236}">
                  <a16:creationId xmlns:a16="http://schemas.microsoft.com/office/drawing/2014/main" id="{4E6791C8-D649-8ACB-DE28-1190C8C8E879}"/>
                </a:ext>
              </a:extLst>
            </p:cNvPr>
            <p:cNvSpPr/>
            <p:nvPr/>
          </p:nvSpPr>
          <p:spPr>
            <a:xfrm>
              <a:off x="7802463" y="1269030"/>
              <a:ext cx="1115302"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CABBE06F-72AB-7769-114D-00925750A0C5}"/>
                </a:ext>
              </a:extLst>
            </p:cNvPr>
            <p:cNvSpPr txBox="1"/>
            <p:nvPr/>
          </p:nvSpPr>
          <p:spPr>
            <a:xfrm>
              <a:off x="7853476" y="1265707"/>
              <a:ext cx="1115302" cy="314958"/>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nSpc>
                  <a:spcPts val="2000"/>
                </a:lnSpc>
              </a:pPr>
              <a:r>
                <a:rPr lang="zh-CN" altLang="en-US" sz="1400" dirty="0">
                  <a:solidFill>
                    <a:schemeClr val="bg1"/>
                  </a:solidFill>
                </a:rPr>
                <a:t>线下：义结金兰</a:t>
              </a:r>
              <a:endParaRPr lang="en-US" altLang="zh-CN" sz="1400" dirty="0">
                <a:solidFill>
                  <a:schemeClr val="bg1"/>
                </a:solidFill>
              </a:endParaRPr>
            </a:p>
          </p:txBody>
        </p:sp>
      </p:grpSp>
      <p:pic>
        <p:nvPicPr>
          <p:cNvPr id="1028" name="Picture 4">
            <a:extLst>
              <a:ext uri="{FF2B5EF4-FFF2-40B4-BE49-F238E27FC236}">
                <a16:creationId xmlns:a16="http://schemas.microsoft.com/office/drawing/2014/main" id="{7BACE486-EDE4-FFEA-565D-D540895A00D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83673" y="1473859"/>
            <a:ext cx="3095813" cy="19465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B501F9C-FF3A-A998-18A3-F06366FE1CF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483072" y="3476592"/>
            <a:ext cx="3095813" cy="1936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141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查看图片">
            <a:extLst>
              <a:ext uri="{FF2B5EF4-FFF2-40B4-BE49-F238E27FC236}">
                <a16:creationId xmlns:a16="http://schemas.microsoft.com/office/drawing/2014/main" id="{6B08415B-3A85-88D8-923E-2280CA10C0F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8723" y="827327"/>
            <a:ext cx="3330970" cy="333097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6DBDCDEB-A2A7-ED1A-936D-BA00AE9C7C32}"/>
              </a:ext>
            </a:extLst>
          </p:cNvPr>
          <p:cNvSpPr txBox="1"/>
          <p:nvPr/>
        </p:nvSpPr>
        <p:spPr>
          <a:xfrm>
            <a:off x="908723" y="4595188"/>
            <a:ext cx="3437990" cy="1139543"/>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spcAft>
                <a:spcPts val="1000"/>
              </a:spcAft>
            </a:pPr>
            <a:r>
              <a:rPr lang="zh-CN" altLang="en-US" sz="1400" dirty="0"/>
              <a:t>使用</a:t>
            </a:r>
            <a:r>
              <a:rPr lang="en-US" altLang="zh-CN" sz="1400" dirty="0"/>
              <a:t>AR</a:t>
            </a:r>
            <a:r>
              <a:rPr lang="zh-CN" altLang="en-US" sz="1400" dirty="0"/>
              <a:t>扫一扫功能，将随机获得“金、木、水、火、土”五种元素。</a:t>
            </a:r>
            <a:endParaRPr lang="en-US" altLang="zh-CN" sz="1400" dirty="0"/>
          </a:p>
          <a:p>
            <a:pPr>
              <a:spcAft>
                <a:spcPts val="1000"/>
              </a:spcAft>
            </a:pPr>
            <a:r>
              <a:rPr lang="zh-CN" altLang="en-US" sz="1400" dirty="0"/>
              <a:t>万物皆可扫，但获得元素需要好运！</a:t>
            </a:r>
          </a:p>
        </p:txBody>
      </p:sp>
      <p:grpSp>
        <p:nvGrpSpPr>
          <p:cNvPr id="4" name="组合 3">
            <a:extLst>
              <a:ext uri="{FF2B5EF4-FFF2-40B4-BE49-F238E27FC236}">
                <a16:creationId xmlns:a16="http://schemas.microsoft.com/office/drawing/2014/main" id="{A59CA45E-95C3-F588-1190-F9778874D283}"/>
              </a:ext>
            </a:extLst>
          </p:cNvPr>
          <p:cNvGrpSpPr/>
          <p:nvPr/>
        </p:nvGrpSpPr>
        <p:grpSpPr>
          <a:xfrm>
            <a:off x="1971797" y="4157243"/>
            <a:ext cx="1128555" cy="324598"/>
            <a:chOff x="7802463" y="1265707"/>
            <a:chExt cx="1128555" cy="324598"/>
          </a:xfrm>
        </p:grpSpPr>
        <p:sp>
          <p:nvSpPr>
            <p:cNvPr id="5" name="圆角矩形 4">
              <a:extLst>
                <a:ext uri="{FF2B5EF4-FFF2-40B4-BE49-F238E27FC236}">
                  <a16:creationId xmlns:a16="http://schemas.microsoft.com/office/drawing/2014/main" id="{BA987B74-4207-F133-E828-D11103EB7022}"/>
                </a:ext>
              </a:extLst>
            </p:cNvPr>
            <p:cNvSpPr/>
            <p:nvPr/>
          </p:nvSpPr>
          <p:spPr>
            <a:xfrm>
              <a:off x="7802463" y="1269030"/>
              <a:ext cx="1115302"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E44D3499-1BFF-6956-6063-1086CA371971}"/>
                </a:ext>
              </a:extLst>
            </p:cNvPr>
            <p:cNvSpPr txBox="1"/>
            <p:nvPr/>
          </p:nvSpPr>
          <p:spPr>
            <a:xfrm>
              <a:off x="7815716" y="1265707"/>
              <a:ext cx="1115302" cy="314958"/>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gn="ctr">
                <a:lnSpc>
                  <a:spcPts val="2000"/>
                </a:lnSpc>
              </a:pPr>
              <a:r>
                <a:rPr lang="en-US" altLang="zh-CN" sz="1400" dirty="0">
                  <a:solidFill>
                    <a:schemeClr val="bg1"/>
                  </a:solidFill>
                </a:rPr>
                <a:t>AR</a:t>
              </a:r>
              <a:r>
                <a:rPr lang="zh-CN" altLang="en-US" sz="1400" dirty="0">
                  <a:solidFill>
                    <a:schemeClr val="bg1"/>
                  </a:solidFill>
                </a:rPr>
                <a:t>扫一扫</a:t>
              </a:r>
              <a:endParaRPr lang="en-US" altLang="zh-CN" sz="1400" dirty="0">
                <a:solidFill>
                  <a:schemeClr val="bg1"/>
                </a:solidFill>
              </a:endParaRPr>
            </a:p>
          </p:txBody>
        </p:sp>
      </p:grpSp>
      <p:pic>
        <p:nvPicPr>
          <p:cNvPr id="7" name="Picture 2">
            <a:extLst>
              <a:ext uri="{FF2B5EF4-FFF2-40B4-BE49-F238E27FC236}">
                <a16:creationId xmlns:a16="http://schemas.microsoft.com/office/drawing/2014/main" id="{3521388A-A14F-9E77-128B-6B56B696D642}"/>
              </a:ext>
            </a:extLst>
          </p:cNvPr>
          <p:cNvPicPr>
            <a:picLocks noChangeAspect="1" noChangeArrowheads="1"/>
          </p:cNvPicPr>
          <p:nvPr/>
        </p:nvPicPr>
        <p:blipFill rotWithShape="1">
          <a:blip r:embed="rId3"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l="1160" t="18946" r="26156" b="25660"/>
          <a:stretch/>
        </p:blipFill>
        <p:spPr bwMode="auto">
          <a:xfrm>
            <a:off x="6651321" y="5133879"/>
            <a:ext cx="5098094" cy="122753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a:extLst>
              <a:ext uri="{FF2B5EF4-FFF2-40B4-BE49-F238E27FC236}">
                <a16:creationId xmlns:a16="http://schemas.microsoft.com/office/drawing/2014/main" id="{330DFDB7-CB13-B35E-833B-DD505C06E3B5}"/>
              </a:ext>
            </a:extLst>
          </p:cNvPr>
          <p:cNvGrpSpPr/>
          <p:nvPr/>
        </p:nvGrpSpPr>
        <p:grpSpPr>
          <a:xfrm>
            <a:off x="4576502" y="589696"/>
            <a:ext cx="5057830" cy="735521"/>
            <a:chOff x="907289" y="679228"/>
            <a:chExt cx="5057830" cy="735521"/>
          </a:xfrm>
        </p:grpSpPr>
        <p:pic>
          <p:nvPicPr>
            <p:cNvPr id="9" name="Picture 5" descr="C:\Users\zjd\Desktop\未命名 -1.png">
              <a:extLst>
                <a:ext uri="{FF2B5EF4-FFF2-40B4-BE49-F238E27FC236}">
                  <a16:creationId xmlns:a16="http://schemas.microsoft.com/office/drawing/2014/main" id="{430C60CB-1DD2-C495-C97F-E74C43B0A8A5}"/>
                </a:ext>
              </a:extLst>
            </p:cNvPr>
            <p:cNvPicPr>
              <a:picLocks noChangeAspect="1" noChangeArrowheads="1"/>
            </p:cNvPicPr>
            <p:nvPr/>
          </p:nvPicPr>
          <p:blipFill>
            <a:blip r:embed="rId4" cstate="screen">
              <a:duotone>
                <a:schemeClr val="accent2">
                  <a:shade val="45000"/>
                  <a:satMod val="135000"/>
                </a:schemeClr>
                <a:prstClr val="white"/>
              </a:duotone>
              <a:alphaModFix amt="80000"/>
              <a:extLst>
                <a:ext uri="{28A0092B-C50C-407E-A947-70E740481C1C}">
                  <a14:useLocalDpi xmlns:a14="http://schemas.microsoft.com/office/drawing/2010/main"/>
                </a:ext>
              </a:extLst>
            </a:blip>
            <a:srcRect/>
            <a:stretch>
              <a:fillRect/>
            </a:stretch>
          </p:blipFill>
          <p:spPr bwMode="auto">
            <a:xfrm rot="16200000">
              <a:off x="3115467" y="-1434902"/>
              <a:ext cx="735521" cy="4963782"/>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19C350AC-973F-C091-B94E-CF865B43EDC6}"/>
                </a:ext>
              </a:extLst>
            </p:cNvPr>
            <p:cNvSpPr txBox="1"/>
            <p:nvPr/>
          </p:nvSpPr>
          <p:spPr>
            <a:xfrm>
              <a:off x="907289" y="772025"/>
              <a:ext cx="3070005" cy="523220"/>
            </a:xfrm>
            <a:prstGeom prst="rect">
              <a:avLst/>
            </a:prstGeom>
            <a:noFill/>
          </p:spPr>
          <p:txBody>
            <a:bodyPr wrap="square">
              <a:spAutoFit/>
            </a:bodyPr>
            <a:lstStyle>
              <a:defPPr>
                <a:defRPr lang="zh-CN"/>
              </a:defPPr>
              <a:lvl1pPr algn="ctr">
                <a:defRPr kumimoji="1" sz="2800">
                  <a:solidFill>
                    <a:schemeClr val="accent4">
                      <a:lumMod val="20000"/>
                      <a:lumOff val="80000"/>
                    </a:schemeClr>
                  </a:solidFill>
                  <a:latin typeface="STXingkai" panose="02010800040101010101" pitchFamily="2" charset="-122"/>
                  <a:ea typeface="STXingkai" panose="02010800040101010101" pitchFamily="2" charset="-122"/>
                </a:defRPr>
              </a:lvl1pPr>
            </a:lstStyle>
            <a:p>
              <a:r>
                <a:rPr lang="zh-CN" altLang="en-US" dirty="0"/>
                <a:t>扫元素 换武器</a:t>
              </a:r>
              <a:endParaRPr lang="en-US" altLang="zh-CN" dirty="0"/>
            </a:p>
          </p:txBody>
        </p:sp>
      </p:grpSp>
      <p:pic>
        <p:nvPicPr>
          <p:cNvPr id="13" name="Picture 2" descr="PNG透明刀剑素材">
            <a:extLst>
              <a:ext uri="{FF2B5EF4-FFF2-40B4-BE49-F238E27FC236}">
                <a16:creationId xmlns:a16="http://schemas.microsoft.com/office/drawing/2014/main" id="{18CEF919-4E02-CBFE-8138-59087DD28E37}"/>
              </a:ext>
            </a:extLst>
          </p:cNvPr>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rot="10800000">
            <a:off x="4327321" y="1448524"/>
            <a:ext cx="1451963" cy="392430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3C7F18E0-3053-1A8E-2471-4B543DBA5F98}"/>
              </a:ext>
            </a:extLst>
          </p:cNvPr>
          <p:cNvSpPr txBox="1"/>
          <p:nvPr/>
        </p:nvSpPr>
        <p:spPr>
          <a:xfrm>
            <a:off x="7950362" y="2763455"/>
            <a:ext cx="3367940" cy="1914114"/>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spcAft>
                <a:spcPts val="1000"/>
              </a:spcAft>
            </a:pPr>
            <a:r>
              <a:rPr lang="zh-CN" altLang="en-US" sz="1400" dirty="0"/>
              <a:t>集齐</a:t>
            </a:r>
            <a:r>
              <a:rPr lang="en-US" altLang="zh-CN" sz="1400" dirty="0"/>
              <a:t>1</a:t>
            </a:r>
            <a:r>
              <a:rPr lang="zh-CN" altLang="en-US" sz="1400" dirty="0"/>
              <a:t>套五行元素，可随机合成一件武器。</a:t>
            </a:r>
            <a:endParaRPr lang="en-US" altLang="zh-CN" sz="1400" dirty="0"/>
          </a:p>
          <a:p>
            <a:pPr>
              <a:spcAft>
                <a:spcPts val="1000"/>
              </a:spcAft>
            </a:pPr>
            <a:r>
              <a:rPr lang="zh-CN" altLang="en-US" sz="1400" dirty="0"/>
              <a:t>武器分为刀、剑、斧、枪四种，每件武器又有“青龙、朱雀、白虎、玄武”四种属性。</a:t>
            </a:r>
            <a:endParaRPr lang="en-US" altLang="zh-CN" sz="1400" dirty="0"/>
          </a:p>
          <a:p>
            <a:pPr>
              <a:spcAft>
                <a:spcPts val="1000"/>
              </a:spcAft>
            </a:pPr>
            <a:r>
              <a:rPr lang="zh-CN" altLang="en-US" sz="1400" dirty="0"/>
              <a:t>随机合成的武器可在“宝箱”中找到。</a:t>
            </a:r>
          </a:p>
        </p:txBody>
      </p:sp>
      <p:grpSp>
        <p:nvGrpSpPr>
          <p:cNvPr id="15" name="组合 14">
            <a:extLst>
              <a:ext uri="{FF2B5EF4-FFF2-40B4-BE49-F238E27FC236}">
                <a16:creationId xmlns:a16="http://schemas.microsoft.com/office/drawing/2014/main" id="{46FCBF56-05D0-1F5F-4338-DB6434A615A9}"/>
              </a:ext>
            </a:extLst>
          </p:cNvPr>
          <p:cNvGrpSpPr/>
          <p:nvPr/>
        </p:nvGrpSpPr>
        <p:grpSpPr>
          <a:xfrm>
            <a:off x="8978411" y="2281443"/>
            <a:ext cx="1128555" cy="324598"/>
            <a:chOff x="7802463" y="1265707"/>
            <a:chExt cx="1128555" cy="324598"/>
          </a:xfrm>
        </p:grpSpPr>
        <p:sp>
          <p:nvSpPr>
            <p:cNvPr id="16" name="圆角矩形 15">
              <a:extLst>
                <a:ext uri="{FF2B5EF4-FFF2-40B4-BE49-F238E27FC236}">
                  <a16:creationId xmlns:a16="http://schemas.microsoft.com/office/drawing/2014/main" id="{B85A2C9C-1A34-E02E-2774-151B3C65AA5E}"/>
                </a:ext>
              </a:extLst>
            </p:cNvPr>
            <p:cNvSpPr/>
            <p:nvPr/>
          </p:nvSpPr>
          <p:spPr>
            <a:xfrm>
              <a:off x="7802463" y="1269030"/>
              <a:ext cx="1115302"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CC73B6A3-79E4-331A-66B4-57B532E2DDBF}"/>
                </a:ext>
              </a:extLst>
            </p:cNvPr>
            <p:cNvSpPr txBox="1"/>
            <p:nvPr/>
          </p:nvSpPr>
          <p:spPr>
            <a:xfrm>
              <a:off x="7815716" y="1265707"/>
              <a:ext cx="1115302" cy="314958"/>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gn="ctr">
                <a:lnSpc>
                  <a:spcPts val="2000"/>
                </a:lnSpc>
              </a:pPr>
              <a:r>
                <a:rPr lang="zh-CN" altLang="en-US" sz="1400" dirty="0">
                  <a:solidFill>
                    <a:schemeClr val="bg1"/>
                  </a:solidFill>
                </a:rPr>
                <a:t>合成武器</a:t>
              </a:r>
              <a:endParaRPr lang="en-US" altLang="zh-CN" sz="1400" dirty="0">
                <a:solidFill>
                  <a:schemeClr val="bg1"/>
                </a:solidFill>
              </a:endParaRPr>
            </a:p>
          </p:txBody>
        </p:sp>
      </p:grpSp>
      <p:pic>
        <p:nvPicPr>
          <p:cNvPr id="1028" name="Picture 4" descr="神策长柄斧">
            <a:extLst>
              <a:ext uri="{FF2B5EF4-FFF2-40B4-BE49-F238E27FC236}">
                <a16:creationId xmlns:a16="http://schemas.microsoft.com/office/drawing/2014/main" id="{A235CBC5-7717-C57F-CA8E-8883741FA383}"/>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6381" b="91946" l="9735" r="88496">
                        <a14:foregroundMark x1="57522" y1="92050" x2="57522" y2="92050"/>
                        <a14:foregroundMark x1="58850" y1="78661" x2="58850" y2="78661"/>
                        <a14:foregroundMark x1="58407" y1="57845" x2="58407" y2="57845"/>
                        <a14:foregroundMark x1="58407" y1="48954" x2="58407" y2="50628"/>
                        <a14:foregroundMark x1="58850" y1="39958" x2="58850" y2="39958"/>
                        <a14:foregroundMark x1="58407" y1="53661" x2="58407" y2="53661"/>
                        <a14:foregroundMark x1="59735" y1="52301" x2="59735" y2="59310"/>
                        <a14:foregroundMark x1="57522" y1="11611" x2="57522" y2="11611"/>
                        <a14:foregroundMark x1="34956" y1="9728" x2="34956" y2="9728"/>
                        <a14:foregroundMark x1="57080" y1="6381" x2="57080" y2="6381"/>
                        <a14:foregroundMark x1="57522" y1="15377" x2="57522" y2="15377"/>
                        <a14:foregroundMark x1="58850" y1="13912" x2="58850" y2="13912"/>
                        <a14:foregroundMark x1="57080" y1="84937" x2="57080" y2="84937"/>
                        <a14:foregroundMark x1="58850" y1="83787" x2="58850" y2="83787"/>
                        <a14:foregroundMark x1="60177" y1="83577" x2="60177" y2="83577"/>
                      </a14:backgroundRemoval>
                    </a14:imgEffect>
                  </a14:imgLayer>
                </a14:imgProps>
              </a:ext>
              <a:ext uri="{28A0092B-C50C-407E-A947-70E740481C1C}">
                <a14:useLocalDpi xmlns:a14="http://schemas.microsoft.com/office/drawing/2010/main"/>
              </a:ext>
            </a:extLst>
          </a:blip>
          <a:srcRect/>
          <a:stretch/>
        </p:blipFill>
        <p:spPr bwMode="auto">
          <a:xfrm>
            <a:off x="6235496" y="1485010"/>
            <a:ext cx="941273" cy="39815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689B43D5-3891-A1DF-D953-A5F8A4F9084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2638104">
            <a:off x="6267682" y="1982018"/>
            <a:ext cx="2657325" cy="303694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8" name="Picture 14" descr="革命 大刀队 其他元素免抠png图片壁纸">
            <a:extLst>
              <a:ext uri="{FF2B5EF4-FFF2-40B4-BE49-F238E27FC236}">
                <a16:creationId xmlns:a16="http://schemas.microsoft.com/office/drawing/2014/main" id="{392B752E-23BD-9892-E732-4A0249292EE4}"/>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rot="5400000">
            <a:off x="3738133" y="3153161"/>
            <a:ext cx="4259045" cy="73567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083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7B8F8DEB-D017-2F2D-4E05-6DE17EDDDC77}"/>
              </a:ext>
            </a:extLst>
          </p:cNvPr>
          <p:cNvPicPr>
            <a:picLocks noChangeAspect="1" noChangeArrowheads="1"/>
          </p:cNvPicPr>
          <p:nvPr/>
        </p:nvPicPr>
        <p:blipFill rotWithShape="1">
          <a:blip r:embed="rId2"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l="1160" t="18946" r="26156" b="25660"/>
          <a:stretch/>
        </p:blipFill>
        <p:spPr bwMode="auto">
          <a:xfrm>
            <a:off x="6651321" y="5133879"/>
            <a:ext cx="5098094" cy="122753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a:extLst>
              <a:ext uri="{FF2B5EF4-FFF2-40B4-BE49-F238E27FC236}">
                <a16:creationId xmlns:a16="http://schemas.microsoft.com/office/drawing/2014/main" id="{88847C64-B58C-33B2-EB83-411AEC09A072}"/>
              </a:ext>
            </a:extLst>
          </p:cNvPr>
          <p:cNvGrpSpPr/>
          <p:nvPr/>
        </p:nvGrpSpPr>
        <p:grpSpPr>
          <a:xfrm>
            <a:off x="4580743" y="576444"/>
            <a:ext cx="4337970" cy="669261"/>
            <a:chOff x="849781" y="679228"/>
            <a:chExt cx="5115338" cy="735521"/>
          </a:xfrm>
        </p:grpSpPr>
        <p:pic>
          <p:nvPicPr>
            <p:cNvPr id="7" name="Picture 5" descr="C:\Users\zjd\Desktop\未命名 -1.png">
              <a:extLst>
                <a:ext uri="{FF2B5EF4-FFF2-40B4-BE49-F238E27FC236}">
                  <a16:creationId xmlns:a16="http://schemas.microsoft.com/office/drawing/2014/main" id="{6D2D5845-6AA8-FB45-1AC4-990DCFE967B3}"/>
                </a:ext>
              </a:extLst>
            </p:cNvPr>
            <p:cNvPicPr>
              <a:picLocks noChangeAspect="1" noChangeArrowheads="1"/>
            </p:cNvPicPr>
            <p:nvPr/>
          </p:nvPicPr>
          <p:blipFill>
            <a:blip r:embed="rId3" cstate="screen">
              <a:duotone>
                <a:schemeClr val="accent2">
                  <a:shade val="45000"/>
                  <a:satMod val="135000"/>
                </a:schemeClr>
                <a:prstClr val="white"/>
              </a:duotone>
              <a:alphaModFix amt="80000"/>
              <a:extLst>
                <a:ext uri="{28A0092B-C50C-407E-A947-70E740481C1C}">
                  <a14:useLocalDpi xmlns:a14="http://schemas.microsoft.com/office/drawing/2010/main"/>
                </a:ext>
              </a:extLst>
            </a:blip>
            <a:srcRect/>
            <a:stretch>
              <a:fillRect/>
            </a:stretch>
          </p:blipFill>
          <p:spPr bwMode="auto">
            <a:xfrm rot="16200000">
              <a:off x="3115467" y="-1434902"/>
              <a:ext cx="735521" cy="4963782"/>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C40EA873-AD42-613A-6D98-D158F472A8D4}"/>
                </a:ext>
              </a:extLst>
            </p:cNvPr>
            <p:cNvSpPr txBox="1"/>
            <p:nvPr/>
          </p:nvSpPr>
          <p:spPr>
            <a:xfrm>
              <a:off x="849781" y="740567"/>
              <a:ext cx="3070006" cy="575021"/>
            </a:xfrm>
            <a:prstGeom prst="rect">
              <a:avLst/>
            </a:prstGeom>
            <a:noFill/>
          </p:spPr>
          <p:txBody>
            <a:bodyPr wrap="square">
              <a:spAutoFit/>
            </a:bodyPr>
            <a:lstStyle/>
            <a:p>
              <a:pPr algn="ctr"/>
              <a:r>
                <a:rPr kumimoji="1" lang="zh-CN" altLang="en-US" sz="2800" dirty="0">
                  <a:solidFill>
                    <a:schemeClr val="accent4">
                      <a:lumMod val="20000"/>
                      <a:lumOff val="80000"/>
                    </a:schemeClr>
                  </a:solidFill>
                  <a:latin typeface="STXingkai" panose="02010800040101010101" pitchFamily="2" charset="-122"/>
                  <a:ea typeface="STXingkai" panose="02010800040101010101" pitchFamily="2" charset="-122"/>
                </a:rPr>
                <a:t>比武大会</a:t>
              </a:r>
              <a:endParaRPr kumimoji="1" lang="en-US" altLang="zh-CN" sz="2800" dirty="0">
                <a:solidFill>
                  <a:schemeClr val="accent4">
                    <a:lumMod val="20000"/>
                    <a:lumOff val="80000"/>
                  </a:schemeClr>
                </a:solidFill>
                <a:latin typeface="STXingkai" panose="02010800040101010101" pitchFamily="2" charset="-122"/>
                <a:ea typeface="STXingkai" panose="02010800040101010101" pitchFamily="2" charset="-122"/>
              </a:endParaRPr>
            </a:p>
          </p:txBody>
        </p:sp>
      </p:grpSp>
      <p:pic>
        <p:nvPicPr>
          <p:cNvPr id="22" name="图片 21">
            <a:extLst>
              <a:ext uri="{FF2B5EF4-FFF2-40B4-BE49-F238E27FC236}">
                <a16:creationId xmlns:a16="http://schemas.microsoft.com/office/drawing/2014/main" id="{72A084F5-C4C1-E7D6-B439-C4ABE6E53D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82593" y="4044"/>
            <a:ext cx="1509407" cy="849041"/>
          </a:xfrm>
          <a:prstGeom prst="rect">
            <a:avLst/>
          </a:prstGeom>
        </p:spPr>
      </p:pic>
      <p:grpSp>
        <p:nvGrpSpPr>
          <p:cNvPr id="23" name="组合 22">
            <a:extLst>
              <a:ext uri="{FF2B5EF4-FFF2-40B4-BE49-F238E27FC236}">
                <a16:creationId xmlns:a16="http://schemas.microsoft.com/office/drawing/2014/main" id="{AD85BB34-8711-2A13-542D-4B041D5D6378}"/>
              </a:ext>
            </a:extLst>
          </p:cNvPr>
          <p:cNvGrpSpPr/>
          <p:nvPr/>
        </p:nvGrpSpPr>
        <p:grpSpPr>
          <a:xfrm>
            <a:off x="726800" y="5073930"/>
            <a:ext cx="2706297" cy="1087772"/>
            <a:chOff x="7815715" y="1255778"/>
            <a:chExt cx="2706297" cy="1087772"/>
          </a:xfrm>
        </p:grpSpPr>
        <p:sp>
          <p:nvSpPr>
            <p:cNvPr id="24" name="圆角矩形 23">
              <a:extLst>
                <a:ext uri="{FF2B5EF4-FFF2-40B4-BE49-F238E27FC236}">
                  <a16:creationId xmlns:a16="http://schemas.microsoft.com/office/drawing/2014/main" id="{C7F2F079-A12D-D8D0-A554-C4E6214D0599}"/>
                </a:ext>
              </a:extLst>
            </p:cNvPr>
            <p:cNvSpPr/>
            <p:nvPr/>
          </p:nvSpPr>
          <p:spPr>
            <a:xfrm>
              <a:off x="7815715" y="1255778"/>
              <a:ext cx="907819"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EE1F9C06-B1EE-3F1C-92EA-473A6EA3F2C0}"/>
                </a:ext>
              </a:extLst>
            </p:cNvPr>
            <p:cNvSpPr txBox="1"/>
            <p:nvPr/>
          </p:nvSpPr>
          <p:spPr>
            <a:xfrm>
              <a:off x="7815715" y="1259151"/>
              <a:ext cx="2706297" cy="1084399"/>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nSpc>
                  <a:spcPts val="2000"/>
                </a:lnSpc>
              </a:pPr>
              <a:r>
                <a:rPr lang="zh-CN" altLang="en-US" sz="1400" dirty="0">
                  <a:solidFill>
                    <a:schemeClr val="bg1"/>
                  </a:solidFill>
                </a:rPr>
                <a:t>属性匹配</a:t>
              </a:r>
              <a:endParaRPr lang="en-US" altLang="zh-CN" sz="1400" dirty="0">
                <a:solidFill>
                  <a:schemeClr val="bg1"/>
                </a:solidFill>
              </a:endParaRPr>
            </a:p>
            <a:p>
              <a:pPr>
                <a:lnSpc>
                  <a:spcPts val="2000"/>
                </a:lnSpc>
              </a:pPr>
              <a:r>
                <a:rPr lang="zh-CN" altLang="en-US" sz="1400" dirty="0"/>
                <a:t>每个角色各有“青龙、白虎、玄武、朱雀”等属性，使用相同属性的兵器出战，攻击值翻倍。</a:t>
              </a:r>
              <a:endParaRPr lang="en-US" altLang="zh-CN" sz="900" dirty="0"/>
            </a:p>
          </p:txBody>
        </p:sp>
      </p:grpSp>
      <p:grpSp>
        <p:nvGrpSpPr>
          <p:cNvPr id="26" name="组合 25">
            <a:extLst>
              <a:ext uri="{FF2B5EF4-FFF2-40B4-BE49-F238E27FC236}">
                <a16:creationId xmlns:a16="http://schemas.microsoft.com/office/drawing/2014/main" id="{98070679-799F-54A9-5FBA-21AAE0D91EE9}"/>
              </a:ext>
            </a:extLst>
          </p:cNvPr>
          <p:cNvGrpSpPr/>
          <p:nvPr/>
        </p:nvGrpSpPr>
        <p:grpSpPr>
          <a:xfrm>
            <a:off x="3763412" y="5071482"/>
            <a:ext cx="2706297" cy="1087772"/>
            <a:chOff x="7815715" y="1255778"/>
            <a:chExt cx="2706297" cy="1087772"/>
          </a:xfrm>
        </p:grpSpPr>
        <p:sp>
          <p:nvSpPr>
            <p:cNvPr id="27" name="圆角矩形 26">
              <a:extLst>
                <a:ext uri="{FF2B5EF4-FFF2-40B4-BE49-F238E27FC236}">
                  <a16:creationId xmlns:a16="http://schemas.microsoft.com/office/drawing/2014/main" id="{C882A9DB-3858-B507-9478-D771835831DE}"/>
                </a:ext>
              </a:extLst>
            </p:cNvPr>
            <p:cNvSpPr/>
            <p:nvPr/>
          </p:nvSpPr>
          <p:spPr>
            <a:xfrm>
              <a:off x="7815715" y="1255778"/>
              <a:ext cx="907819" cy="321275"/>
            </a:xfrm>
            <a:prstGeom prst="roundRect">
              <a:avLst>
                <a:gd name="adj" fmla="val 50000"/>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DAF9B809-7E77-58E0-2CA7-1E6CC6412C01}"/>
                </a:ext>
              </a:extLst>
            </p:cNvPr>
            <p:cNvSpPr txBox="1"/>
            <p:nvPr/>
          </p:nvSpPr>
          <p:spPr>
            <a:xfrm>
              <a:off x="7815715" y="1259151"/>
              <a:ext cx="2706297" cy="1084399"/>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pPr>
                <a:lnSpc>
                  <a:spcPts val="2000"/>
                </a:lnSpc>
              </a:pPr>
              <a:r>
                <a:rPr lang="zh-CN" altLang="en-US" sz="1400" dirty="0">
                  <a:solidFill>
                    <a:schemeClr val="bg1"/>
                  </a:solidFill>
                </a:rPr>
                <a:t>投定战力</a:t>
              </a:r>
              <a:endParaRPr lang="en-US" altLang="zh-CN" sz="1400" dirty="0">
                <a:solidFill>
                  <a:schemeClr val="bg1"/>
                </a:solidFill>
              </a:endParaRPr>
            </a:p>
            <a:p>
              <a:pPr>
                <a:lnSpc>
                  <a:spcPts val="2000"/>
                </a:lnSpc>
              </a:pPr>
              <a:r>
                <a:rPr lang="zh-CN" altLang="en-US" sz="1400" dirty="0"/>
                <a:t>每轮对战前，同门弟子投掷骰子，掷出的数字为多少，攻击值就翻几倍。综合计算战力高者获胜。</a:t>
              </a:r>
              <a:endParaRPr lang="en-US" altLang="zh-CN" sz="900" dirty="0"/>
            </a:p>
          </p:txBody>
        </p:sp>
      </p:grpSp>
      <p:grpSp>
        <p:nvGrpSpPr>
          <p:cNvPr id="2" name="组合 1">
            <a:extLst>
              <a:ext uri="{FF2B5EF4-FFF2-40B4-BE49-F238E27FC236}">
                <a16:creationId xmlns:a16="http://schemas.microsoft.com/office/drawing/2014/main" id="{DC80DD45-30C7-E490-BE90-AF991347F318}"/>
              </a:ext>
            </a:extLst>
          </p:cNvPr>
          <p:cNvGrpSpPr/>
          <p:nvPr/>
        </p:nvGrpSpPr>
        <p:grpSpPr>
          <a:xfrm>
            <a:off x="466969" y="435622"/>
            <a:ext cx="11282445" cy="4616930"/>
            <a:chOff x="466969" y="703846"/>
            <a:chExt cx="11282445" cy="4616930"/>
          </a:xfrm>
        </p:grpSpPr>
        <p:pic>
          <p:nvPicPr>
            <p:cNvPr id="4" name="Picture 16" descr="神兵擂台_《镇魔曲》首部资料片_镇魔曲官方网站">
              <a:extLst>
                <a:ext uri="{FF2B5EF4-FFF2-40B4-BE49-F238E27FC236}">
                  <a16:creationId xmlns:a16="http://schemas.microsoft.com/office/drawing/2014/main" id="{3F8B5A55-86F3-7459-8D1B-1059887E1649}"/>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66969" y="703846"/>
              <a:ext cx="11282445" cy="4471351"/>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DCCCF115-CC81-EC0B-486C-680EA30D020E}"/>
                </a:ext>
              </a:extLst>
            </p:cNvPr>
            <p:cNvPicPr>
              <a:picLocks noChangeAspect="1"/>
            </p:cNvPicPr>
            <p:nvPr/>
          </p:nvPicPr>
          <p:blipFill rotWithShape="1">
            <a:blip r:embed="rId6" cstate="screen">
              <a:alphaModFix amt="70000"/>
              <a:duotone>
                <a:schemeClr val="accent2">
                  <a:shade val="45000"/>
                  <a:satMod val="135000"/>
                </a:schemeClr>
                <a:prstClr val="white"/>
              </a:duotone>
              <a:extLst>
                <a:ext uri="{28A0092B-C50C-407E-A947-70E740481C1C}">
                  <a14:useLocalDpi xmlns:a14="http://schemas.microsoft.com/office/drawing/2010/main"/>
                </a:ext>
              </a:extLst>
            </a:blip>
            <a:srcRect b="-397"/>
            <a:stretch/>
          </p:blipFill>
          <p:spPr>
            <a:xfrm>
              <a:off x="3758510" y="2763808"/>
              <a:ext cx="810041" cy="810715"/>
            </a:xfrm>
            <a:prstGeom prst="rect">
              <a:avLst/>
            </a:prstGeom>
          </p:spPr>
        </p:pic>
        <p:pic>
          <p:nvPicPr>
            <p:cNvPr id="10" name="图片 9">
              <a:extLst>
                <a:ext uri="{FF2B5EF4-FFF2-40B4-BE49-F238E27FC236}">
                  <a16:creationId xmlns:a16="http://schemas.microsoft.com/office/drawing/2014/main" id="{7742785C-357D-2055-1BB3-87DD1BB23F02}"/>
                </a:ext>
              </a:extLst>
            </p:cNvPr>
            <p:cNvPicPr>
              <a:picLocks noChangeAspect="1"/>
            </p:cNvPicPr>
            <p:nvPr/>
          </p:nvPicPr>
          <p:blipFill rotWithShape="1">
            <a:blip r:embed="rId7" cstate="screen">
              <a:duotone>
                <a:schemeClr val="accent2">
                  <a:shade val="45000"/>
                  <a:satMod val="135000"/>
                </a:schemeClr>
                <a:prstClr val="white"/>
              </a:duotone>
              <a:alphaModFix amt="85000"/>
              <a:extLst>
                <a:ext uri="{28A0092B-C50C-407E-A947-70E740481C1C}">
                  <a14:useLocalDpi xmlns:a14="http://schemas.microsoft.com/office/drawing/2010/main"/>
                </a:ext>
              </a:extLst>
            </a:blip>
            <a:srcRect/>
            <a:stretch/>
          </p:blipFill>
          <p:spPr>
            <a:xfrm>
              <a:off x="7649203" y="2757729"/>
              <a:ext cx="810041" cy="810715"/>
            </a:xfrm>
            <a:prstGeom prst="rect">
              <a:avLst/>
            </a:prstGeom>
          </p:spPr>
        </p:pic>
        <p:pic>
          <p:nvPicPr>
            <p:cNvPr id="16" name="Picture 12" descr="VS png">
              <a:extLst>
                <a:ext uri="{FF2B5EF4-FFF2-40B4-BE49-F238E27FC236}">
                  <a16:creationId xmlns:a16="http://schemas.microsoft.com/office/drawing/2014/main" id="{FF46DD52-2750-EA1F-545F-00D2092620D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322063" y="2241500"/>
              <a:ext cx="1285804" cy="171387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PNG透明刀剑素材">
              <a:extLst>
                <a:ext uri="{FF2B5EF4-FFF2-40B4-BE49-F238E27FC236}">
                  <a16:creationId xmlns:a16="http://schemas.microsoft.com/office/drawing/2014/main" id="{1357D507-F08D-E64D-6E98-A8BEF4906231}"/>
                </a:ext>
              </a:extLst>
            </p:cNvPr>
            <p:cNvPicPr>
              <a:picLocks noChangeAspect="1" noChangeArrowheads="1"/>
            </p:cNvPicPr>
            <p:nvPr/>
          </p:nvPicPr>
          <p:blipFill>
            <a:blip r:embed="rId9" cstate="screen">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rot="10800000">
              <a:off x="7471658" y="1651273"/>
              <a:ext cx="1118720" cy="302362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 name="Picture 12">
              <a:extLst>
                <a:ext uri="{FF2B5EF4-FFF2-40B4-BE49-F238E27FC236}">
                  <a16:creationId xmlns:a16="http://schemas.microsoft.com/office/drawing/2014/main" id="{E6DCF7F8-A849-2DFF-C986-70C1E9FD936B}"/>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2638104">
              <a:off x="2937241" y="1850839"/>
              <a:ext cx="2523471" cy="28839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1" name="Picture 14" descr="红色 骰子">
              <a:extLst>
                <a:ext uri="{FF2B5EF4-FFF2-40B4-BE49-F238E27FC236}">
                  <a16:creationId xmlns:a16="http://schemas.microsoft.com/office/drawing/2014/main" id="{0BE2CF50-FD51-F45F-0808-D655AB49F13B}"/>
                </a:ext>
              </a:extLst>
            </p:cNvPr>
            <p:cNvPicPr>
              <a:picLocks noChangeAspect="1" noChangeArrowheads="1"/>
            </p:cNvPicPr>
            <p:nvPr/>
          </p:nvPicPr>
          <p:blipFill>
            <a:blip r:embed="rId12" cstate="screen">
              <a:alphaModFix amt="85000"/>
              <a:extLst>
                <a:ext uri="{28A0092B-C50C-407E-A947-70E740481C1C}">
                  <a14:useLocalDpi xmlns:a14="http://schemas.microsoft.com/office/drawing/2010/main"/>
                </a:ext>
              </a:extLst>
            </a:blip>
            <a:srcRect/>
            <a:stretch>
              <a:fillRect/>
            </a:stretch>
          </p:blipFill>
          <p:spPr bwMode="auto">
            <a:xfrm>
              <a:off x="5931823" y="3502472"/>
              <a:ext cx="525694" cy="52569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a:extLst>
                <a:ext uri="{FF2B5EF4-FFF2-40B4-BE49-F238E27FC236}">
                  <a16:creationId xmlns:a16="http://schemas.microsoft.com/office/drawing/2014/main" id="{294AC853-2715-0E51-89D2-66E882440835}"/>
                </a:ext>
              </a:extLst>
            </p:cNvPr>
            <p:cNvGrpSpPr/>
            <p:nvPr/>
          </p:nvGrpSpPr>
          <p:grpSpPr>
            <a:xfrm>
              <a:off x="1750272" y="1017556"/>
              <a:ext cx="1798478" cy="4303220"/>
              <a:chOff x="2014203" y="1102180"/>
              <a:chExt cx="1798478" cy="4303220"/>
            </a:xfrm>
          </p:grpSpPr>
          <p:pic>
            <p:nvPicPr>
              <p:cNvPr id="36" name="图片 35">
                <a:extLst>
                  <a:ext uri="{FF2B5EF4-FFF2-40B4-BE49-F238E27FC236}">
                    <a16:creationId xmlns:a16="http://schemas.microsoft.com/office/drawing/2014/main" id="{691F1896-191A-980B-F092-981BDCB16996}"/>
                  </a:ext>
                </a:extLst>
              </p:cNvPr>
              <p:cNvPicPr>
                <a:picLocks noChangeAspect="1"/>
              </p:cNvPicPr>
              <p:nvPr/>
            </p:nvPicPr>
            <p:blipFill rotWithShape="1">
              <a:blip r:embed="rId13" cstate="screen">
                <a:alphaModFix amt="70000"/>
                <a:duotone>
                  <a:schemeClr val="accent2">
                    <a:shade val="45000"/>
                    <a:satMod val="135000"/>
                  </a:schemeClr>
                  <a:prstClr val="white"/>
                </a:duotone>
                <a:extLst>
                  <a:ext uri="{28A0092B-C50C-407E-A947-70E740481C1C}">
                    <a14:useLocalDpi xmlns:a14="http://schemas.microsoft.com/office/drawing/2010/main"/>
                  </a:ext>
                </a:extLst>
              </a:blip>
              <a:srcRect r="-8103"/>
              <a:stretch/>
            </p:blipFill>
            <p:spPr>
              <a:xfrm>
                <a:off x="3002640" y="1394430"/>
                <a:ext cx="810041" cy="810715"/>
              </a:xfrm>
              <a:prstGeom prst="rect">
                <a:avLst/>
              </a:prstGeom>
            </p:spPr>
          </p:pic>
          <p:pic>
            <p:nvPicPr>
              <p:cNvPr id="37" name="图片 36">
                <a:extLst>
                  <a:ext uri="{FF2B5EF4-FFF2-40B4-BE49-F238E27FC236}">
                    <a16:creationId xmlns:a16="http://schemas.microsoft.com/office/drawing/2014/main" id="{BF4F3933-4855-EFC7-3349-F01D761F818A}"/>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2014203" y="1102180"/>
                <a:ext cx="1682825" cy="4303220"/>
              </a:xfrm>
              <a:prstGeom prst="rect">
                <a:avLst/>
              </a:prstGeom>
            </p:spPr>
          </p:pic>
        </p:grpSp>
        <p:grpSp>
          <p:nvGrpSpPr>
            <p:cNvPr id="33" name="组合 32">
              <a:extLst>
                <a:ext uri="{FF2B5EF4-FFF2-40B4-BE49-F238E27FC236}">
                  <a16:creationId xmlns:a16="http://schemas.microsoft.com/office/drawing/2014/main" id="{832E98BD-9FF9-F1DF-075B-8479CB604428}"/>
                </a:ext>
              </a:extLst>
            </p:cNvPr>
            <p:cNvGrpSpPr/>
            <p:nvPr/>
          </p:nvGrpSpPr>
          <p:grpSpPr>
            <a:xfrm>
              <a:off x="8706709" y="1164660"/>
              <a:ext cx="2517517" cy="3996854"/>
              <a:chOff x="9120770" y="1239627"/>
              <a:chExt cx="2517517" cy="3996854"/>
            </a:xfrm>
          </p:grpSpPr>
          <p:pic>
            <p:nvPicPr>
              <p:cNvPr id="34" name="图片 33">
                <a:extLst>
                  <a:ext uri="{FF2B5EF4-FFF2-40B4-BE49-F238E27FC236}">
                    <a16:creationId xmlns:a16="http://schemas.microsoft.com/office/drawing/2014/main" id="{B1F19A73-19FC-9861-28B1-878C79899305}"/>
                  </a:ext>
                </a:extLst>
              </p:cNvPr>
              <p:cNvPicPr>
                <a:picLocks noChangeAspect="1"/>
              </p:cNvPicPr>
              <p:nvPr/>
            </p:nvPicPr>
            <p:blipFill rotWithShape="1">
              <a:blip r:embed="rId7" cstate="screen">
                <a:alphaModFix amt="70000"/>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9290882" y="1397387"/>
                <a:ext cx="810041" cy="810715"/>
              </a:xfrm>
              <a:prstGeom prst="rect">
                <a:avLst/>
              </a:prstGeom>
            </p:spPr>
          </p:pic>
          <p:pic>
            <p:nvPicPr>
              <p:cNvPr id="35" name="图片 34">
                <a:extLst>
                  <a:ext uri="{FF2B5EF4-FFF2-40B4-BE49-F238E27FC236}">
                    <a16:creationId xmlns:a16="http://schemas.microsoft.com/office/drawing/2014/main" id="{291D02CA-C334-AAEB-7D1B-75BDA097D7A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9120770" y="1239627"/>
                <a:ext cx="2517517" cy="3996854"/>
              </a:xfrm>
              <a:prstGeom prst="rect">
                <a:avLst/>
              </a:prstGeom>
            </p:spPr>
          </p:pic>
        </p:grpSp>
      </p:grpSp>
    </p:spTree>
    <p:extLst>
      <p:ext uri="{BB962C8B-B14F-4D97-AF65-F5344CB8AC3E}">
        <p14:creationId xmlns:p14="http://schemas.microsoft.com/office/powerpoint/2010/main" val="3395978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a:extLst>
              <a:ext uri="{FF2B5EF4-FFF2-40B4-BE49-F238E27FC236}">
                <a16:creationId xmlns:a16="http://schemas.microsoft.com/office/drawing/2014/main" id="{101B89B4-FDED-9D9C-96A2-A44969F30E96}"/>
              </a:ext>
            </a:extLst>
          </p:cNvPr>
          <p:cNvPicPr>
            <a:picLocks noChangeAspect="1" noChangeArrowheads="1"/>
          </p:cNvPicPr>
          <p:nvPr/>
        </p:nvPicPr>
        <p:blipFill rotWithShape="1">
          <a:blip r:embed="rId2"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460573" y="783578"/>
            <a:ext cx="989351" cy="140907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a:extLst>
              <a:ext uri="{FF2B5EF4-FFF2-40B4-BE49-F238E27FC236}">
                <a16:creationId xmlns:a16="http://schemas.microsoft.com/office/drawing/2014/main" id="{987EB90C-E076-152B-6A59-15CC1BBD305E}"/>
              </a:ext>
            </a:extLst>
          </p:cNvPr>
          <p:cNvGrpSpPr/>
          <p:nvPr/>
        </p:nvGrpSpPr>
        <p:grpSpPr>
          <a:xfrm>
            <a:off x="1581332" y="672365"/>
            <a:ext cx="9777984" cy="5513269"/>
            <a:chOff x="1747776" y="1103768"/>
            <a:chExt cx="8934924" cy="5029607"/>
          </a:xfrm>
        </p:grpSpPr>
        <p:grpSp>
          <p:nvGrpSpPr>
            <p:cNvPr id="3" name="组合 2">
              <a:extLst>
                <a:ext uri="{FF2B5EF4-FFF2-40B4-BE49-F238E27FC236}">
                  <a16:creationId xmlns:a16="http://schemas.microsoft.com/office/drawing/2014/main" id="{CE53EDF9-9076-B147-98A5-027337C136C7}"/>
                </a:ext>
              </a:extLst>
            </p:cNvPr>
            <p:cNvGrpSpPr/>
            <p:nvPr/>
          </p:nvGrpSpPr>
          <p:grpSpPr>
            <a:xfrm>
              <a:off x="1747776" y="1103768"/>
              <a:ext cx="8934924" cy="5029607"/>
              <a:chOff x="-329238" y="6311"/>
              <a:chExt cx="12689537" cy="7016819"/>
            </a:xfrm>
          </p:grpSpPr>
          <p:pic>
            <p:nvPicPr>
              <p:cNvPr id="5" name="图片 4">
                <a:extLst>
                  <a:ext uri="{FF2B5EF4-FFF2-40B4-BE49-F238E27FC236}">
                    <a16:creationId xmlns:a16="http://schemas.microsoft.com/office/drawing/2014/main" id="{B355707A-1342-C768-D839-E950B3229B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26910" y="8123"/>
                <a:ext cx="2016611" cy="3028702"/>
              </a:xfrm>
              <a:prstGeom prst="rect">
                <a:avLst/>
              </a:prstGeom>
            </p:spPr>
          </p:pic>
          <p:pic>
            <p:nvPicPr>
              <p:cNvPr id="6" name="图片 5">
                <a:extLst>
                  <a:ext uri="{FF2B5EF4-FFF2-40B4-BE49-F238E27FC236}">
                    <a16:creationId xmlns:a16="http://schemas.microsoft.com/office/drawing/2014/main" id="{FE381BAB-75DB-DB46-56D7-87355B38F5A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88557" y="18848"/>
                <a:ext cx="4214860" cy="2806395"/>
              </a:xfrm>
              <a:prstGeom prst="rect">
                <a:avLst/>
              </a:prstGeom>
            </p:spPr>
          </p:pic>
          <p:pic>
            <p:nvPicPr>
              <p:cNvPr id="7" name="图片 6">
                <a:extLst>
                  <a:ext uri="{FF2B5EF4-FFF2-40B4-BE49-F238E27FC236}">
                    <a16:creationId xmlns:a16="http://schemas.microsoft.com/office/drawing/2014/main" id="{722F4338-6F1C-E4A3-9B7B-F009CC5EEA4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9238" y="6311"/>
                <a:ext cx="3216726" cy="2144484"/>
              </a:xfrm>
              <a:prstGeom prst="rect">
                <a:avLst/>
              </a:prstGeom>
            </p:spPr>
          </p:pic>
          <p:pic>
            <p:nvPicPr>
              <p:cNvPr id="8" name="图片 7">
                <a:extLst>
                  <a:ext uri="{FF2B5EF4-FFF2-40B4-BE49-F238E27FC236}">
                    <a16:creationId xmlns:a16="http://schemas.microsoft.com/office/drawing/2014/main" id="{6017DEF6-958F-82BB-47C3-00ABBBDC703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51939" y="3903037"/>
                <a:ext cx="2808360" cy="1775592"/>
              </a:xfrm>
              <a:prstGeom prst="rect">
                <a:avLst/>
              </a:prstGeom>
            </p:spPr>
          </p:pic>
          <p:pic>
            <p:nvPicPr>
              <p:cNvPr id="9" name="图片 8">
                <a:extLst>
                  <a:ext uri="{FF2B5EF4-FFF2-40B4-BE49-F238E27FC236}">
                    <a16:creationId xmlns:a16="http://schemas.microsoft.com/office/drawing/2014/main" id="{A1E42EA7-18EF-AF39-8068-DA2F380DB0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51941" y="18849"/>
                <a:ext cx="2808358" cy="1825541"/>
              </a:xfrm>
              <a:prstGeom prst="rect">
                <a:avLst/>
              </a:prstGeom>
            </p:spPr>
          </p:pic>
          <p:pic>
            <p:nvPicPr>
              <p:cNvPr id="10" name="图片 9">
                <a:extLst>
                  <a:ext uri="{FF2B5EF4-FFF2-40B4-BE49-F238E27FC236}">
                    <a16:creationId xmlns:a16="http://schemas.microsoft.com/office/drawing/2014/main" id="{F8A5427D-C14A-1E1A-32D1-CFD5C8D6B4E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81321" y="4213224"/>
                <a:ext cx="4214860" cy="2809906"/>
              </a:xfrm>
              <a:prstGeom prst="rect">
                <a:avLst/>
              </a:prstGeom>
            </p:spPr>
          </p:pic>
          <p:pic>
            <p:nvPicPr>
              <p:cNvPr id="11" name="图片 10">
                <a:extLst>
                  <a:ext uri="{FF2B5EF4-FFF2-40B4-BE49-F238E27FC236}">
                    <a16:creationId xmlns:a16="http://schemas.microsoft.com/office/drawing/2014/main" id="{CE258136-4050-500D-2C70-626C21AC3DF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29238" y="4535471"/>
                <a:ext cx="3220750" cy="2487659"/>
              </a:xfrm>
              <a:prstGeom prst="rect">
                <a:avLst/>
              </a:prstGeom>
            </p:spPr>
          </p:pic>
          <p:pic>
            <p:nvPicPr>
              <p:cNvPr id="12" name="图片 11">
                <a:extLst>
                  <a:ext uri="{FF2B5EF4-FFF2-40B4-BE49-F238E27FC236}">
                    <a16:creationId xmlns:a16="http://schemas.microsoft.com/office/drawing/2014/main" id="{CD49E672-340D-D588-44CE-157917B77D4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9238" y="2258449"/>
                <a:ext cx="3201670" cy="2144484"/>
              </a:xfrm>
              <a:prstGeom prst="rect">
                <a:avLst/>
              </a:prstGeom>
            </p:spPr>
          </p:pic>
          <p:pic>
            <p:nvPicPr>
              <p:cNvPr id="13" name="图片 12">
                <a:extLst>
                  <a:ext uri="{FF2B5EF4-FFF2-40B4-BE49-F238E27FC236}">
                    <a16:creationId xmlns:a16="http://schemas.microsoft.com/office/drawing/2014/main" id="{B7417884-E30F-B42A-E6F5-6994A4CFC7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8020" y="18848"/>
                <a:ext cx="2016611" cy="3028701"/>
              </a:xfrm>
              <a:prstGeom prst="rect">
                <a:avLst/>
              </a:prstGeom>
            </p:spPr>
          </p:pic>
          <p:pic>
            <p:nvPicPr>
              <p:cNvPr id="14" name="图片 13">
                <a:extLst>
                  <a:ext uri="{FF2B5EF4-FFF2-40B4-BE49-F238E27FC236}">
                    <a16:creationId xmlns:a16="http://schemas.microsoft.com/office/drawing/2014/main" id="{0ECC5ACB-1754-2635-6058-709BDFC233B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51939" y="1929649"/>
                <a:ext cx="2808360" cy="1865618"/>
              </a:xfrm>
              <a:prstGeom prst="rect">
                <a:avLst/>
              </a:prstGeom>
            </p:spPr>
          </p:pic>
          <p:pic>
            <p:nvPicPr>
              <p:cNvPr id="15" name="图片 14">
                <a:extLst>
                  <a:ext uri="{FF2B5EF4-FFF2-40B4-BE49-F238E27FC236}">
                    <a16:creationId xmlns:a16="http://schemas.microsoft.com/office/drawing/2014/main" id="{33BB1D84-A784-E275-1837-51D416D6843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002343" y="2907602"/>
                <a:ext cx="1868335" cy="1245558"/>
              </a:xfrm>
              <a:prstGeom prst="rect">
                <a:avLst/>
              </a:prstGeom>
            </p:spPr>
          </p:pic>
          <p:pic>
            <p:nvPicPr>
              <p:cNvPr id="16" name="图片 15">
                <a:extLst>
                  <a:ext uri="{FF2B5EF4-FFF2-40B4-BE49-F238E27FC236}">
                    <a16:creationId xmlns:a16="http://schemas.microsoft.com/office/drawing/2014/main" id="{07E49834-CD5F-3CAE-AF14-209343C72E7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309857" y="5368779"/>
                <a:ext cx="2128406" cy="1654351"/>
              </a:xfrm>
              <a:prstGeom prst="rect">
                <a:avLst/>
              </a:prstGeom>
            </p:spPr>
          </p:pic>
          <p:pic>
            <p:nvPicPr>
              <p:cNvPr id="17" name="图片 16">
                <a:extLst>
                  <a:ext uri="{FF2B5EF4-FFF2-40B4-BE49-F238E27FC236}">
                    <a16:creationId xmlns:a16="http://schemas.microsoft.com/office/drawing/2014/main" id="{6C301D1C-BFC3-4649-6115-C4224887BC9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7315115" y="3140260"/>
                <a:ext cx="2128406" cy="2135808"/>
              </a:xfrm>
              <a:prstGeom prst="rect">
                <a:avLst/>
              </a:prstGeom>
            </p:spPr>
          </p:pic>
          <p:pic>
            <p:nvPicPr>
              <p:cNvPr id="18" name="图片 17">
                <a:extLst>
                  <a:ext uri="{FF2B5EF4-FFF2-40B4-BE49-F238E27FC236}">
                    <a16:creationId xmlns:a16="http://schemas.microsoft.com/office/drawing/2014/main" id="{B0B435C5-2B15-5EFD-DCA6-B312D728432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9551941" y="5734136"/>
                <a:ext cx="2808358" cy="1288994"/>
              </a:xfrm>
              <a:prstGeom prst="rect">
                <a:avLst/>
              </a:prstGeom>
            </p:spPr>
          </p:pic>
        </p:grpSp>
        <p:pic>
          <p:nvPicPr>
            <p:cNvPr id="4" name="图片 3">
              <a:extLst>
                <a:ext uri="{FF2B5EF4-FFF2-40B4-BE49-F238E27FC236}">
                  <a16:creationId xmlns:a16="http://schemas.microsoft.com/office/drawing/2014/main" id="{BC54313A-60DD-C6F0-771D-6D16F659410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485466" y="3182005"/>
              <a:ext cx="1561088" cy="892807"/>
            </a:xfrm>
            <a:prstGeom prst="rect">
              <a:avLst/>
            </a:prstGeom>
          </p:spPr>
        </p:pic>
      </p:grpSp>
      <p:pic>
        <p:nvPicPr>
          <p:cNvPr id="19" name="Picture 6">
            <a:extLst>
              <a:ext uri="{FF2B5EF4-FFF2-40B4-BE49-F238E27FC236}">
                <a16:creationId xmlns:a16="http://schemas.microsoft.com/office/drawing/2014/main" id="{22C87783-66D3-681C-23CA-FC3AAC769677}"/>
              </a:ext>
            </a:extLst>
          </p:cNvPr>
          <p:cNvPicPr>
            <a:picLocks noChangeAspect="1" noChangeArrowheads="1"/>
          </p:cNvPicPr>
          <p:nvPr/>
        </p:nvPicPr>
        <p:blipFill rotWithShape="1">
          <a:blip r:embed="rId17"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460573" y="2108963"/>
            <a:ext cx="989351" cy="140907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a:extLst>
              <a:ext uri="{FF2B5EF4-FFF2-40B4-BE49-F238E27FC236}">
                <a16:creationId xmlns:a16="http://schemas.microsoft.com/office/drawing/2014/main" id="{8D0C87FA-3414-5D85-CC13-FD344716AFBE}"/>
              </a:ext>
            </a:extLst>
          </p:cNvPr>
          <p:cNvPicPr>
            <a:picLocks noChangeAspect="1" noChangeArrowheads="1"/>
          </p:cNvPicPr>
          <p:nvPr/>
        </p:nvPicPr>
        <p:blipFill rotWithShape="1">
          <a:blip r:embed="rId18"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460573" y="3249122"/>
            <a:ext cx="989351" cy="140907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815A3E3F-9A27-E8AD-0B6E-64BE3047D9F8}"/>
              </a:ext>
            </a:extLst>
          </p:cNvPr>
          <p:cNvPicPr>
            <a:picLocks noChangeAspect="1" noChangeArrowheads="1"/>
          </p:cNvPicPr>
          <p:nvPr/>
        </p:nvPicPr>
        <p:blipFill rotWithShape="1">
          <a:blip r:embed="rId19" cstate="screen">
            <a:alphaModFix amt="60000"/>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453702" y="4507539"/>
            <a:ext cx="989351" cy="1409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523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9078E14-7813-96FA-64AD-485E817FE6EA}"/>
              </a:ext>
            </a:extLst>
          </p:cNvPr>
          <p:cNvSpPr/>
          <p:nvPr/>
        </p:nvSpPr>
        <p:spPr>
          <a:xfrm>
            <a:off x="437322" y="1874155"/>
            <a:ext cx="11277600" cy="3776572"/>
          </a:xfrm>
          <a:prstGeom prst="rect">
            <a:avLst/>
          </a:prstGeom>
          <a:solidFill>
            <a:schemeClr val="bg1">
              <a:alpha val="25000"/>
            </a:schemeClr>
          </a:solidFill>
          <a:ln>
            <a:noFill/>
          </a:ln>
          <a:effectLst>
            <a:outerShdw blurRad="50800" dist="254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2075DFC9-D162-36E0-8BE6-7832B6D1D2F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1596" y="2366120"/>
            <a:ext cx="9508808" cy="2887041"/>
          </a:xfrm>
          <a:prstGeom prst="rect">
            <a:avLst/>
          </a:prstGeom>
        </p:spPr>
      </p:pic>
      <p:pic>
        <p:nvPicPr>
          <p:cNvPr id="1026" name="Picture 2">
            <a:extLst>
              <a:ext uri="{FF2B5EF4-FFF2-40B4-BE49-F238E27FC236}">
                <a16:creationId xmlns:a16="http://schemas.microsoft.com/office/drawing/2014/main" id="{44FF65A5-F6AD-603A-90F8-7260A58AADB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2362" r="23040" b="28226"/>
          <a:stretch/>
        </p:blipFill>
        <p:spPr bwMode="auto">
          <a:xfrm>
            <a:off x="3298421" y="533300"/>
            <a:ext cx="5497622" cy="1340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004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a:extLst>
              <a:ext uri="{FF2B5EF4-FFF2-40B4-BE49-F238E27FC236}">
                <a16:creationId xmlns:a16="http://schemas.microsoft.com/office/drawing/2014/main" id="{11882E88-895A-A303-B918-77CB0E6784E5}"/>
              </a:ext>
            </a:extLst>
          </p:cNvPr>
          <p:cNvSpPr txBox="1"/>
          <p:nvPr/>
        </p:nvSpPr>
        <p:spPr>
          <a:xfrm>
            <a:off x="1179854" y="2314524"/>
            <a:ext cx="9832292" cy="1511952"/>
          </a:xfrm>
          <a:prstGeom prst="rect">
            <a:avLst/>
          </a:prstGeom>
          <a:noFill/>
        </p:spPr>
        <p:txBody>
          <a:bodyPr wrap="square" rtlCol="0">
            <a:spAutoFit/>
          </a:bodyPr>
          <a:lstStyle>
            <a:defPPr>
              <a:defRPr lang="zh-CN"/>
            </a:defPPr>
            <a:lvl1pPr>
              <a:lnSpc>
                <a:spcPct val="150000"/>
              </a:lnSpc>
              <a:defRPr kumimoji="1" sz="1600">
                <a:solidFill>
                  <a:srgbClr val="3C2D00"/>
                </a:solidFill>
                <a:latin typeface="KaiTi" panose="02010609060101010101" pitchFamily="49" charset="-122"/>
                <a:ea typeface="KaiTi" panose="02010609060101010101" pitchFamily="49" charset="-122"/>
              </a:defRPr>
            </a:lvl1pPr>
          </a:lstStyle>
          <a:p>
            <a:r>
              <a:rPr lang="en-US" altLang="zh-CN" dirty="0"/>
              <a:t>《</a:t>
            </a:r>
            <a:r>
              <a:rPr lang="zh-CN" altLang="en-US" dirty="0"/>
              <a:t>雄霸天下</a:t>
            </a:r>
            <a:r>
              <a:rPr lang="en-US" altLang="zh-CN" dirty="0"/>
              <a:t>》</a:t>
            </a:r>
            <a:r>
              <a:rPr lang="zh-CN" altLang="en-US" dirty="0"/>
              <a:t>剧本由杭州玩个剧本网络科技有限公司出品，作者为无量山工作室，</a:t>
            </a:r>
            <a:r>
              <a:rPr lang="zh-CN" altLang="en-US" dirty="0">
                <a:solidFill>
                  <a:srgbClr val="C00000"/>
                </a:solidFill>
              </a:rPr>
              <a:t>剧本著作版权</a:t>
            </a:r>
            <a:r>
              <a:rPr lang="zh-CN" altLang="en-US" dirty="0"/>
              <a:t>、</a:t>
            </a:r>
            <a:r>
              <a:rPr lang="zh-CN" altLang="en-US" dirty="0">
                <a:solidFill>
                  <a:srgbClr val="C00000"/>
                </a:solidFill>
              </a:rPr>
              <a:t>动漫角色人物版权</a:t>
            </a:r>
            <a:r>
              <a:rPr lang="zh-CN" altLang="en-US" dirty="0"/>
              <a:t>和</a:t>
            </a:r>
            <a:r>
              <a:rPr lang="zh-CN" altLang="en-US" dirty="0">
                <a:solidFill>
                  <a:srgbClr val="C00000"/>
                </a:solidFill>
              </a:rPr>
              <a:t>商标使用权</a:t>
            </a:r>
            <a:r>
              <a:rPr lang="zh-CN" altLang="en-US" dirty="0"/>
              <a:t>皆归属于玩个剧本，凡是通过玩剧联盟及相关子体小程序使用本剧本，皆能合法获得本剧本的官方授权使用。若需脱离玩剧联盟及相关子体小程序使用，必须获得官方的书面授权，否则视为侵权，玩个剧本保留追究法律责任的权利。</a:t>
            </a:r>
          </a:p>
        </p:txBody>
      </p:sp>
      <p:pic>
        <p:nvPicPr>
          <p:cNvPr id="2050" name="Picture 2">
            <a:extLst>
              <a:ext uri="{FF2B5EF4-FFF2-40B4-BE49-F238E27FC236}">
                <a16:creationId xmlns:a16="http://schemas.microsoft.com/office/drawing/2014/main" id="{0827FB2F-16C4-7071-6234-5C8944C8807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21278"/>
          <a:stretch/>
        </p:blipFill>
        <p:spPr bwMode="auto">
          <a:xfrm>
            <a:off x="3296920" y="233222"/>
            <a:ext cx="5598160" cy="2246703"/>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a:extLst>
              <a:ext uri="{FF2B5EF4-FFF2-40B4-BE49-F238E27FC236}">
                <a16:creationId xmlns:a16="http://schemas.microsoft.com/office/drawing/2014/main" id="{27C3B066-49BA-1E21-2138-DC8B638339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08774" y="3826476"/>
            <a:ext cx="2374452" cy="2369960"/>
          </a:xfrm>
          <a:prstGeom prst="rect">
            <a:avLst/>
          </a:prstGeom>
        </p:spPr>
      </p:pic>
    </p:spTree>
    <p:extLst>
      <p:ext uri="{BB962C8B-B14F-4D97-AF65-F5344CB8AC3E}">
        <p14:creationId xmlns:p14="http://schemas.microsoft.com/office/powerpoint/2010/main" val="428312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3749F07-67BF-A23E-E349-FFDA48943C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772493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5069</TotalTime>
  <Words>1352</Words>
  <Application>Microsoft Macintosh PowerPoint</Application>
  <PresentationFormat>宽屏</PresentationFormat>
  <Paragraphs>127</Paragraphs>
  <Slides>20</Slides>
  <Notes>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等线</vt:lpstr>
      <vt:lpstr>等线 Light</vt:lpstr>
      <vt:lpstr>STLiti</vt:lpstr>
      <vt:lpstr>华文新魏</vt:lpstr>
      <vt:lpstr>STXingkai</vt:lpstr>
      <vt:lpstr>宋体</vt:lpstr>
      <vt:lpstr>Baoli SC</vt:lpstr>
      <vt:lpstr>KaiTi</vt:lpstr>
      <vt:lpstr>Slideqiuhong</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屈 想想</dc:creator>
  <cp:lastModifiedBy>Microsoft Office User</cp:lastModifiedBy>
  <cp:revision>51</cp:revision>
  <dcterms:created xsi:type="dcterms:W3CDTF">2023-02-07T06:48:11Z</dcterms:created>
  <dcterms:modified xsi:type="dcterms:W3CDTF">2024-02-20T11:24:46Z</dcterms:modified>
</cp:coreProperties>
</file>