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03" r:id="rId1"/>
    <p:sldMasterId id="2147500540" r:id="rId2"/>
  </p:sldMasterIdLst>
  <p:notesMasterIdLst>
    <p:notesMasterId r:id="rId3"/>
  </p:notesMasterIdLst>
  <p:sldIdLst>
    <p:sldId id="7628" r:id="rId4"/>
    <p:sldId id="7631" r:id="rId5"/>
    <p:sldId id="7634" r:id="rId6"/>
    <p:sldId id="7637" r:id="rId7"/>
    <p:sldId id="7640" r:id="rId8"/>
    <p:sldId id="7643" r:id="rId9"/>
    <p:sldId id="7646" r:id="rId10"/>
    <p:sldId id="7649" r:id="rId11"/>
    <p:sldId id="7652" r:id="rId12"/>
    <p:sldId id="7655" r:id="rId13"/>
    <p:sldId id="7658" r:id="rId14"/>
    <p:sldId id="7661" r:id="rId15"/>
    <p:sldId id="7664" r:id="rId16"/>
    <p:sldId id="7667" r:id="rId17"/>
    <p:sldId id="7670" r:id="rId18"/>
    <p:sldId id="7673" r:id="rId19"/>
    <p:sldId id="7676" r:id="rId20"/>
    <p:sldId id="7679" r:id="rId21"/>
    <p:sldId id="7682" r:id="rId22"/>
    <p:sldId id="7685" r:id="rId23"/>
    <p:sldId id="7688" r:id="rId24"/>
    <p:sldId id="7691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04" r:id="rId1"/>
    <p:sldLayoutId id="2147500505" r:id="rId2"/>
    <p:sldLayoutId id="2147500506" r:id="rId3"/>
    <p:sldLayoutId id="2147500507" r:id="rId4"/>
    <p:sldLayoutId id="2147500508" r:id="rId5"/>
    <p:sldLayoutId id="2147500509" r:id="rId6"/>
    <p:sldLayoutId id="2147500510" r:id="rId7"/>
    <p:sldLayoutId id="2147500511" r:id="rId8"/>
    <p:sldLayoutId id="2147500512" r:id="rId9"/>
    <p:sldLayoutId id="2147500513" r:id="rId10"/>
    <p:sldLayoutId id="21475005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41" r:id="rId1"/>
    <p:sldLayoutId id="2147500542" r:id="rId2"/>
    <p:sldLayoutId id="2147500543" r:id="rId3"/>
    <p:sldLayoutId id="2147500544" r:id="rId4"/>
    <p:sldLayoutId id="2147500545" r:id="rId5"/>
    <p:sldLayoutId id="2147500546" r:id="rId6"/>
    <p:sldLayoutId id="2147500547" r:id="rId7"/>
    <p:sldLayoutId id="2147500548" r:id="rId8"/>
    <p:sldLayoutId id="2147500549" r:id="rId9"/>
    <p:sldLayoutId id="2147500550" r:id="rId10"/>
    <p:sldLayoutId id="21475005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小学生安全教育的重要性与方法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小学生安全教育的重要性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小学生安全教育的方法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小学生安全教育的具体措施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小学生安全教育的效果评估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小学生安全教育的重要性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保障生命安全</a:t>
            </a:r>
            <a:endParaRPr altLang="en-US" lang="zh-CN"/>
          </a:p>
        </p:txBody>
      </p:sp>
      <p:sp>
        <p:nvSpPr>
          <p:cNvPr id="10488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小学生安全教育能够提高孩子的安全意识和自我保护能力，减少意外事故的发生。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小学生安全教育是家庭、学校和社会共同的责任，能够促进社会和谐发展。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安全教育能够增强小学生的心理素质，提高应对突发事件的能力，保障生命安全。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安全教育有助于培养小学生的安全责任感，让他们学会关心自身和他人安全。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培养安全意识</a:t>
            </a:r>
            <a:endParaRPr altLang="en-US" lang="zh-CN"/>
          </a:p>
        </p:txBody>
      </p:sp>
      <p:sp>
        <p:nvSpPr>
          <p:cNvPr id="10489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介绍小学生安全教育的重要性，包括预防意外伤害、保护生命安全等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分析当前社会安全形势对小学生的影响，强调安全意识培养的紧迫性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阐述安全意识对小学生成长发展的长远影响，如心理健康、综合素质等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总结培养安全意识对于小学生全面发展的重要意义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预防意外事故</a:t>
            </a:r>
            <a:endParaRPr altLang="en-US" lang="zh-CN"/>
          </a:p>
        </p:txBody>
      </p:sp>
      <p:sp>
        <p:nvSpPr>
          <p:cNvPr id="10490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减少安全事故对小学生的伤害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提高小学生的安全意识和自我保护能力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保障小学生的人身安全和财产安全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促进小学生的健康成长和全面发展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促进健康成长</a:t>
            </a:r>
            <a:endParaRPr altLang="en-US" lang="zh-CN"/>
          </a:p>
        </p:txBody>
      </p:sp>
      <p:sp>
        <p:nvSpPr>
          <p:cNvPr id="10491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增强小学生的安全意识，预防意外事故的发生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为小学生的未来发展奠定基础，培养安全意识和社会责任感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保障小学生的生命安全，促进健康成长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提高小学生的自我保护能力，减少受伤害的风险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8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小学生安全教育的方法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家庭教育</a:t>
            </a:r>
            <a:endParaRPr altLang="en-US" lang="zh-CN"/>
          </a:p>
        </p:txBody>
      </p:sp>
      <p:sp>
        <p:nvSpPr>
          <p:cNvPr id="10492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家长要时刻关注孩子的安全，教育孩子遵守交通规则、不随意横穿马路等基本安全常识。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家长应该定期检查家庭环境，确保没有安全隐患，如电线裸露、窗户没有护栏等。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家长应该与孩子一起制定家庭安全规则，让孩子明确知道哪些行为是安全的，哪些行为是危险的。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家长应该定期与孩子进行安全演练，如火灾逃生、地震避险等，提高孩子的应急处理能力。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学校教育</a:t>
            </a:r>
            <a:endParaRPr altLang="en-US" lang="zh-CN"/>
          </a:p>
        </p:txBody>
      </p:sp>
      <p:sp>
        <p:nvSpPr>
          <p:cNvPr id="10492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强化教师安全教育培训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定期开展安全教育课程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组织安全演练和模拟演练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建立家校合作机制，共同关注学生安全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3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组织小学生参与社区安全宣传活动，增强安全意识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开展安全演练，如火灾、地震等紧急情况的应对措施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鼓励小学生参加安全知识竞赛，提高安全防范能力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组织小学生参观安全教育基地，了解安全知识的重要性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媒体宣传</a:t>
            </a:r>
            <a:endParaRPr altLang="en-US" lang="zh-CN"/>
          </a:p>
        </p:txBody>
      </p:sp>
      <p:sp>
        <p:nvSpPr>
          <p:cNvPr id="10494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电视广告：通过播放安全教育广告，向小学生传递安全知识。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社交媒体：在微博、抖音等社交媒体上发布安全教育短视频，吸引小学生的关注。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宣传画册：制作安全教育宣传画册，发放给小学生及家长，提高他们的安全防范意识。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微信公众号：利用公众号平台发布安全教育文章，提高小学生的安全意识。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0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小学生安全教育的具体措施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安全知识教育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防溺水安全：不在河边、湖边等危险区域玩耍，不私自下水游泳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交通安全：遵守交通规则，不闯红灯，不在马路上玩耍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防火安全：了解火源，不私拉乱接电线，掌握灭火器使用方法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食品安全：不吃过期、变质食品，不随意购买路边摊食品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安全技能培训</a:t>
            </a:r>
            <a:endParaRPr altLang="en-US" lang="zh-CN"/>
          </a:p>
        </p:txBody>
      </p:sp>
      <p:sp>
        <p:nvSpPr>
          <p:cNvPr id="10496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掌握基本的安全知识和技能，如火灾逃生、交通安全等。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定期进行安全演练，模拟紧急情况下的应对措施。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学习使用安全工具和设备，如灭火器、安全带等。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培养自我保护意识，不随意跟陌生人走，不轻信陌生人的信息等。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安全演练与模拟</a:t>
            </a:r>
            <a:endParaRPr altLang="en-US" lang="zh-CN"/>
          </a:p>
        </p:txBody>
      </p:sp>
      <p:sp>
        <p:nvSpPr>
          <p:cNvPr id="10496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安全演练的频率：每学期至少进行一次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安全演练的效果：提高小学生的自我保护意识和自救能力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安全演练的目的：提高小学生的安全意识和应对突发事件的能力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安全演练的内容：火灾、地震等紧急情况的应对措施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安全心理辅导</a:t>
            </a:r>
            <a:endParaRPr altLang="en-US" lang="zh-CN"/>
          </a:p>
        </p:txBody>
      </p:sp>
      <p:sp>
        <p:nvSpPr>
          <p:cNvPr id="10497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针对小学生的心理特点进行辅导，帮助他们建立安全感。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通过游戏、故事等形式，引导学生正确认识危险和应对方法。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定期开展安全演练，让学生熟悉逃生路线和自救方法。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与家长合作，共同关注学生的心理状态，及时发现并解决问题。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小学生安全教育的效果评估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安全行为规范程度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安全意识提高程度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安全知识掌握程度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安全事故发生率的变化情况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评估方法与流程</a:t>
            </a:r>
            <a:endParaRPr altLang="en-US" lang="zh-CN"/>
          </a:p>
        </p:txBody>
      </p:sp>
      <p:sp>
        <p:nvSpPr>
          <p:cNvPr id="10499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评估指标：确定评估小学生安全教育效果的指标，如安全意识、安全技能、事故发生率等。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数据收集：通过调查问卷、观察、访谈等方式收集相关数据。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数据分析：对收集到的数据进行统计分析，了解小学生安全教育的实际效果。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结果呈现：将分析结果以图表、报告等形式呈现，为改进安全教育提供依据。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评估结果的应用与改进</a:t>
            </a:r>
            <a:endParaRPr altLang="en-US" lang="zh-CN"/>
          </a:p>
        </p:txBody>
      </p:sp>
      <p:sp>
        <p:nvSpPr>
          <p:cNvPr id="104996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针对薄弱环节加强培训和指导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根据评估结果调整安全教育方案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定期对安全教育效果进行评估和反馈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及时总结经验教训，不断完善安全教育体系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2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2024-01-03T13:03:17Z</dcterms:created>
  <dcterms:modified xsi:type="dcterms:W3CDTF">2024-01-03T13:03:17Z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64172bf5bf2a494abb0987732c762626_21</vt:lpwstr>
  </property>
</Properties>
</file>