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430" r:id="rId1"/>
    <p:sldMasterId id="2147492467" r:id="rId2"/>
  </p:sldMasterIdLst>
  <p:notesMasterIdLst>
    <p:notesMasterId r:id="rId3"/>
  </p:notesMasterIdLst>
  <p:sldIdLst>
    <p:sldId id="4237" r:id="rId4"/>
    <p:sldId id="4242" r:id="rId5"/>
    <p:sldId id="4246" r:id="rId6"/>
    <p:sldId id="4249" r:id="rId7"/>
    <p:sldId id="4255" r:id="rId9"/>
    <p:sldId id="4258" r:id="rId10"/>
    <p:sldId id="4261" r:id="rId11"/>
    <p:sldId id="4264" r:id="rId12"/>
    <p:sldId id="4270" r:id="rId14"/>
    <p:sldId id="4273" r:id="rId15"/>
    <p:sldId id="4276" r:id="rId16"/>
    <p:sldId id="4279" r:id="rId17"/>
    <p:sldId id="4282" r:id="rId18"/>
    <p:sldId id="4288" r:id="rId20"/>
    <p:sldId id="4291" r:id="rId21"/>
    <p:sldId id="4294" r:id="rId22"/>
    <p:sldId id="4297" r:id="rId23"/>
    <p:sldId id="4300" r:id="rId24"/>
    <p:sldId id="4306" r:id="rId26"/>
    <p:sldId id="4309" r:id="rId27"/>
    <p:sldId id="4312" r:id="rId28"/>
    <p:sldId id="4315" r:id="rId29"/>
    <p:sldId id="4318" r:id="rId30"/>
    <p:sldId id="4324" r:id="rId32"/>
    <p:sldId id="4327" r:id="rId33"/>
    <p:sldId id="4330" r:id="rId34"/>
    <p:sldId id="4333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431" r:id="rId1"/>
    <p:sldLayoutId id="2147492432" r:id="rId2"/>
    <p:sldLayoutId id="2147492433" r:id="rId3"/>
    <p:sldLayoutId id="2147492434" r:id="rId4"/>
    <p:sldLayoutId id="2147492435" r:id="rId5"/>
    <p:sldLayoutId id="2147492436" r:id="rId6"/>
    <p:sldLayoutId id="2147492437" r:id="rId7"/>
    <p:sldLayoutId id="2147492438" r:id="rId8"/>
    <p:sldLayoutId id="2147492439" r:id="rId9"/>
    <p:sldLayoutId id="2147492440" r:id="rId10"/>
    <p:sldLayoutId id="214749244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468" r:id="rId1"/>
    <p:sldLayoutId id="2147492469" r:id="rId2"/>
    <p:sldLayoutId id="2147492470" r:id="rId3"/>
    <p:sldLayoutId id="2147492471" r:id="rId4"/>
    <p:sldLayoutId id="2147492472" r:id="rId5"/>
    <p:sldLayoutId id="2147492473" r:id="rId6"/>
    <p:sldLayoutId id="2147492474" r:id="rId7"/>
    <p:sldLayoutId id="2147492475" r:id="rId8"/>
    <p:sldLayoutId id="2147492476" r:id="rId9"/>
    <p:sldLayoutId id="2147492477" r:id="rId10"/>
    <p:sldLayoutId id="21474924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tags" Target="../tags/tag746.xml"/><Relationship Id="rId14" Type="http://schemas.openxmlformats.org/officeDocument/2006/relationships/tags" Target="../tags/tag747.xml"/><Relationship Id="rId15" Type="http://schemas.openxmlformats.org/officeDocument/2006/relationships/tags" Target="../tags/tag748.xml"/><Relationship Id="rId16" Type="http://schemas.openxmlformats.org/officeDocument/2006/relationships/tags" Target="../tags/tag74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0.xml"/><Relationship Id="rId2" Type="http://schemas.openxmlformats.org/officeDocument/2006/relationships/tags" Target="../tags/tag751.xml"/><Relationship Id="rId3" Type="http://schemas.openxmlformats.org/officeDocument/2006/relationships/tags" Target="../tags/tag752.xml"/><Relationship Id="rId4" Type="http://schemas.openxmlformats.org/officeDocument/2006/relationships/tags" Target="../tags/tag753.xml"/><Relationship Id="rId5" Type="http://schemas.openxmlformats.org/officeDocument/2006/relationships/tags" Target="../tags/tag754.xml"/><Relationship Id="rId6" Type="http://schemas.openxmlformats.org/officeDocument/2006/relationships/tags" Target="../tags/tag755.xml"/><Relationship Id="rId7" Type="http://schemas.openxmlformats.org/officeDocument/2006/relationships/tags" Target="../tags/tag756.xml"/><Relationship Id="rId8" Type="http://schemas.openxmlformats.org/officeDocument/2006/relationships/tags" Target="../tags/tag757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tags" Target="../tags/tag762.xml"/><Relationship Id="rId6" Type="http://schemas.openxmlformats.org/officeDocument/2006/relationships/tags" Target="../tags/tag763.xml"/><Relationship Id="rId7" Type="http://schemas.openxmlformats.org/officeDocument/2006/relationships/tags" Target="../tags/tag764.xml"/><Relationship Id="rId8" Type="http://schemas.openxmlformats.org/officeDocument/2006/relationships/tags" Target="../tags/tag765.xml"/><Relationship Id="rId9" Type="http://schemas.openxmlformats.org/officeDocument/2006/relationships/tags" Target="../tags/tag766.xml"/><Relationship Id="rId10" Type="http://schemas.openxmlformats.org/officeDocument/2006/relationships/tags" Target="../tags/tag767.xml"/><Relationship Id="rId11" Type="http://schemas.openxmlformats.org/officeDocument/2006/relationships/tags" Target="../tags/tag768.xml"/><Relationship Id="rId12" Type="http://schemas.openxmlformats.org/officeDocument/2006/relationships/tags" Target="../tags/tag76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0.xml"/><Relationship Id="rId2" Type="http://schemas.openxmlformats.org/officeDocument/2006/relationships/tags" Target="../tags/tag771.xml"/><Relationship Id="rId3" Type="http://schemas.openxmlformats.org/officeDocument/2006/relationships/tags" Target="../tags/tag77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3.xml"/><Relationship Id="rId2" Type="http://schemas.openxmlformats.org/officeDocument/2006/relationships/tags" Target="../tags/tag774.xml"/><Relationship Id="rId3" Type="http://schemas.openxmlformats.org/officeDocument/2006/relationships/tags" Target="../tags/tag775.xml"/><Relationship Id="rId4" Type="http://schemas.openxmlformats.org/officeDocument/2006/relationships/tags" Target="../tags/tag776.xml"/><Relationship Id="rId5" Type="http://schemas.openxmlformats.org/officeDocument/2006/relationships/tags" Target="../tags/tag777.xml"/><Relationship Id="rId6" Type="http://schemas.openxmlformats.org/officeDocument/2006/relationships/tags" Target="../tags/tag778.xml"/><Relationship Id="rId7" Type="http://schemas.openxmlformats.org/officeDocument/2006/relationships/tags" Target="../tags/tag779.xml"/><Relationship Id="rId8" Type="http://schemas.openxmlformats.org/officeDocument/2006/relationships/tags" Target="../tags/tag780.xml"/><Relationship Id="rId9" Type="http://schemas.openxmlformats.org/officeDocument/2006/relationships/tags" Target="../tags/tag781.xml"/><Relationship Id="rId10" Type="http://schemas.openxmlformats.org/officeDocument/2006/relationships/tags" Target="../tags/tag782.xml"/><Relationship Id="rId11" Type="http://schemas.openxmlformats.org/officeDocument/2006/relationships/tags" Target="../tags/tag783.xml"/><Relationship Id="rId12" Type="http://schemas.openxmlformats.org/officeDocument/2006/relationships/tags" Target="../tags/tag78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5.xml"/><Relationship Id="rId2" Type="http://schemas.openxmlformats.org/officeDocument/2006/relationships/tags" Target="../tags/tag786.xml"/><Relationship Id="rId3" Type="http://schemas.openxmlformats.org/officeDocument/2006/relationships/tags" Target="../tags/tag787.xml"/><Relationship Id="rId4" Type="http://schemas.openxmlformats.org/officeDocument/2006/relationships/tags" Target="../tags/tag788.xml"/><Relationship Id="rId5" Type="http://schemas.openxmlformats.org/officeDocument/2006/relationships/tags" Target="../tags/tag789.xml"/><Relationship Id="rId6" Type="http://schemas.openxmlformats.org/officeDocument/2006/relationships/tags" Target="../tags/tag790.xml"/><Relationship Id="rId7" Type="http://schemas.openxmlformats.org/officeDocument/2006/relationships/tags" Target="../tags/tag791.xml"/><Relationship Id="rId8" Type="http://schemas.openxmlformats.org/officeDocument/2006/relationships/tags" Target="../tags/tag792.xml"/><Relationship Id="rId9" Type="http://schemas.openxmlformats.org/officeDocument/2006/relationships/tags" Target="../tags/tag793.xml"/><Relationship Id="rId10" Type="http://schemas.openxmlformats.org/officeDocument/2006/relationships/tags" Target="../tags/tag794.xml"/><Relationship Id="rId11" Type="http://schemas.openxmlformats.org/officeDocument/2006/relationships/tags" Target="../tags/tag795.xml"/><Relationship Id="rId12" Type="http://schemas.openxmlformats.org/officeDocument/2006/relationships/tags" Target="../tags/tag7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7.xml"/><Relationship Id="rId2" Type="http://schemas.openxmlformats.org/officeDocument/2006/relationships/tags" Target="../tags/tag798.xml"/><Relationship Id="rId3" Type="http://schemas.openxmlformats.org/officeDocument/2006/relationships/tags" Target="../tags/tag799.xml"/><Relationship Id="rId4" Type="http://schemas.openxmlformats.org/officeDocument/2006/relationships/tags" Target="../tags/tag800.xml"/><Relationship Id="rId5" Type="http://schemas.openxmlformats.org/officeDocument/2006/relationships/tags" Target="../tags/tag801.xml"/><Relationship Id="rId6" Type="http://schemas.openxmlformats.org/officeDocument/2006/relationships/tags" Target="../tags/tag802.xml"/><Relationship Id="rId7" Type="http://schemas.openxmlformats.org/officeDocument/2006/relationships/tags" Target="../tags/tag803.xml"/><Relationship Id="rId8" Type="http://schemas.openxmlformats.org/officeDocument/2006/relationships/tags" Target="../tags/tag804.xml"/><Relationship Id="rId9" Type="http://schemas.openxmlformats.org/officeDocument/2006/relationships/tags" Target="../tags/tag805.xml"/><Relationship Id="rId10" Type="http://schemas.openxmlformats.org/officeDocument/2006/relationships/tags" Target="../tags/tag806.xml"/><Relationship Id="rId11" Type="http://schemas.openxmlformats.org/officeDocument/2006/relationships/tags" Target="../tags/tag807.xml"/><Relationship Id="rId12" Type="http://schemas.openxmlformats.org/officeDocument/2006/relationships/tags" Target="../tags/tag80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9.xml"/><Relationship Id="rId2" Type="http://schemas.openxmlformats.org/officeDocument/2006/relationships/tags" Target="../tags/tag810.xml"/><Relationship Id="rId3" Type="http://schemas.openxmlformats.org/officeDocument/2006/relationships/tags" Target="../tags/tag811.xml"/><Relationship Id="rId4" Type="http://schemas.openxmlformats.org/officeDocument/2006/relationships/tags" Target="../tags/tag812.xml"/><Relationship Id="rId5" Type="http://schemas.openxmlformats.org/officeDocument/2006/relationships/tags" Target="../tags/tag813.xml"/><Relationship Id="rId6" Type="http://schemas.openxmlformats.org/officeDocument/2006/relationships/tags" Target="../tags/tag814.xml"/><Relationship Id="rId7" Type="http://schemas.openxmlformats.org/officeDocument/2006/relationships/tags" Target="../tags/tag815.xml"/><Relationship Id="rId8" Type="http://schemas.openxmlformats.org/officeDocument/2006/relationships/tags" Target="../tags/tag816.xml"/><Relationship Id="rId9" Type="http://schemas.openxmlformats.org/officeDocument/2006/relationships/tags" Target="../tags/tag817.xml"/><Relationship Id="rId10" Type="http://schemas.openxmlformats.org/officeDocument/2006/relationships/tags" Target="../tags/tag818.xml"/><Relationship Id="rId11" Type="http://schemas.openxmlformats.org/officeDocument/2006/relationships/tags" Target="../tags/tag819.xml"/><Relationship Id="rId12" Type="http://schemas.openxmlformats.org/officeDocument/2006/relationships/tags" Target="../tags/tag82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1.xml"/><Relationship Id="rId2" Type="http://schemas.openxmlformats.org/officeDocument/2006/relationships/tags" Target="../tags/tag822.xml"/><Relationship Id="rId3" Type="http://schemas.openxmlformats.org/officeDocument/2006/relationships/tags" Target="../tags/tag82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4.xml"/><Relationship Id="rId2" Type="http://schemas.openxmlformats.org/officeDocument/2006/relationships/tags" Target="../tags/tag825.xml"/><Relationship Id="rId3" Type="http://schemas.openxmlformats.org/officeDocument/2006/relationships/tags" Target="../tags/tag826.xml"/><Relationship Id="rId4" Type="http://schemas.openxmlformats.org/officeDocument/2006/relationships/tags" Target="../tags/tag827.xml"/><Relationship Id="rId5" Type="http://schemas.openxmlformats.org/officeDocument/2006/relationships/tags" Target="../tags/tag828.xml"/><Relationship Id="rId6" Type="http://schemas.openxmlformats.org/officeDocument/2006/relationships/tags" Target="../tags/tag829.xml"/><Relationship Id="rId7" Type="http://schemas.openxmlformats.org/officeDocument/2006/relationships/tags" Target="../tags/tag830.xml"/><Relationship Id="rId8" Type="http://schemas.openxmlformats.org/officeDocument/2006/relationships/tags" Target="../tags/tag831.xml"/><Relationship Id="rId9" Type="http://schemas.openxmlformats.org/officeDocument/2006/relationships/tags" Target="../tags/tag832.xml"/><Relationship Id="rId10" Type="http://schemas.openxmlformats.org/officeDocument/2006/relationships/tags" Target="../tags/tag833.xml"/><Relationship Id="rId11" Type="http://schemas.openxmlformats.org/officeDocument/2006/relationships/tags" Target="../tags/tag834.xml"/><Relationship Id="rId12" Type="http://schemas.openxmlformats.org/officeDocument/2006/relationships/tags" Target="../tags/tag835.xml"/><Relationship Id="rId13" Type="http://schemas.openxmlformats.org/officeDocument/2006/relationships/tags" Target="../tags/tag836.xml"/><Relationship Id="rId14" Type="http://schemas.openxmlformats.org/officeDocument/2006/relationships/tags" Target="../tags/tag837.xml"/><Relationship Id="rId15" Type="http://schemas.openxmlformats.org/officeDocument/2006/relationships/tags" Target="../tags/tag838.xml"/><Relationship Id="rId16" Type="http://schemas.openxmlformats.org/officeDocument/2006/relationships/tags" Target="../tags/tag839.xml"/><Relationship Id="rId17" Type="http://schemas.openxmlformats.org/officeDocument/2006/relationships/tags" Target="../tags/tag840.xml"/><Relationship Id="rId18" Type="http://schemas.openxmlformats.org/officeDocument/2006/relationships/tags" Target="../tags/tag841.xml"/><Relationship Id="rId19" Type="http://schemas.openxmlformats.org/officeDocument/2006/relationships/tags" Target="../tags/tag842.xml"/><Relationship Id="rId20" Type="http://schemas.openxmlformats.org/officeDocument/2006/relationships/tags" Target="../tags/tag843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4.xml"/><Relationship Id="rId2" Type="http://schemas.openxmlformats.org/officeDocument/2006/relationships/tags" Target="../tags/tag845.xml"/><Relationship Id="rId3" Type="http://schemas.openxmlformats.org/officeDocument/2006/relationships/tags" Target="../tags/tag846.xml"/><Relationship Id="rId4" Type="http://schemas.openxmlformats.org/officeDocument/2006/relationships/tags" Target="../tags/tag847.xml"/><Relationship Id="rId5" Type="http://schemas.openxmlformats.org/officeDocument/2006/relationships/tags" Target="../tags/tag848.xml"/><Relationship Id="rId6" Type="http://schemas.openxmlformats.org/officeDocument/2006/relationships/tags" Target="../tags/tag849.xml"/><Relationship Id="rId7" Type="http://schemas.openxmlformats.org/officeDocument/2006/relationships/tags" Target="../tags/tag850.xml"/><Relationship Id="rId8" Type="http://schemas.openxmlformats.org/officeDocument/2006/relationships/tags" Target="../tags/tag851.xml"/><Relationship Id="rId9" Type="http://schemas.openxmlformats.org/officeDocument/2006/relationships/tags" Target="../tags/tag852.xml"/><Relationship Id="rId10" Type="http://schemas.openxmlformats.org/officeDocument/2006/relationships/tags" Target="../tags/tag853.xml"/><Relationship Id="rId11" Type="http://schemas.openxmlformats.org/officeDocument/2006/relationships/tags" Target="../tags/tag854.xml"/><Relationship Id="rId12" Type="http://schemas.openxmlformats.org/officeDocument/2006/relationships/tags" Target="../tags/tag85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6.xml"/><Relationship Id="rId2" Type="http://schemas.openxmlformats.org/officeDocument/2006/relationships/tags" Target="../tags/tag857.xml"/><Relationship Id="rId3" Type="http://schemas.openxmlformats.org/officeDocument/2006/relationships/tags" Target="../tags/tag858.xml"/><Relationship Id="rId4" Type="http://schemas.openxmlformats.org/officeDocument/2006/relationships/tags" Target="../tags/tag859.xml"/><Relationship Id="rId5" Type="http://schemas.openxmlformats.org/officeDocument/2006/relationships/tags" Target="../tags/tag860.xml"/><Relationship Id="rId6" Type="http://schemas.openxmlformats.org/officeDocument/2006/relationships/tags" Target="../tags/tag861.xml"/><Relationship Id="rId7" Type="http://schemas.openxmlformats.org/officeDocument/2006/relationships/tags" Target="../tags/tag862.xml"/><Relationship Id="rId8" Type="http://schemas.openxmlformats.org/officeDocument/2006/relationships/tags" Target="../tags/tag863.xml"/><Relationship Id="rId9" Type="http://schemas.openxmlformats.org/officeDocument/2006/relationships/tags" Target="../tags/tag864.xml"/><Relationship Id="rId10" Type="http://schemas.openxmlformats.org/officeDocument/2006/relationships/tags" Target="../tags/tag865.xml"/><Relationship Id="rId11" Type="http://schemas.openxmlformats.org/officeDocument/2006/relationships/tags" Target="../tags/tag866.xml"/><Relationship Id="rId12" Type="http://schemas.openxmlformats.org/officeDocument/2006/relationships/tags" Target="../tags/tag867.xml"/><Relationship Id="rId13" Type="http://schemas.openxmlformats.org/officeDocument/2006/relationships/tags" Target="../tags/tag868.xml"/><Relationship Id="rId14" Type="http://schemas.openxmlformats.org/officeDocument/2006/relationships/tags" Target="../tags/tag869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0.xml"/><Relationship Id="rId2" Type="http://schemas.openxmlformats.org/officeDocument/2006/relationships/tags" Target="../tags/tag871.xml"/><Relationship Id="rId3" Type="http://schemas.openxmlformats.org/officeDocument/2006/relationships/tags" Target="../tags/tag872.xml"/><Relationship Id="rId4" Type="http://schemas.openxmlformats.org/officeDocument/2006/relationships/tags" Target="../tags/tag873.xml"/><Relationship Id="rId5" Type="http://schemas.openxmlformats.org/officeDocument/2006/relationships/tags" Target="../tags/tag874.xml"/><Relationship Id="rId6" Type="http://schemas.openxmlformats.org/officeDocument/2006/relationships/tags" Target="../tags/tag875.xml"/><Relationship Id="rId7" Type="http://schemas.openxmlformats.org/officeDocument/2006/relationships/tags" Target="../tags/tag876.xml"/><Relationship Id="rId8" Type="http://schemas.openxmlformats.org/officeDocument/2006/relationships/tags" Target="../tags/tag877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8.xml"/><Relationship Id="rId2" Type="http://schemas.openxmlformats.org/officeDocument/2006/relationships/tags" Target="../tags/tag879.xml"/><Relationship Id="rId3" Type="http://schemas.openxmlformats.org/officeDocument/2006/relationships/tags" Target="../tags/tag88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1.xml"/><Relationship Id="rId2" Type="http://schemas.openxmlformats.org/officeDocument/2006/relationships/tags" Target="../tags/tag882.xml"/><Relationship Id="rId3" Type="http://schemas.openxmlformats.org/officeDocument/2006/relationships/tags" Target="../tags/tag883.xml"/><Relationship Id="rId4" Type="http://schemas.openxmlformats.org/officeDocument/2006/relationships/tags" Target="../tags/tag884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85.xml"/><Relationship Id="rId2" Type="http://schemas.openxmlformats.org/officeDocument/2006/relationships/tags" Target="../tags/tag886.xml"/><Relationship Id="rId3" Type="http://schemas.openxmlformats.org/officeDocument/2006/relationships/tags" Target="../tags/tag887.xml"/><Relationship Id="rId4" Type="http://schemas.openxmlformats.org/officeDocument/2006/relationships/tags" Target="../tags/tag888.xml"/><Relationship Id="rId5" Type="http://schemas.openxmlformats.org/officeDocument/2006/relationships/tags" Target="../tags/tag889.xml"/><Relationship Id="rId6" Type="http://schemas.openxmlformats.org/officeDocument/2006/relationships/tags" Target="../tags/tag890.xml"/><Relationship Id="rId7" Type="http://schemas.openxmlformats.org/officeDocument/2006/relationships/tags" Target="../tags/tag891.xml"/><Relationship Id="rId8" Type="http://schemas.openxmlformats.org/officeDocument/2006/relationships/tags" Target="../tags/tag892.xml"/><Relationship Id="rId9" Type="http://schemas.openxmlformats.org/officeDocument/2006/relationships/tags" Target="../tags/tag893.xml"/><Relationship Id="rId10" Type="http://schemas.openxmlformats.org/officeDocument/2006/relationships/tags" Target="../tags/tag894.xml"/><Relationship Id="rId11" Type="http://schemas.openxmlformats.org/officeDocument/2006/relationships/tags" Target="../tags/tag895.xml"/><Relationship Id="rId12" Type="http://schemas.openxmlformats.org/officeDocument/2006/relationships/tags" Target="../tags/tag89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97.xml"/><Relationship Id="rId2" Type="http://schemas.openxmlformats.org/officeDocument/2006/relationships/tags" Target="../tags/tag898.xml"/><Relationship Id="rId3" Type="http://schemas.openxmlformats.org/officeDocument/2006/relationships/tags" Target="../tags/tag899.xml"/><Relationship Id="rId4" Type="http://schemas.openxmlformats.org/officeDocument/2006/relationships/tags" Target="../tags/tag900.xml"/><Relationship Id="rId5" Type="http://schemas.openxmlformats.org/officeDocument/2006/relationships/tags" Target="../tags/tag901.xml"/><Relationship Id="rId6" Type="http://schemas.openxmlformats.org/officeDocument/2006/relationships/tags" Target="../tags/tag902.xml"/><Relationship Id="rId7" Type="http://schemas.openxmlformats.org/officeDocument/2006/relationships/tags" Target="../tags/tag903.xml"/><Relationship Id="rId8" Type="http://schemas.openxmlformats.org/officeDocument/2006/relationships/tags" Target="../tags/tag904.xml"/><Relationship Id="rId9" Type="http://schemas.openxmlformats.org/officeDocument/2006/relationships/tags" Target="../tags/tag905.xml"/><Relationship Id="rId10" Type="http://schemas.openxmlformats.org/officeDocument/2006/relationships/tags" Target="../tags/tag906.xml"/><Relationship Id="rId11" Type="http://schemas.openxmlformats.org/officeDocument/2006/relationships/tags" Target="../tags/tag907.xml"/><Relationship Id="rId12" Type="http://schemas.openxmlformats.org/officeDocument/2006/relationships/tags" Target="../tags/tag908.xml"/><Relationship Id="rId13" Type="http://schemas.openxmlformats.org/officeDocument/2006/relationships/tags" Target="../tags/tag909.xml"/><Relationship Id="rId14" Type="http://schemas.openxmlformats.org/officeDocument/2006/relationships/tags" Target="../tags/tag910.xml"/><Relationship Id="rId15" Type="http://schemas.openxmlformats.org/officeDocument/2006/relationships/tags" Target="../tags/tag911.xml"/><Relationship Id="rId16" Type="http://schemas.openxmlformats.org/officeDocument/2006/relationships/tags" Target="../tags/tag912.xml"/><Relationship Id="rId17" Type="http://schemas.openxmlformats.org/officeDocument/2006/relationships/tags" Target="../tags/tag913.xml"/><Relationship Id="rId18" Type="http://schemas.openxmlformats.org/officeDocument/2006/relationships/tags" Target="../tags/tag914.xml"/><Relationship Id="rId19" Type="http://schemas.openxmlformats.org/officeDocument/2006/relationships/tags" Target="../tags/tag915.xml"/><Relationship Id="rId20" Type="http://schemas.openxmlformats.org/officeDocument/2006/relationships/tags" Target="../tags/tag916.xml"/><Relationship Id="rId21" Type="http://schemas.openxmlformats.org/officeDocument/2006/relationships/tags" Target="../tags/tag917.xml"/><Relationship Id="rId22" Type="http://schemas.openxmlformats.org/officeDocument/2006/relationships/tags" Target="../tags/tag918.xml"/><Relationship Id="rId23" Type="http://schemas.openxmlformats.org/officeDocument/2006/relationships/tags" Target="../tags/tag919.xml"/><Relationship Id="rId24" Type="http://schemas.openxmlformats.org/officeDocument/2006/relationships/tags" Target="../tags/tag920.xml"/><Relationship Id="rId25" Type="http://schemas.openxmlformats.org/officeDocument/2006/relationships/tags" Target="../tags/tag921.xml"/><Relationship Id="rId26" Type="http://schemas.openxmlformats.org/officeDocument/2006/relationships/tags" Target="../tags/tag922.xml"/><Relationship Id="rId27" Type="http://schemas.openxmlformats.org/officeDocument/2006/relationships/tags" Target="../tags/tag923.xml"/><Relationship Id="rId28" Type="http://schemas.openxmlformats.org/officeDocument/2006/relationships/tags" Target="../tags/tag924.xml"/><Relationship Id="rId29" Type="http://schemas.openxmlformats.org/officeDocument/2006/relationships/tags" Target="../tags/tag925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6.xml"/><Relationship Id="rId2" Type="http://schemas.openxmlformats.org/officeDocument/2006/relationships/tags" Target="../tags/tag927.xml"/><Relationship Id="rId3" Type="http://schemas.openxmlformats.org/officeDocument/2006/relationships/tags" Target="../tags/tag928.xml"/><Relationship Id="rId4" Type="http://schemas.openxmlformats.org/officeDocument/2006/relationships/tags" Target="../tags/tag929.xml"/><Relationship Id="rId5" Type="http://schemas.openxmlformats.org/officeDocument/2006/relationships/tags" Target="../tags/tag930.xml"/><Relationship Id="rId6" Type="http://schemas.openxmlformats.org/officeDocument/2006/relationships/tags" Target="../tags/tag931.xml"/><Relationship Id="rId7" Type="http://schemas.openxmlformats.org/officeDocument/2006/relationships/tags" Target="../tags/tag932.xml"/><Relationship Id="rId8" Type="http://schemas.openxmlformats.org/officeDocument/2006/relationships/tags" Target="../tags/tag933.xml"/><Relationship Id="rId9" Type="http://schemas.openxmlformats.org/officeDocument/2006/relationships/tags" Target="../tags/tag934.xml"/><Relationship Id="rId10" Type="http://schemas.openxmlformats.org/officeDocument/2006/relationships/tags" Target="../tags/tag935.xml"/><Relationship Id="rId11" Type="http://schemas.openxmlformats.org/officeDocument/2006/relationships/tags" Target="../tags/tag936.xml"/><Relationship Id="rId12" Type="http://schemas.openxmlformats.org/officeDocument/2006/relationships/tags" Target="../tags/tag937.xml"/><Relationship Id="rId13" Type="http://schemas.openxmlformats.org/officeDocument/2006/relationships/tags" Target="../tags/tag938.xml"/><Relationship Id="rId14" Type="http://schemas.openxmlformats.org/officeDocument/2006/relationships/tags" Target="../tags/tag939.xml"/><Relationship Id="rId15" Type="http://schemas.openxmlformats.org/officeDocument/2006/relationships/tags" Target="../tags/tag940.xml"/><Relationship Id="rId16" Type="http://schemas.openxmlformats.org/officeDocument/2006/relationships/tags" Target="../tags/tag941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42.xml"/><Relationship Id="rId2" Type="http://schemas.openxmlformats.org/officeDocument/2006/relationships/tags" Target="../tags/tag943.xml"/><Relationship Id="rId3" Type="http://schemas.openxmlformats.org/officeDocument/2006/relationships/tags" Target="../tags/tag94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tags" Target="../tags/tag948.xml"/><Relationship Id="rId5" Type="http://schemas.openxmlformats.org/officeDocument/2006/relationships/tags" Target="../tags/tag949.xml"/><Relationship Id="rId6" Type="http://schemas.openxmlformats.org/officeDocument/2006/relationships/tags" Target="../tags/tag950.xml"/><Relationship Id="rId7" Type="http://schemas.openxmlformats.org/officeDocument/2006/relationships/tags" Target="../tags/tag951.xml"/><Relationship Id="rId8" Type="http://schemas.openxmlformats.org/officeDocument/2006/relationships/tags" Target="../tags/tag952.xml"/><Relationship Id="rId9" Type="http://schemas.openxmlformats.org/officeDocument/2006/relationships/tags" Target="../tags/tag953.xml"/><Relationship Id="rId10" Type="http://schemas.openxmlformats.org/officeDocument/2006/relationships/tags" Target="../tags/tag954.xml"/><Relationship Id="rId11" Type="http://schemas.openxmlformats.org/officeDocument/2006/relationships/tags" Target="../tags/tag955.xml"/><Relationship Id="rId12" Type="http://schemas.openxmlformats.org/officeDocument/2006/relationships/tags" Target="../tags/tag95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57.xml"/><Relationship Id="rId2" Type="http://schemas.openxmlformats.org/officeDocument/2006/relationships/tags" Target="../tags/tag958.xml"/><Relationship Id="rId3" Type="http://schemas.openxmlformats.org/officeDocument/2006/relationships/tags" Target="../tags/tag959.xml"/><Relationship Id="rId4" Type="http://schemas.openxmlformats.org/officeDocument/2006/relationships/tags" Target="../tags/tag960.xml"/><Relationship Id="rId5" Type="http://schemas.openxmlformats.org/officeDocument/2006/relationships/tags" Target="../tags/tag961.xml"/><Relationship Id="rId6" Type="http://schemas.openxmlformats.org/officeDocument/2006/relationships/tags" Target="../tags/tag962.xml"/><Relationship Id="rId7" Type="http://schemas.openxmlformats.org/officeDocument/2006/relationships/tags" Target="../tags/tag963.xml"/><Relationship Id="rId8" Type="http://schemas.openxmlformats.org/officeDocument/2006/relationships/tags" Target="../tags/tag964.xml"/><Relationship Id="rId9" Type="http://schemas.openxmlformats.org/officeDocument/2006/relationships/tags" Target="../tags/tag965.xml"/><Relationship Id="rId1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6.xml"/><Relationship Id="rId2" Type="http://schemas.openxmlformats.org/officeDocument/2006/relationships/tags" Target="../tags/tag967.xml"/><Relationship Id="rId3" Type="http://schemas.openxmlformats.org/officeDocument/2006/relationships/tags" Target="../tags/tag968.xml"/><Relationship Id="rId4" Type="http://schemas.openxmlformats.org/officeDocument/2006/relationships/tags" Target="../tags/tag969.xml"/><Relationship Id="rId5" Type="http://schemas.openxmlformats.org/officeDocument/2006/relationships/tags" Target="../tags/tag970.xml"/><Relationship Id="rId6" Type="http://schemas.openxmlformats.org/officeDocument/2006/relationships/tags" Target="../tags/tag971.xml"/><Relationship Id="rId7" Type="http://schemas.openxmlformats.org/officeDocument/2006/relationships/tags" Target="../tags/tag972.xml"/><Relationship Id="rId8" Type="http://schemas.openxmlformats.org/officeDocument/2006/relationships/tags" Target="../tags/tag973.xml"/><Relationship Id="rId9" Type="http://schemas.openxmlformats.org/officeDocument/2006/relationships/tags" Target="../tags/tag974.xml"/><Relationship Id="rId10" Type="http://schemas.openxmlformats.org/officeDocument/2006/relationships/tags" Target="../tags/tag975.xml"/><Relationship Id="rId11" Type="http://schemas.openxmlformats.org/officeDocument/2006/relationships/tags" Target="../tags/tag976.xml"/><Relationship Id="rId12" Type="http://schemas.openxmlformats.org/officeDocument/2006/relationships/tags" Target="../tags/tag977.xml"/><Relationship Id="rId13" Type="http://schemas.openxmlformats.org/officeDocument/2006/relationships/tags" Target="../tags/tag978.xml"/><Relationship Id="rId14" Type="http://schemas.openxmlformats.org/officeDocument/2006/relationships/tags" Target="../tags/tag979.xml"/><Relationship Id="rId15" Type="http://schemas.openxmlformats.org/officeDocument/2006/relationships/tags" Target="../tags/tag980.xml"/><Relationship Id="rId16" Type="http://schemas.openxmlformats.org/officeDocument/2006/relationships/tags" Target="../tags/tag981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82.xml"/><Relationship Id="rId2" Type="http://schemas.openxmlformats.org/officeDocument/2006/relationships/tags" Target="../tags/tag983.xml"/><Relationship Id="rId3" Type="http://schemas.openxmlformats.org/officeDocument/2006/relationships/tags" Target="../tags/tag98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学校数字化：教育信息化进程的关键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学校数字化的背景与意义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学校数字化的核心内容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学校数字化的实施策略与路径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学校数字化的挑战与对策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学校数字化的未来展望与趋势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学校数字化的背景与意义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数字化时代的到来</a:t>
            </a:r>
            <a:endParaRPr altLang="en-US" lang="zh-CN"/>
          </a:p>
        </p:txBody>
      </p:sp>
      <p:sp>
        <p:nvSpPr>
          <p:cNvPr id="10517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数字化时代的特征与影响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信息技术的发展与普及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互联网的广泛应用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学校数字化与教育信息化的关系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教育信息化的发展趋势</a:t>
            </a:r>
            <a:endParaRPr altLang="en-US" lang="zh-CN"/>
          </a:p>
        </p:txBody>
      </p:sp>
      <p:sp>
        <p:nvSpPr>
          <p:cNvPr id="10520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数字化教育资源建设不断加强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信息技术在教育领域的应用不断深入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信息化教育教学模式不断创新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信息化教育治理能力不断提升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学校数字化的必要性与重要性</a:t>
            </a:r>
            <a:endParaRPr altLang="en-US" lang="zh-CN"/>
          </a:p>
        </p:txBody>
      </p:sp>
      <p:sp>
        <p:nvSpPr>
          <p:cNvPr id="105237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7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7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适应信息化时代的发展需求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237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8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8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提高教育质量和效率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238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8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8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促进教育公平和普及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239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9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9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提升学校管理和服务水平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学校数字化的核心内容</a:t>
            </a:r>
            <a:endParaRPr altLang="en-US" lang="zh-CN"/>
          </a:p>
        </p:txBody>
      </p:sp>
      <p:sp>
        <p:nvSpPr>
          <p:cNvPr id="105268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数字化校园建设</a:t>
            </a:r>
            <a:endParaRPr altLang="en-US" lang="zh-CN"/>
          </a:p>
        </p:txBody>
      </p:sp>
      <p:sp>
        <p:nvSpPr>
          <p:cNvPr id="105342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2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2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数字化校园的定义和目标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342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3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3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数字化校园的建设内容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343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3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3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数字化校园的建设步骤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344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4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4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数字化校园的建设意义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数字化教学资源建设</a:t>
            </a:r>
            <a:endParaRPr altLang="en-US" lang="zh-CN"/>
          </a:p>
        </p:txBody>
      </p:sp>
      <p:sp>
        <p:nvSpPr>
          <p:cNvPr id="105373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3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3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数字化教学资源的定义和分类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73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4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4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数字化教学资源建设的意义和价值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74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4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4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数字化教学资源建设的实践案例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75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5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75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数字化教学资源建设的未来发展趋势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数字化教学环境建设</a:t>
            </a:r>
            <a:endParaRPr altLang="en-US" lang="zh-CN"/>
          </a:p>
        </p:txBody>
      </p:sp>
      <p:sp>
        <p:nvSpPr>
          <p:cNvPr id="10540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0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硬件设施：建设数字化教室、实验室、图书馆等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软件资源：开发数字化教学资源，如电子教材、课件等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网络覆盖：实现校园无线网络全覆盖，方便师生随时随地访问数字化资源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数字化管理：建立数字化教务管理系统，提高教学管理效率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数字化管理服务建设</a:t>
            </a:r>
            <a:endParaRPr altLang="en-US" lang="zh-CN"/>
          </a:p>
        </p:txBody>
      </p:sp>
      <p:sp>
        <p:nvSpPr>
          <p:cNvPr id="105435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5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5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数字化管理服务定义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35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6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6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数字化管理服务功能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36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6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6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数字化管理服务应用场景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37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7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37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数字化管理服务发展趋势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学校数字化的实施策略与路径</a:t>
            </a:r>
            <a:endParaRPr altLang="en-US" lang="zh-CN"/>
          </a:p>
        </p:txBody>
      </p:sp>
      <p:sp>
        <p:nvSpPr>
          <p:cNvPr id="10546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制定数字化战略规划</a:t>
            </a:r>
            <a:endParaRPr altLang="en-US" lang="zh-CN"/>
          </a:p>
        </p:txBody>
      </p:sp>
      <p:sp>
        <p:nvSpPr>
          <p:cNvPr id="1055402" name="图形"/>
          <p:cNvSpPr/>
          <p:nvPr>
            <p:custDataLst>
              <p:tags r:id="rId1"/>
            </p:custDataLst>
          </p:nvPr>
        </p:nvSpPr>
        <p:spPr>
          <a:xfrm>
            <a:off x="608400" y="1562182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5404" name="任意多边形 18"/>
          <p:cNvSpPr/>
          <p:nvPr>
            <p:custDataLst>
              <p:tags r:id="rId2"/>
            </p:custDataLst>
          </p:nvPr>
        </p:nvSpPr>
        <p:spPr>
          <a:xfrm>
            <a:off x="10639107" y="1562182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5406" name="标题"/>
          <p:cNvSpPr txBox="1"/>
          <p:nvPr>
            <p:custDataLst>
              <p:tags r:id="rId3"/>
            </p:custDataLst>
          </p:nvPr>
        </p:nvSpPr>
        <p:spPr>
          <a:xfrm>
            <a:off x="638244" y="1632664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5408" name="正文"/>
          <p:cNvSpPr txBox="1"/>
          <p:nvPr>
            <p:custDataLst>
              <p:tags r:id="rId4"/>
            </p:custDataLst>
          </p:nvPr>
        </p:nvSpPr>
        <p:spPr>
          <a:xfrm>
            <a:off x="1758340" y="1632664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明确数字化目标：制定数字化战略规划，首先要明确学校数字化建设的目标，包括提高教育质量、促进教育公平、提升教育效率等方面。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29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661824" y="1730450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5410" name="图形"/>
          <p:cNvSpPr/>
          <p:nvPr>
            <p:custDataLst>
              <p:tags r:id="rId6"/>
            </p:custDataLst>
          </p:nvPr>
        </p:nvSpPr>
        <p:spPr>
          <a:xfrm>
            <a:off x="608400" y="2763555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5412" name="任意多边形 22"/>
          <p:cNvSpPr/>
          <p:nvPr>
            <p:custDataLst>
              <p:tags r:id="rId7"/>
            </p:custDataLst>
          </p:nvPr>
        </p:nvSpPr>
        <p:spPr>
          <a:xfrm>
            <a:off x="10639107" y="2763555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5414" name="标题"/>
          <p:cNvSpPr txBox="1"/>
          <p:nvPr>
            <p:custDataLst>
              <p:tags r:id="rId8"/>
            </p:custDataLst>
          </p:nvPr>
        </p:nvSpPr>
        <p:spPr>
          <a:xfrm>
            <a:off x="638244" y="2834038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5416" name="正文"/>
          <p:cNvSpPr txBox="1"/>
          <p:nvPr>
            <p:custDataLst>
              <p:tags r:id="rId9"/>
            </p:custDataLst>
          </p:nvPr>
        </p:nvSpPr>
        <p:spPr>
          <a:xfrm>
            <a:off x="1758340" y="2834038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分析数字化现状：对学校现有的数字化设施、资源、应用等方面进行全面分析，了解学校数字化建设的现状和存在的问题，为制定数字化战略规划提供依据。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1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661824" y="2931189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5418" name="图形"/>
          <p:cNvSpPr/>
          <p:nvPr>
            <p:custDataLst>
              <p:tags r:id="rId11"/>
            </p:custDataLst>
          </p:nvPr>
        </p:nvSpPr>
        <p:spPr>
          <a:xfrm>
            <a:off x="608400" y="3964929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5420" name="任意多边形 22"/>
          <p:cNvSpPr/>
          <p:nvPr>
            <p:custDataLst>
              <p:tags r:id="rId12"/>
            </p:custDataLst>
          </p:nvPr>
        </p:nvSpPr>
        <p:spPr>
          <a:xfrm>
            <a:off x="10639107" y="3964929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5422" name="标题"/>
          <p:cNvSpPr txBox="1"/>
          <p:nvPr>
            <p:custDataLst>
              <p:tags r:id="rId13"/>
            </p:custDataLst>
          </p:nvPr>
        </p:nvSpPr>
        <p:spPr>
          <a:xfrm>
            <a:off x="638244" y="4035411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5424" name="正文"/>
          <p:cNvSpPr txBox="1"/>
          <p:nvPr>
            <p:custDataLst>
              <p:tags r:id="rId14"/>
            </p:custDataLst>
          </p:nvPr>
        </p:nvSpPr>
        <p:spPr>
          <a:xfrm>
            <a:off x="1758340" y="4035411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制定数字化规划：根据数字化目标和分析结果，制定数字化战略规划，包括数字化基础设施建设、数字化资源建设、数字化应用推广等方面的规划，确保数字化建设的有序推进。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3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661824" y="4132562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5426" name="图形"/>
          <p:cNvSpPr/>
          <p:nvPr>
            <p:custDataLst>
              <p:tags r:id="rId16"/>
            </p:custDataLst>
          </p:nvPr>
        </p:nvSpPr>
        <p:spPr>
          <a:xfrm>
            <a:off x="608400" y="5165667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55428" name="任意多边形 22"/>
          <p:cNvSpPr/>
          <p:nvPr>
            <p:custDataLst>
              <p:tags r:id="rId17"/>
            </p:custDataLst>
          </p:nvPr>
        </p:nvSpPr>
        <p:spPr>
          <a:xfrm>
            <a:off x="10639107" y="5165667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5430" name="标题"/>
          <p:cNvSpPr txBox="1"/>
          <p:nvPr>
            <p:custDataLst>
              <p:tags r:id="rId18"/>
            </p:custDataLst>
          </p:nvPr>
        </p:nvSpPr>
        <p:spPr>
          <a:xfrm>
            <a:off x="638244" y="5236784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5432" name="正文"/>
          <p:cNvSpPr txBox="1"/>
          <p:nvPr>
            <p:custDataLst>
              <p:tags r:id="rId19"/>
            </p:custDataLst>
          </p:nvPr>
        </p:nvSpPr>
        <p:spPr>
          <a:xfrm>
            <a:off x="1758340" y="5236784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落实数字化措施：制定数字化战略规划后，要落实各项数字化措施，包括加强数字化基础设施建设、推进数字化资源建设、推广数字化应用等，确保数字化建设的有效实施。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735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661824" y="5333936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加强数字化基础设施建设</a:t>
            </a:r>
            <a:endParaRPr altLang="en-US" lang="zh-CN"/>
          </a:p>
        </p:txBody>
      </p:sp>
      <p:sp>
        <p:nvSpPr>
          <p:cNvPr id="10557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提升网络覆盖和速度：建设高速、稳定的校园网络，实现全覆盖，提高网络速度，满足教学和管理的需要。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建设数据中心：建立稳定、安全的数据中心，实现数据集中存储和管理，保障数据安全和可靠性。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升级硬件设备：更新和升级学校的计算机、服务器、存储设备等硬件设备，提高设备性能和稳定性。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完善数字化环境：建设数字化教室、实验室、图书馆等数字化环境，提供更加便捷、高效的学习和教学体验。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推进数字化教学资源建设</a:t>
            </a:r>
            <a:endParaRPr altLang="en-US" lang="zh-CN"/>
          </a:p>
        </p:txBody>
      </p:sp>
      <p:sp>
        <p:nvSpPr>
          <p:cNvPr id="105603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3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3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3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3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数字化教学资源建设的路径与步骤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604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4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4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数字化教学资源建设的实施策略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4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5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数字化教学资源建设的重要性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605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5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5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数字化教学资源定义与分类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提升数字化教学应用能力</a:t>
            </a:r>
            <a:endParaRPr altLang="en-US" lang="zh-CN"/>
          </a:p>
        </p:txBody>
      </p:sp>
      <p:sp>
        <p:nvSpPr>
          <p:cNvPr id="10563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3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3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3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3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建设数字化教学资源：提供丰富的教学资源，满足不同学科的需求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3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培训教师：提高数字化教学技能，掌握数字化教学工具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3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推广数字化教学：鼓励教师采用数字化教学方式，提高教学效果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3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建立数字化教学评估机制：对数字化教学应用能力进行评估，促进教师不断提升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学校数字化的挑战与对策</a:t>
            </a:r>
            <a:endParaRPr altLang="en-US" lang="zh-CN"/>
          </a:p>
        </p:txBody>
      </p:sp>
      <p:sp>
        <p:nvSpPr>
          <p:cNvPr id="105664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技术难题与解决方案</a:t>
            </a:r>
            <a:endParaRPr altLang="en-US" lang="zh-CN"/>
          </a:p>
        </p:txBody>
      </p:sp>
      <p:sp>
        <p:nvSpPr>
          <p:cNvPr id="105738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技术难题：缺乏专业的技术人员和设备，数字化进程缓慢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8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解决方案：加强技术培训，提高教师和学生的数字化素养；引进先进的技术和设备，提高数字化水平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9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技术难题：数字化资源不足，难以满足教学需求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9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解决方案：加强数字化资源的建设，提高资源的质量和数量；推广数字化资源的使用，提高资源利用率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资源整合与共享策略</a:t>
            </a:r>
            <a:endParaRPr altLang="en-US" lang="zh-CN"/>
          </a:p>
        </p:txBody>
      </p:sp>
      <p:sp>
        <p:nvSpPr>
          <p:cNvPr id="105768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资源整合：将学校内各部门、各学科的资源进行整合，实现资源共享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8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8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8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共享策略：制定资源共享的规则和标准，促进资源在全校范围内的流通和利用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8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9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9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数字化平台：搭建数字化平台，为资源整合与共享提供技术支持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9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9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9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持续改进：不断优化资源整合与共享策略，提高学校教育信息化的水平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0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0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教师培训与专业发展路径</a:t>
            </a:r>
            <a:endParaRPr altLang="en-US" lang="zh-CN"/>
          </a:p>
        </p:txBody>
      </p:sp>
      <p:sp>
        <p:nvSpPr>
          <p:cNvPr id="105799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9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9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9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99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0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0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0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0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0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1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1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1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1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1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02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02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02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02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数字化技能培训：提高教师数字化技能水平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2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合作与分享：组织教师分享会，促进数字化教学经验交流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持续专业发展：建立教师专业发展路径，促进持续学习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创新教学方法：引导教师运用数字化工具创新教学方法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信息安全与保障措施</a:t>
            </a:r>
            <a:endParaRPr altLang="en-US" lang="zh-CN"/>
          </a:p>
        </p:txBody>
      </p:sp>
      <p:sp>
        <p:nvSpPr>
          <p:cNvPr id="10583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加强信息安全管理人员的培训和教育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保障学校数字化信息安全的重要性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建立完善的信息安全管理制度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采用先进的信息安全技术手段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学校数字化的未来展望与趋势</a:t>
            </a:r>
            <a:endParaRPr altLang="en-US" lang="zh-CN"/>
          </a:p>
        </p:txBody>
      </p:sp>
      <p:sp>
        <p:nvSpPr>
          <p:cNvPr id="105863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智能化、个性化教育服务的发展前景</a:t>
            </a:r>
            <a:endParaRPr altLang="en-US" lang="zh-CN"/>
          </a:p>
        </p:txBody>
      </p:sp>
      <p:sp>
        <p:nvSpPr>
          <p:cNvPr id="10593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3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3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智能化教育服务：随着人工智能技术的不断发展，未来学校数字化将更加注重智能化教育服务。例如，利用人工智能技术实现智能推荐学习资源、智能评估学习成果等功能，提高教育效率和质量。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3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3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服务：每个学生都有不同的学习需求和特点，未来学校数字化将更加注重个性化教育服务。例如，通过大数据分析学生的学习情况和兴趣爱好，为他们提供定制化的学习计划和资源推荐，促进个性化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3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3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未来学校数字化将更加注重与其他领域的跨界合作与创新。例如，与科技企业合作开发智能教育产品和服务，与医疗机构合作探索健康教育和心理辅导等方面的应用，为学校提供更全面的数字化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3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4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网络安全与隐私保护：随着学校数字化的不断推进，网络安全和隐私保护问题也日益突出。未来学校数字化将更加注重网络安全和隐私保护措施的完善，确保学生和教师的个人信息不被泄露和滥用。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跨学科、跨领域合作与创新的可能性</a:t>
            </a:r>
            <a:endParaRPr altLang="en-US" lang="zh-CN"/>
          </a:p>
        </p:txBody>
      </p:sp>
      <p:sp>
        <p:nvSpPr>
          <p:cNvPr id="1059688" name="任意多边形 20"/>
          <p:cNvSpPr/>
          <p:nvPr>
            <p:custDataLst>
              <p:tags r:id="rId1"/>
            </p:custDataLst>
          </p:nvPr>
        </p:nvSpPr>
        <p:spPr>
          <a:xfrm rot="2700000">
            <a:off x="2965656" y="1490400"/>
            <a:ext cx="1277542" cy="127976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6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2611102" y="3219660"/>
            <a:ext cx="1987108" cy="30307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跨学科合作：不同学科之间的交叉融合，促进教育内容的更新和扩展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92" name="矩形 42"/>
          <p:cNvSpPr/>
          <p:nvPr>
            <p:custDataLst>
              <p:tags r:id="rId3"/>
            </p:custDataLst>
          </p:nvPr>
        </p:nvSpPr>
        <p:spPr>
          <a:xfrm>
            <a:off x="2742923" y="2843678"/>
            <a:ext cx="1723609" cy="122058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694" name="任意多边形 18"/>
          <p:cNvSpPr/>
          <p:nvPr>
            <p:custDataLst>
              <p:tags r:id="rId4"/>
            </p:custDataLst>
          </p:nvPr>
        </p:nvSpPr>
        <p:spPr>
          <a:xfrm rot="5400000">
            <a:off x="5454674" y="1490400"/>
            <a:ext cx="1277542" cy="127976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6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5099471" y="3219660"/>
            <a:ext cx="1987108" cy="30307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跨领域合作：学校与科技公司、研究机构等合作，共同推动数字化教育的发展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98" name="矩形 43"/>
          <p:cNvSpPr/>
          <p:nvPr>
            <p:custDataLst>
              <p:tags r:id="rId6"/>
            </p:custDataLst>
          </p:nvPr>
        </p:nvSpPr>
        <p:spPr>
          <a:xfrm>
            <a:off x="5231292" y="2843678"/>
            <a:ext cx="1723609" cy="122058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7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942393" y="1490400"/>
            <a:ext cx="1277542" cy="127976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7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7587839" y="3219660"/>
            <a:ext cx="1987108" cy="30307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创新的可能性：利用先进技术，如人工智能、大数据等，探索新的教育模式和教学方法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04" name="矩形 44"/>
          <p:cNvSpPr/>
          <p:nvPr>
            <p:custDataLst>
              <p:tags r:id="rId9"/>
            </p:custDataLst>
          </p:nvPr>
        </p:nvSpPr>
        <p:spPr>
          <a:xfrm>
            <a:off x="7719011" y="2843678"/>
            <a:ext cx="1723609" cy="122058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全球化、开放化教育资源的共享趋势</a:t>
            </a:r>
            <a:endParaRPr altLang="en-US" lang="zh-CN"/>
          </a:p>
        </p:txBody>
      </p:sp>
      <p:sp>
        <p:nvSpPr>
          <p:cNvPr id="1059992" name="梯形 7"/>
          <p:cNvSpPr/>
          <p:nvPr>
            <p:custDataLst>
              <p:tags r:id="rId1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59994" name="任意多边形: 形状 9"/>
          <p:cNvSpPr/>
          <p:nvPr>
            <p:custDataLst>
              <p:tags r:id="rId2"/>
            </p:custDataLst>
          </p:nvPr>
        </p:nvSpPr>
        <p:spPr>
          <a:xfrm>
            <a:off x="689729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59996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9998" name="正文"/>
          <p:cNvSpPr txBox="1"/>
          <p:nvPr>
            <p:custDataLst>
              <p:tags r:id="rId4"/>
            </p:custDataLst>
          </p:nvPr>
        </p:nvSpPr>
        <p:spPr>
          <a:xfrm>
            <a:off x="736747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全球化教育资源共享：随着互联网技术的发展，教育资源不再局限于地域，全球范围内的优质教育资源可以通过网络实现共享。学校数字化进程将促进全球教育资源的整合，为学生提供更广阔的学习机会和更丰富的学习内容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60000" name="梯形 40"/>
          <p:cNvSpPr/>
          <p:nvPr>
            <p:custDataLst>
              <p:tags r:id="rId5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60002" name="任意多边形: 形状 41"/>
          <p:cNvSpPr/>
          <p:nvPr>
            <p:custDataLst>
              <p:tags r:id="rId6"/>
            </p:custDataLst>
          </p:nvPr>
        </p:nvSpPr>
        <p:spPr>
          <a:xfrm>
            <a:off x="3513993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60004" name="矩形: 圆顶角 42"/>
          <p:cNvSpPr/>
          <p:nvPr>
            <p:custDataLst>
              <p:tags r:id="rId7"/>
            </p:custDataLst>
          </p:nvPr>
        </p:nvSpPr>
        <p:spPr>
          <a:xfrm flipH="1">
            <a:off x="3432664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60006" name="正文"/>
          <p:cNvSpPr txBox="1"/>
          <p:nvPr>
            <p:custDataLst>
              <p:tags r:id="rId8"/>
            </p:custDataLst>
          </p:nvPr>
        </p:nvSpPr>
        <p:spPr>
          <a:xfrm>
            <a:off x="3561011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开放化教育资源建设：学校数字化将推动教育资源的开放化，鼓励教育机构、教师、学生和社会各界共同参与教育资源的建设。开放化的教育资源将促进知识共享和创新，提高教育质量和效益。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60008" name="梯形 46"/>
          <p:cNvSpPr/>
          <p:nvPr>
            <p:custDataLst>
              <p:tags r:id="rId9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60010" name="任意多边形: 形状 47"/>
          <p:cNvSpPr/>
          <p:nvPr>
            <p:custDataLst>
              <p:tags r:id="rId10"/>
            </p:custDataLst>
          </p:nvPr>
        </p:nvSpPr>
        <p:spPr>
          <a:xfrm>
            <a:off x="6338257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60012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928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60014" name="正文"/>
          <p:cNvSpPr txBox="1"/>
          <p:nvPr>
            <p:custDataLst>
              <p:tags r:id="rId12"/>
            </p:custDataLst>
          </p:nvPr>
        </p:nvSpPr>
        <p:spPr>
          <a:xfrm>
            <a:off x="6385275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个性化学习体验：学校数字化将使教育更加个性化，通过大数据分析和人工智能技术，为每个学生提供定制化的学习体验。学生可以根据自己的兴趣、能力和需求选择适合自己的学习资源和路径，提高学习效果和兴趣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60016" name="梯形 52"/>
          <p:cNvSpPr/>
          <p:nvPr>
            <p:custDataLst>
              <p:tags r:id="rId13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60018" name="任意多边形: 形状 53"/>
          <p:cNvSpPr/>
          <p:nvPr>
            <p:custDataLst>
              <p:tags r:id="rId14"/>
            </p:custDataLst>
          </p:nvPr>
        </p:nvSpPr>
        <p:spPr>
          <a:xfrm>
            <a:off x="9162521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60020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557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60022" name="正文"/>
          <p:cNvSpPr txBox="1"/>
          <p:nvPr>
            <p:custDataLst>
              <p:tags r:id="rId16"/>
            </p:custDataLst>
          </p:nvPr>
        </p:nvSpPr>
        <p:spPr>
          <a:xfrm>
            <a:off x="9208904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00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智能化教学辅助：学校数字化将借助人工智能、机器学习等技术，为教师提供智能化教学辅助。这些技术可以帮助教师更好地了解学生的学习情况，提供针对性的教学建议和资源推荐，提高教学效果和效率。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30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310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7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2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7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8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4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4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2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8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84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2023-12-15T15:19:50Z</dcterms:created>
  <dcterms:modified xsi:type="dcterms:W3CDTF">2023-12-15T15:19:50Z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4d75644e8f59476aa46ba17876d6ee13_21</vt:lpwstr>
  </property>
</Properties>
</file>