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5287" r:id="rId1"/>
    <p:sldMasterId id="2147485324" r:id="rId2"/>
  </p:sldMasterIdLst>
  <p:notesMasterIdLst>
    <p:notesMasterId r:id="rId3"/>
  </p:notesMasterIdLst>
  <p:sldIdLst>
    <p:sldId id="997" r:id="rId4"/>
    <p:sldId id="1001" r:id="rId5"/>
    <p:sldId id="1004" r:id="rId6"/>
    <p:sldId id="1007" r:id="rId7"/>
    <p:sldId id="1013" r:id="rId9"/>
    <p:sldId id="1016" r:id="rId10"/>
    <p:sldId id="1019" r:id="rId11"/>
    <p:sldId id="1022" r:id="rId12"/>
    <p:sldId id="1028" r:id="rId14"/>
    <p:sldId id="1031" r:id="rId15"/>
    <p:sldId id="1034" r:id="rId16"/>
    <p:sldId id="1037" r:id="rId17"/>
    <p:sldId id="1043" r:id="rId19"/>
    <p:sldId id="1046" r:id="rId20"/>
    <p:sldId id="1049" r:id="rId21"/>
    <p:sldId id="1052" r:id="rId22"/>
    <p:sldId id="1058" r:id="rId24"/>
    <p:sldId id="1061" r:id="rId25"/>
    <p:sldId id="1064" r:id="rId26"/>
    <p:sldId id="1067" r:id="rId2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tableStyles" Target="tableStyle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image" Target="../media/image1.png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image" Target="../media/image1.png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image" Target="../media/image4.png"/><Relationship Id="rId7" Type="http://schemas.openxmlformats.org/officeDocument/2006/relationships/tags" Target="../tags/tag16.xml"/><Relationship Id="rId8" Type="http://schemas.openxmlformats.org/officeDocument/2006/relationships/tags" Target="../tags/tag17.xml"/><Relationship Id="rId9" Type="http://schemas.openxmlformats.org/officeDocument/2006/relationships/image" Target="../media/image5.png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image" Target="../media/image1.png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tags" Target="../tags/tag28.xml"/><Relationship Id="rId10" Type="http://schemas.openxmlformats.org/officeDocument/2006/relationships/tags" Target="../tags/tag29.xml"/><Relationship Id="rId11" Type="http://schemas.openxmlformats.org/officeDocument/2006/relationships/image" Target="../media/image6.png"/><Relationship Id="rId12" Type="http://schemas.openxmlformats.org/officeDocument/2006/relationships/tags" Target="../tags/tag30.xml"/><Relationship Id="rId13" Type="http://schemas.openxmlformats.org/officeDocument/2006/relationships/image" Target="../media/image7.png"/><Relationship Id="rId14" Type="http://schemas.openxmlformats.org/officeDocument/2006/relationships/tags" Target="../tags/tag31.xml"/><Relationship Id="rId15" Type="http://schemas.openxmlformats.org/officeDocument/2006/relationships/tags" Target="../tags/tag32.xml"/><Relationship Id="rId16" Type="http://schemas.openxmlformats.org/officeDocument/2006/relationships/tags" Target="../tags/tag33.xml"/><Relationship Id="rId17" Type="http://schemas.openxmlformats.org/officeDocument/2006/relationships/tags" Target="../tags/tag34.xml"/><Relationship Id="rId18" Type="http://schemas.openxmlformats.org/officeDocument/2006/relationships/tags" Target="../tags/tag35.xml"/><Relationship Id="rId19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image" Target="../media/image9.png"/><Relationship Id="rId9" Type="http://schemas.openxmlformats.org/officeDocument/2006/relationships/tags" Target="../tags/tag41.xml"/><Relationship Id="rId10" Type="http://schemas.openxmlformats.org/officeDocument/2006/relationships/tags" Target="../tags/tag42.xml"/><Relationship Id="rId11" Type="http://schemas.openxmlformats.org/officeDocument/2006/relationships/tags" Target="../tags/tag43.xml"/><Relationship Id="rId12" Type="http://schemas.openxmlformats.org/officeDocument/2006/relationships/tags" Target="../tags/tag44.xml"/><Relationship Id="rId13" Type="http://schemas.openxmlformats.org/officeDocument/2006/relationships/tags" Target="../tags/tag45.xml"/><Relationship Id="rId14" Type="http://schemas.openxmlformats.org/officeDocument/2006/relationships/tags" Target="../tags/tag46.xml"/><Relationship Id="rId15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tags" Target="../tags/tag48.xml"/><Relationship Id="rId3" Type="http://schemas.openxmlformats.org/officeDocument/2006/relationships/image" Target="../media/image9.png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Relationship Id="rId1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tags" Target="../tags/tag57.xml"/><Relationship Id="rId3" Type="http://schemas.openxmlformats.org/officeDocument/2006/relationships/image" Target="../media/image9.png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tags" Target="../tags/tag61.xml"/><Relationship Id="rId8" Type="http://schemas.openxmlformats.org/officeDocument/2006/relationships/tags" Target="../tags/tag62.xml"/><Relationship Id="rId9" Type="http://schemas.openxmlformats.org/officeDocument/2006/relationships/tags" Target="../tags/tag63.xml"/><Relationship Id="rId10" Type="http://schemas.openxmlformats.org/officeDocument/2006/relationships/tags" Target="../tags/tag64.xml"/><Relationship Id="rId11" Type="http://schemas.openxmlformats.org/officeDocument/2006/relationships/tags" Target="../tags/tag65.xml"/><Relationship Id="rId12" Type="http://schemas.openxmlformats.org/officeDocument/2006/relationships/tags" Target="../tags/tag66.xml"/><Relationship Id="rId13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image" Target="../media/image9.png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image" Target="../media/image9.png"/><Relationship Id="rId3" Type="http://schemas.openxmlformats.org/officeDocument/2006/relationships/tags" Target="../tags/tag75.xml"/><Relationship Id="rId4" Type="http://schemas.openxmlformats.org/officeDocument/2006/relationships/tags" Target="../tags/tag76.xml"/><Relationship Id="rId5" Type="http://schemas.openxmlformats.org/officeDocument/2006/relationships/tags" Target="../tags/tag77.xml"/><Relationship Id="rId6" Type="http://schemas.openxmlformats.org/officeDocument/2006/relationships/tags" Target="../tags/tag78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image" Target="../media/image9.png"/><Relationship Id="rId4" Type="http://schemas.openxmlformats.org/officeDocument/2006/relationships/tags" Target="../tags/tag81.xml"/><Relationship Id="rId5" Type="http://schemas.openxmlformats.org/officeDocument/2006/relationships/tags" Target="../tags/tag82.xml"/><Relationship Id="rId6" Type="http://schemas.openxmlformats.org/officeDocument/2006/relationships/tags" Target="../tags/tag83.xml"/><Relationship Id="rId7" Type="http://schemas.openxmlformats.org/officeDocument/2006/relationships/tags" Target="../tags/tag84.xml"/><Relationship Id="rId8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image" Target="../media/image9.png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10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image" Target="../media/image1.png"/><Relationship Id="rId4" Type="http://schemas.openxmlformats.org/officeDocument/2006/relationships/tags" Target="../tags/tag95.xml"/><Relationship Id="rId5" Type="http://schemas.openxmlformats.org/officeDocument/2006/relationships/tags" Target="../tags/tag96.xml"/><Relationship Id="rId6" Type="http://schemas.openxmlformats.org/officeDocument/2006/relationships/image" Target="../media/image2.png"/><Relationship Id="rId7" Type="http://schemas.openxmlformats.org/officeDocument/2006/relationships/tags" Target="../tags/tag97.xml"/><Relationship Id="rId8" Type="http://schemas.openxmlformats.org/officeDocument/2006/relationships/image" Target="../media/image3.png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55" name="图片 9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72" name="任意多边形: 形状 14"/>
          <p:cNvSpPr/>
          <p:nvPr>
            <p:custDataLst>
              <p:tags r:id="rId4"/>
            </p:custDataLst>
          </p:nvPr>
        </p:nvSpPr>
        <p:spPr>
          <a:xfrm>
            <a:off x="7379336" y="2026284"/>
            <a:ext cx="4812664" cy="4824233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2664" h="4824233">
                <a:moveTo>
                  <a:pt x="4812664" y="4774197"/>
                </a:moveTo>
                <a:lnTo>
                  <a:pt x="4812664" y="4824233"/>
                </a:lnTo>
                <a:lnTo>
                  <a:pt x="4768382" y="4824233"/>
                </a:lnTo>
                <a:close/>
                <a:moveTo>
                  <a:pt x="3274582" y="0"/>
                </a:moveTo>
                <a:cubicBezTo>
                  <a:pt x="3726708" y="0"/>
                  <a:pt x="4157432" y="94102"/>
                  <a:pt x="4549197" y="264275"/>
                </a:cubicBezTo>
                <a:lnTo>
                  <a:pt x="4812664" y="394617"/>
                </a:lnTo>
                <a:lnTo>
                  <a:pt x="4812664" y="1951632"/>
                </a:lnTo>
                <a:lnTo>
                  <a:pt x="4734641" y="1863470"/>
                </a:lnTo>
                <a:cubicBezTo>
                  <a:pt x="4360980" y="1479728"/>
                  <a:pt x="3844771" y="1242379"/>
                  <a:pt x="3274582" y="1242379"/>
                </a:cubicBezTo>
                <a:cubicBezTo>
                  <a:pt x="2134205" y="1242379"/>
                  <a:pt x="1209746" y="2191775"/>
                  <a:pt x="1209746" y="3362914"/>
                </a:cubicBezTo>
                <a:cubicBezTo>
                  <a:pt x="1209746" y="3875288"/>
                  <a:pt x="1386693" y="4345218"/>
                  <a:pt x="1681254" y="4711771"/>
                </a:cubicBezTo>
                <a:lnTo>
                  <a:pt x="1780782" y="4824233"/>
                </a:lnTo>
                <a:lnTo>
                  <a:pt x="328782" y="4824233"/>
                </a:lnTo>
                <a:lnTo>
                  <a:pt x="257333" y="4671914"/>
                </a:lnTo>
                <a:cubicBezTo>
                  <a:pt x="91630" y="4269580"/>
                  <a:pt x="0" y="3827237"/>
                  <a:pt x="0" y="3362915"/>
                </a:cubicBezTo>
                <a:cubicBezTo>
                  <a:pt x="0" y="1505628"/>
                  <a:pt x="1466080" y="0"/>
                  <a:pt x="3274582" y="0"/>
                </a:cubicBezTo>
                <a:close/>
              </a:path>
            </a:pathLst>
          </a:custGeom>
          <a:solidFill>
            <a:schemeClr val="bg1">
              <a:lumMod val="10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57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flipH="1">
            <a:off x="7001510" y="1156970"/>
            <a:ext cx="4286885" cy="4338955"/>
          </a:xfrm>
          <a:prstGeom prst="rect"/>
        </p:spPr>
      </p:pic>
      <p:pic>
        <p:nvPicPr>
          <p:cNvPr id="2097159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>
            <a:off x="6305550" y="4939030"/>
            <a:ext cx="1906905" cy="1037590"/>
          </a:xfrm>
          <a:prstGeom prst="rect"/>
        </p:spPr>
      </p:pic>
      <p:sp>
        <p:nvSpPr>
          <p:cNvPr id="1048674" name="署名"/>
          <p:cNvSpPr txBox="1">
            <a:spLocks noGrp="1"/>
          </p:cNvSpPr>
          <p:nvPr>
            <p:ph type="body" idx="3" hasCustomPrompt="1"/>
            <p:custDataLst>
              <p:tags r:id="rId9"/>
            </p:custDataLst>
          </p:nvPr>
        </p:nvSpPr>
        <p:spPr>
          <a:xfrm>
            <a:off x="998220" y="407797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n-ea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676" name="副标题"/>
          <p:cNvSpPr txBox="1">
            <a:spLocks noGrp="1"/>
          </p:cNvSpPr>
          <p:nvPr>
            <p:ph type="body" idx="2" hasCustomPrompt="1"/>
            <p:custDataLst>
              <p:tags r:id="rId10"/>
            </p:custDataLst>
          </p:nvPr>
        </p:nvSpPr>
        <p:spPr>
          <a:xfrm>
            <a:off x="998218" y="1918970"/>
            <a:ext cx="5935343" cy="869950"/>
          </a:xfrm>
          <a:prstGeom prst="rect"/>
          <a:noFill/>
        </p:spPr>
        <p:txBody>
          <a:bodyPr anchor="ctr" anchorCtr="0" bIns="0" lIns="144000" rIns="0" rtlCol="0" tIns="7200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4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单击此处编辑副标题</a:t>
            </a:r>
            <a:endParaRPr dirty="0">
              <a:sym typeface="+mn-ea"/>
            </a:endParaRPr>
          </a:p>
        </p:txBody>
      </p:sp>
      <p:sp>
        <p:nvSpPr>
          <p:cNvPr id="1048678" name="标题"/>
          <p:cNvSpPr txBox="1">
            <a:spLocks noGrp="1"/>
          </p:cNvSpPr>
          <p:nvPr>
            <p:ph type="title" idx="1" hasCustomPrompt="1"/>
            <p:custDataLst>
              <p:tags r:id="rId11"/>
            </p:custDataLst>
          </p:nvPr>
        </p:nvSpPr>
        <p:spPr>
          <a:xfrm>
            <a:off x="998217" y="2788920"/>
            <a:ext cx="5935344" cy="99885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1" cap="none" dirty="0" sz="60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江城圆体 700W" panose="020B0A00000000000000" charset="-122"/>
              </a:defRPr>
            </a:lvl1pPr>
          </a:lstStyle>
          <a:p>
            <a:pPr algn="l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680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4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61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688" name="标题"/>
          <p:cNvSpPr txBox="1">
            <a:spLocks noGrp="1"/>
          </p:cNvSpPr>
          <p:nvPr>
            <p:ph type="title" idx="4" hasCustomPrompt="1"/>
            <p:custDataLst>
              <p:tags r:id="rId4"/>
            </p:custDataLst>
          </p:nvPr>
        </p:nvSpPr>
        <p:spPr>
          <a:xfrm>
            <a:off x="1555423" y="599440"/>
            <a:ext cx="9093854" cy="887730"/>
          </a:xfrm>
          <a:prstGeom prst="rect"/>
          <a:noFill/>
        </p:spPr>
        <p:txBody>
          <a:bodyPr anchor="ctr" bIns="0" lIns="0" rIns="0" rtlCol="0" tIns="0" wrap="square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dirty="0" sz="5400" i="0" kern="1200" kumimoji="0" lang="en-US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ctr" lvl="0"/>
            <a:r>
              <a:rPr dirty="0" err="1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pic>
        <p:nvPicPr>
          <p:cNvPr id="2097163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>
            <a:lum contrast="6000"/>
          </a:blip>
          <a:stretch>
            <a:fillRect/>
          </a:stretch>
        </p:blipFill>
        <p:spPr>
          <a:xfrm>
            <a:off x="10578465" y="748030"/>
            <a:ext cx="1085850" cy="591185"/>
          </a:xfrm>
          <a:prstGeom prst="rect"/>
        </p:spPr>
      </p:pic>
      <p:sp>
        <p:nvSpPr>
          <p:cNvPr id="1048690" name="PPT世界-5-1"/>
          <p:cNvSpPr/>
          <p:nvPr>
            <p:custDataLst>
              <p:tags r:id="rId7"/>
            </p:custDataLst>
          </p:nvPr>
        </p:nvSpPr>
        <p:spPr>
          <a:xfrm>
            <a:off x="852170" y="1969770"/>
            <a:ext cx="3956050" cy="3956050"/>
          </a:xfrm>
          <a:custGeom>
            <a:avLst/>
            <a:gdLst>
              <a:gd name="connsiteX0" fmla="*/ 2109044 w 4196396"/>
              <a:gd name="connsiteY0" fmla="*/ 1211 h 4196397"/>
              <a:gd name="connsiteX1" fmla="*/ 2137620 w 4196396"/>
              <a:gd name="connsiteY1" fmla="*/ 23854 h 4196397"/>
              <a:gd name="connsiteX2" fmla="*/ 2197717 w 4196396"/>
              <a:gd name="connsiteY2" fmla="*/ 127469 h 4196397"/>
              <a:gd name="connsiteX3" fmla="*/ 2300207 w 4196396"/>
              <a:gd name="connsiteY3" fmla="*/ 132645 h 4196397"/>
              <a:gd name="connsiteX4" fmla="*/ 4063754 w 4196396"/>
              <a:gd name="connsiteY4" fmla="*/ 1896188 h 4196397"/>
              <a:gd name="connsiteX5" fmla="*/ 4068929 w 4196396"/>
              <a:gd name="connsiteY5" fmla="*/ 1998682 h 4196397"/>
              <a:gd name="connsiteX6" fmla="*/ 4172542 w 4196396"/>
              <a:gd name="connsiteY6" fmla="*/ 2058778 h 4196397"/>
              <a:gd name="connsiteX7" fmla="*/ 4172542 w 4196396"/>
              <a:gd name="connsiteY7" fmla="*/ 2136600 h 4196397"/>
              <a:gd name="connsiteX8" fmla="*/ 4068982 w 4196396"/>
              <a:gd name="connsiteY8" fmla="*/ 2196665 h 4196397"/>
              <a:gd name="connsiteX9" fmla="*/ 4063754 w 4196396"/>
              <a:gd name="connsiteY9" fmla="*/ 2300206 h 4196397"/>
              <a:gd name="connsiteX10" fmla="*/ 2300207 w 4196396"/>
              <a:gd name="connsiteY10" fmla="*/ 4063750 h 4196397"/>
              <a:gd name="connsiteX11" fmla="*/ 2197718 w 4196396"/>
              <a:gd name="connsiteY11" fmla="*/ 4068925 h 4196397"/>
              <a:gd name="connsiteX12" fmla="*/ 2137619 w 4196396"/>
              <a:gd name="connsiteY12" fmla="*/ 4172543 h 4196397"/>
              <a:gd name="connsiteX13" fmla="*/ 2059796 w 4196396"/>
              <a:gd name="connsiteY13" fmla="*/ 4172544 h 4196397"/>
              <a:gd name="connsiteX14" fmla="*/ 1999729 w 4196396"/>
              <a:gd name="connsiteY14" fmla="*/ 4068978 h 4196397"/>
              <a:gd name="connsiteX15" fmla="*/ 1896188 w 4196396"/>
              <a:gd name="connsiteY15" fmla="*/ 4063750 h 4196397"/>
              <a:gd name="connsiteX16" fmla="*/ 132641 w 4196396"/>
              <a:gd name="connsiteY16" fmla="*/ 2300206 h 4196397"/>
              <a:gd name="connsiteX17" fmla="*/ 127412 w 4196396"/>
              <a:gd name="connsiteY17" fmla="*/ 2196665 h 4196397"/>
              <a:gd name="connsiteX18" fmla="*/ 23853 w 4196396"/>
              <a:gd name="connsiteY18" fmla="*/ 2136600 h 4196397"/>
              <a:gd name="connsiteX19" fmla="*/ 23853 w 4196396"/>
              <a:gd name="connsiteY19" fmla="*/ 2058777 h 4196397"/>
              <a:gd name="connsiteX20" fmla="*/ 127465 w 4196396"/>
              <a:gd name="connsiteY20" fmla="*/ 1998683 h 4196397"/>
              <a:gd name="connsiteX21" fmla="*/ 132641 w 4196396"/>
              <a:gd name="connsiteY21" fmla="*/ 1896188 h 4196397"/>
              <a:gd name="connsiteX22" fmla="*/ 1896188 w 4196396"/>
              <a:gd name="connsiteY22" fmla="*/ 132645 h 4196397"/>
              <a:gd name="connsiteX23" fmla="*/ 1999731 w 4196396"/>
              <a:gd name="connsiteY23" fmla="*/ 127416 h 4196397"/>
              <a:gd name="connsiteX24" fmla="*/ 2059797 w 4196396"/>
              <a:gd name="connsiteY24" fmla="*/ 23854 h 4196397"/>
              <a:gd name="connsiteX25" fmla="*/ 2109044 w 4196396"/>
              <a:gd name="connsiteY25" fmla="*/ 1211 h 41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196396" h="4196397">
                <a:moveTo>
                  <a:pt x="2109044" y="1211"/>
                </a:moveTo>
                <a:cubicBezTo>
                  <a:pt x="2118164" y="3727"/>
                  <a:pt x="2127892" y="10436"/>
                  <a:pt x="2137620" y="23854"/>
                </a:cubicBezTo>
                <a:lnTo>
                  <a:pt x="2197717" y="127469"/>
                </a:lnTo>
                <a:lnTo>
                  <a:pt x="2300207" y="132645"/>
                </a:lnTo>
                <a:cubicBezTo>
                  <a:pt x="3230075" y="227078"/>
                  <a:pt x="3969320" y="966322"/>
                  <a:pt x="4063754" y="1896188"/>
                </a:cubicBezTo>
                <a:lnTo>
                  <a:pt x="4068929" y="1998682"/>
                </a:lnTo>
                <a:lnTo>
                  <a:pt x="4172542" y="2058778"/>
                </a:lnTo>
                <a:cubicBezTo>
                  <a:pt x="4226214" y="2097689"/>
                  <a:pt x="4172542" y="2136600"/>
                  <a:pt x="4172542" y="2136600"/>
                </a:cubicBezTo>
                <a:lnTo>
                  <a:pt x="4068982" y="2196665"/>
                </a:lnTo>
                <a:lnTo>
                  <a:pt x="4063754" y="2300206"/>
                </a:lnTo>
                <a:cubicBezTo>
                  <a:pt x="3969320" y="3230073"/>
                  <a:pt x="3230075" y="3969317"/>
                  <a:pt x="2300207" y="4063750"/>
                </a:cubicBezTo>
                <a:lnTo>
                  <a:pt x="2197718" y="4068925"/>
                </a:lnTo>
                <a:lnTo>
                  <a:pt x="2137619" y="4172543"/>
                </a:lnTo>
                <a:cubicBezTo>
                  <a:pt x="2098708" y="4226215"/>
                  <a:pt x="2059796" y="4172544"/>
                  <a:pt x="2059796" y="4172544"/>
                </a:cubicBezTo>
                <a:lnTo>
                  <a:pt x="1999729" y="4068978"/>
                </a:lnTo>
                <a:lnTo>
                  <a:pt x="1896188" y="4063750"/>
                </a:lnTo>
                <a:cubicBezTo>
                  <a:pt x="966320" y="3969317"/>
                  <a:pt x="227074" y="3230073"/>
                  <a:pt x="132641" y="2300206"/>
                </a:cubicBezTo>
                <a:lnTo>
                  <a:pt x="127412" y="2196665"/>
                </a:lnTo>
                <a:lnTo>
                  <a:pt x="23853" y="2136600"/>
                </a:lnTo>
                <a:cubicBezTo>
                  <a:pt x="23853" y="2136600"/>
                  <a:pt x="-29818" y="2097688"/>
                  <a:pt x="23853" y="2058777"/>
                </a:cubicBezTo>
                <a:lnTo>
                  <a:pt x="127465" y="1998683"/>
                </a:lnTo>
                <a:lnTo>
                  <a:pt x="132641" y="1896188"/>
                </a:lnTo>
                <a:cubicBezTo>
                  <a:pt x="227074" y="966322"/>
                  <a:pt x="966320" y="227078"/>
                  <a:pt x="1896188" y="132645"/>
                </a:cubicBezTo>
                <a:lnTo>
                  <a:pt x="1999731" y="127416"/>
                </a:lnTo>
                <a:lnTo>
                  <a:pt x="2059797" y="23854"/>
                </a:lnTo>
                <a:cubicBezTo>
                  <a:pt x="2059797" y="23854"/>
                  <a:pt x="2081685" y="-6336"/>
                  <a:pt x="2109044" y="121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800" i="0" kern="1200" kumimoji="0" noProof="0" normalizeH="0" spc="0" strike="noStrike" u="none">
              <a:ln w="6350">
                <a:noFill/>
              </a:ln>
              <a:solidFill>
                <a:srgbClr val="FFFFFF"/>
              </a:solidFill>
              <a:effectLst>
                <a:glow rad="63500">
                  <a:srgbClr val="FFFFFF">
                    <a:alpha val="5000"/>
                  </a:srgbClr>
                </a:glow>
                <a:outerShdw algn="t" blurRad="279400" dir="8160000" dist="203200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  <a:sym typeface="+mn-lt"/>
            </a:endParaRPr>
          </a:p>
        </p:txBody>
      </p:sp>
      <p:pic>
        <p:nvPicPr>
          <p:cNvPr id="2097165" name="图片 5" descr="A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1209675" y="1985645"/>
            <a:ext cx="3362960" cy="3829050"/>
          </a:xfrm>
          <a:prstGeom prst="rect"/>
        </p:spPr>
      </p:pic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2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12192000" cy="6867525"/>
            <a:chOff x="0" y="-9525"/>
            <a:chExt cx="12192000" cy="6867525"/>
          </a:xfrm>
        </p:grpSpPr>
        <p:sp>
          <p:nvSpPr>
            <p:cNvPr id="1048698" name="矩形 10"/>
            <p:cNvSpPr/>
            <p:nvPr userDrawn="1">
              <p:custDataLst>
                <p:tags r:id="rId2"/>
              </p:custDataLst>
            </p:nvPr>
          </p:nvSpPr>
          <p:spPr>
            <a:xfrm>
              <a:off x="0" y="-9525"/>
              <a:ext cx="12192000" cy="6858000"/>
            </a:xfrm>
            <a:prstGeom prst="rect"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altLang="en-US" lang="zh-CN">
                <a:ln>
                  <a:noFill/>
                </a:ln>
                <a:solidFill>
                  <a:srgbClr val="4799FF"/>
                </a:solidFill>
                <a:cs typeface="汉仪粗圆简" panose="02010600000101010101" charset="-122"/>
              </a:endParaRPr>
            </a:p>
          </p:txBody>
        </p:sp>
        <p:pic>
          <p:nvPicPr>
            <p:cNvPr id="2097167" name="图片 11" descr="花瓣元素白格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>
              <a:alphaModFix amt="5000"/>
            </a:blip>
            <a:srcRect/>
            <a:stretch>
              <a:fillRect/>
            </a:stretch>
          </p:blipFill>
          <p:spPr>
            <a:xfrm rot="5400000">
              <a:off x="2662238" y="-2671445"/>
              <a:ext cx="6867525" cy="12191365"/>
            </a:xfrm>
            <a:custGeom>
              <a:av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20" h="6426">
                  <a:moveTo>
                    <a:pt x="0" y="0"/>
                  </a:moveTo>
                  <a:lnTo>
                    <a:pt x="3620" y="0"/>
                  </a:lnTo>
                  <a:lnTo>
                    <a:pt x="3620" y="6426"/>
                  </a:lnTo>
                  <a:lnTo>
                    <a:pt x="0" y="6426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</p:pic>
      </p:grpSp>
      <p:sp>
        <p:nvSpPr>
          <p:cNvPr id="1048700" name="圆角矩形 32"/>
          <p:cNvSpPr/>
          <p:nvPr>
            <p:custDataLst>
              <p:tags r:id="rId5"/>
            </p:custDataLst>
          </p:nvPr>
        </p:nvSpPr>
        <p:spPr>
          <a:xfrm>
            <a:off x="5719445" y="3941445"/>
            <a:ext cx="5658485" cy="1524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600" lang="zh-CN">
              <a:solidFill>
                <a:srgbClr val="FE7962"/>
              </a:solidFill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2" name="任意多边形: 形状 12"/>
          <p:cNvSpPr/>
          <p:nvPr>
            <p:custDataLst>
              <p:tags r:id="rId6"/>
            </p:custDataLst>
          </p:nvPr>
        </p:nvSpPr>
        <p:spPr>
          <a:xfrm>
            <a:off x="0" y="-9525"/>
            <a:ext cx="3809240" cy="3592195"/>
          </a:xfrm>
          <a:custGeom>
            <a:avLst/>
            <a:gdLst>
              <a:gd name="connsiteX0" fmla="*/ 2613398 w 3809240"/>
              <a:gd name="connsiteY0" fmla="*/ 0 h 3592195"/>
              <a:gd name="connsiteX1" fmla="*/ 3689993 w 3809240"/>
              <a:gd name="connsiteY1" fmla="*/ 0 h 3592195"/>
              <a:gd name="connsiteX2" fmla="*/ 3754327 w 3809240"/>
              <a:gd name="connsiteY2" fmla="*/ 256953 h 3592195"/>
              <a:gd name="connsiteX3" fmla="*/ 3809240 w 3809240"/>
              <a:gd name="connsiteY3" fmla="*/ 816378 h 3592195"/>
              <a:gd name="connsiteX4" fmla="*/ 1106335 w 3809240"/>
              <a:gd name="connsiteY4" fmla="*/ 3592195 h 3592195"/>
              <a:gd name="connsiteX5" fmla="*/ 54242 w 3809240"/>
              <a:gd name="connsiteY5" fmla="*/ 3374058 h 3592195"/>
              <a:gd name="connsiteX6" fmla="*/ 0 w 3809240"/>
              <a:gd name="connsiteY6" fmla="*/ 3347223 h 3592195"/>
              <a:gd name="connsiteX7" fmla="*/ 0 w 3809240"/>
              <a:gd name="connsiteY7" fmla="*/ 2146292 h 3592195"/>
              <a:gd name="connsiteX8" fmla="*/ 22206 w 3809240"/>
              <a:gd name="connsiteY8" fmla="*/ 2167018 h 3592195"/>
              <a:gd name="connsiteX9" fmla="*/ 1106335 w 3809240"/>
              <a:gd name="connsiteY9" fmla="*/ 2566709 h 3592195"/>
              <a:gd name="connsiteX10" fmla="*/ 2810692 w 3809240"/>
              <a:gd name="connsiteY10" fmla="*/ 816377 h 3592195"/>
              <a:gd name="connsiteX11" fmla="*/ 2676755 w 3809240"/>
              <a:gd name="connsiteY11" fmla="*/ 135069 h 359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09240" h="3592195">
                <a:moveTo>
                  <a:pt x="2613398" y="0"/>
                </a:moveTo>
                <a:lnTo>
                  <a:pt x="3689993" y="0"/>
                </a:lnTo>
                <a:lnTo>
                  <a:pt x="3754327" y="256953"/>
                </a:lnTo>
                <a:cubicBezTo>
                  <a:pt x="3790332" y="437652"/>
                  <a:pt x="3809240" y="624747"/>
                  <a:pt x="3809240" y="816378"/>
                </a:cubicBezTo>
                <a:cubicBezTo>
                  <a:pt x="3809240" y="2349420"/>
                  <a:pt x="2599108" y="3592195"/>
                  <a:pt x="1106335" y="3592195"/>
                </a:cubicBezTo>
                <a:cubicBezTo>
                  <a:pt x="733142" y="3592195"/>
                  <a:pt x="377613" y="3514522"/>
                  <a:pt x="54242" y="3374058"/>
                </a:cubicBezTo>
                <a:lnTo>
                  <a:pt x="0" y="3347223"/>
                </a:lnTo>
                <a:lnTo>
                  <a:pt x="0" y="2146292"/>
                </a:lnTo>
                <a:lnTo>
                  <a:pt x="22206" y="2167018"/>
                </a:lnTo>
                <a:cubicBezTo>
                  <a:pt x="316819" y="2416713"/>
                  <a:pt x="694521" y="2566709"/>
                  <a:pt x="1106335" y="2566709"/>
                </a:cubicBezTo>
                <a:cubicBezTo>
                  <a:pt x="2047625" y="2566709"/>
                  <a:pt x="2810692" y="1783058"/>
                  <a:pt x="2810692" y="816377"/>
                </a:cubicBezTo>
                <a:cubicBezTo>
                  <a:pt x="2810692" y="574706"/>
                  <a:pt x="2763000" y="344475"/>
                  <a:pt x="2676755" y="135069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04" name="椭圆 20"/>
          <p:cNvSpPr/>
          <p:nvPr>
            <p:custDataLst>
              <p:tags r:id="rId7"/>
            </p:custDataLst>
          </p:nvPr>
        </p:nvSpPr>
        <p:spPr>
          <a:xfrm>
            <a:off x="1055370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6" name="椭圆 21"/>
          <p:cNvSpPr/>
          <p:nvPr>
            <p:custDataLst>
              <p:tags r:id="rId8"/>
            </p:custDataLst>
          </p:nvPr>
        </p:nvSpPr>
        <p:spPr>
          <a:xfrm>
            <a:off x="1080262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708" name="椭圆 8"/>
          <p:cNvSpPr/>
          <p:nvPr>
            <p:custDataLst>
              <p:tags r:id="rId9"/>
            </p:custDataLst>
          </p:nvPr>
        </p:nvSpPr>
        <p:spPr>
          <a:xfrm>
            <a:off x="11051540" y="4890135"/>
            <a:ext cx="140970" cy="140970"/>
          </a:xfrm>
          <a:prstGeom prst="ellipse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69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xmlns:r="http://schemas.openxmlformats.org/officeDocument/2006/relationships" r:embed="rId11">
            <a:lum contrast="12000"/>
          </a:blip>
          <a:stretch>
            <a:fillRect/>
          </a:stretch>
        </p:blipFill>
        <p:spPr>
          <a:xfrm>
            <a:off x="968375" y="4810760"/>
            <a:ext cx="1236345" cy="673100"/>
          </a:xfrm>
          <a:prstGeom prst="rect"/>
        </p:spPr>
      </p:pic>
      <p:pic>
        <p:nvPicPr>
          <p:cNvPr id="2097171" name="图片 15" descr="0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1310640" y="945515"/>
            <a:ext cx="4047490" cy="5276215"/>
          </a:xfrm>
          <a:prstGeom prst="rect"/>
        </p:spPr>
      </p:pic>
      <p:sp>
        <p:nvSpPr>
          <p:cNvPr id="1048710" name="节编号"/>
          <p:cNvSpPr txBox="1">
            <a:spLocks noGrp="1"/>
          </p:cNvSpPr>
          <p:nvPr>
            <p:ph type="body" idx="2" hasCustomPrompt="1"/>
            <p:custDataLst>
              <p:tags r:id="rId14"/>
            </p:custDataLst>
          </p:nvPr>
        </p:nvSpPr>
        <p:spPr>
          <a:xfrm>
            <a:off x="5358130" y="2305366"/>
            <a:ext cx="6038478" cy="768351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0" cap="none" dirty="0" sz="5400" i="0" kern="1200" kumimoji="0" lang="en-US" noProof="1" normalizeH="0" spc="300" strike="noStrike" u="none">
                <a:ln>
                  <a:solidFill>
                    <a:schemeClr val="bg1"/>
                  </a:solidFill>
                </a:ln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048712" name="标题"/>
          <p:cNvSpPr txBox="1">
            <a:spLocks noGrp="1"/>
          </p:cNvSpPr>
          <p:nvPr>
            <p:ph type="title" idx="1" hasCustomPrompt="1"/>
            <p:custDataLst>
              <p:tags r:id="rId15"/>
            </p:custDataLst>
          </p:nvPr>
        </p:nvSpPr>
        <p:spPr>
          <a:xfrm>
            <a:off x="5358130" y="3256280"/>
            <a:ext cx="6038478" cy="768350"/>
          </a:xfrm>
          <a:prstGeom prst="rect"/>
          <a:noFill/>
        </p:spPr>
        <p:txBody>
          <a:bodyPr anchor="ctr" bIns="0" lIns="0" rIns="0" rtlCol="0" tIns="0" wrap="square">
            <a:noAutofit/>
          </a:bodyPr>
          <a:lstStyle>
            <a:lvl1pPr algn="r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5400" i="0" kern="1200" kumimoji="0" lang="zh-CN" noProof="1" normalizeH="0" spc="30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104871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6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8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任意多边形: 形状 7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73" name="图片 12" descr="05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20000"/>
          </a:blip>
          <a:stretch>
            <a:fillRect/>
          </a:stretch>
        </p:blipFill>
        <p:spPr>
          <a:xfrm flipH="1">
            <a:off x="8723086" y="2423904"/>
            <a:ext cx="3279859" cy="4275548"/>
          </a:xfrm>
          <a:prstGeom prst="rect"/>
        </p:spPr>
      </p:pic>
      <p:pic>
        <p:nvPicPr>
          <p:cNvPr id="2097175" name="图片 11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xmlns:r="http://schemas.openxmlformats.org/officeDocument/2006/relationships" r:embed="rId5">
            <a:lum contrast="12000"/>
          </a:blip>
          <a:srcRect/>
          <a:stretch>
            <a:fillRect/>
          </a:stretch>
        </p:blipFill>
        <p:spPr>
          <a:xfrm flipH="1">
            <a:off x="0" y="0"/>
            <a:ext cx="796290" cy="950595"/>
          </a:xfrm>
          <a:prstGeom prst="rect"/>
        </p:spPr>
      </p:pic>
      <p:sp>
        <p:nvSpPr>
          <p:cNvPr id="1048722" name="圆角矩形 24"/>
          <p:cNvSpPr/>
          <p:nvPr>
            <p:custDataLst>
              <p:tags r:id="rId6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pic>
        <p:nvPicPr>
          <p:cNvPr id="2097177" name="图片 9" descr="VCG41N1446807744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alphaModFix amt="13000"/>
            <a:lum contrast="18000"/>
          </a:blip>
          <a:srcRect/>
          <a:stretch>
            <a:fillRect/>
          </a:stretch>
        </p:blipFill>
        <p:spPr>
          <a:xfrm flipH="1">
            <a:off x="8268970" y="78994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4" name="正文"/>
          <p:cNvSpPr txBox="1">
            <a:spLocks noGrp="1"/>
          </p:cNvSpPr>
          <p:nvPr>
            <p:ph idx="3"/>
            <p:custDataLst>
              <p:tags r:id="rId9"/>
            </p:custDataLst>
          </p:nvPr>
        </p:nvSpPr>
        <p:spPr>
          <a:xfrm>
            <a:off x="654755" y="1562790"/>
            <a:ext cx="10969200" cy="47592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6" name="标题"/>
          <p:cNvSpPr txBox="1">
            <a:spLocks noGrp="1"/>
          </p:cNvSpPr>
          <p:nvPr>
            <p:ph type="title" idx="2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pic>
        <p:nvPicPr>
          <p:cNvPr id="2097179" name="图片 6" descr="VCG41N14468077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8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28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32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任意多边形: 形状 8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1" name="图片 11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36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38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0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42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8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3" name="图片 15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5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5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56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58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2352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0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62" name="标题"/>
          <p:cNvSpPr txBox="1">
            <a:spLocks noGrp="1"/>
          </p:cNvSpPr>
          <p:nvPr>
            <p:ph type="title" idx="1"/>
            <p:custDataLst>
              <p:tags r:id="rId9"/>
            </p:custDataLst>
          </p:nvPr>
        </p:nvSpPr>
        <p:spPr>
          <a:xfrm>
            <a:off x="608400" y="1429200"/>
            <a:ext cx="53424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2000" i="0" kern="1200" kumimoji="0" lang="zh-CN" noProof="1" normalizeH="0" spc="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64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6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8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5" name="图片 6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7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774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76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8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80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7" descr="VCG41N14468077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82" name="任意多边形: 形状 1"/>
          <p:cNvSpPr/>
          <p:nvPr>
            <p:custDataLst>
              <p:tags r:id="rId3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sp>
        <p:nvSpPr>
          <p:cNvPr id="1048784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6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88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89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792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defPPr>
              <a:defRPr lang="zh-CN"/>
            </a:defPPr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  <a:lvl2pPr fontAlgn="auto" indent="-231775" lvl="1" marL="44958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2pPr>
            <a:lvl3pPr fontAlgn="auto" indent="-276225" lvl="2" marL="719455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3pPr>
            <a:lvl4pPr fontAlgn="auto" indent="-262255" lvl="3" marL="987425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algn="l" pos="899795"/>
              </a:tabLst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4pPr>
            <a:lvl5pPr fontAlgn="auto" indent="-262255" lvl="4" marL="125603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任意多边形: 形状 1"/>
          <p:cNvSpPr/>
          <p:nvPr>
            <p:custDataLst>
              <p:tags r:id="rId1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1" name="图片 7" descr="VCG41N14468077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802" name="圆角矩形 24"/>
          <p:cNvSpPr/>
          <p:nvPr>
            <p:custDataLst>
              <p:tags r:id="rId4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cs typeface="汉仪粗圆简" panose="02010600000101010101" charset="-122"/>
            </a:endParaRPr>
          </a:p>
        </p:txBody>
      </p:sp>
      <p:sp>
        <p:nvSpPr>
          <p:cNvPr id="1048804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806" name="副标题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08400" y="1324800"/>
            <a:ext cx="10969200" cy="40011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2000" i="0" kern="1200" kumimoji="0" lang="zh-CN" noProof="1" normalizeH="0" spc="300" strike="noStrike" u="none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汉仪粗圆简" panose="02010600000101010101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808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0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1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ln>
                <a:noFill/>
              </a:ln>
              <a:solidFill>
                <a:srgbClr val="4799FF"/>
              </a:solidFill>
              <a:cs typeface="汉仪粗圆简" panose="02010600000101010101" charset="-122"/>
            </a:endParaRPr>
          </a:p>
        </p:txBody>
      </p:sp>
      <p:pic>
        <p:nvPicPr>
          <p:cNvPr id="2097193" name="图片 11" descr="花瓣元素白格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>
            <a:alphaModFix amt="5000"/>
          </a:blip>
          <a:srcRect/>
          <a:stretch>
            <a:fillRect/>
          </a:stretch>
        </p:blipFill>
        <p:spPr>
          <a:xfrm rot="5400000">
            <a:off x="2662555" y="-2661920"/>
            <a:ext cx="6867525" cy="12191365"/>
          </a:xfrm>
          <a:custGeom>
            <a:av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20" h="6426">
                <a:moveTo>
                  <a:pt x="0" y="0"/>
                </a:moveTo>
                <a:lnTo>
                  <a:pt x="3620" y="0"/>
                </a:lnTo>
                <a:lnTo>
                  <a:pt x="3620" y="6426"/>
                </a:lnTo>
                <a:lnTo>
                  <a:pt x="0" y="6426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1048816" name="任意多边形: 形状 10"/>
          <p:cNvSpPr/>
          <p:nvPr>
            <p:custDataLst>
              <p:tags r:id="rId4"/>
            </p:custDataLst>
          </p:nvPr>
        </p:nvSpPr>
        <p:spPr>
          <a:xfrm>
            <a:off x="0" y="2064478"/>
            <a:ext cx="4848860" cy="4793522"/>
          </a:xfrm>
          <a:custGeom>
            <a:avLst/>
            <a:gdLst>
              <a:gd name="connsiteX0" fmla="*/ 1507547 w 4848860"/>
              <a:gd name="connsiteY0" fmla="*/ 0 h 4793522"/>
              <a:gd name="connsiteX1" fmla="*/ 4848860 w 4848860"/>
              <a:gd name="connsiteY1" fmla="*/ 3431447 h 4793522"/>
              <a:gd name="connsiteX2" fmla="*/ 4586283 w 4848860"/>
              <a:gd name="connsiteY2" fmla="*/ 4767121 h 4793522"/>
              <a:gd name="connsiteX3" fmla="*/ 4573899 w 4848860"/>
              <a:gd name="connsiteY3" fmla="*/ 4793522 h 4793522"/>
              <a:gd name="connsiteX4" fmla="*/ 3143734 w 4848860"/>
              <a:gd name="connsiteY4" fmla="*/ 4793522 h 4793522"/>
              <a:gd name="connsiteX5" fmla="*/ 3254633 w 4848860"/>
              <a:gd name="connsiteY5" fmla="*/ 4641218 h 4793522"/>
              <a:gd name="connsiteX6" fmla="*/ 3614461 w 4848860"/>
              <a:gd name="connsiteY6" fmla="*/ 3431446 h 4793522"/>
              <a:gd name="connsiteX7" fmla="*/ 1507547 w 4848860"/>
              <a:gd name="connsiteY7" fmla="*/ 1267697 h 4793522"/>
              <a:gd name="connsiteX8" fmla="*/ 17733 w 4848860"/>
              <a:gd name="connsiteY8" fmla="*/ 1901444 h 4793522"/>
              <a:gd name="connsiteX9" fmla="*/ 0 w 4848860"/>
              <a:gd name="connsiteY9" fmla="*/ 1921482 h 4793522"/>
              <a:gd name="connsiteX10" fmla="*/ 0 w 4848860"/>
              <a:gd name="connsiteY10" fmla="*/ 372046 h 4793522"/>
              <a:gd name="connsiteX11" fmla="*/ 206957 w 4848860"/>
              <a:gd name="connsiteY11" fmla="*/ 269660 h 4793522"/>
              <a:gd name="connsiteX12" fmla="*/ 1507547 w 4848860"/>
              <a:gd name="connsiteY12" fmla="*/ 0 h 479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860" h="4793522">
                <a:moveTo>
                  <a:pt x="1507547" y="0"/>
                </a:moveTo>
                <a:cubicBezTo>
                  <a:pt x="3352904" y="0"/>
                  <a:pt x="4848860" y="1536311"/>
                  <a:pt x="4848860" y="3431447"/>
                </a:cubicBezTo>
                <a:cubicBezTo>
                  <a:pt x="4848860" y="3905231"/>
                  <a:pt x="4755363" y="4356588"/>
                  <a:pt x="4586283" y="4767121"/>
                </a:cubicBezTo>
                <a:lnTo>
                  <a:pt x="4573899" y="4793522"/>
                </a:lnTo>
                <a:lnTo>
                  <a:pt x="3143734" y="4793522"/>
                </a:lnTo>
                <a:lnTo>
                  <a:pt x="3254633" y="4641218"/>
                </a:lnTo>
                <a:cubicBezTo>
                  <a:pt x="3481810" y="4295882"/>
                  <a:pt x="3614461" y="3879573"/>
                  <a:pt x="3614461" y="3431446"/>
                </a:cubicBezTo>
                <a:cubicBezTo>
                  <a:pt x="3614461" y="2236440"/>
                  <a:pt x="2671163" y="1267697"/>
                  <a:pt x="1507547" y="1267697"/>
                </a:cubicBezTo>
                <a:cubicBezTo>
                  <a:pt x="925739" y="1267697"/>
                  <a:pt x="399010" y="1509883"/>
                  <a:pt x="17733" y="1901444"/>
                </a:cubicBezTo>
                <a:lnTo>
                  <a:pt x="0" y="1921482"/>
                </a:lnTo>
                <a:lnTo>
                  <a:pt x="0" y="372046"/>
                </a:lnTo>
                <a:lnTo>
                  <a:pt x="206957" y="269660"/>
                </a:lnTo>
                <a:cubicBezTo>
                  <a:pt x="606706" y="96020"/>
                  <a:pt x="1046208" y="0"/>
                  <a:pt x="15075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汉仪粗圆简" panose="02010600000101010101" charset="-122"/>
            </a:endParaRPr>
          </a:p>
        </p:txBody>
      </p:sp>
      <p:pic>
        <p:nvPicPr>
          <p:cNvPr id="2097195" name="图片 28" descr="xiezuo20230505-1057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95350" y="1156970"/>
            <a:ext cx="4286885" cy="4338955"/>
          </a:xfrm>
          <a:prstGeom prst="rect"/>
        </p:spPr>
      </p:pic>
      <p:pic>
        <p:nvPicPr>
          <p:cNvPr id="2097197" name="图片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xmlns:r="http://schemas.openxmlformats.org/officeDocument/2006/relationships" r:embed="rId8">
            <a:lum contrast="6000"/>
          </a:blip>
          <a:stretch>
            <a:fillRect/>
          </a:stretch>
        </p:blipFill>
        <p:spPr>
          <a:xfrm flipH="1">
            <a:off x="3971290" y="4939030"/>
            <a:ext cx="1906905" cy="1037590"/>
          </a:xfrm>
          <a:prstGeom prst="rect"/>
        </p:spPr>
      </p:pic>
      <p:sp>
        <p:nvSpPr>
          <p:cNvPr id="1048818" name="标题"/>
          <p:cNvSpPr txBox="1"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5552440" y="1620520"/>
            <a:ext cx="5935345" cy="2289175"/>
          </a:xfrm>
          <a:prstGeom prst="rect"/>
          <a:noFill/>
        </p:spPr>
        <p:txBody>
          <a:bodyPr anchor="ctr" bIns="0" lIns="72000" rIns="0" rtlCol="0" tIns="0" wrap="square">
            <a:normAutofit/>
          </a:bodyPr>
          <a:lstStyle>
            <a:lvl1pPr algn="r" defTabSz="914400" eaLnBrk="1" fontAlgn="auto" hangingPunct="1" latinLnBrk="0" marL="0" marR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72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</a:defRPr>
            </a:lvl1pPr>
          </a:lstStyle>
          <a:p>
            <a:pPr algn="r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48820" name="署名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9223375" y="4155440"/>
            <a:ext cx="2264410" cy="61087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anchor="ctr" anchorCtr="1" bIns="0" lIns="0" rIns="0" rtlCol="0" tIns="0" wrap="square">
            <a:normAutofit/>
          </a:bodyPr>
          <a:lstStyle>
            <a:lvl1pPr algn="ctr" defTabSz="914400" eaLnBrk="1" fontAlgn="ctr" hangingPunct="1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altLang="en-US" baseline="0" b="0" cap="none" dirty="0" sz="1800" i="0" kern="1200" kumimoji="0" lang="zh-CN" noProof="1" normalizeH="0" spc="0" strike="noStrike" u="none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  <a:cs typeface="汉仪粗圆简" panose="02010600000101010101" charset="-122"/>
                <a:sym typeface="+mn-ea"/>
              </a:defRPr>
            </a:lvl1pPr>
          </a:lstStyle>
          <a:p>
            <a:pPr algn="ctr" font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1048822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4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82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3.xml"/><Relationship Id="rId13" Type="http://schemas.openxmlformats.org/officeDocument/2006/relationships/tags" Target="../tags/tag104.xml"/><Relationship Id="rId14" Type="http://schemas.openxmlformats.org/officeDocument/2006/relationships/image" Target="../media/image9.png"/><Relationship Id="rId15" Type="http://schemas.openxmlformats.org/officeDocument/2006/relationships/tags" Target="../tags/tag105.xml"/><Relationship Id="rId16" Type="http://schemas.openxmlformats.org/officeDocument/2006/relationships/tags" Target="../tags/tag106.xml"/><Relationship Id="rId17" Type="http://schemas.openxmlformats.org/officeDocument/2006/relationships/tags" Target="../tags/tag107.xml"/><Relationship Id="rId18" Type="http://schemas.openxmlformats.org/officeDocument/2006/relationships/tags" Target="../tags/tag108.xml"/><Relationship Id="rId19" Type="http://schemas.openxmlformats.org/officeDocument/2006/relationships/tags" Target="../tags/tag109.xml"/><Relationship Id="rId20" Type="http://schemas.openxmlformats.org/officeDocument/2006/relationships/tags" Target="../tags/tag110.xml"/><Relationship Id="rId21" Type="http://schemas.openxmlformats.org/officeDocument/2006/relationships/tags" Target="../tags/tag111.xml"/><Relationship Id="rId22" Type="http://schemas.openxmlformats.org/officeDocument/2006/relationships/tags" Target="../tags/tag112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5288" r:id="rId1"/>
    <p:sldLayoutId id="2147485289" r:id="rId2"/>
    <p:sldLayoutId id="2147485290" r:id="rId3"/>
    <p:sldLayoutId id="2147485291" r:id="rId4"/>
    <p:sldLayoutId id="2147485292" r:id="rId5"/>
    <p:sldLayoutId id="2147485293" r:id="rId6"/>
    <p:sldLayoutId id="2147485294" r:id="rId7"/>
    <p:sldLayoutId id="2147485295" r:id="rId8"/>
    <p:sldLayoutId id="2147485296" r:id="rId9"/>
    <p:sldLayoutId id="2147485297" r:id="rId10"/>
    <p:sldLayoutId id="2147485298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任意多边形: 形状 1"/>
          <p:cNvSpPr/>
          <p:nvPr>
            <p:custDataLst>
              <p:tags r:id="rId12"/>
            </p:custDataLst>
          </p:nvPr>
        </p:nvSpPr>
        <p:spPr>
          <a:xfrm flipH="1">
            <a:off x="5080" y="5376270"/>
            <a:ext cx="1449070" cy="1509035"/>
          </a:xfrm>
          <a:custGeom>
            <a:avLst/>
            <a:gdLst>
              <a:gd name="connsiteX0" fmla="*/ 4812664 w 4812664"/>
              <a:gd name="connsiteY0" fmla="*/ 4774197 h 4824233"/>
              <a:gd name="connsiteX1" fmla="*/ 4812664 w 4812664"/>
              <a:gd name="connsiteY1" fmla="*/ 4824233 h 4824233"/>
              <a:gd name="connsiteX2" fmla="*/ 4768382 w 4812664"/>
              <a:gd name="connsiteY2" fmla="*/ 4824233 h 4824233"/>
              <a:gd name="connsiteX3" fmla="*/ 3274582 w 4812664"/>
              <a:gd name="connsiteY3" fmla="*/ 0 h 4824233"/>
              <a:gd name="connsiteX4" fmla="*/ 4549197 w 4812664"/>
              <a:gd name="connsiteY4" fmla="*/ 264275 h 4824233"/>
              <a:gd name="connsiteX5" fmla="*/ 4812664 w 4812664"/>
              <a:gd name="connsiteY5" fmla="*/ 394617 h 4824233"/>
              <a:gd name="connsiteX6" fmla="*/ 4812664 w 4812664"/>
              <a:gd name="connsiteY6" fmla="*/ 1951632 h 4824233"/>
              <a:gd name="connsiteX7" fmla="*/ 4734641 w 4812664"/>
              <a:gd name="connsiteY7" fmla="*/ 1863470 h 4824233"/>
              <a:gd name="connsiteX8" fmla="*/ 3274582 w 4812664"/>
              <a:gd name="connsiteY8" fmla="*/ 1242379 h 4824233"/>
              <a:gd name="connsiteX9" fmla="*/ 1209746 w 4812664"/>
              <a:gd name="connsiteY9" fmla="*/ 3362914 h 4824233"/>
              <a:gd name="connsiteX10" fmla="*/ 1681254 w 4812664"/>
              <a:gd name="connsiteY10" fmla="*/ 4711771 h 4824233"/>
              <a:gd name="connsiteX11" fmla="*/ 1780782 w 4812664"/>
              <a:gd name="connsiteY11" fmla="*/ 4824233 h 4824233"/>
              <a:gd name="connsiteX12" fmla="*/ 328782 w 4812664"/>
              <a:gd name="connsiteY12" fmla="*/ 4824233 h 4824233"/>
              <a:gd name="connsiteX13" fmla="*/ 257333 w 4812664"/>
              <a:gd name="connsiteY13" fmla="*/ 4671914 h 4824233"/>
              <a:gd name="connsiteX14" fmla="*/ 0 w 4812664"/>
              <a:gd name="connsiteY14" fmla="*/ 3362915 h 4824233"/>
              <a:gd name="connsiteX15" fmla="*/ 3274582 w 4812664"/>
              <a:gd name="connsiteY15" fmla="*/ 0 h 4824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82" h="2376">
                <a:moveTo>
                  <a:pt x="2282" y="0"/>
                </a:moveTo>
                <a:lnTo>
                  <a:pt x="2282" y="848"/>
                </a:lnTo>
                <a:lnTo>
                  <a:pt x="2257" y="849"/>
                </a:lnTo>
                <a:cubicBezTo>
                  <a:pt x="1480" y="888"/>
                  <a:pt x="862" y="1520"/>
                  <a:pt x="862" y="2294"/>
                </a:cubicBezTo>
                <a:cubicBezTo>
                  <a:pt x="862" y="2315"/>
                  <a:pt x="862" y="2337"/>
                  <a:pt x="863" y="2359"/>
                </a:cubicBezTo>
                <a:lnTo>
                  <a:pt x="864" y="2376"/>
                </a:lnTo>
                <a:lnTo>
                  <a:pt x="2" y="2376"/>
                </a:lnTo>
                <a:lnTo>
                  <a:pt x="1" y="2353"/>
                </a:lnTo>
                <a:cubicBezTo>
                  <a:pt x="0" y="2333"/>
                  <a:pt x="0" y="2313"/>
                  <a:pt x="0" y="2294"/>
                </a:cubicBezTo>
                <a:cubicBezTo>
                  <a:pt x="0" y="1046"/>
                  <a:pt x="1012" y="32"/>
                  <a:pt x="2272" y="0"/>
                </a:cubicBezTo>
                <a:lnTo>
                  <a:pt x="2282" y="0"/>
                </a:lnTo>
                <a:close/>
              </a:path>
            </a:pathLst>
          </a:cu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pic>
        <p:nvPicPr>
          <p:cNvPr id="2097153" name="图片 6" descr="VCG41N14468077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>
            <a:alphaModFix amt="10000"/>
            <a:lum contrast="18000"/>
          </a:blip>
          <a:srcRect/>
          <a:stretch>
            <a:fillRect/>
          </a:stretch>
        </p:blipFill>
        <p:spPr>
          <a:xfrm flipH="1">
            <a:off x="8270240" y="805180"/>
            <a:ext cx="3923030" cy="6068060"/>
          </a:xfrm>
          <a:prstGeom prst="snipRoundRect">
            <a:avLst>
              <a:gd name="adj1" fmla="val 16667"/>
              <a:gd name="adj2" fmla="val 45931"/>
            </a:avLst>
          </a:prstGeom>
        </p:spPr>
      </p:pic>
      <p:sp>
        <p:nvSpPr>
          <p:cNvPr id="1048656" name="圆角矩形 24"/>
          <p:cNvSpPr/>
          <p:nvPr>
            <p:custDataLst>
              <p:tags r:id="rId15"/>
            </p:custDataLst>
          </p:nvPr>
        </p:nvSpPr>
        <p:spPr>
          <a:xfrm>
            <a:off x="654415" y="1037408"/>
            <a:ext cx="4076335" cy="1600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1000" lang="zh-CN">
              <a:latin typeface="汉仪粗圆简" panose="02010600000101010101" charset="-122"/>
              <a:ea typeface="汉仪粗圆简" panose="02010600000101010101" charset="-122"/>
              <a:cs typeface="汉仪粗圆简" panose="02010600000101010101" charset="-122"/>
            </a:endParaRPr>
          </a:p>
        </p:txBody>
      </p:sp>
      <p:sp>
        <p:nvSpPr>
          <p:cNvPr id="1048658" name="日期占位符 9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0" name="页脚占位符 10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2" name="灯片编号占位符 12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汉仪粗圆简" panose="02010600000101010101" charset="-122"/>
                <a:ea typeface="汉仪粗圆简" panose="02010600000101010101" charset="-122"/>
                <a:cs typeface="汉仪粗圆简" panose="02010600000101010101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4" name="文本占位符 1"/>
          <p:cNvSpPr>
            <a:spLocks noGrp="1"/>
          </p:cNvSpPr>
          <p:nvPr>
            <p:ph type="body" idx="21"/>
            <p:custDataLst>
              <p:tags r:id="rId19"/>
            </p:custDataLst>
          </p:nvPr>
        </p:nvSpPr>
        <p:spPr>
          <a:xfrm>
            <a:off x="654415" y="1461796"/>
            <a:ext cx="10699385" cy="4715167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p>
            <a:pPr lvl="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Tx/>
            </a:pPr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indent="-231775" lvl="1" marL="44958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1609725"/>
              </a:tabLst>
            </a:pPr>
            <a:r>
              <a:rPr altLang="en-US" dirty="0" lang="zh-CN"/>
              <a:t>二级</a:t>
            </a:r>
            <a:endParaRPr altLang="en-US" dirty="0" lang="zh-CN"/>
          </a:p>
          <a:p>
            <a:pPr indent="-276225" lvl="2" marL="71945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三级</a:t>
            </a:r>
            <a:endParaRPr altLang="en-US" dirty="0" lang="zh-CN"/>
          </a:p>
          <a:p>
            <a:pPr indent="-262255" lvl="3" marL="987425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tabLst>
                <a:tab algn="l" pos="899795"/>
              </a:tabLst>
            </a:pPr>
            <a:r>
              <a:rPr altLang="en-US" dirty="0" lang="zh-CN"/>
              <a:t>四级</a:t>
            </a:r>
            <a:endParaRPr altLang="en-US" dirty="0" lang="zh-CN"/>
          </a:p>
          <a:p>
            <a:pPr indent="-262255" lvl="4" marL="1256030" marR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</a:pP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6" name="标题占位符 2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54415" y="365126"/>
            <a:ext cx="10699385" cy="959822"/>
          </a:xfrm>
          <a:prstGeom prst="rect"/>
          <a:noFill/>
          <a:ln>
            <a:noFill/>
            <a:prstDash val="sysDash"/>
          </a:ln>
        </p:spPr>
        <p:txBody>
          <a:bodyPr anchor="ctr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8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22"/>
    </p:custDataLst>
  </p:cSld>
  <p:clrMap accent1="accent1" accent2="accent2" accent3="accent3" accent4="accent4" accent5="accent5" accent6="accent6" bg1="lt1" bg2="lt2" tx1="dk1" tx2="dk2" hlink="hlink" folHlink="folHlink"/>
  <p:sldLayoutIdLst>
    <p:sldLayoutId id="2147485325" r:id="rId1"/>
    <p:sldLayoutId id="2147485326" r:id="rId2"/>
    <p:sldLayoutId id="2147485327" r:id="rId3"/>
    <p:sldLayoutId id="2147485328" r:id="rId4"/>
    <p:sldLayoutId id="2147485329" r:id="rId5"/>
    <p:sldLayoutId id="2147485330" r:id="rId6"/>
    <p:sldLayoutId id="2147485331" r:id="rId7"/>
    <p:sldLayoutId id="2147485332" r:id="rId8"/>
    <p:sldLayoutId id="2147485333" r:id="rId9"/>
    <p:sldLayoutId id="2147485334" r:id="rId10"/>
    <p:sldLayoutId id="214748533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0" cap="none" sz="3600" i="0" kern="1200" kumimoji="0" lang="zh-CN" normalizeH="0" spc="30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汉仪粗圆简" panose="02010600000101010101" charset="-122"/>
          <a:sym typeface="汉仪粗圆简" panose="02010600000101010101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altLang="en-US" baseline="0" b="0" cap="none" sz="18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汉仪粗圆简" panose="02010600000101010101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altLang="en-US" baseline="0" b="0" cap="none" sz="16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altLang="en-US" baseline="0" b="0" cap="none" sz="1400" i="0" kern="1200" kumimoji="0" lang="zh-CN" normalizeH="0" spc="150" strike="noStrike" u="none" smtClean="0">
          <a:ln>
            <a:noFill/>
            <a:prstDash val="sysDot"/>
          </a:ln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汉仪粗圆简" panose="02010600000101010101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tags" Target="../tags/tag116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tags" Target="../tags/tag121.xml"/><Relationship Id="rId6" Type="http://schemas.openxmlformats.org/officeDocument/2006/relationships/tags" Target="../tags/tag122.xml"/><Relationship Id="rId7" Type="http://schemas.openxmlformats.org/officeDocument/2006/relationships/tags" Target="../tags/tag123.xml"/><Relationship Id="rId8" Type="http://schemas.openxmlformats.org/officeDocument/2006/relationships/tags" Target="../tags/tag124.xml"/><Relationship Id="rId9" Type="http://schemas.openxmlformats.org/officeDocument/2006/relationships/tags" Target="../tags/tag125.xml"/><Relationship Id="rId10" Type="http://schemas.openxmlformats.org/officeDocument/2006/relationships/tags" Target="../tags/tag126.xml"/><Relationship Id="rId11" Type="http://schemas.openxmlformats.org/officeDocument/2006/relationships/tags" Target="../tags/tag127.xml"/><Relationship Id="rId12" Type="http://schemas.openxmlformats.org/officeDocument/2006/relationships/tags" Target="../tags/tag128.xml"/><Relationship Id="rId13" Type="http://schemas.openxmlformats.org/officeDocument/2006/relationships/slideLayout" Target="../slideLayouts/slideLayout1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29.xml"/><Relationship Id="rId2" Type="http://schemas.openxmlformats.org/officeDocument/2006/relationships/tags" Target="../tags/tag130.xml"/><Relationship Id="rId3" Type="http://schemas.openxmlformats.org/officeDocument/2006/relationships/tags" Target="../tags/tag131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5.xml"/><Relationship Id="rId2" Type="http://schemas.openxmlformats.org/officeDocument/2006/relationships/tags" Target="../tags/tag136.xml"/><Relationship Id="rId3" Type="http://schemas.openxmlformats.org/officeDocument/2006/relationships/tags" Target="../tags/tag137.xml"/><Relationship Id="rId4" Type="http://schemas.openxmlformats.org/officeDocument/2006/relationships/tags" Target="../tags/tag138.xml"/><Relationship Id="rId5" Type="http://schemas.openxmlformats.org/officeDocument/2006/relationships/tags" Target="../tags/tag139.xml"/><Relationship Id="rId6" Type="http://schemas.openxmlformats.org/officeDocument/2006/relationships/tags" Target="../tags/tag140.xml"/><Relationship Id="rId7" Type="http://schemas.openxmlformats.org/officeDocument/2006/relationships/tags" Target="../tags/tag141.xml"/><Relationship Id="rId8" Type="http://schemas.openxmlformats.org/officeDocument/2006/relationships/tags" Target="../tags/tag142.xml"/><Relationship Id="rId9" Type="http://schemas.openxmlformats.org/officeDocument/2006/relationships/tags" Target="../tags/tag143.xml"/><Relationship Id="rId10" Type="http://schemas.openxmlformats.org/officeDocument/2006/relationships/tags" Target="../tags/tag144.xml"/><Relationship Id="rId11" Type="http://schemas.openxmlformats.org/officeDocument/2006/relationships/tags" Target="../tags/tag145.xml"/><Relationship Id="rId12" Type="http://schemas.openxmlformats.org/officeDocument/2006/relationships/tags" Target="../tags/tag146.xml"/><Relationship Id="rId13" Type="http://schemas.openxmlformats.org/officeDocument/2006/relationships/tags" Target="../tags/tag147.xml"/><Relationship Id="rId14" Type="http://schemas.openxmlformats.org/officeDocument/2006/relationships/tags" Target="../tags/tag148.xml"/><Relationship Id="rId15" Type="http://schemas.openxmlformats.org/officeDocument/2006/relationships/tags" Target="../tags/tag149.xml"/><Relationship Id="rId16" Type="http://schemas.openxmlformats.org/officeDocument/2006/relationships/tags" Target="../tags/tag150.xml"/><Relationship Id="rId17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tags" Target="../tags/tag155.xml"/><Relationship Id="rId6" Type="http://schemas.openxmlformats.org/officeDocument/2006/relationships/tags" Target="../tags/tag156.xml"/><Relationship Id="rId7" Type="http://schemas.openxmlformats.org/officeDocument/2006/relationships/tags" Target="../tags/tag157.xml"/><Relationship Id="rId8" Type="http://schemas.openxmlformats.org/officeDocument/2006/relationships/tags" Target="../tags/tag158.xml"/><Relationship Id="rId9" Type="http://schemas.openxmlformats.org/officeDocument/2006/relationships/tags" Target="../tags/tag159.xml"/><Relationship Id="rId10" Type="http://schemas.openxmlformats.org/officeDocument/2006/relationships/tags" Target="../tags/tag160.xml"/><Relationship Id="rId11" Type="http://schemas.openxmlformats.org/officeDocument/2006/relationships/tags" Target="../tags/tag161.xml"/><Relationship Id="rId12" Type="http://schemas.openxmlformats.org/officeDocument/2006/relationships/tags" Target="../tags/tag162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tags" Target="../tags/tag165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66.xml"/><Relationship Id="rId2" Type="http://schemas.openxmlformats.org/officeDocument/2006/relationships/tags" Target="../tags/tag167.xml"/><Relationship Id="rId3" Type="http://schemas.openxmlformats.org/officeDocument/2006/relationships/tags" Target="../tags/tag168.xml"/><Relationship Id="rId4" Type="http://schemas.openxmlformats.org/officeDocument/2006/relationships/tags" Target="../tags/tag169.xml"/><Relationship Id="rId5" Type="http://schemas.openxmlformats.org/officeDocument/2006/relationships/tags" Target="../tags/tag170.xml"/><Relationship Id="rId6" Type="http://schemas.openxmlformats.org/officeDocument/2006/relationships/tags" Target="../tags/tag171.xml"/><Relationship Id="rId7" Type="http://schemas.openxmlformats.org/officeDocument/2006/relationships/tags" Target="../tags/tag172.xml"/><Relationship Id="rId8" Type="http://schemas.openxmlformats.org/officeDocument/2006/relationships/tags" Target="../tags/tag173.xml"/><Relationship Id="rId9" Type="http://schemas.openxmlformats.org/officeDocument/2006/relationships/tags" Target="../tags/tag174.xml"/><Relationship Id="rId10" Type="http://schemas.openxmlformats.org/officeDocument/2006/relationships/tags" Target="../tags/tag175.xml"/><Relationship Id="rId11" Type="http://schemas.openxmlformats.org/officeDocument/2006/relationships/tags" Target="../tags/tag176.xml"/><Relationship Id="rId12" Type="http://schemas.openxmlformats.org/officeDocument/2006/relationships/tags" Target="../tags/tag177.xml"/><Relationship Id="rId13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8.xml"/><Relationship Id="rId2" Type="http://schemas.openxmlformats.org/officeDocument/2006/relationships/tags" Target="../tags/tag179.xml"/><Relationship Id="rId3" Type="http://schemas.openxmlformats.org/officeDocument/2006/relationships/tags" Target="../tags/tag180.xml"/><Relationship Id="rId4" Type="http://schemas.openxmlformats.org/officeDocument/2006/relationships/tags" Target="../tags/tag181.xml"/><Relationship Id="rId5" Type="http://schemas.openxmlformats.org/officeDocument/2006/relationships/tags" Target="../tags/tag182.xml"/><Relationship Id="rId6" Type="http://schemas.openxmlformats.org/officeDocument/2006/relationships/tags" Target="../tags/tag183.xml"/><Relationship Id="rId7" Type="http://schemas.openxmlformats.org/officeDocument/2006/relationships/tags" Target="../tags/tag184.xml"/><Relationship Id="rId8" Type="http://schemas.openxmlformats.org/officeDocument/2006/relationships/tags" Target="../tags/tag185.xml"/><Relationship Id="rId9" Type="http://schemas.openxmlformats.org/officeDocument/2006/relationships/tags" Target="../tags/tag186.xml"/><Relationship Id="rId10" Type="http://schemas.openxmlformats.org/officeDocument/2006/relationships/tags" Target="../tags/tag187.xml"/><Relationship Id="rId11" Type="http://schemas.openxmlformats.org/officeDocument/2006/relationships/tags" Target="../tags/tag188.xml"/><Relationship Id="rId12" Type="http://schemas.openxmlformats.org/officeDocument/2006/relationships/tags" Target="../tags/tag189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Relationship Id="rId11" Type="http://schemas.openxmlformats.org/officeDocument/2006/relationships/tags" Target="../tags/tag200.xml"/><Relationship Id="rId12" Type="http://schemas.openxmlformats.org/officeDocument/2006/relationships/tags" Target="../tags/tag201.xml"/><Relationship Id="rId13" Type="http://schemas.openxmlformats.org/officeDocument/2006/relationships/tags" Target="../tags/tag202.xml"/><Relationship Id="rId14" Type="http://schemas.openxmlformats.org/officeDocument/2006/relationships/tags" Target="../tags/tag203.xml"/><Relationship Id="rId15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tags" Target="../tags/tag205.xml"/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7.xml"/><Relationship Id="rId2" Type="http://schemas.openxmlformats.org/officeDocument/2006/relationships/tags" Target="../tags/tag208.xml"/><Relationship Id="rId3" Type="http://schemas.openxmlformats.org/officeDocument/2006/relationships/tags" Target="../tags/tag209.xml"/><Relationship Id="rId4" Type="http://schemas.openxmlformats.org/officeDocument/2006/relationships/tags" Target="../tags/tag210.xml"/><Relationship Id="rId5" Type="http://schemas.openxmlformats.org/officeDocument/2006/relationships/tags" Target="../tags/tag211.xml"/><Relationship Id="rId6" Type="http://schemas.openxmlformats.org/officeDocument/2006/relationships/tags" Target="../tags/tag212.xml"/><Relationship Id="rId7" Type="http://schemas.openxmlformats.org/officeDocument/2006/relationships/tags" Target="../tags/tag213.xml"/><Relationship Id="rId8" Type="http://schemas.openxmlformats.org/officeDocument/2006/relationships/tags" Target="../tags/tag214.xml"/><Relationship Id="rId9" Type="http://schemas.openxmlformats.org/officeDocument/2006/relationships/tags" Target="../tags/tag215.xml"/><Relationship Id="rId10" Type="http://schemas.openxmlformats.org/officeDocument/2006/relationships/tags" Target="../tags/tag216.xml"/><Relationship Id="rId11" Type="http://schemas.openxmlformats.org/officeDocument/2006/relationships/tags" Target="../tags/tag217.xml"/><Relationship Id="rId12" Type="http://schemas.openxmlformats.org/officeDocument/2006/relationships/tags" Target="../tags/tag218.xml"/><Relationship Id="rId13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9.xml"/><Relationship Id="rId2" Type="http://schemas.openxmlformats.org/officeDocument/2006/relationships/tags" Target="../tags/tag220.xml"/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tags" Target="../tags/tag223.xml"/><Relationship Id="rId6" Type="http://schemas.openxmlformats.org/officeDocument/2006/relationships/tags" Target="../tags/tag224.xml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tags" Target="../tags/tag229.xml"/><Relationship Id="rId12" Type="http://schemas.openxmlformats.org/officeDocument/2006/relationships/tags" Target="../tags/tag230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31.xml"/><Relationship Id="rId2" Type="http://schemas.openxmlformats.org/officeDocument/2006/relationships/tags" Target="../tags/tag232.xml"/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tags" Target="../tags/tag235.xml"/><Relationship Id="rId6" Type="http://schemas.openxmlformats.org/officeDocument/2006/relationships/tags" Target="../tags/tag236.xml"/><Relationship Id="rId7" Type="http://schemas.openxmlformats.org/officeDocument/2006/relationships/tags" Target="../tags/tag237.xml"/><Relationship Id="rId8" Type="http://schemas.openxmlformats.org/officeDocument/2006/relationships/tags" Target="../tags/tag238.xml"/><Relationship Id="rId9" Type="http://schemas.openxmlformats.org/officeDocument/2006/relationships/tags" Target="../tags/tag239.xml"/><Relationship Id="rId10" Type="http://schemas.openxmlformats.org/officeDocument/2006/relationships/tags" Target="../tags/tag240.xml"/><Relationship Id="rId11" Type="http://schemas.openxmlformats.org/officeDocument/2006/relationships/tags" Target="../tags/tag241.xml"/><Relationship Id="rId12" Type="http://schemas.openxmlformats.org/officeDocument/2006/relationships/tags" Target="../tags/tag242.xml"/><Relationship Id="rId13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43.xml"/><Relationship Id="rId2" Type="http://schemas.openxmlformats.org/officeDocument/2006/relationships/tags" Target="../tags/tag244.xml"/><Relationship Id="rId3" Type="http://schemas.openxmlformats.org/officeDocument/2006/relationships/tags" Target="../tags/tag245.xml"/><Relationship Id="rId4" Type="http://schemas.openxmlformats.org/officeDocument/2006/relationships/slideLayout" Target="../slideLayouts/slideLayout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6.xml"/><Relationship Id="rId2" Type="http://schemas.openxmlformats.org/officeDocument/2006/relationships/tags" Target="../tags/tag247.xml"/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tags" Target="../tags/tag251.xml"/><Relationship Id="rId7" Type="http://schemas.openxmlformats.org/officeDocument/2006/relationships/tags" Target="../tags/tag252.xml"/><Relationship Id="rId8" Type="http://schemas.openxmlformats.org/officeDocument/2006/relationships/tags" Target="../tags/tag253.xml"/><Relationship Id="rId9" Type="http://schemas.openxmlformats.org/officeDocument/2006/relationships/tags" Target="../tags/tag254.xml"/><Relationship Id="rId10" Type="http://schemas.openxmlformats.org/officeDocument/2006/relationships/tags" Target="../tags/tag255.xml"/><Relationship Id="rId11" Type="http://schemas.openxmlformats.org/officeDocument/2006/relationships/tags" Target="../tags/tag256.xml"/><Relationship Id="rId12" Type="http://schemas.openxmlformats.org/officeDocument/2006/relationships/tags" Target="../tags/tag257.xml"/><Relationship Id="rId13" Type="http://schemas.openxmlformats.org/officeDocument/2006/relationships/slideLayout" Target="../slideLayouts/slideLayout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58.xml"/><Relationship Id="rId2" Type="http://schemas.openxmlformats.org/officeDocument/2006/relationships/tags" Target="../tags/tag259.xml"/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tags" Target="../tags/tag267.xml"/><Relationship Id="rId11" Type="http://schemas.openxmlformats.org/officeDocument/2006/relationships/tags" Target="../tags/tag268.xml"/><Relationship Id="rId12" Type="http://schemas.openxmlformats.org/officeDocument/2006/relationships/tags" Target="../tags/tag269.xml"/><Relationship Id="rId13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70.xml"/><Relationship Id="rId2" Type="http://schemas.openxmlformats.org/officeDocument/2006/relationships/tags" Target="../tags/tag271.xml"/><Relationship Id="rId3" Type="http://schemas.openxmlformats.org/officeDocument/2006/relationships/tags" Target="../tags/tag272.xml"/><Relationship Id="rId4" Type="http://schemas.openxmlformats.org/officeDocument/2006/relationships/tags" Target="../tags/tag273.xml"/><Relationship Id="rId5" Type="http://schemas.openxmlformats.org/officeDocument/2006/relationships/tags" Target="../tags/tag274.xml"/><Relationship Id="rId6" Type="http://schemas.openxmlformats.org/officeDocument/2006/relationships/tags" Target="../tags/tag275.xml"/><Relationship Id="rId7" Type="http://schemas.openxmlformats.org/officeDocument/2006/relationships/tags" Target="../tags/tag276.xml"/><Relationship Id="rId8" Type="http://schemas.openxmlformats.org/officeDocument/2006/relationships/tags" Target="../tags/tag277.xml"/><Relationship Id="rId9" Type="http://schemas.openxmlformats.org/officeDocument/2006/relationships/tags" Target="../tags/tag278.xml"/><Relationship Id="rId10" Type="http://schemas.openxmlformats.org/officeDocument/2006/relationships/tags" Target="../tags/tag279.xml"/><Relationship Id="rId11" Type="http://schemas.openxmlformats.org/officeDocument/2006/relationships/tags" Target="../tags/tag280.xml"/><Relationship Id="rId12" Type="http://schemas.openxmlformats.org/officeDocument/2006/relationships/tags" Target="../tags/tag281.xml"/><Relationship Id="rId13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82.xml"/><Relationship Id="rId2" Type="http://schemas.openxmlformats.org/officeDocument/2006/relationships/tags" Target="../tags/tag283.xml"/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2"/>
          <p:cNvSpPr>
            <a:spLocks noGrp="1"/>
          </p:cNvSpPr>
          <p:nvPr>
            <p:ph type="body" idx="3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  <p:sp>
        <p:nvSpPr>
          <p:cNvPr id="1048650" name="文本占位符 3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r>
              <a:rPr altLang="en-US" dirty="0" lang="zh-CN"/>
              <a:t>添加副标题</a:t>
            </a:r>
            <a:endParaRPr altLang="en-US" dirty="0" lang="zh-CN"/>
          </a:p>
        </p:txBody>
      </p:sp>
      <p:sp>
        <p:nvSpPr>
          <p:cNvPr id="1048652" name="标题 4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altLang="en-US" lang="zh-CN"/>
              <a:t>学校数字化资源的管理与应用</a:t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2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目录</a:t>
            </a:r>
            <a:endParaRPr altLang="en-US" lang="zh-CN"/>
          </a:p>
        </p:txBody>
      </p:sp>
      <p:sp>
        <p:nvSpPr>
          <p:cNvPr id="1048846" name="序号"/>
          <p:cNvSpPr txBox="1"/>
          <p:nvPr>
            <p:custDataLst>
              <p:tags r:id="rId2"/>
            </p:custDataLst>
          </p:nvPr>
        </p:nvSpPr>
        <p:spPr>
          <a:xfrm>
            <a:off x="511111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One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48" name="标题"/>
          <p:cNvSpPr txBox="1"/>
          <p:nvPr>
            <p:custDataLst>
              <p:tags r:id="rId3"/>
            </p:custDataLst>
          </p:nvPr>
        </p:nvSpPr>
        <p:spPr>
          <a:xfrm>
            <a:off x="5111115" y="2194560"/>
            <a:ext cx="3052445" cy="945515"/>
          </a:xfrm>
          <a:prstGeom prst="rect"/>
          <a:noFill/>
        </p:spPr>
        <p:txBody>
          <a:bodyPr anchor="t" bIns="0" lIns="0" rIns="0" rtlCol="0" tIns="0" wrap="square"/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添加目录标题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0" name="序号"/>
          <p:cNvSpPr txBox="1"/>
          <p:nvPr>
            <p:custDataLst>
              <p:tags r:id="rId4"/>
            </p:custDataLst>
          </p:nvPr>
        </p:nvSpPr>
        <p:spPr>
          <a:xfrm>
            <a:off x="8554085" y="177609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Two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2" name="标题"/>
          <p:cNvSpPr txBox="1"/>
          <p:nvPr>
            <p:custDataLst>
              <p:tags r:id="rId5"/>
            </p:custDataLst>
          </p:nvPr>
        </p:nvSpPr>
        <p:spPr>
          <a:xfrm>
            <a:off x="8554085" y="219456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数字化资源的管理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4" name="序号"/>
          <p:cNvSpPr txBox="1"/>
          <p:nvPr>
            <p:custDataLst>
              <p:tags r:id="rId6"/>
            </p:custDataLst>
          </p:nvPr>
        </p:nvSpPr>
        <p:spPr>
          <a:xfrm>
            <a:off x="511111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Three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7"/>
            </p:custDataLst>
          </p:nvPr>
        </p:nvSpPr>
        <p:spPr>
          <a:xfrm>
            <a:off x="511111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数字化资源的应用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8"/>
            </p:custDataLst>
          </p:nvPr>
        </p:nvSpPr>
        <p:spPr>
          <a:xfrm>
            <a:off x="8554085" y="322516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Four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0" name="标题"/>
          <p:cNvSpPr txBox="1"/>
          <p:nvPr>
            <p:custDataLst>
              <p:tags r:id="rId9"/>
            </p:custDataLst>
          </p:nvPr>
        </p:nvSpPr>
        <p:spPr>
          <a:xfrm>
            <a:off x="8554085" y="364363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数字化资源的管理与应用实践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  <p:sp>
        <p:nvSpPr>
          <p:cNvPr id="1048862" name="序号"/>
          <p:cNvSpPr txBox="1"/>
          <p:nvPr>
            <p:custDataLst>
              <p:tags r:id="rId10"/>
            </p:custDataLst>
          </p:nvPr>
        </p:nvSpPr>
        <p:spPr>
          <a:xfrm>
            <a:off x="5140325" y="4752975"/>
            <a:ext cx="2805430" cy="450215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r>
              <a:rPr dirty="0" lang="en-US">
                <a:solidFill>
                  <a:schemeClr val="accent5"/>
                </a:solidFill>
                <a:latin typeface="+mj-ea"/>
                <a:ea typeface="+mj-ea"/>
                <a:cs typeface="汉仪粗圆简" panose="02010600000101010101" charset="-122"/>
              </a:rPr>
              <a:t>PART Five</a:t>
            </a:r>
            <a:endParaRPr dirty="0" lang="en-US">
              <a:solidFill>
                <a:schemeClr val="accent5"/>
              </a:solidFill>
              <a:latin typeface="+mj-ea"/>
              <a:ea typeface="+mj-ea"/>
              <a:cs typeface="汉仪粗圆简" panose="02010600000101010101" charset="-122"/>
            </a:endParaRPr>
          </a:p>
        </p:txBody>
      </p:sp>
      <p:sp>
        <p:nvSpPr>
          <p:cNvPr id="1048864" name="标题"/>
          <p:cNvSpPr txBox="1"/>
          <p:nvPr>
            <p:custDataLst>
              <p:tags r:id="rId11"/>
            </p:custDataLst>
          </p:nvPr>
        </p:nvSpPr>
        <p:spPr>
          <a:xfrm>
            <a:off x="5140325" y="5171440"/>
            <a:ext cx="3052445" cy="945515"/>
          </a:xfrm>
          <a:prstGeom prst="rect"/>
          <a:noFill/>
        </p:spPr>
        <p:txBody>
          <a:bodyPr anchor="t" bIns="0" lIns="0" rIns="0" rtlCol="0" tIns="0" wrap="square">
            <a:normAutofit/>
          </a:bodyPr>
          <a:p>
            <a:r>
              <a:rPr altLang="en-US" dirty="0" sz="2800" lang="zh-CN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粗圆简" panose="02010600000101010101" charset="-122"/>
                <a:sym typeface="+mn-ea"/>
              </a:rPr>
              <a:t>数字化资源的管理与应用前景</a:t>
            </a:r>
            <a:endParaRPr altLang="en-US" dirty="0" sz="2800" lang="zh-CN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汉仪粗圆简" panose="02010600000101010101" charset="-122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908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数字化资源的管理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内容占位符 1"/>
          <p:cNvSpPr>
            <a:spLocks noGrp="1"/>
          </p:cNvSpPr>
          <p:nvPr>
            <p:ph idx="3"/>
          </p:nvPr>
        </p:nvSpPr>
        <p:spPr/>
        <p:txBody>
          <a:bodyPr>
            <a:normAutofit fontScale="52500"/>
          </a:bodyPr>
          <a:p>
            <a:r>
              <a:rPr altLang="en-US" lang="zh-CN"/>
              <a:t>定义：数字化资源是指通过数字化技术将传统纸质、音像等资源转化为数字格式存储、传输和使用的资源</a:t>
            </a:r>
            <a:endParaRPr altLang="en-US" lang="zh-CN"/>
          </a:p>
          <a:p>
            <a:r>
              <a:rPr altLang="en-US" lang="zh-CN"/>
              <a:t>分类：根据不同的标准，数字化资源可以分为多种类型，如按存储介质可分为硬盘、光盘、U盘等；按表现形态可分为文本、图像、音频、视频等；按来源可分为自建资源、引进资源等  以下是用户提供的信息和标题： 我正在写一份主题为“学校数字化资源的管理与应用”的PPT,现在准备介绍“数字化资源的管理”,请帮我生成“数字化资源的管理原则”为标题的内容 数字化资源的管理原则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我正在写一份主题为“学校数字化资源的管理与应用”的PPT,现在准备介绍“数字化资源的管理”,请帮我生成“数字化资源的管理原则”为标题的内容</a:t>
            </a:r>
            <a:endParaRPr altLang="en-US" lang="zh-CN"/>
          </a:p>
          <a:p>
            <a:pPr lvl="1"/>
            <a:r>
              <a:rPr altLang="en-US" lang="zh-CN"/>
              <a:t>数字化资源的管理原则</a:t>
            </a:r>
            <a:endParaRPr altLang="en-US" lang="zh-CN"/>
          </a:p>
          <a:p>
            <a:r>
              <a:rPr altLang="en-US" lang="zh-CN"/>
              <a:t>安全性原则：确保数字化资源的安全存储和使用，防止数据泄露和损坏</a:t>
            </a:r>
            <a:endParaRPr altLang="en-US" lang="zh-CN"/>
          </a:p>
          <a:p>
            <a:r>
              <a:rPr altLang="en-US" lang="zh-CN"/>
              <a:t>完整性原则：保证数字化资源的完整性和准确性，避免数据丢失或损坏</a:t>
            </a:r>
            <a:endParaRPr altLang="en-US" lang="zh-CN"/>
          </a:p>
          <a:p>
            <a:r>
              <a:rPr altLang="en-US" lang="zh-CN"/>
              <a:t>可用性原则：确保数字化资源能够被方便地访问和使用，提高资源的利用率</a:t>
            </a:r>
            <a:endParaRPr altLang="en-US" lang="zh-CN"/>
          </a:p>
          <a:p>
            <a:r>
              <a:rPr altLang="en-US" lang="zh-CN"/>
              <a:t>可维护性原则：保证数字化资源的可维护性和可扩展性，方便后续的更新和维护  以下是用户提供的信息和标题： 我正在写一份主题为“学校数字化资源的管理与应用”的PPT,现在准备介绍“数字化资源的管理”,请帮我生成“数字化资源的管理策略”为标题的内容 数字化资源的管理策略</a:t>
            </a:r>
            <a:endParaRPr altLang="en-US" lang="zh-CN"/>
          </a:p>
          <a:p>
            <a:pPr lvl="1"/>
            <a:r>
              <a:rPr altLang="en-US" lang="zh-CN"/>
              <a:t>以下是用户提供的信息和标题：</a:t>
            </a:r>
            <a:endParaRPr altLang="en-US" lang="zh-CN"/>
          </a:p>
          <a:p>
            <a:pPr lvl="1"/>
            <a:r>
              <a:rPr altLang="en-US" lang="zh-CN"/>
              <a:t>我正在写一份主题为“学校数字化资源的管理与应用”的PPT,现在准备介绍“数字化资源的管理”,请帮我生成“数字化资源的管理策略”为标题的内容</a:t>
            </a:r>
            <a:endParaRPr altLang="en-US" lang="zh-CN"/>
          </a:p>
          <a:p>
            <a:pPr lvl="1"/>
            <a:r>
              <a:rPr altLang="en-US" lang="zh-CN"/>
              <a:t>数字化资源的管理策略</a:t>
            </a:r>
            <a:endParaRPr altLang="en-US" lang="zh-CN"/>
          </a:p>
          <a:p>
            <a:r>
              <a:rPr altLang="en-US" lang="zh-CN"/>
              <a:t>制定管理规范：建立数字化资源的管理规范和流程，明确各部门的职责和权限</a:t>
            </a:r>
            <a:endParaRPr altLang="en-US" lang="zh-CN"/>
          </a:p>
          <a:p>
            <a:r>
              <a:rPr altLang="en-US" lang="zh-CN"/>
              <a:t>分类管理：对不同类型的数字化资源进行分类管理，建立相应的管理策略和流程</a:t>
            </a:r>
            <a:endParaRPr altLang="en-US" lang="zh-CN"/>
          </a:p>
          <a:p>
            <a:r>
              <a:rPr altLang="en-US" lang="zh-CN"/>
              <a:t>数据备份与恢复：建立数据备份和恢复机制，确保数据的安全性和完整性</a:t>
            </a:r>
            <a:endParaRPr altLang="en-US" lang="zh-CN"/>
          </a:p>
          <a:p>
            <a:r>
              <a:rPr altLang="en-US" lang="zh-CN"/>
              <a:t>访问控制与权限管理：对数字化资源进行访问控制和权限管理，确保数据的安全性和保密性</a:t>
            </a:r>
            <a:endParaRPr altLang="en-US" lang="zh-CN"/>
          </a:p>
          <a:p>
            <a:r>
              <a:rPr altLang="en-US" lang="zh-CN"/>
              <a:t>定期维护与更新：定期对数字化资源进行维护和更新，确保资源的可用性和完整性</a:t>
            </a:r>
            <a:endParaRPr altLang="en-US" lang="zh-CN"/>
          </a:p>
        </p:txBody>
      </p:sp>
      <p:sp>
        <p:nvSpPr>
          <p:cNvPr id="10490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数字化资源的定义与分类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数字化资源的管理原则</a:t>
            </a:r>
            <a:endParaRPr altLang="en-US" lang="zh-CN"/>
          </a:p>
        </p:txBody>
      </p:sp>
      <p:sp>
        <p:nvSpPr>
          <p:cNvPr id="1049124" name="对角圆角矩形 15"/>
          <p:cNvSpPr/>
          <p:nvPr>
            <p:custDataLst>
              <p:tags r:id="rId1"/>
            </p:custDataLst>
          </p:nvPr>
        </p:nvSpPr>
        <p:spPr>
          <a:xfrm>
            <a:off x="1545934" y="426620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6" name="对角圆角矩形 16"/>
          <p:cNvSpPr/>
          <p:nvPr>
            <p:custDataLst>
              <p:tags r:id="rId2"/>
            </p:custDataLst>
          </p:nvPr>
        </p:nvSpPr>
        <p:spPr>
          <a:xfrm>
            <a:off x="1545934" y="412558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28" name="直角三角形 17"/>
          <p:cNvSpPr/>
          <p:nvPr>
            <p:custDataLst>
              <p:tags r:id="rId3"/>
            </p:custDataLst>
          </p:nvPr>
        </p:nvSpPr>
        <p:spPr>
          <a:xfrm>
            <a:off x="2105195" y="4126230"/>
            <a:ext cx="84243" cy="140404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0" name="文本框 27"/>
          <p:cNvSpPr txBox="1"/>
          <p:nvPr>
            <p:custDataLst>
              <p:tags r:id="rId4"/>
            </p:custDataLst>
          </p:nvPr>
        </p:nvSpPr>
        <p:spPr>
          <a:xfrm>
            <a:off x="2141318" y="427717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sz="160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便捷性原则：提供易于使用和操作的数字化资源管理平台，方便师生使用</a:t>
            </a:r>
            <a:endParaRPr altLang="zh-CN" dirty="0" sz="160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32" name="对角圆角矩形 52"/>
          <p:cNvSpPr/>
          <p:nvPr>
            <p:custDataLst>
              <p:tags r:id="rId5"/>
            </p:custDataLst>
          </p:nvPr>
        </p:nvSpPr>
        <p:spPr>
          <a:xfrm>
            <a:off x="1545934" y="170405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4" name="对角圆角矩形 53"/>
          <p:cNvSpPr/>
          <p:nvPr>
            <p:custDataLst>
              <p:tags r:id="rId6"/>
            </p:custDataLst>
          </p:nvPr>
        </p:nvSpPr>
        <p:spPr>
          <a:xfrm>
            <a:off x="1545934" y="156279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6" name="直角三角形 54"/>
          <p:cNvSpPr/>
          <p:nvPr>
            <p:custDataLst>
              <p:tags r:id="rId7"/>
            </p:custDataLst>
          </p:nvPr>
        </p:nvSpPr>
        <p:spPr>
          <a:xfrm>
            <a:off x="2105195" y="1563435"/>
            <a:ext cx="84243" cy="140404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38" name="文本框 56"/>
          <p:cNvSpPr txBox="1"/>
          <p:nvPr>
            <p:custDataLst>
              <p:tags r:id="rId8"/>
            </p:custDataLst>
          </p:nvPr>
        </p:nvSpPr>
        <p:spPr>
          <a:xfrm>
            <a:off x="2141318" y="1707282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规范性原则：制定统一的资源管理标准，确保资源的有效利用和共享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0" name="对角圆角矩形 5"/>
          <p:cNvSpPr/>
          <p:nvPr>
            <p:custDataLst>
              <p:tags r:id="rId9"/>
            </p:custDataLst>
          </p:nvPr>
        </p:nvSpPr>
        <p:spPr>
          <a:xfrm>
            <a:off x="1545934" y="2985131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2" name="对角圆角矩形 6"/>
          <p:cNvSpPr/>
          <p:nvPr>
            <p:custDataLst>
              <p:tags r:id="rId10"/>
            </p:custDataLst>
          </p:nvPr>
        </p:nvSpPr>
        <p:spPr>
          <a:xfrm>
            <a:off x="1545934" y="284386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4" name="直角三角形 7"/>
          <p:cNvSpPr/>
          <p:nvPr>
            <p:custDataLst>
              <p:tags r:id="rId11"/>
            </p:custDataLst>
          </p:nvPr>
        </p:nvSpPr>
        <p:spPr>
          <a:xfrm>
            <a:off x="2105195" y="2845155"/>
            <a:ext cx="84243" cy="140404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46" name="文本框 8"/>
          <p:cNvSpPr txBox="1"/>
          <p:nvPr>
            <p:custDataLst>
              <p:tags r:id="rId12"/>
            </p:custDataLst>
          </p:nvPr>
        </p:nvSpPr>
        <p:spPr>
          <a:xfrm>
            <a:off x="2141318" y="299609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sz="160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安全性原则：采取必要的安全措施，保障数字化资源的安全性和保密性</a:t>
            </a:r>
            <a:endParaRPr altLang="en-US" dirty="0" sz="160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148" name="对角圆角矩形 9"/>
          <p:cNvSpPr/>
          <p:nvPr>
            <p:custDataLst>
              <p:tags r:id="rId13"/>
            </p:custDataLst>
          </p:nvPr>
        </p:nvSpPr>
        <p:spPr>
          <a:xfrm>
            <a:off x="1545934" y="554792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0" name="对角圆角矩形 10"/>
          <p:cNvSpPr/>
          <p:nvPr>
            <p:custDataLst>
              <p:tags r:id="rId14"/>
            </p:custDataLst>
          </p:nvPr>
        </p:nvSpPr>
        <p:spPr>
          <a:xfrm>
            <a:off x="1545934" y="540666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2" name="直角三角形 11"/>
          <p:cNvSpPr/>
          <p:nvPr>
            <p:custDataLst>
              <p:tags r:id="rId15"/>
            </p:custDataLst>
          </p:nvPr>
        </p:nvSpPr>
        <p:spPr>
          <a:xfrm>
            <a:off x="2105195" y="5407305"/>
            <a:ext cx="84243" cy="140404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154" name="文本框 12"/>
          <p:cNvSpPr txBox="1"/>
          <p:nvPr>
            <p:custDataLst>
              <p:tags r:id="rId16"/>
            </p:custDataLst>
          </p:nvPr>
        </p:nvSpPr>
        <p:spPr>
          <a:xfrm>
            <a:off x="2141318" y="5558247"/>
            <a:ext cx="8300713" cy="760993"/>
          </a:xfrm>
          <a:prstGeom prst="rect"/>
          <a:noFill/>
        </p:spPr>
        <p:txBody>
          <a:bodyPr anchor="ctr" anchorCtr="0" bIns="107950" rtlCol="0" tIns="0" wrap="square">
            <a:normAutofit fontScale="95556"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可持续性原则：注重数字化资源的长期保存和可持续发展，确保资源的长期可用性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0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数字化资源的管理策略</a:t>
            </a:r>
            <a:endParaRPr altLang="en-US" lang="zh-CN"/>
          </a:p>
        </p:txBody>
      </p:sp>
      <p:sp>
        <p:nvSpPr>
          <p:cNvPr id="1049202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4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06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 fontScale="80000"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建立数字化资源管理制度：制定数字化资源的管理规范和流程，确保数字化资源的有效利用和保护。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08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0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2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分类管理：对数字化资源进行分类，包括文本、图片、音频、视频等，以便于管理和检索。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14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6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18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存储管理：建立数字化资源的存储机制，确保数字化资源的长期保存和可访问性。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220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2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224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16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安全管理：采取必要的安全措施，防止数字化资源被非法获取、篡改或破坏。</a:t>
            </a:r>
            <a:endParaRPr altLang="en-US" dirty="0" sz="16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272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数字化资源的应用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数字化资源在教学中的应用</a:t>
            </a:r>
            <a:endParaRPr altLang="en-US" lang="zh-CN"/>
          </a:p>
        </p:txBody>
      </p:sp>
      <p:sp>
        <p:nvSpPr>
          <p:cNvPr id="1049376" name="矩形 15"/>
          <p:cNvSpPr/>
          <p:nvPr>
            <p:custDataLst>
              <p:tags r:id="rId1"/>
            </p:custDataLst>
          </p:nvPr>
        </p:nvSpPr>
        <p:spPr>
          <a:xfrm>
            <a:off x="2469768" y="1643593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多媒体教学：利用数字技术将文字、图片、音频、视频等素材融合在一起，提高教学效果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任意多边形 17"/>
          <p:cNvSpPr/>
          <p:nvPr>
            <p:custDataLst>
              <p:tags r:id="rId2"/>
            </p:custDataLst>
          </p:nvPr>
        </p:nvSpPr>
        <p:spPr>
          <a:xfrm flipV="1">
            <a:off x="2391414" y="156279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0" name="任意多边形 18"/>
          <p:cNvSpPr/>
          <p:nvPr>
            <p:custDataLst>
              <p:tags r:id="rId3"/>
            </p:custDataLst>
          </p:nvPr>
        </p:nvSpPr>
        <p:spPr>
          <a:xfrm flipH="1">
            <a:off x="8574864" y="212351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2" name="矩形 27"/>
          <p:cNvSpPr/>
          <p:nvPr>
            <p:custDataLst>
              <p:tags r:id="rId4"/>
            </p:custDataLst>
          </p:nvPr>
        </p:nvSpPr>
        <p:spPr>
          <a:xfrm>
            <a:off x="2469768" y="296092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网络教学：通过互联网实现远程教学，打破地域限制，提高教育资源共享程度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84" name="任意多边形 29"/>
          <p:cNvSpPr/>
          <p:nvPr>
            <p:custDataLst>
              <p:tags r:id="rId5"/>
            </p:custDataLst>
          </p:nvPr>
        </p:nvSpPr>
        <p:spPr>
          <a:xfrm flipV="1">
            <a:off x="2391414" y="288012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6" name="任意多边形 30"/>
          <p:cNvSpPr/>
          <p:nvPr>
            <p:custDataLst>
              <p:tags r:id="rId6"/>
            </p:custDataLst>
          </p:nvPr>
        </p:nvSpPr>
        <p:spPr>
          <a:xfrm flipH="1">
            <a:off x="8574864" y="344084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88" name="矩形 5"/>
          <p:cNvSpPr/>
          <p:nvPr>
            <p:custDataLst>
              <p:tags r:id="rId7"/>
            </p:custDataLst>
          </p:nvPr>
        </p:nvSpPr>
        <p:spPr>
          <a:xfrm>
            <a:off x="2469768" y="4278252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虚拟实验：利用计算机模拟实验过程，提供更加安全、便捷的实验环境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0" name="任意多边形 7"/>
          <p:cNvSpPr/>
          <p:nvPr>
            <p:custDataLst>
              <p:tags r:id="rId8"/>
            </p:custDataLst>
          </p:nvPr>
        </p:nvSpPr>
        <p:spPr>
          <a:xfrm flipV="1">
            <a:off x="2391414" y="419744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2" name="任意多边形 8"/>
          <p:cNvSpPr/>
          <p:nvPr>
            <p:custDataLst>
              <p:tags r:id="rId9"/>
            </p:custDataLst>
          </p:nvPr>
        </p:nvSpPr>
        <p:spPr>
          <a:xfrm flipH="1">
            <a:off x="8574864" y="475817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4" name="矩形 10"/>
          <p:cNvSpPr/>
          <p:nvPr>
            <p:custDataLst>
              <p:tags r:id="rId10"/>
            </p:custDataLst>
          </p:nvPr>
        </p:nvSpPr>
        <p:spPr>
          <a:xfrm>
            <a:off x="2469768" y="5595581"/>
            <a:ext cx="7342439" cy="645606"/>
          </a:xfrm>
          <a:prstGeom prst="rect"/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lIns="252095" rtlCol="0" wrap="square">
            <a:normAutofit/>
          </a:bodyPr>
          <a:p>
            <a:pPr algn="l"/>
            <a:r>
              <a:rPr altLang="en-US" dirty="0" sz="12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个性化教学：根据学生的特点和需求，提供更加个性化的教学服务</a:t>
            </a:r>
            <a:endParaRPr altLang="en-US" dirty="0" sz="12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96" name="任意多边形 12"/>
          <p:cNvSpPr/>
          <p:nvPr>
            <p:custDataLst>
              <p:tags r:id="rId11"/>
            </p:custDataLst>
          </p:nvPr>
        </p:nvSpPr>
        <p:spPr>
          <a:xfrm flipV="1">
            <a:off x="2391414" y="551477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98" name="任意多边形 13"/>
          <p:cNvSpPr/>
          <p:nvPr>
            <p:custDataLst>
              <p:tags r:id="rId12"/>
            </p:custDataLst>
          </p:nvPr>
        </p:nvSpPr>
        <p:spPr>
          <a:xfrm flipH="1">
            <a:off x="8574864" y="607550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数字化资源在科研中的应用</a:t>
            </a:r>
            <a:endParaRPr altLang="en-US" lang="zh-CN"/>
          </a:p>
        </p:txBody>
      </p:sp>
      <p:sp>
        <p:nvSpPr>
          <p:cNvPr id="1049446" name="矩形 5"/>
          <p:cNvSpPr/>
          <p:nvPr>
            <p:custDataLst>
              <p:tags r:id="rId1"/>
            </p:custDataLst>
          </p:nvPr>
        </p:nvSpPr>
        <p:spPr>
          <a:xfrm>
            <a:off x="654755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48" name="矩形 10"/>
          <p:cNvSpPr/>
          <p:nvPr>
            <p:custDataLst>
              <p:tags r:id="rId2"/>
            </p:custDataLst>
          </p:nvPr>
        </p:nvSpPr>
        <p:spPr>
          <a:xfrm>
            <a:off x="1009361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0" name="TextBox 2"/>
          <p:cNvSpPr txBox="1"/>
          <p:nvPr>
            <p:custDataLst>
              <p:tags r:id="rId3"/>
            </p:custDataLst>
          </p:nvPr>
        </p:nvSpPr>
        <p:spPr>
          <a:xfrm>
            <a:off x="809736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数字化资源在科研中的重要性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2" name="矩形 6"/>
          <p:cNvSpPr/>
          <p:nvPr>
            <p:custDataLst>
              <p:tags r:id="rId4"/>
            </p:custDataLst>
          </p:nvPr>
        </p:nvSpPr>
        <p:spPr>
          <a:xfrm>
            <a:off x="34533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4" name="矩形 11"/>
          <p:cNvSpPr/>
          <p:nvPr>
            <p:custDataLst>
              <p:tags r:id="rId5"/>
            </p:custDataLst>
          </p:nvPr>
        </p:nvSpPr>
        <p:spPr>
          <a:xfrm>
            <a:off x="38270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56" name="TextBox 2"/>
          <p:cNvSpPr txBox="1"/>
          <p:nvPr>
            <p:custDataLst>
              <p:tags r:id="rId6"/>
            </p:custDataLst>
          </p:nvPr>
        </p:nvSpPr>
        <p:spPr>
          <a:xfrm>
            <a:off x="3607682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数字化资源在科研中的应用案例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58" name="矩形 33"/>
          <p:cNvSpPr/>
          <p:nvPr>
            <p:custDataLst>
              <p:tags r:id="rId7"/>
            </p:custDataLst>
          </p:nvPr>
        </p:nvSpPr>
        <p:spPr>
          <a:xfrm>
            <a:off x="624745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0" name="矩形 37"/>
          <p:cNvSpPr/>
          <p:nvPr>
            <p:custDataLst>
              <p:tags r:id="rId8"/>
            </p:custDataLst>
          </p:nvPr>
        </p:nvSpPr>
        <p:spPr>
          <a:xfrm>
            <a:off x="6602065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2" name="TextBox 2"/>
          <p:cNvSpPr txBox="1"/>
          <p:nvPr>
            <p:custDataLst>
              <p:tags r:id="rId9"/>
            </p:custDataLst>
          </p:nvPr>
        </p:nvSpPr>
        <p:spPr>
          <a:xfrm>
            <a:off x="640244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数字化资源在科研中的优势与局限性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464" name="矩形 34"/>
          <p:cNvSpPr/>
          <p:nvPr>
            <p:custDataLst>
              <p:tags r:id="rId10"/>
            </p:custDataLst>
          </p:nvPr>
        </p:nvSpPr>
        <p:spPr>
          <a:xfrm>
            <a:off x="9035839" y="2636533"/>
            <a:ext cx="2588675" cy="2618203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6" name="矩形 38"/>
          <p:cNvSpPr/>
          <p:nvPr>
            <p:custDataLst>
              <p:tags r:id="rId11"/>
            </p:custDataLst>
          </p:nvPr>
        </p:nvSpPr>
        <p:spPr>
          <a:xfrm>
            <a:off x="9409579" y="2630793"/>
            <a:ext cx="531515" cy="2756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68" name="TextBox 2"/>
          <p:cNvSpPr txBox="1"/>
          <p:nvPr>
            <p:custDataLst>
              <p:tags r:id="rId12"/>
            </p:custDataLst>
          </p:nvPr>
        </p:nvSpPr>
        <p:spPr>
          <a:xfrm>
            <a:off x="9190820" y="3209898"/>
            <a:ext cx="2278952" cy="1840235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未来数字化资源在科研中的发展趋势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4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数字化资源在管理中的应用</a:t>
            </a:r>
            <a:endParaRPr altLang="en-US" lang="zh-CN"/>
          </a:p>
        </p:txBody>
      </p:sp>
      <p:sp>
        <p:nvSpPr>
          <p:cNvPr id="1049516" name="弧形 58"/>
          <p:cNvSpPr/>
          <p:nvPr>
            <p:custDataLst>
              <p:tags r:id="rId1"/>
            </p:custDataLst>
          </p:nvPr>
        </p:nvSpPr>
        <p:spPr>
          <a:xfrm>
            <a:off x="8154077" y="220745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18" name="弧形 57"/>
          <p:cNvSpPr/>
          <p:nvPr>
            <p:custDataLst>
              <p:tags r:id="rId2"/>
            </p:custDataLst>
          </p:nvPr>
        </p:nvSpPr>
        <p:spPr>
          <a:xfrm>
            <a:off x="654755" y="220745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0" name="椭圆 22"/>
          <p:cNvSpPr/>
          <p:nvPr>
            <p:custDataLst>
              <p:tags r:id="rId3"/>
            </p:custDataLst>
          </p:nvPr>
        </p:nvSpPr>
        <p:spPr>
          <a:xfrm>
            <a:off x="8495254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2" name="椭圆 23"/>
          <p:cNvSpPr/>
          <p:nvPr>
            <p:custDataLst>
              <p:tags r:id="rId4"/>
            </p:custDataLst>
          </p:nvPr>
        </p:nvSpPr>
        <p:spPr>
          <a:xfrm>
            <a:off x="8881421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4" name="正文"/>
          <p:cNvSpPr txBox="1"/>
          <p:nvPr>
            <p:custDataLst>
              <p:tags r:id="rId5"/>
            </p:custDataLst>
          </p:nvPr>
        </p:nvSpPr>
        <p:spPr>
          <a:xfrm>
            <a:off x="8947969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数字化资源在管理中的优势与挑战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26" name="椭圆 24"/>
          <p:cNvSpPr/>
          <p:nvPr>
            <p:custDataLst>
              <p:tags r:id="rId6"/>
            </p:custDataLst>
          </p:nvPr>
        </p:nvSpPr>
        <p:spPr>
          <a:xfrm>
            <a:off x="606296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28" name="椭圆 25"/>
          <p:cNvSpPr/>
          <p:nvPr>
            <p:custDataLst>
              <p:tags r:id="rId7"/>
            </p:custDataLst>
          </p:nvPr>
        </p:nvSpPr>
        <p:spPr>
          <a:xfrm>
            <a:off x="644819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0" name="正文"/>
          <p:cNvSpPr txBox="1"/>
          <p:nvPr>
            <p:custDataLst>
              <p:tags r:id="rId8"/>
            </p:custDataLst>
          </p:nvPr>
        </p:nvSpPr>
        <p:spPr>
          <a:xfrm>
            <a:off x="651568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数字化资源在科研中的应用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32" name="椭圆 7"/>
          <p:cNvSpPr/>
          <p:nvPr>
            <p:custDataLst>
              <p:tags r:id="rId9"/>
            </p:custDataLst>
          </p:nvPr>
        </p:nvSpPr>
        <p:spPr>
          <a:xfrm>
            <a:off x="3630677" y="2483017"/>
            <a:ext cx="2918746" cy="2918746"/>
          </a:xfrm>
          <a:prstGeom prst="ellipse"/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73000">
                <a:schemeClr val="accent1"/>
              </a:gs>
              <a:gs pos="94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  <a:effectLst>
            <a:outerShdw algn="tl" blurRad="203200" dir="2700000" dist="101600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4" name="椭圆 9"/>
          <p:cNvSpPr/>
          <p:nvPr>
            <p:custDataLst>
              <p:tags r:id="rId10"/>
            </p:custDataLst>
          </p:nvPr>
        </p:nvSpPr>
        <p:spPr>
          <a:xfrm>
            <a:off x="4015906" y="2541129"/>
            <a:ext cx="394024" cy="394024"/>
          </a:xfrm>
          <a:prstGeom prst="ellipse"/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36" name="正文"/>
          <p:cNvSpPr txBox="1"/>
          <p:nvPr>
            <p:custDataLst>
              <p:tags r:id="rId11"/>
            </p:custDataLst>
          </p:nvPr>
        </p:nvSpPr>
        <p:spPr>
          <a:xfrm>
            <a:off x="4083392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rgbClr val="FFFFFF"/>
                </a:solidFill>
                <a:latin typeface="+mn-ea"/>
                <a:sym typeface="+mn-ea"/>
              </a:rPr>
              <a:t>数字化资源在教学中的应用</a:t>
            </a:r>
            <a:endParaRPr altLang="en-US" dirty="0" sz="1200" lang="zh-CN" spc="15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1049538" name="椭圆 5"/>
          <p:cNvSpPr/>
          <p:nvPr>
            <p:custDataLst>
              <p:tags r:id="rId12"/>
            </p:custDataLst>
          </p:nvPr>
        </p:nvSpPr>
        <p:spPr>
          <a:xfrm>
            <a:off x="921885" y="2483017"/>
            <a:ext cx="2918746" cy="2918746"/>
          </a:xfrm>
          <a:prstGeom prst="ellipse"/>
          <a:gradFill flip="none" rotWithShape="1">
            <a:gsLst>
              <a:gs pos="48000">
                <a:schemeClr val="bg1"/>
              </a:gs>
              <a:gs pos="75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32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100000">
                  <a:schemeClr val="accent1">
                    <a:alpha val="20000"/>
                  </a:schemeClr>
                </a:gs>
              </a:gsLst>
              <a:lin ang="81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0" name="椭圆 4"/>
          <p:cNvSpPr/>
          <p:nvPr>
            <p:custDataLst>
              <p:tags r:id="rId13"/>
            </p:custDataLst>
          </p:nvPr>
        </p:nvSpPr>
        <p:spPr>
          <a:xfrm>
            <a:off x="1307115" y="2541129"/>
            <a:ext cx="394024" cy="394024"/>
          </a:xfrm>
          <a:prstGeom prst="ellipse"/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82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algn="ctr" blurRad="190500" rotWithShape="0" sx="102000" sy="10200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542" name="正文"/>
          <p:cNvSpPr txBox="1"/>
          <p:nvPr>
            <p:custDataLst>
              <p:tags r:id="rId14"/>
            </p:custDataLst>
          </p:nvPr>
        </p:nvSpPr>
        <p:spPr>
          <a:xfrm>
            <a:off x="1374600" y="3325648"/>
            <a:ext cx="2013141" cy="138474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ct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数字化资源管理系统的建立与使用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590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数字化资源的管理与应用实践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实践案例介绍</a:t>
            </a:r>
            <a:endParaRPr altLang="en-US" lang="zh-CN"/>
          </a:p>
        </p:txBody>
      </p:sp>
      <p:sp>
        <p:nvSpPr>
          <p:cNvPr id="1049694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96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98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数字化资源管理系统的建设与实践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0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2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4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数字化资源在教学中的应用案例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06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08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0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数字化资源在科研中的应用案例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12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4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16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数字化资源在管理中的应用案例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实践经验分享</a:t>
            </a:r>
            <a:endParaRPr altLang="en-US" lang="zh-CN"/>
          </a:p>
        </p:txBody>
      </p:sp>
      <p:sp>
        <p:nvSpPr>
          <p:cNvPr id="1049764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66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768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数字化资源的管理策略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0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2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4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数字化资源的应用实践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76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78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0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实践过程中的挑战与应对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82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4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786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未来发展方向与展望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2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实践中的问题与解决方案</a:t>
            </a:r>
            <a:endParaRPr altLang="en-US" lang="zh-CN"/>
          </a:p>
        </p:txBody>
      </p:sp>
      <p:sp>
        <p:nvSpPr>
          <p:cNvPr id="1049834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36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838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数字化资源的管理问题：如何有效地管理、分类和存储数字化资源，避免资源混乱和浪费。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0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2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4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数字化资源的应用问题：如何提高数字化资源的应用效率，促进教育教学质量的提升。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46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48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0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解决方案：建立完善的数字化资源管理制度，提高资源管理人员的素质和能力；加强数字化资源的整合和共享，提高资源应用效率。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852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4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856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 lnSpcReduction="10000"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实践案例：介绍一些学校在数字化资源的管理与应用方面的实践案例，分享成功经验和做法。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文本占位符 2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904" name="标题 4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数字化资源的管理与应用前景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发展趋势分析</a:t>
            </a:r>
            <a:endParaRPr altLang="en-US" lang="zh-CN"/>
          </a:p>
        </p:txBody>
      </p:sp>
      <p:sp>
        <p:nvSpPr>
          <p:cNvPr id="1050008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403332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10" name="矩形 65"/>
          <p:cNvSpPr/>
          <p:nvPr>
            <p:custDataLst>
              <p:tags r:id="rId2"/>
            </p:custDataLst>
          </p:nvPr>
        </p:nvSpPr>
        <p:spPr>
          <a:xfrm>
            <a:off x="1290305" y="1922826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2" name="文本框 66"/>
          <p:cNvSpPr txBox="1"/>
          <p:nvPr>
            <p:custDataLst>
              <p:tags r:id="rId3"/>
            </p:custDataLst>
          </p:nvPr>
        </p:nvSpPr>
        <p:spPr>
          <a:xfrm>
            <a:off x="1668120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数字化资源管理将更加智能化和自动化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14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51777" y="1562790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16" name="矩形 69"/>
          <p:cNvSpPr/>
          <p:nvPr>
            <p:custDataLst>
              <p:tags r:id="rId5"/>
            </p:custDataLst>
          </p:nvPr>
        </p:nvSpPr>
        <p:spPr>
          <a:xfrm>
            <a:off x="6438115" y="1922826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18" name="文本框 70"/>
          <p:cNvSpPr txBox="1"/>
          <p:nvPr>
            <p:custDataLst>
              <p:tags r:id="rId6"/>
            </p:custDataLst>
          </p:nvPr>
        </p:nvSpPr>
        <p:spPr>
          <a:xfrm>
            <a:off x="6816565" y="1824403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数字化资源的应用将更加广泛和深入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20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403332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50022" name="文本框 74"/>
          <p:cNvSpPr txBox="1"/>
          <p:nvPr>
            <p:custDataLst>
              <p:tags r:id="rId8"/>
            </p:custDataLst>
          </p:nvPr>
        </p:nvSpPr>
        <p:spPr>
          <a:xfrm>
            <a:off x="1668120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数字化资源的管理与应用将更加注重用户体验和个性化需求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050024" name="矩形 73"/>
          <p:cNvSpPr/>
          <p:nvPr>
            <p:custDataLst>
              <p:tags r:id="rId9"/>
            </p:custDataLst>
          </p:nvPr>
        </p:nvSpPr>
        <p:spPr>
          <a:xfrm>
            <a:off x="1290305" y="4450694"/>
            <a:ext cx="215994" cy="215994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26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609560" y="4090658"/>
            <a:ext cx="4379317" cy="2231513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50028" name="矩形 84"/>
          <p:cNvSpPr/>
          <p:nvPr>
            <p:custDataLst>
              <p:tags r:id="rId11"/>
            </p:custDataLst>
          </p:nvPr>
        </p:nvSpPr>
        <p:spPr>
          <a:xfrm>
            <a:off x="6496533" y="4450694"/>
            <a:ext cx="215994" cy="215994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30" name="文本框 85"/>
          <p:cNvSpPr txBox="1"/>
          <p:nvPr>
            <p:custDataLst>
              <p:tags r:id="rId12"/>
            </p:custDataLst>
          </p:nvPr>
        </p:nvSpPr>
        <p:spPr>
          <a:xfrm>
            <a:off x="6874348" y="4351637"/>
            <a:ext cx="3849751" cy="1261958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 lnSpcReduction="10000"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charset="-122"/>
                <a:sym typeface="+mn-ea"/>
              </a:rPr>
              <a:t>数字化资源的管理与应用将与教育信息化深度融合，推动教育现代化发展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未来挑战与机遇</a:t>
            </a:r>
            <a:endParaRPr altLang="en-US" lang="zh-CN"/>
          </a:p>
        </p:txBody>
      </p:sp>
      <p:sp>
        <p:nvSpPr>
          <p:cNvPr id="1050078" name="矩形 3"/>
          <p:cNvSpPr/>
          <p:nvPr>
            <p:custDataLst>
              <p:tags r:id="rId1"/>
            </p:custDataLst>
          </p:nvPr>
        </p:nvSpPr>
        <p:spPr>
          <a:xfrm>
            <a:off x="1658241" y="1562790"/>
            <a:ext cx="9490524" cy="1043456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0" name="矩形 13"/>
          <p:cNvSpPr/>
          <p:nvPr>
            <p:custDataLst>
              <p:tags r:id="rId2"/>
            </p:custDataLst>
          </p:nvPr>
        </p:nvSpPr>
        <p:spPr>
          <a:xfrm>
            <a:off x="1130005" y="1562790"/>
            <a:ext cx="257380" cy="1043456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082" name="文本框 4"/>
          <p:cNvSpPr txBox="1"/>
          <p:nvPr>
            <p:custDataLst>
              <p:tags r:id="rId3"/>
            </p:custDataLst>
          </p:nvPr>
        </p:nvSpPr>
        <p:spPr>
          <a:xfrm>
            <a:off x="1929977" y="1652946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挑战：技术更新迅速，需要不断学习和适应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84" name="矩形 39"/>
          <p:cNvSpPr/>
          <p:nvPr>
            <p:custDataLst>
              <p:tags r:id="rId4"/>
            </p:custDataLst>
          </p:nvPr>
        </p:nvSpPr>
        <p:spPr>
          <a:xfrm>
            <a:off x="1658241" y="2801477"/>
            <a:ext cx="9490524" cy="1043456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6" name="矩形 5"/>
          <p:cNvSpPr/>
          <p:nvPr>
            <p:custDataLst>
              <p:tags r:id="rId5"/>
            </p:custDataLst>
          </p:nvPr>
        </p:nvSpPr>
        <p:spPr>
          <a:xfrm>
            <a:off x="1130005" y="2801477"/>
            <a:ext cx="257380" cy="1043456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88" name="文本框 41"/>
          <p:cNvSpPr txBox="1"/>
          <p:nvPr>
            <p:custDataLst>
              <p:tags r:id="rId6"/>
            </p:custDataLst>
          </p:nvPr>
        </p:nvSpPr>
        <p:spPr>
          <a:xfrm>
            <a:off x="1929977" y="2891633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机遇：数字化资源的应用前景广阔，可以提高教育质量和效率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0" name="矩形 12"/>
          <p:cNvSpPr/>
          <p:nvPr>
            <p:custDataLst>
              <p:tags r:id="rId7"/>
            </p:custDataLst>
          </p:nvPr>
        </p:nvSpPr>
        <p:spPr>
          <a:xfrm>
            <a:off x="1658241" y="4040164"/>
            <a:ext cx="9490524" cy="1043456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2" name="矩形 17"/>
          <p:cNvSpPr/>
          <p:nvPr>
            <p:custDataLst>
              <p:tags r:id="rId8"/>
            </p:custDataLst>
          </p:nvPr>
        </p:nvSpPr>
        <p:spPr>
          <a:xfrm>
            <a:off x="1130005" y="4040164"/>
            <a:ext cx="257380" cy="1043456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4" name="文本框 19"/>
          <p:cNvSpPr txBox="1"/>
          <p:nvPr>
            <p:custDataLst>
              <p:tags r:id="rId9"/>
            </p:custDataLst>
          </p:nvPr>
        </p:nvSpPr>
        <p:spPr>
          <a:xfrm>
            <a:off x="1929977" y="4130320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挑战：需要投入大量资金和人力成本进行数字化资源建设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096" name="矩形 49"/>
          <p:cNvSpPr/>
          <p:nvPr>
            <p:custDataLst>
              <p:tags r:id="rId10"/>
            </p:custDataLst>
          </p:nvPr>
        </p:nvSpPr>
        <p:spPr>
          <a:xfrm>
            <a:off x="1658241" y="5278217"/>
            <a:ext cx="9490524" cy="1043456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098" name="矩形 26"/>
          <p:cNvSpPr/>
          <p:nvPr>
            <p:custDataLst>
              <p:tags r:id="rId11"/>
            </p:custDataLst>
          </p:nvPr>
        </p:nvSpPr>
        <p:spPr>
          <a:xfrm>
            <a:off x="1130005" y="5278217"/>
            <a:ext cx="257380" cy="1043456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100" name="文本框 27"/>
          <p:cNvSpPr txBox="1"/>
          <p:nvPr>
            <p:custDataLst>
              <p:tags r:id="rId12"/>
            </p:custDataLst>
          </p:nvPr>
        </p:nvSpPr>
        <p:spPr>
          <a:xfrm>
            <a:off x="1929977" y="5368372"/>
            <a:ext cx="9080762" cy="863197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机遇：数字化资源可以促进教育公平，提高教育普及率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标题 2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持续改进与创新方向</a:t>
            </a:r>
            <a:endParaRPr altLang="en-US" lang="zh-CN"/>
          </a:p>
        </p:txBody>
      </p:sp>
      <p:sp>
        <p:nvSpPr>
          <p:cNvPr id="1050148" name="任意多边形 20"/>
          <p:cNvSpPr/>
          <p:nvPr>
            <p:custDataLst>
              <p:tags r:id="rId1"/>
            </p:custDataLst>
          </p:nvPr>
        </p:nvSpPr>
        <p:spPr>
          <a:xfrm rot="2700000">
            <a:off x="1768926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0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414497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数字化资源管理系统的升级与优化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2" name="矩形 42"/>
          <p:cNvSpPr/>
          <p:nvPr>
            <p:custDataLst>
              <p:tags r:id="rId3"/>
            </p:custDataLst>
          </p:nvPr>
        </p:nvSpPr>
        <p:spPr>
          <a:xfrm>
            <a:off x="1546031" y="2916360"/>
            <a:ext cx="1723029" cy="122017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4" name="任意多边形 18"/>
          <p:cNvSpPr/>
          <p:nvPr>
            <p:custDataLst>
              <p:tags r:id="rId4"/>
            </p:custDataLst>
          </p:nvPr>
        </p:nvSpPr>
        <p:spPr>
          <a:xfrm rot="5400000">
            <a:off x="4257058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56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901980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引入先进技术，提高资源利用效率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58" name="矩形 43"/>
          <p:cNvSpPr/>
          <p:nvPr>
            <p:custDataLst>
              <p:tags r:id="rId6"/>
            </p:custDataLst>
          </p:nvPr>
        </p:nvSpPr>
        <p:spPr>
          <a:xfrm>
            <a:off x="4034162" y="2916360"/>
            <a:ext cx="1723029" cy="122017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0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744541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2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90112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拓展数字化资源的应用范围，提高教育质量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64" name="矩形 44"/>
          <p:cNvSpPr/>
          <p:nvPr>
            <p:custDataLst>
              <p:tags r:id="rId9"/>
            </p:custDataLst>
          </p:nvPr>
        </p:nvSpPr>
        <p:spPr>
          <a:xfrm>
            <a:off x="6520998" y="2916360"/>
            <a:ext cx="1723029" cy="122017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6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232025" y="156279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50168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77596" y="3292171"/>
            <a:ext cx="1986438" cy="3029721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加强与国内外高校的合作，共同推动数字化资源的发展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170" name="矩形 45"/>
          <p:cNvSpPr/>
          <p:nvPr>
            <p:custDataLst>
              <p:tags r:id="rId12"/>
            </p:custDataLst>
          </p:nvPr>
        </p:nvSpPr>
        <p:spPr>
          <a:xfrm>
            <a:off x="9009130" y="2916360"/>
            <a:ext cx="1723029" cy="122017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标题 1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 YOU</a:t>
            </a:r>
            <a:endParaRPr altLang="en-US" lang="zh-CN"/>
          </a:p>
        </p:txBody>
      </p:sp>
      <p:sp>
        <p:nvSpPr>
          <p:cNvPr id="1050218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</p:tagLst>
</file>

<file path=ppt/tags/tag14.xml><?xml version="1.0" encoding="utf-8"?>
<p:tagLst xmlns:p="http://schemas.openxmlformats.org/presentationml/2006/main">
  <p:tag name="KSO_WM_UNIT_ISCONTENTSTITLE" val="1"/>
  <p:tag name="KSO_WM_UNIT_ISNUMDGMTITLE" val="0"/>
  <p:tag name="KSO_WM_UNIT_PRESET_TEXT" val="CONTENT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CONTENT_GROUP_TYPE" val="contentchip"/>
  <p:tag name="KSO_WM_UNIT_TYPE" val="i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CONTENT_GROUP_TYPE" val="contentchip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1.0"/>
  <p:tag name="KSO_WM_UNIT_CONTENT_GROUP_TYPE" val="contentchip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1.0"/>
  <p:tag name="KSO_WM_UNIT_CONTENT_GROUP_TYPE" val="contentchip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1.0"/>
  <p:tag name="KSO_WM_UNIT_TYPE" val="i"/>
  <p:tag name="KSO_WM_UNIT_INDEX" val="7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1.0"/>
  <p:tag name="KSO_WM_BEAUTIFY_FLAG" val="#wm#"/>
  <p:tag name="KSO_WM_UNIT_TYPE" val="i"/>
  <p:tag name="KSO_WM_UNIT_INDEX" val="8"/>
</p:tagLst>
</file>

<file path=ppt/tags/tag3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titlestyle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UNIT_TYPE" val="i"/>
  <p:tag name="KSO_WM_UNIT_INDEX" val="3"/>
  <p:tag name="KSO_WM_UNIT_CONTENT_GROUP_TYPE" val="titlestyle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SUBTYPE" val="b"/>
  <p:tag name="KSO_WM_UNIT_PRESET_TEXT" val="汇报人: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91"/>
</p:tagLst>
</file>

<file path=ppt/tags/tag1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1"/>
  <p:tag name="KSO_WM_TAG_VERSION" val="1.0"/>
  <p:tag name="KSO_WM_BEAUTIFY_FLAG" val="#wm#"/>
  <p:tag name="KSO_WM_TEMPLATE_CATEGORY" val="custom"/>
  <p:tag name="KSO_WM_TEMPLATE_INDEX" val="20230291"/>
  <p:tag name="KSO_WM_TEMPLATE_THUMBS_INDEX" val="1、9"/>
</p:tagLst>
</file>

<file path=ppt/tags/tag1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1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91_1*b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副标题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1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116.xml><?xml version="1.0" encoding="utf-8"?>
<p:tagLst xmlns:p="http://schemas.openxmlformats.org/presentationml/2006/main">
  <p:tag name="KSO_WM_SLIDE_ID" val="custom20230291_1"/>
  <p:tag name="KSO_WM_TEMPLATE_SUBCATEGORY" val="29"/>
  <p:tag name="KSO_WM_TEMPLATE_MASTER_TYPE" val="0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91"/>
  <p:tag name="KSO_WM_SLIDE_LAYOUT" val="a_b_f"/>
  <p:tag name="KSO_WM_SLIDE_LAYOUT_CNT" val="1_1_1"/>
  <p:tag name="KSO_WM_TEMPLATE_THUMBS_INDEX" val="1、9"/>
  <p:tag name="KSO_WM_SLIDE_CONTENT_AREA" val="{&quot;left&quot;:&quot;59.15&quot;,&quot;top&quot;:&quot;78.05&quot;,&quot;width&quot;:&quot;530.55&quot;,&quot;height&quot;:&quot;334.2&quot;}"/>
</p:tagLst>
</file>

<file path=ppt/tags/tag117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5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DIAGRAM_GROUP_CODE" val="l1-1"/>
  <p:tag name="KSO_WM_UNIT_PRESET_TEXT" val="CONTENTS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91_5*l_h_i*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On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1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291_5*l_h_i*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wo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2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291_5*l_h_i*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Thre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3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91_5*l_h_i*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our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4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291_5*l_h_i*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PART Five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291"/>
  <p:tag name="KSO_WM_UNIT_LAYERLEVEL" val="1_1_1"/>
  <p:tag name="KSO_WM_TAG_VERSION" val="1.0"/>
  <p:tag name="KSO_WM_BEAUTIFY_FLAG" val="#wm#"/>
  <p:tag name="KSO_WM_DIAGRAM_GROUP_CODE" val="l1-1"/>
  <p:tag name="KSO_WM_UNIT_VALUE" val="16"/>
  <p:tag name="KSO_WM_UNIT_TYPE" val="l_h_a"/>
  <p:tag name="KSO_WM_UNIT_ID" val="custom20230291_5*l_h_a*1_5_1"/>
  <p:tag name="KSO_WM_DIAGRAM_VERSION" val="3"/>
  <p:tag name="KSO_WM_UNIT_PRESET_TEXT" val="添加目录标题"/>
  <p:tag name="KSO_WM_DIAGRAM_MAX_ITEMCNT" val="6"/>
  <p:tag name="KSO_WM_DIAGRAM_MIN_ITEMCNT" val="2"/>
  <p:tag name="KSO_WM_DIAGRAM_VIRTUALLY_FRAME" val="{&quot;height&quot;:341.79999999999995,&quot;width&quot;:513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SLIDE_ID" val="custom20230291_5"/>
  <p:tag name="KSO_WM_TEMPLATE_SUBCATEGORY" val="29"/>
  <p:tag name="KSO_WM_TEMPLATE_MASTER_TYPE" val="0"/>
  <p:tag name="KSO_WM_TEMPLATE_COLOR_TYPE" val="1"/>
  <p:tag name="KSO_WM_SLIDE_TYPE" val="contents"/>
  <p:tag name="KSO_WM_SLIDE_SUBTYPE" val="diag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3029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</p:tagLst>
</file>

<file path=ppt/tags/tag12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1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34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65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6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91_7*e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7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45.xml><?xml version="1.0" encoding="utf-8"?>
<p:tagLst xmlns:p="http://schemas.openxmlformats.org/presentationml/2006/main">
  <p:tag name="KSO_WM_SLIDE_ID" val="custom20230291_7"/>
  <p:tag name="KSO_WM_TEMPLATE_SUBCATEGORY" val="29"/>
  <p:tag name="KSO_WM_TEMPLATE_MASTER_TYPE" val="0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91"/>
  <p:tag name="KSO_WM_SLIDE_LAYOUT" val="a_e"/>
  <p:tag name="KSO_WM_SLIDE_LAYOUT_CNT" val="1_1"/>
  <p:tag name="KSO_WM_TEMPLATE_THUMBS_INDEX" val="1、4、7、12、13、14、15、16、17、18、20、24、25、28、33、36、40、43、44"/>
  <p:tag name="KSO_WM_SLIDE_CONTENT_AREA" val="{&quot;left&quot;:&quot;415.85&quot;,&quot;top&quot;:&quot;48.35&quot;,&quot;width&quot;:&quot;529.95&quot;,&quot;height&quot;:&quot;431.55&quot;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91_9*a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THANK YOU"/>
</p:tagLst>
</file>

<file path=ppt/tags/tag283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91_9*f*1"/>
  <p:tag name="KSO_WM_TEMPLATE_CATEGORY" val="custom"/>
  <p:tag name="KSO_WM_TEMPLATE_INDEX" val="20230291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284.xml><?xml version="1.0" encoding="utf-8"?>
<p:tagLst xmlns:p="http://schemas.openxmlformats.org/presentationml/2006/main">
  <p:tag name="KSO_WM_SLIDE_ID" val="custom20230291_9"/>
  <p:tag name="KSO_WM_TEMPLATE_SUBCATEGORY" val="29"/>
  <p:tag name="KSO_WM_TEMPLATE_MASTER_TYPE" val="0"/>
  <p:tag name="KSO_WM_TEMPLATE_COLOR_TYPE" val="1"/>
  <p:tag name="KSO_WM_SLIDE_TYPE" val="endPage"/>
  <p:tag name="KSO_WM_SLIDE_SUBTYPE" val="pureTxt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91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408.05&quot;,&quot;top&quot;:&quot;74.7&quot;,&quot;width&quot;:&quot;543.2&quot;,&quot;height&quot;:&quot;389.85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6">
      <a:dk1>
        <a:sysClr lastClr="000000" val="windowText"/>
      </a:dk1>
      <a:lt1>
        <a:sysClr lastClr="FFFFFF" val="window"/>
      </a:lt1>
      <a:dk2>
        <a:srgbClr val="005FD3"/>
      </a:dk2>
      <a:lt2>
        <a:srgbClr val="F6FAFF"/>
      </a:lt2>
      <a:accent1>
        <a:srgbClr val="4799FF"/>
      </a:accent1>
      <a:accent2>
        <a:srgbClr val="39C0FD"/>
      </a:accent2>
      <a:accent3>
        <a:srgbClr val="53D174"/>
      </a:accent3>
      <a:accent4>
        <a:srgbClr val="9FD739"/>
      </a:accent4>
      <a:accent5>
        <a:srgbClr val="FFD769"/>
      </a:accent5>
      <a:accent6>
        <a:srgbClr val="FE7962"/>
      </a:accent6>
      <a:hlink>
        <a:srgbClr val="0563C1"/>
      </a:hlink>
      <a:folHlink>
        <a:srgbClr val="954D72"/>
      </a:folHlink>
    </a:clrScheme>
    <a:fontScheme name="自定义 58">
      <a:majorFont>
        <a:latin typeface="汉仪粗圆简"/>
        <a:ea typeface="汉仪粗圆简"/>
        <a:cs typeface=""/>
      </a:majorFont>
      <a:minorFont>
        <a:latin typeface="汉仪粗圆简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2023-12-15T16:13:43Z</dcterms:created>
  <dcterms:modified xsi:type="dcterms:W3CDTF">2023-12-15T16:13:43Z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216a3fe3780d47b3b15a4bb99e1f8d4c_21</vt:lpwstr>
  </property>
</Properties>
</file>