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331" r:id="rId1"/>
    <p:sldMasterId id="2147489368" r:id="rId2"/>
  </p:sldMasterIdLst>
  <p:notesMasterIdLst>
    <p:notesMasterId r:id="rId3"/>
  </p:notesMasterIdLst>
  <p:sldIdLst>
    <p:sldId id="2845" r:id="rId4"/>
    <p:sldId id="2849" r:id="rId5"/>
    <p:sldId id="2852" r:id="rId6"/>
    <p:sldId id="2855" r:id="rId7"/>
    <p:sldId id="2858" r:id="rId8"/>
    <p:sldId id="2861" r:id="rId9"/>
    <p:sldId id="2864" r:id="rId10"/>
    <p:sldId id="2867" r:id="rId11"/>
    <p:sldId id="2870" r:id="rId12"/>
    <p:sldId id="2873" r:id="rId13"/>
    <p:sldId id="2876" r:id="rId14"/>
    <p:sldId id="2879" r:id="rId15"/>
    <p:sldId id="2882" r:id="rId16"/>
    <p:sldId id="2885" r:id="rId17"/>
    <p:sldId id="2888" r:id="rId18"/>
    <p:sldId id="2891" r:id="rId19"/>
    <p:sldId id="2894" r:id="rId20"/>
    <p:sldId id="2897" r:id="rId21"/>
    <p:sldId id="2900" r:id="rId22"/>
    <p:sldId id="2903" r:id="rId23"/>
    <p:sldId id="2906" r:id="rId24"/>
    <p:sldId id="2909" r:id="rId25"/>
    <p:sldId id="2912" r:id="rId26"/>
    <p:sldId id="2915" r:id="rId27"/>
    <p:sldId id="2918" r:id="rId28"/>
    <p:sldId id="2921" r:id="rId29"/>
    <p:sldId id="2924" r:id="rId30"/>
    <p:sldId id="2927" r:id="rId31"/>
    <p:sldId id="2930" r:id="rId32"/>
    <p:sldId id="2933"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1" name="幻灯片图像占位符 1"/>
          <p:cNvSpPr>
            <a:spLocks noChangeAspect="1" noRot="1" noGrp="1"/>
          </p:cNvSpPr>
          <p:nvPr>
            <p:ph type="sldImg" idx="2"/>
          </p:nvPr>
        </p:nvSpPr>
        <p:spPr/>
      </p:sp>
      <p:sp>
        <p:nvSpPr>
          <p:cNvPr id="1048673"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image" Target="../media/image2.png"/><Relationship Id="rId15" Type="http://schemas.openxmlformats.org/officeDocument/2006/relationships/tags" Target="../tags/tag13.xml"/><Relationship Id="rId16" Type="http://schemas.openxmlformats.org/officeDocument/2006/relationships/image" Target="../media/image3.png"/><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image" Target="../media/image4.png"/><Relationship Id="rId9" Type="http://schemas.openxmlformats.org/officeDocument/2006/relationships/tags" Target="../tags/tag26.xml"/><Relationship Id="rId10" Type="http://schemas.openxmlformats.org/officeDocument/2006/relationships/image" Target="../media/image5.png"/><Relationship Id="rId11" Type="http://schemas.openxmlformats.org/officeDocument/2006/relationships/tags" Target="../tags/tag27.xml"/><Relationship Id="rId12" Type="http://schemas.openxmlformats.org/officeDocument/2006/relationships/image" Target="../media/image6.png"/><Relationship Id="rId13" Type="http://schemas.openxmlformats.org/officeDocument/2006/relationships/tags" Target="../tags/tag28.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image" Target="../media/image1.png"/><Relationship Id="rId12" Type="http://schemas.openxmlformats.org/officeDocument/2006/relationships/tags" Target="../tags/tag39.xml"/><Relationship Id="rId13" Type="http://schemas.openxmlformats.org/officeDocument/2006/relationships/image" Target="../media/image7.png"/><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image" Target="../media/image8.png"/><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image" Target="../media/image9.png"/><Relationship Id="rId14" Type="http://schemas.openxmlformats.org/officeDocument/2006/relationships/tags" Target="../tags/tag81.xml"/><Relationship Id="rId15" Type="http://schemas.openxmlformats.org/officeDocument/2006/relationships/image" Target="../media/image3.png"/><Relationship Id="rId16" Type="http://schemas.openxmlformats.org/officeDocument/2006/relationships/tags" Target="../tags/tag82.xml"/><Relationship Id="rId17" Type="http://schemas.openxmlformats.org/officeDocument/2006/relationships/image" Target="../media/image10.png"/><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2" name="矩形 38"/>
          <p:cNvSpPr/>
          <p:nvPr userDrawn="1">
            <p:custDataLst>
              <p:tags r:id="rId1"/>
            </p:custDataLst>
          </p:nvPr>
        </p:nvSpPr>
        <p:spPr>
          <a:xfrm>
            <a:off x="0" y="-1"/>
            <a:ext cx="12192000" cy="6858000"/>
          </a:xfrm>
          <a:prstGeom prst="rect"/>
          <a:gradFill>
            <a:gsLst>
              <a:gs pos="7000">
                <a:schemeClr val="bg1"/>
              </a:gs>
              <a:gs pos="43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标题 1"/>
          <p:cNvSpPr>
            <a:spLocks noGrp="1"/>
          </p:cNvSpPr>
          <p:nvPr>
            <p:ph type="ctrTitle" hasCustomPrompt="1"/>
            <p:custDataLst>
              <p:tags r:id="rId2"/>
            </p:custDataLst>
          </p:nvPr>
        </p:nvSpPr>
        <p:spPr>
          <a:xfrm>
            <a:off x="838200" y="1626870"/>
            <a:ext cx="5160645" cy="2193290"/>
          </a:xfrm>
        </p:spPr>
        <p:txBody>
          <a:bodyPr anchor="b">
            <a:noAutofit/>
          </a:bodyPr>
          <a:lstStyle>
            <a:lvl1pPr algn="l">
              <a:lnSpc>
                <a:spcPct val="100000"/>
              </a:lnSpc>
              <a:defRPr sz="6600">
                <a:gradFill>
                  <a:gsLst>
                    <a:gs pos="71000">
                      <a:schemeClr val="accent1"/>
                    </a:gs>
                    <a:gs pos="100000">
                      <a:schemeClr val="accent1">
                        <a:lumMod val="60000"/>
                        <a:lumOff val="40000"/>
                      </a:schemeClr>
                    </a:gs>
                  </a:gsLst>
                  <a:lin ang="2700000" scaled="0"/>
                </a:gradFill>
              </a:defRPr>
            </a:lvl1pPr>
          </a:lstStyle>
          <a:p>
            <a:r>
              <a:rPr altLang="en-US" dirty="0" lang="zh-CN"/>
              <a:t>单击此处</a:t>
            </a:r>
            <a:br>
              <a:rPr altLang="en-US" dirty="0" lang="zh-CN"/>
            </a:br>
            <a:r>
              <a:rPr altLang="en-US" dirty="0" lang="zh-CN"/>
              <a:t>添加文档标题</a:t>
            </a:r>
            <a:endParaRPr altLang="en-US" dirty="0" lang="zh-CN"/>
          </a:p>
        </p:txBody>
      </p:sp>
      <p:sp>
        <p:nvSpPr>
          <p:cNvPr id="1048676" name="副标题 2"/>
          <p:cNvSpPr>
            <a:spLocks noGrp="1"/>
          </p:cNvSpPr>
          <p:nvPr>
            <p:ph type="subTitle" idx="1" hasCustomPrompt="1"/>
            <p:custDataLst>
              <p:tags r:id="rId3"/>
            </p:custDataLst>
          </p:nvPr>
        </p:nvSpPr>
        <p:spPr>
          <a:xfrm>
            <a:off x="838200" y="3963670"/>
            <a:ext cx="5160645" cy="566420"/>
          </a:xfrm>
        </p:spPr>
        <p:txBody>
          <a:bodyPr>
            <a:normAutofit/>
          </a:bodyPr>
          <a:lstStyle>
            <a:lvl1pPr algn="l" indent="0" marL="0">
              <a:lnSpc>
                <a:spcPct val="100000"/>
              </a:lnSpc>
              <a:buNone/>
              <a:defRPr sz="1800">
                <a:solidFill>
                  <a:schemeClr val="tx1">
                    <a:lumMod val="60000"/>
                    <a:lumOff val="4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单击此处添加文档副标题内容</a:t>
            </a:r>
            <a:endParaRPr altLang="en-US" dirty="0" lang="zh-CN"/>
          </a:p>
        </p:txBody>
      </p:sp>
      <p:sp>
        <p:nvSpPr>
          <p:cNvPr id="1048678" name="日期占位符 3"/>
          <p:cNvSpPr>
            <a:spLocks noGrp="1"/>
          </p:cNvSpPr>
          <p:nvPr>
            <p:ph type="dt" sz="half" idx="10"/>
            <p:custDataLst>
              <p:tags r:id="rId4"/>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5"/>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txBox="1">
            <a:spLocks noGrp="1"/>
          </p:cNvSpPr>
          <p:nvPr>
            <p:ph type="body" sz="quarter" idx="13" hasCustomPrompt="1"/>
            <p:custDataLst>
              <p:tags r:id="rId7"/>
            </p:custDataLst>
          </p:nvPr>
        </p:nvSpPr>
        <p:spPr>
          <a:xfrm>
            <a:off x="845819" y="637985"/>
            <a:ext cx="2743199" cy="276860"/>
          </a:xfrm>
          <a:noFill/>
        </p:spPr>
        <p:txBody>
          <a:bodyPr anchor="t"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lumMod val="60000"/>
                    <a:lumOff val="40000"/>
                  </a:schemeClr>
                </a:solidFill>
                <a:latin typeface="+mn-lt"/>
                <a:ea typeface="+mn-ea"/>
                <a:cs typeface="+mn-cs"/>
              </a:defRPr>
            </a:lvl1pPr>
          </a:lstStyle>
          <a:p>
            <a:pPr lvl="0"/>
            <a:r>
              <a:rPr>
                <a:sym typeface="+mn-ea"/>
              </a:rPr>
              <a:t>公司名占位符</a:t>
            </a:r>
            <a:endParaRPr>
              <a:sym typeface="+mn-ea"/>
            </a:endParaRPr>
          </a:p>
        </p:txBody>
      </p:sp>
      <p:sp>
        <p:nvSpPr>
          <p:cNvPr id="1048686" name="文本占位符 23"/>
          <p:cNvSpPr>
            <a:spLocks noGrp="1"/>
          </p:cNvSpPr>
          <p:nvPr>
            <p:ph type="body" sz="quarter" idx="17" hasCustomPrompt="1"/>
            <p:custDataLst>
              <p:tags r:id="rId8"/>
            </p:custDataLst>
          </p:nvPr>
        </p:nvSpPr>
        <p:spPr>
          <a:xfrm>
            <a:off x="845820" y="4899660"/>
            <a:ext cx="2444115" cy="504190"/>
          </a:xfrm>
          <a:prstGeom prst="roundRect">
            <a:avLst>
              <a:gd name="adj" fmla="val 50000"/>
            </a:avLst>
          </a:prstGeom>
          <a:gradFill>
            <a:gsLst>
              <a:gs pos="67000">
                <a:schemeClr val="accent1"/>
              </a:gs>
              <a:gs pos="100000">
                <a:schemeClr val="accent1">
                  <a:lumMod val="60000"/>
                  <a:lumOff val="40000"/>
                </a:schemeClr>
              </a:gs>
            </a:gsLst>
            <a:lin ang="2700000" scaled="0"/>
          </a:gradFill>
        </p:spPr>
        <p:txBody>
          <a:bodyPr anchor="ctr">
            <a:normAutofit/>
          </a:bodyPr>
          <a:lstStyle>
            <a:lvl1pPr algn="ctr" indent="0" marL="0">
              <a:lnSpc>
                <a:spcPct val="100000"/>
              </a:lnSpc>
              <a:buNone/>
              <a:defRPr b="1" sz="1600">
                <a:solidFill>
                  <a:schemeClr val="bg1"/>
                </a:solidFill>
              </a:defRPr>
            </a:lvl1pPr>
          </a:lstStyle>
          <a:p>
            <a:pPr lvl="0"/>
            <a:r>
              <a:rPr altLang="en-US" dirty="0" lang="zh-CN"/>
              <a:t>署名占位符</a:t>
            </a:r>
            <a:endParaRPr altLang="en-US" dirty="0" lang="zh-CN"/>
          </a:p>
        </p:txBody>
      </p:sp>
      <p:sp>
        <p:nvSpPr>
          <p:cNvPr id="1048688" name="任意多边形: 形状 20"/>
          <p:cNvSpPr/>
          <p:nvPr userDrawn="1">
            <p:custDataLst>
              <p:tags r:id="rId9"/>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90" name="任意多边形: 形状 31"/>
          <p:cNvSpPr/>
          <p:nvPr userDrawn="1">
            <p:custDataLst>
              <p:tags r:id="rId10"/>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57" name="图片 46"/>
          <p:cNvPicPr>
            <a:picLocks noChangeAspect="1"/>
          </p:cNvPicPr>
          <p:nvPr userDrawn="1">
            <p:custDataLst>
              <p:tags r:id="rId11"/>
            </p:custDataLst>
          </p:nvPr>
        </p:nvPicPr>
        <p:blipFill rotWithShape="1">
          <a:blip xmlns:r="http://schemas.openxmlformats.org/officeDocument/2006/relationships" r:embed="rId12">
            <a:alphaModFix amt="41000"/>
          </a:blip>
          <a:srcRect t="47858" r="86828"/>
          <a:stretch>
            <a:fillRect/>
          </a:stretch>
        </p:blipFill>
        <p:spPr>
          <a:xfrm>
            <a:off x="9606280" y="4106545"/>
            <a:ext cx="1995805" cy="2500630"/>
          </a:xfrm>
          <a:prstGeom prst="rect"/>
        </p:spPr>
      </p:pic>
      <p:pic>
        <p:nvPicPr>
          <p:cNvPr id="2097159" name="图片 33"/>
          <p:cNvPicPr>
            <a:picLocks noChangeAspect="1"/>
          </p:cNvPicPr>
          <p:nvPr userDrawn="1">
            <p:custDataLst>
              <p:tags r:id="rId13"/>
            </p:custDataLst>
          </p:nvPr>
        </p:nvPicPr>
        <p:blipFill>
          <a:blip xmlns:r="http://schemas.openxmlformats.org/officeDocument/2006/relationships" r:embed="rId14"/>
          <a:stretch>
            <a:fillRect/>
          </a:stretch>
        </p:blipFill>
        <p:spPr>
          <a:xfrm>
            <a:off x="6920230" y="936625"/>
            <a:ext cx="4140835" cy="4845685"/>
          </a:xfrm>
          <a:prstGeom prst="rect"/>
        </p:spPr>
      </p:pic>
      <p:pic>
        <p:nvPicPr>
          <p:cNvPr id="2097161" name="图片 47"/>
          <p:cNvPicPr>
            <a:picLocks noChangeAspect="1"/>
          </p:cNvPicPr>
          <p:nvPr userDrawn="1">
            <p:custDataLst>
              <p:tags r:id="rId15"/>
            </p:custDataLst>
          </p:nvPr>
        </p:nvPicPr>
        <p:blipFill rotWithShape="1">
          <a:blip xmlns:r="http://schemas.openxmlformats.org/officeDocument/2006/relationships" r:embed="rId16" cstate="print"/>
          <a:srcRect l="80547" r="12069" b="64856"/>
          <a:stretch>
            <a:fillRect/>
          </a:stretch>
        </p:blipFill>
        <p:spPr>
          <a:xfrm>
            <a:off x="10121900" y="2568575"/>
            <a:ext cx="1339215" cy="201803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a:xfrm>
            <a:off x="838200" y="220300"/>
            <a:ext cx="10515600" cy="864000"/>
          </a:xfrm>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2" name="矩形 38"/>
          <p:cNvSpPr/>
          <p:nvPr userDrawn="1">
            <p:custDataLst>
              <p:tags r:id="rId1"/>
            </p:custDataLst>
          </p:nvPr>
        </p:nvSpPr>
        <p:spPr>
          <a:xfrm>
            <a:off x="0" y="0"/>
            <a:ext cx="12192000" cy="6858000"/>
          </a:xfrm>
          <a:prstGeom prst="rect"/>
          <a:gradFill>
            <a:gsLst>
              <a:gs pos="0">
                <a:schemeClr val="bg1"/>
              </a:gs>
              <a:gs pos="38000">
                <a:schemeClr val="bg2"/>
              </a:gs>
              <a:gs pos="9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4" name="标题 1"/>
          <p:cNvSpPr>
            <a:spLocks noGrp="1"/>
          </p:cNvSpPr>
          <p:nvPr>
            <p:ph type="title" hasCustomPrompt="1"/>
            <p:custDataLst>
              <p:tags r:id="rId2"/>
            </p:custDataLst>
          </p:nvPr>
        </p:nvSpPr>
        <p:spPr>
          <a:xfrm>
            <a:off x="840105" y="565150"/>
            <a:ext cx="1831975" cy="1081405"/>
          </a:xfrm>
        </p:spPr>
        <p:txBody>
          <a:bodyPr anchor="ctr" anchorCtr="0">
            <a:normAutofit/>
          </a:bodyPr>
          <a:lstStyle>
            <a:lvl1pPr algn="l" defTabSz="914400" eaLnBrk="1" fontAlgn="auto" hangingPunct="1" latinLnBrk="0" lvl="0" marL="0" marR="0" rtl="0">
              <a:lnSpc>
                <a:spcPct val="100000"/>
              </a:lnSpc>
              <a:spcBef>
                <a:spcPct val="0"/>
              </a:spcBef>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lt"/>
                <a:ea typeface="+mj-ea"/>
                <a:cs typeface="+mj-cs"/>
              </a:defRPr>
            </a:lvl1pPr>
          </a:lstStyle>
          <a:p>
            <a:r>
              <a:rPr altLang="en-US" dirty="0" lang="zh-CN"/>
              <a:t>标题</a:t>
            </a:r>
            <a:endParaRPr altLang="en-US" dirty="0" lang="zh-CN"/>
          </a:p>
        </p:txBody>
      </p:sp>
      <p:sp>
        <p:nvSpPr>
          <p:cNvPr id="1048706" name="文本占位符 2"/>
          <p:cNvSpPr>
            <a:spLocks noGrp="1"/>
          </p:cNvSpPr>
          <p:nvPr>
            <p:ph type="body" idx="1" hasCustomPrompt="1"/>
            <p:custDataLst>
              <p:tags r:id="rId3"/>
            </p:custDataLst>
          </p:nvPr>
        </p:nvSpPr>
        <p:spPr>
          <a:xfrm>
            <a:off x="2764155" y="587058"/>
            <a:ext cx="5965190" cy="1037590"/>
          </a:xfrm>
        </p:spPr>
        <p:txBody>
          <a:bodyPr anchor="ctr" anchorCtr="0">
            <a:noAutofit/>
          </a:bodyPr>
          <a:lstStyle>
            <a:lvl1pPr eaLnBrk="1" fontAlgn="auto" hangingPunct="1" indent="0" latinLnBrk="0" marL="0">
              <a:lnSpc>
                <a:spcPct val="100000"/>
              </a:lnSpc>
              <a:buNone/>
              <a:defRPr b="1" sz="6000">
                <a:ln>
                  <a:solidFill>
                    <a:schemeClr val="accent1">
                      <a:lumMod val="60000"/>
                      <a:lumOff val="40000"/>
                    </a:schemeClr>
                  </a:soli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CONTENTS</a:t>
            </a:r>
            <a:endParaRPr altLang="en-US" dirty="0" lang="zh-CN"/>
          </a:p>
        </p:txBody>
      </p:sp>
      <p:sp>
        <p:nvSpPr>
          <p:cNvPr id="104870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5"/>
            </p:custDataLst>
          </p:nvPr>
        </p:nvSpPr>
        <p:spPr/>
        <p:txBody>
          <a:bodyPr/>
          <a:p>
            <a:endParaRPr altLang="en-US" lang="zh-CN"/>
          </a:p>
        </p:txBody>
      </p:sp>
      <p:sp>
        <p:nvSpPr>
          <p:cNvPr id="104871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pic>
        <p:nvPicPr>
          <p:cNvPr id="2097163" name="图片 9"/>
          <p:cNvPicPr>
            <a:picLocks noChangeAspect="1"/>
          </p:cNvPicPr>
          <p:nvPr userDrawn="1">
            <p:custDataLst>
              <p:tags r:id="rId7"/>
            </p:custDataLst>
          </p:nvPr>
        </p:nvPicPr>
        <p:blipFill rotWithShape="1">
          <a:blip xmlns:r="http://schemas.openxmlformats.org/officeDocument/2006/relationships" r:embed="rId8" cstate="print"/>
          <a:srcRect l="72406" t="21656" r="5455"/>
          <a:stretch>
            <a:fillRect/>
          </a:stretch>
        </p:blipFill>
        <p:spPr>
          <a:xfrm>
            <a:off x="8915399" y="0"/>
            <a:ext cx="3276601" cy="2812595"/>
          </a:xfrm>
          <a:prstGeom prst="rect"/>
        </p:spPr>
      </p:pic>
      <p:pic>
        <p:nvPicPr>
          <p:cNvPr id="2097165" name="图片 13"/>
          <p:cNvPicPr>
            <a:picLocks noChangeAspect="1"/>
          </p:cNvPicPr>
          <p:nvPr userDrawn="1">
            <p:custDataLst>
              <p:tags r:id="rId9"/>
            </p:custDataLst>
          </p:nvPr>
        </p:nvPicPr>
        <p:blipFill rotWithShape="1">
          <a:blip xmlns:r="http://schemas.openxmlformats.org/officeDocument/2006/relationships" r:embed="rId10" cstate="print"/>
          <a:srcRect t="24245" r="35802"/>
          <a:stretch>
            <a:fillRect/>
          </a:stretch>
        </p:blipFill>
        <p:spPr>
          <a:xfrm>
            <a:off x="9232895" y="370890"/>
            <a:ext cx="1320804" cy="1306918"/>
          </a:xfrm>
          <a:prstGeom prst="rect"/>
        </p:spPr>
      </p:pic>
      <p:pic>
        <p:nvPicPr>
          <p:cNvPr id="2097167" name="图片 15"/>
          <p:cNvPicPr>
            <a:picLocks noChangeAspect="1"/>
          </p:cNvPicPr>
          <p:nvPr userDrawn="1">
            <p:custDataLst>
              <p:tags r:id="rId11"/>
            </p:custDataLst>
          </p:nvPr>
        </p:nvPicPr>
        <p:blipFill rotWithShape="1">
          <a:blip xmlns:r="http://schemas.openxmlformats.org/officeDocument/2006/relationships" r:embed="rId12" cstate="print"/>
          <a:srcRect l="82716" b="79078"/>
          <a:stretch>
            <a:fillRect/>
          </a:stretch>
        </p:blipFill>
        <p:spPr>
          <a:xfrm>
            <a:off x="11060495" y="1159069"/>
            <a:ext cx="482604" cy="489843"/>
          </a:xfrm>
          <a:prstGeom prst="rect"/>
        </p:spPr>
      </p:pic>
      <p:sp>
        <p:nvSpPr>
          <p:cNvPr id="1048714" name="矩形: 单圆角 6"/>
          <p:cNvSpPr/>
          <p:nvPr userDrawn="1">
            <p:custDataLst>
              <p:tags r:id="rId13"/>
            </p:custDataLst>
          </p:nvPr>
        </p:nvSpPr>
        <p:spPr>
          <a:xfrm>
            <a:off x="2540" y="1845310"/>
            <a:ext cx="12189460" cy="5012690"/>
          </a:xfrm>
          <a:prstGeom prst="round1Rect">
            <a:avLst>
              <a:gd name="adj" fmla="val 17875"/>
            </a:avLst>
          </a:prstGeom>
          <a:solidFill>
            <a:schemeClr val="bg1">
              <a:alpha val="75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6" name="矩形 38"/>
          <p:cNvSpPr/>
          <p:nvPr userDrawn="1">
            <p:custDataLst>
              <p:tags r:id="rId1"/>
            </p:custDataLst>
          </p:nvPr>
        </p:nvSpPr>
        <p:spPr>
          <a:xfrm>
            <a:off x="0" y="-1"/>
            <a:ext cx="12192000" cy="6858000"/>
          </a:xfrm>
          <a:prstGeom prst="rect"/>
          <a:gradFill>
            <a:gsLst>
              <a:gs pos="1000">
                <a:schemeClr val="bg1"/>
              </a:gs>
              <a:gs pos="31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ym typeface="+mn-ea"/>
            </a:endParaRPr>
          </a:p>
        </p:txBody>
      </p:sp>
      <p:sp>
        <p:nvSpPr>
          <p:cNvPr id="1048718" name="标题 1"/>
          <p:cNvSpPr>
            <a:spLocks noGrp="1"/>
          </p:cNvSpPr>
          <p:nvPr>
            <p:ph type="title" hasCustomPrompt="1"/>
            <p:custDataLst>
              <p:tags r:id="rId2"/>
            </p:custDataLst>
          </p:nvPr>
        </p:nvSpPr>
        <p:spPr>
          <a:xfrm>
            <a:off x="5476240" y="2981325"/>
            <a:ext cx="5892800" cy="1151890"/>
          </a:xfrm>
        </p:spPr>
        <p:txBody>
          <a:bodyPr anchor="b"/>
          <a:lstStyle>
            <a:lvl1pPr algn="r">
              <a:defRPr sz="6600"/>
            </a:lvl1pPr>
          </a:lstStyle>
          <a:p>
            <a:r>
              <a:rPr altLang="en-US" dirty="0" lang="zh-CN"/>
              <a:t>添加章节标题</a:t>
            </a:r>
            <a:endParaRPr altLang="en-US" dirty="0" lang="zh-CN"/>
          </a:p>
        </p:txBody>
      </p:sp>
      <p:sp>
        <p:nvSpPr>
          <p:cNvPr id="1048720" name="文本占位符 2"/>
          <p:cNvSpPr>
            <a:spLocks noGrp="1"/>
          </p:cNvSpPr>
          <p:nvPr>
            <p:ph type="body" idx="1" hasCustomPrompt="1"/>
            <p:custDataLst>
              <p:tags r:id="rId3"/>
            </p:custDataLst>
          </p:nvPr>
        </p:nvSpPr>
        <p:spPr>
          <a:xfrm>
            <a:off x="5476240" y="4241165"/>
            <a:ext cx="5892800" cy="935990"/>
          </a:xfrm>
        </p:spPr>
        <p:txBody>
          <a:bodyPr/>
          <a:lstStyle>
            <a:lvl1pPr algn="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添加副标题</a:t>
            </a:r>
            <a:endParaRPr altLang="en-US" dirty="0" lang="zh-CN"/>
          </a:p>
        </p:txBody>
      </p:sp>
      <p:sp>
        <p:nvSpPr>
          <p:cNvPr id="104872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5"/>
            </p:custDataLst>
          </p:nvPr>
        </p:nvSpPr>
        <p:spPr/>
        <p:txBody>
          <a:bodyPr/>
          <a:p>
            <a:endParaRPr altLang="en-US" lang="zh-CN"/>
          </a:p>
        </p:txBody>
      </p:sp>
      <p:sp>
        <p:nvSpPr>
          <p:cNvPr id="104872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7"/>
            </p:custDataLst>
          </p:nvPr>
        </p:nvSpPr>
        <p:spPr>
          <a:xfrm>
            <a:off x="6859765" y="1696085"/>
            <a:ext cx="4509135" cy="1224280"/>
          </a:xfrm>
        </p:spPr>
        <p:txBody>
          <a:bodyPr anchor="b" bIns="0" lIns="0" rIns="0" rtlCol="0" tIns="0" vert="horz">
            <a:normAutofit/>
          </a:bodyPr>
          <a:lstStyle>
            <a:lvl1pPr algn="r"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gradFill>
                  <a:gsLst>
                    <a:gs pos="71000">
                      <a:schemeClr val="accent1"/>
                    </a:gs>
                    <a:gs pos="100000">
                      <a:schemeClr val="accent1">
                        <a:lumMod val="60000"/>
                        <a:lumOff val="40000"/>
                      </a:schemeClr>
                    </a:gs>
                  </a:gsLst>
                  <a:lin ang="2700000" scaled="0"/>
                </a:gradFill>
                <a:latin typeface="+mj-ea"/>
                <a:ea typeface="+mj-ea"/>
                <a:cs typeface="+mj-cs"/>
              </a:defRPr>
            </a:lvl1pPr>
          </a:lstStyle>
          <a:p>
            <a:pPr lvl="0"/>
            <a:r>
              <a:rPr>
                <a:sym typeface="+mn-ea"/>
              </a:rPr>
              <a:t>节编号</a:t>
            </a:r>
            <a:endParaRPr>
              <a:sym typeface="+mn-ea"/>
            </a:endParaRPr>
          </a:p>
        </p:txBody>
      </p:sp>
      <p:sp>
        <p:nvSpPr>
          <p:cNvPr id="1048730" name="任意多边形: 形状 26"/>
          <p:cNvSpPr/>
          <p:nvPr userDrawn="1">
            <p:custDataLst>
              <p:tags r:id="rId8"/>
            </p:custDataLst>
          </p:nvPr>
        </p:nvSpPr>
        <p:spPr>
          <a:xfrm rot="-1800000" flipH="1">
            <a:off x="-507737"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56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32" name="任意多边形: 形状 27"/>
          <p:cNvSpPr/>
          <p:nvPr userDrawn="1">
            <p:custDataLst>
              <p:tags r:id="rId9"/>
            </p:custDataLst>
          </p:nvPr>
        </p:nvSpPr>
        <p:spPr>
          <a:xfrm rot="-1800000" flipV="1">
            <a:off x="11101875"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pic>
        <p:nvPicPr>
          <p:cNvPr id="2097169" name="图片 28"/>
          <p:cNvPicPr>
            <a:picLocks noChangeAspect="1"/>
          </p:cNvPicPr>
          <p:nvPr userDrawn="1">
            <p:custDataLst>
              <p:tags r:id="rId10"/>
            </p:custDataLst>
          </p:nvPr>
        </p:nvPicPr>
        <p:blipFill rotWithShape="1">
          <a:blip xmlns:r="http://schemas.openxmlformats.org/officeDocument/2006/relationships" r:embed="rId11">
            <a:alphaModFix amt="22000"/>
          </a:blip>
          <a:srcRect t="47858" r="86828"/>
          <a:stretch>
            <a:fillRect/>
          </a:stretch>
        </p:blipFill>
        <p:spPr>
          <a:xfrm>
            <a:off x="3063875" y="3943350"/>
            <a:ext cx="2066925" cy="2589530"/>
          </a:xfrm>
          <a:prstGeom prst="rect"/>
        </p:spPr>
      </p:pic>
      <p:pic>
        <p:nvPicPr>
          <p:cNvPr id="2097171" name="图片 24"/>
          <p:cNvPicPr>
            <a:picLocks noChangeAspect="1"/>
          </p:cNvPicPr>
          <p:nvPr userDrawn="1">
            <p:custDataLst>
              <p:tags r:id="rId12"/>
            </p:custDataLst>
          </p:nvPr>
        </p:nvPicPr>
        <p:blipFill rotWithShape="1">
          <a:blip xmlns:r="http://schemas.openxmlformats.org/officeDocument/2006/relationships" r:embed="rId13" cstate="print"/>
          <a:srcRect r="69431"/>
          <a:stretch>
            <a:fillRect/>
          </a:stretch>
        </p:blipFill>
        <p:spPr>
          <a:xfrm>
            <a:off x="955040" y="876935"/>
            <a:ext cx="4175760" cy="474281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2" name="页脚占位符 5"/>
          <p:cNvSpPr>
            <a:spLocks noGrp="1"/>
          </p:cNvSpPr>
          <p:nvPr>
            <p:ph type="ftr" sz="quarter" idx="11"/>
            <p:custDataLst>
              <p:tags r:id="rId5"/>
            </p:custDataLst>
          </p:nvPr>
        </p:nvSpPr>
        <p:spPr/>
        <p:txBody>
          <a:bodyPr/>
          <a:p>
            <a:endParaRPr altLang="en-US" lang="zh-CN"/>
          </a:p>
        </p:txBody>
      </p:sp>
      <p:sp>
        <p:nvSpPr>
          <p:cNvPr id="104874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8" name="页脚占位符 7"/>
          <p:cNvSpPr>
            <a:spLocks noGrp="1"/>
          </p:cNvSpPr>
          <p:nvPr>
            <p:ph type="ftr" sz="quarter" idx="11"/>
            <p:custDataLst>
              <p:tags r:id="rId7"/>
            </p:custDataLst>
          </p:nvPr>
        </p:nvSpPr>
        <p:spPr/>
        <p:txBody>
          <a:bodyPr/>
          <a:p>
            <a:endParaRPr altLang="en-US" lang="zh-CN"/>
          </a:p>
        </p:txBody>
      </p:sp>
      <p:sp>
        <p:nvSpPr>
          <p:cNvPr id="104876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3"/>
          <p:cNvSpPr>
            <a:spLocks noGrp="1"/>
          </p:cNvSpPr>
          <p:nvPr>
            <p:ph type="ftr" sz="quarter" idx="11"/>
            <p:custDataLst>
              <p:tags r:id="rId3"/>
            </p:custDataLst>
          </p:nvPr>
        </p:nvSpPr>
        <p:spPr/>
        <p:txBody>
          <a:bodyPr/>
          <a:p>
            <a:endParaRPr altLang="en-US" lang="zh-CN"/>
          </a:p>
        </p:txBody>
      </p:sp>
      <p:sp>
        <p:nvSpPr>
          <p:cNvPr id="104876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2" name="页脚占位符 2"/>
          <p:cNvSpPr>
            <a:spLocks noGrp="1"/>
          </p:cNvSpPr>
          <p:nvPr>
            <p:ph type="ftr" sz="quarter" idx="11"/>
            <p:custDataLst>
              <p:tags r:id="rId2"/>
            </p:custDataLst>
          </p:nvPr>
        </p:nvSpPr>
        <p:spPr/>
        <p:txBody>
          <a:bodyPr/>
          <a:p>
            <a:endParaRPr altLang="en-US" lang="zh-CN"/>
          </a:p>
        </p:txBody>
      </p:sp>
      <p:sp>
        <p:nvSpPr>
          <p:cNvPr id="104877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0" name="页脚占位符 4"/>
          <p:cNvSpPr>
            <a:spLocks noGrp="1"/>
          </p:cNvSpPr>
          <p:nvPr>
            <p:ph type="ftr" sz="quarter" idx="11"/>
            <p:custDataLst>
              <p:tags r:id="rId3"/>
            </p:custDataLst>
          </p:nvPr>
        </p:nvSpPr>
        <p:spPr/>
        <p:txBody>
          <a:bodyPr/>
          <a:p>
            <a:endParaRPr altLang="en-US" lang="zh-CN"/>
          </a:p>
        </p:txBody>
      </p:sp>
      <p:sp>
        <p:nvSpPr>
          <p:cNvPr id="104878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0" name="页脚占位符 7"/>
          <p:cNvSpPr>
            <a:spLocks noGrp="1"/>
          </p:cNvSpPr>
          <p:nvPr>
            <p:ph type="ftr" sz="quarter" idx="11"/>
            <p:custDataLst>
              <p:tags r:id="rId4"/>
            </p:custDataLst>
          </p:nvPr>
        </p:nvSpPr>
        <p:spPr/>
        <p:txBody>
          <a:bodyPr/>
          <a:p>
            <a:endParaRPr altLang="en-US" lang="zh-CN"/>
          </a:p>
        </p:txBody>
      </p:sp>
      <p:sp>
        <p:nvSpPr>
          <p:cNvPr id="104879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4" name="矩形 38"/>
          <p:cNvSpPr/>
          <p:nvPr userDrawn="1">
            <p:custDataLst>
              <p:tags r:id="rId1"/>
            </p:custDataLst>
          </p:nvPr>
        </p:nvSpPr>
        <p:spPr>
          <a:xfrm>
            <a:off x="0" y="0"/>
            <a:ext cx="12192000" cy="6858000"/>
          </a:xfrm>
          <a:prstGeom prst="rect"/>
          <a:gradFill>
            <a:gsLst>
              <a:gs pos="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73" name="图片 7"/>
          <p:cNvPicPr>
            <a:picLocks noChangeAspect="1"/>
          </p:cNvPicPr>
          <p:nvPr userDrawn="1">
            <p:custDataLst>
              <p:tags r:id="rId2"/>
            </p:custDataLst>
          </p:nvPr>
        </p:nvPicPr>
        <p:blipFill rotWithShape="1">
          <a:blip xmlns:r="http://schemas.openxmlformats.org/officeDocument/2006/relationships" r:embed="rId3" cstate="print"/>
          <a:srcRect l="70851"/>
          <a:stretch>
            <a:fillRect/>
          </a:stretch>
        </p:blipFill>
        <p:spPr>
          <a:xfrm>
            <a:off x="84239" y="3645603"/>
            <a:ext cx="3743864" cy="3115513"/>
          </a:xfrm>
          <a:prstGeom prst="rect"/>
        </p:spPr>
      </p:pic>
      <p:sp>
        <p:nvSpPr>
          <p:cNvPr id="1048796" name="任意多边形: 形状 20"/>
          <p:cNvSpPr/>
          <p:nvPr userDrawn="1">
            <p:custDataLst>
              <p:tags r:id="rId4"/>
            </p:custDataLst>
          </p:nvPr>
        </p:nvSpPr>
        <p:spPr>
          <a:xfrm rot="1800000">
            <a:off x="7802720" y="2042297"/>
            <a:ext cx="4918716" cy="6479421"/>
          </a:xfrm>
          <a:custGeom>
            <a:avLst/>
            <a:gdLst>
              <a:gd name="connsiteX0" fmla="*/ 108793 w 4918716"/>
              <a:gd name="connsiteY0" fmla="*/ 42142 h 6479421"/>
              <a:gd name="connsiteX1" fmla="*/ 246757 w 4918716"/>
              <a:gd name="connsiteY1" fmla="*/ 0 h 6479421"/>
              <a:gd name="connsiteX2" fmla="*/ 2817393 w 4918716"/>
              <a:gd name="connsiteY2" fmla="*/ 0 h 6479421"/>
              <a:gd name="connsiteX3" fmla="*/ 4918716 w 4918716"/>
              <a:gd name="connsiteY3" fmla="*/ 3639599 h 6479421"/>
              <a:gd name="connsiteX4" fmla="*/ 0 w 4918716"/>
              <a:gd name="connsiteY4" fmla="*/ 6479421 h 6479421"/>
              <a:gd name="connsiteX5" fmla="*/ 0 w 4918716"/>
              <a:gd name="connsiteY5" fmla="*/ 246757 h 6479421"/>
              <a:gd name="connsiteX6" fmla="*/ 108793 w 4918716"/>
              <a:gd name="connsiteY6" fmla="*/ 42142 h 647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18716" h="6479421">
                <a:moveTo>
                  <a:pt x="108793" y="42142"/>
                </a:moveTo>
                <a:cubicBezTo>
                  <a:pt x="148175" y="15536"/>
                  <a:pt x="195652" y="0"/>
                  <a:pt x="246757" y="0"/>
                </a:cubicBezTo>
                <a:lnTo>
                  <a:pt x="2817393" y="0"/>
                </a:lnTo>
                <a:lnTo>
                  <a:pt x="4918716" y="3639599"/>
                </a:lnTo>
                <a:lnTo>
                  <a:pt x="0" y="6479421"/>
                </a:lnTo>
                <a:lnTo>
                  <a:pt x="0" y="246757"/>
                </a:lnTo>
                <a:cubicBezTo>
                  <a:pt x="1" y="161582"/>
                  <a:pt x="43155" y="86486"/>
                  <a:pt x="108793" y="42142"/>
                </a:cubicBezTo>
                <a:close/>
              </a:path>
            </a:pathLst>
          </a:custGeom>
          <a:solidFill>
            <a:schemeClr val="bg1">
              <a:alpha val="25000"/>
            </a:schemeClr>
          </a:solidFill>
          <a:ln w="22225">
            <a:gradFill flip="none" rotWithShape="1">
              <a:gsLst>
                <a:gs pos="0">
                  <a:schemeClr val="bg1"/>
                </a:gs>
                <a:gs pos="37000">
                  <a:schemeClr val="bg1">
                    <a:alpha val="0"/>
                  </a:schemeClr>
                </a:gs>
              </a:gsLst>
              <a:lin ang="27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98" name="任意多边形: 形状 31"/>
          <p:cNvSpPr/>
          <p:nvPr userDrawn="1">
            <p:custDataLst>
              <p:tags r:id="rId5"/>
            </p:custDataLst>
          </p:nvPr>
        </p:nvSpPr>
        <p:spPr>
          <a:xfrm rot="19800000" flipV="1">
            <a:off x="11131111" y="-459711"/>
            <a:ext cx="1288604" cy="2053526"/>
          </a:xfrm>
          <a:custGeom>
            <a:avLst/>
            <a:gdLst>
              <a:gd name="connsiteX0" fmla="*/ 0 w 1288604"/>
              <a:gd name="connsiteY0" fmla="*/ 2053526 h 2053526"/>
              <a:gd name="connsiteX1" fmla="*/ 1288604 w 1288604"/>
              <a:gd name="connsiteY1" fmla="*/ 1309550 h 2053526"/>
              <a:gd name="connsiteX2" fmla="*/ 532535 w 1288604"/>
              <a:gd name="connsiteY2" fmla="*/ 0 h 2053526"/>
              <a:gd name="connsiteX3" fmla="*/ 205325 w 1288604"/>
              <a:gd name="connsiteY3" fmla="*/ 0 h 2053526"/>
              <a:gd name="connsiteX4" fmla="*/ 90526 w 1288604"/>
              <a:gd name="connsiteY4" fmla="*/ 35066 h 2053526"/>
              <a:gd name="connsiteX5" fmla="*/ 0 w 1288604"/>
              <a:gd name="connsiteY5" fmla="*/ 205325 h 205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04" h="2053526">
                <a:moveTo>
                  <a:pt x="0" y="2053526"/>
                </a:moveTo>
                <a:lnTo>
                  <a:pt x="1288604" y="1309550"/>
                </a:lnTo>
                <a:lnTo>
                  <a:pt x="532535" y="0"/>
                </a:lnTo>
                <a:lnTo>
                  <a:pt x="205325" y="0"/>
                </a:lnTo>
                <a:cubicBezTo>
                  <a:pt x="162801" y="0"/>
                  <a:pt x="123296" y="12927"/>
                  <a:pt x="90526" y="35066"/>
                </a:cubicBezTo>
                <a:cubicBezTo>
                  <a:pt x="35909" y="71965"/>
                  <a:pt x="1" y="134452"/>
                  <a:pt x="0" y="205325"/>
                </a:cubicBezTo>
                <a:close/>
              </a:path>
            </a:pathLst>
          </a:custGeom>
          <a:solidFill>
            <a:schemeClr val="bg1">
              <a:alpha val="26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00" name="矩形: 圆角 1"/>
          <p:cNvSpPr/>
          <p:nvPr userDrawn="1">
            <p:custDataLst>
              <p:tags r:id="rId6"/>
            </p:custDataLst>
          </p:nvPr>
        </p:nvSpPr>
        <p:spPr>
          <a:xfrm>
            <a:off x="839470" y="1071245"/>
            <a:ext cx="10513060" cy="4691380"/>
          </a:xfrm>
          <a:prstGeom prst="roundRect">
            <a:avLst>
              <a:gd name="adj" fmla="val 10223"/>
            </a:avLst>
          </a:prstGeom>
          <a:solidFill>
            <a:schemeClr val="bg1"/>
          </a:solidFill>
          <a:ln>
            <a:noFill/>
          </a:ln>
          <a:effectLst>
            <a:outerShdw algn="tl" blurRad="254000" dir="2700000" dist="254000" rotWithShape="0">
              <a:schemeClr val="accent1">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2" name="标题 1"/>
          <p:cNvSpPr>
            <a:spLocks noGrp="1"/>
          </p:cNvSpPr>
          <p:nvPr>
            <p:ph type="ctrTitle" hasCustomPrompt="1"/>
            <p:custDataLst>
              <p:tags r:id="rId7"/>
            </p:custDataLst>
          </p:nvPr>
        </p:nvSpPr>
        <p:spPr>
          <a:xfrm>
            <a:off x="2921635" y="1656080"/>
            <a:ext cx="6348730" cy="1800225"/>
          </a:xfrm>
        </p:spPr>
        <p:txBody>
          <a:bodyPr anchor="b"/>
          <a:lstStyle>
            <a:lvl1pPr algn="ctr">
              <a:lnSpc>
                <a:spcPct val="100000"/>
              </a:lnSpc>
              <a:defRPr sz="6000"/>
            </a:lvl1pPr>
          </a:lstStyle>
          <a:p>
            <a:r>
              <a:rPr altLang="en-US" dirty="0" lang="zh-CN"/>
              <a:t>感谢观看</a:t>
            </a:r>
            <a:endParaRPr altLang="en-US" dirty="0" lang="zh-CN"/>
          </a:p>
        </p:txBody>
      </p:sp>
      <p:sp>
        <p:nvSpPr>
          <p:cNvPr id="1048804" name="副标题 2"/>
          <p:cNvSpPr>
            <a:spLocks noGrp="1"/>
          </p:cNvSpPr>
          <p:nvPr>
            <p:ph type="subTitle" idx="1" hasCustomPrompt="1"/>
            <p:custDataLst>
              <p:tags r:id="rId8"/>
            </p:custDataLst>
          </p:nvPr>
        </p:nvSpPr>
        <p:spPr>
          <a:xfrm>
            <a:off x="2921635" y="3599815"/>
            <a:ext cx="6348730" cy="972185"/>
          </a:xfrm>
        </p:spPr>
        <p:txBody>
          <a:bodyPr>
            <a:noAutofit/>
          </a:bodyPr>
          <a:lstStyle>
            <a:lvl1pPr algn="ctr" indent="0" marL="0">
              <a:lnSpc>
                <a:spcPct val="100000"/>
              </a:lnSpc>
              <a:buNone/>
              <a:defRPr b="1" cap="all" sz="6600" kern="1200" normalizeH="0" spc="0" strike="noStrike" u="none">
                <a:ln>
                  <a:solidFill>
                    <a:schemeClr val="accent1">
                      <a:lumMod val="40000"/>
                      <a:lumOff val="60000"/>
                    </a:schemeClr>
                  </a:solidFill>
                </a:ln>
                <a:noFill/>
                <a:latin typeface="+中文标题" charset="0"/>
                <a:ea typeface="+mj-ea"/>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06"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8" name="页脚占位符 4"/>
          <p:cNvSpPr>
            <a:spLocks noGrp="1"/>
          </p:cNvSpPr>
          <p:nvPr>
            <p:ph type="ftr" sz="quarter" idx="11"/>
            <p:custDataLst>
              <p:tags r:id="rId10"/>
            </p:custDataLst>
          </p:nvPr>
        </p:nvSpPr>
        <p:spPr/>
        <p:txBody>
          <a:bodyPr/>
          <a:p>
            <a:endParaRPr altLang="en-US" lang="zh-CN"/>
          </a:p>
        </p:txBody>
      </p:sp>
      <p:sp>
        <p:nvSpPr>
          <p:cNvPr id="1048810"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pic>
        <p:nvPicPr>
          <p:cNvPr id="2097175" name="图片 10"/>
          <p:cNvPicPr>
            <a:picLocks noChangeAspect="1"/>
          </p:cNvPicPr>
          <p:nvPr userDrawn="1">
            <p:custDataLst>
              <p:tags r:id="rId12"/>
            </p:custDataLst>
          </p:nvPr>
        </p:nvPicPr>
        <p:blipFill rotWithShape="1">
          <a:blip xmlns:r="http://schemas.openxmlformats.org/officeDocument/2006/relationships" r:embed="rId13"/>
          <a:srcRect/>
          <a:stretch>
            <a:fillRect/>
          </a:stretch>
        </p:blipFill>
        <p:spPr>
          <a:xfrm>
            <a:off x="9664833" y="521712"/>
            <a:ext cx="2299845" cy="1781062"/>
          </a:xfrm>
          <a:prstGeom prst="rect"/>
        </p:spPr>
      </p:pic>
      <p:pic>
        <p:nvPicPr>
          <p:cNvPr id="2097177" name="图片 16"/>
          <p:cNvPicPr>
            <a:picLocks noChangeAspect="1"/>
          </p:cNvPicPr>
          <p:nvPr userDrawn="1">
            <p:custDataLst>
              <p:tags r:id="rId14"/>
            </p:custDataLst>
          </p:nvPr>
        </p:nvPicPr>
        <p:blipFill rotWithShape="1">
          <a:blip xmlns:r="http://schemas.openxmlformats.org/officeDocument/2006/relationships" r:embed="rId15" cstate="print"/>
          <a:srcRect l="80547" r="12069" b="64856"/>
          <a:stretch>
            <a:fillRect/>
          </a:stretch>
        </p:blipFill>
        <p:spPr>
          <a:xfrm rot="16940163">
            <a:off x="990676" y="3913237"/>
            <a:ext cx="1540041" cy="2320296"/>
          </a:xfrm>
          <a:prstGeom prst="rect"/>
        </p:spPr>
      </p:pic>
      <p:pic>
        <p:nvPicPr>
          <p:cNvPr id="2097179" name="图片 18"/>
          <p:cNvPicPr>
            <a:picLocks noChangeAspect="1"/>
          </p:cNvPicPr>
          <p:nvPr userDrawn="1">
            <p:custDataLst>
              <p:tags r:id="rId16"/>
            </p:custDataLst>
          </p:nvPr>
        </p:nvPicPr>
        <p:blipFill rotWithShape="1">
          <a:blip xmlns:r="http://schemas.openxmlformats.org/officeDocument/2006/relationships" r:embed="rId17" cstate="print"/>
          <a:srcRect t="24245" r="35802"/>
          <a:stretch>
            <a:fillRect/>
          </a:stretch>
        </p:blipFill>
        <p:spPr>
          <a:xfrm>
            <a:off x="932629" y="3141379"/>
            <a:ext cx="1175942" cy="1163579"/>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image" Target="../media/image11.png"/><Relationship Id="rId15" Type="http://schemas.openxmlformats.org/officeDocument/2006/relationships/tags" Target="../tags/tag85.xml"/><Relationship Id="rId16" Type="http://schemas.openxmlformats.org/officeDocument/2006/relationships/image" Target="../media/image1.png"/><Relationship Id="rId17" Type="http://schemas.openxmlformats.org/officeDocument/2006/relationships/tags" Target="../tags/tag86.xml"/><Relationship Id="rId18" Type="http://schemas.openxmlformats.org/officeDocument/2006/relationships/tags" Target="../tags/tag87.xml"/><Relationship Id="rId19" Type="http://schemas.openxmlformats.org/officeDocument/2006/relationships/tags" Target="../tags/tag88.xml"/><Relationship Id="rId20" Type="http://schemas.openxmlformats.org/officeDocument/2006/relationships/tags" Target="../tags/tag89.xml"/><Relationship Id="rId21" Type="http://schemas.openxmlformats.org/officeDocument/2006/relationships/tags" Target="../tags/tag90.xml"/><Relationship Id="rId22" Type="http://schemas.openxmlformats.org/officeDocument/2006/relationships/tags" Target="../tags/tag91.xml"/><Relationship Id="rId23" Type="http://schemas.openxmlformats.org/officeDocument/2006/relationships/tags" Target="../tags/tag92.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332" r:id="rId1"/>
    <p:sldLayoutId id="2147489333" r:id="rId2"/>
    <p:sldLayoutId id="2147489334" r:id="rId3"/>
    <p:sldLayoutId id="2147489335" r:id="rId4"/>
    <p:sldLayoutId id="2147489336" r:id="rId5"/>
    <p:sldLayoutId id="2147489337" r:id="rId6"/>
    <p:sldLayoutId id="2147489338" r:id="rId7"/>
    <p:sldLayoutId id="2147489339" r:id="rId8"/>
    <p:sldLayoutId id="2147489340" r:id="rId9"/>
    <p:sldLayoutId id="2147489341" r:id="rId10"/>
    <p:sldLayoutId id="214748934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38"/>
          <p:cNvSpPr/>
          <p:nvPr userDrawn="1">
            <p:custDataLst>
              <p:tags r:id="rId12"/>
            </p:custDataLst>
          </p:nvPr>
        </p:nvSpPr>
        <p:spPr>
          <a:xfrm>
            <a:off x="0" y="-1"/>
            <a:ext cx="12192000" cy="6858000"/>
          </a:xfrm>
          <a:prstGeom prst="rect"/>
          <a:gradFill>
            <a:gsLst>
              <a:gs pos="0">
                <a:schemeClr val="bg1"/>
              </a:gs>
              <a:gs pos="40000">
                <a:schemeClr val="bg2"/>
              </a:gs>
              <a:gs pos="100000">
                <a:schemeClr val="bg2">
                  <a:lumMod val="9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图片 14"/>
          <p:cNvPicPr>
            <a:picLocks noChangeAspect="1"/>
          </p:cNvPicPr>
          <p:nvPr userDrawn="1">
            <p:custDataLst>
              <p:tags r:id="rId13"/>
            </p:custDataLst>
          </p:nvPr>
        </p:nvPicPr>
        <p:blipFill rotWithShape="1">
          <a:blip xmlns:r="http://schemas.openxmlformats.org/officeDocument/2006/relationships" r:embed="rId14" cstate="print"/>
          <a:srcRect l="69062" t="44000" r="10505"/>
          <a:stretch>
            <a:fillRect/>
          </a:stretch>
        </p:blipFill>
        <p:spPr>
          <a:xfrm>
            <a:off x="10553700" y="119037"/>
            <a:ext cx="1638300" cy="1559071"/>
          </a:xfrm>
          <a:prstGeom prst="rect"/>
        </p:spPr>
      </p:pic>
      <p:pic>
        <p:nvPicPr>
          <p:cNvPr id="2097155" name="图片 19"/>
          <p:cNvPicPr>
            <a:picLocks noChangeAspect="1"/>
          </p:cNvPicPr>
          <p:nvPr userDrawn="1">
            <p:custDataLst>
              <p:tags r:id="rId15"/>
            </p:custDataLst>
          </p:nvPr>
        </p:nvPicPr>
        <p:blipFill rotWithShape="1">
          <a:blip xmlns:r="http://schemas.openxmlformats.org/officeDocument/2006/relationships" r:embed="rId16">
            <a:alphaModFix amt="40000"/>
          </a:blip>
          <a:srcRect/>
          <a:stretch>
            <a:fillRect/>
          </a:stretch>
        </p:blipFill>
        <p:spPr>
          <a:xfrm>
            <a:off x="9182100" y="0"/>
            <a:ext cx="1473200" cy="584775"/>
          </a:xfrm>
          <a:prstGeom prst="rect"/>
        </p:spPr>
      </p:pic>
      <p:sp>
        <p:nvSpPr>
          <p:cNvPr id="1048658" name="矩形: 单圆角 4"/>
          <p:cNvSpPr/>
          <p:nvPr userDrawn="1">
            <p:custDataLst>
              <p:tags r:id="rId17"/>
            </p:custDataLst>
          </p:nvPr>
        </p:nvSpPr>
        <p:spPr>
          <a:xfrm flipH="1">
            <a:off x="0" y="1117600"/>
            <a:ext cx="12192000" cy="5740399"/>
          </a:xfrm>
          <a:prstGeom prst="round1Rect">
            <a:avLst>
              <a:gd name="adj" fmla="val 6869"/>
            </a:avLst>
          </a:prstGeom>
          <a:solidFill>
            <a:schemeClr val="bg1"/>
          </a:solidFill>
          <a:ln w="22225">
            <a:gradFill flip="none" rotWithShape="1">
              <a:gsLst>
                <a:gs pos="0">
                  <a:schemeClr val="bg1"/>
                </a:gs>
                <a:gs pos="56000">
                  <a:schemeClr val="bg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60" name="标题占位符 1"/>
          <p:cNvSpPr>
            <a:spLocks noGrp="1"/>
          </p:cNvSpPr>
          <p:nvPr>
            <p:ph type="title"/>
            <p:custDataLst>
              <p:tags r:id="rId18"/>
            </p:custDataLst>
          </p:nvPr>
        </p:nvSpPr>
        <p:spPr>
          <a:xfrm>
            <a:off x="838200" y="2457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369" r:id="rId1"/>
    <p:sldLayoutId id="2147489370" r:id="rId2"/>
    <p:sldLayoutId id="2147489371" r:id="rId3"/>
    <p:sldLayoutId id="2147489372" r:id="rId4"/>
    <p:sldLayoutId id="2147489373" r:id="rId5"/>
    <p:sldLayoutId id="2147489374" r:id="rId6"/>
    <p:sldLayoutId id="2147489375" r:id="rId7"/>
    <p:sldLayoutId id="2147489376" r:id="rId8"/>
    <p:sldLayoutId id="2147489377" r:id="rId9"/>
    <p:sldLayoutId id="2147489378" r:id="rId10"/>
    <p:sldLayoutId id="2147489379" r:id="rId11"/>
  </p:sldLayoutIdLs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tags" Target="../tags/tag102.xml"/><Relationship Id="rId6" Type="http://schemas.openxmlformats.org/officeDocument/2006/relationships/tags" Target="../tags/tag103.xml"/><Relationship Id="rId7" Type="http://schemas.openxmlformats.org/officeDocument/2006/relationships/tags" Target="../tags/tag104.xml"/><Relationship Id="rId8" Type="http://schemas.openxmlformats.org/officeDocument/2006/relationships/tags" Target="../tags/tag105.xml"/><Relationship Id="rId9" Type="http://schemas.openxmlformats.org/officeDocument/2006/relationships/tags" Target="../tags/tag106.xml"/><Relationship Id="rId10" Type="http://schemas.openxmlformats.org/officeDocument/2006/relationships/tags" Target="../tags/tag107.xml"/><Relationship Id="rId11" Type="http://schemas.openxmlformats.org/officeDocument/2006/relationships/tags" Target="../tags/tag108.xml"/><Relationship Id="rId12" Type="http://schemas.openxmlformats.org/officeDocument/2006/relationships/tags" Target="../tags/tag109.xml"/><Relationship Id="rId13" Type="http://schemas.openxmlformats.org/officeDocument/2006/relationships/tags" Target="../tags/tag110.xml"/><Relationship Id="rId14" Type="http://schemas.openxmlformats.org/officeDocument/2006/relationships/tags" Target="../tags/tag111.xml"/><Relationship Id="rId15" Type="http://schemas.openxmlformats.org/officeDocument/2006/relationships/tags" Target="../tags/tag112.xml"/><Relationship Id="rId16" Type="http://schemas.openxmlformats.org/officeDocument/2006/relationships/tags" Target="../tags/tag113.xml"/><Relationship Id="rId17" Type="http://schemas.openxmlformats.org/officeDocument/2006/relationships/tags" Target="../tags/tag114.xml"/><Relationship Id="rId18" Type="http://schemas.openxmlformats.org/officeDocument/2006/relationships/tags" Target="../tags/tag115.xml"/><Relationship Id="rId19" Type="http://schemas.openxmlformats.org/officeDocument/2006/relationships/tags" Target="../tags/tag116.xml"/><Relationship Id="rId20" Type="http://schemas.openxmlformats.org/officeDocument/2006/relationships/tags" Target="../tags/tag117.xml"/><Relationship Id="rId21" Type="http://schemas.openxmlformats.org/officeDocument/2006/relationships/tags" Target="../tags/tag118.xml"/><Relationship Id="rId22" Type="http://schemas.openxmlformats.org/officeDocument/2006/relationships/tags" Target="../tags/tag119.xml"/><Relationship Id="rId23" Type="http://schemas.openxmlformats.org/officeDocument/2006/relationships/tags" Target="../tags/tag120.xml"/><Relationship Id="rId2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tags" Target="../tags/tag137.xml"/><Relationship Id="rId14" Type="http://schemas.openxmlformats.org/officeDocument/2006/relationships/tags" Target="../tags/tag138.xml"/><Relationship Id="rId15" Type="http://schemas.openxmlformats.org/officeDocument/2006/relationships/tags" Target="../tags/tag139.xml"/><Relationship Id="rId16" Type="http://schemas.openxmlformats.org/officeDocument/2006/relationships/tags" Target="../tags/tag140.xml"/><Relationship Id="rId17" Type="http://schemas.openxmlformats.org/officeDocument/2006/relationships/tags" Target="../tags/tag141.xml"/><Relationship Id="rId18" Type="http://schemas.openxmlformats.org/officeDocument/2006/relationships/tags" Target="../tags/tag142.xml"/><Relationship Id="rId19" Type="http://schemas.openxmlformats.org/officeDocument/2006/relationships/tags" Target="../tags/tag143.xml"/><Relationship Id="rId20" Type="http://schemas.openxmlformats.org/officeDocument/2006/relationships/tags" Target="../tags/tag144.xml"/><Relationship Id="rId21" Type="http://schemas.openxmlformats.org/officeDocument/2006/relationships/tags" Target="../tags/tag145.xml"/><Relationship Id="rId22" Type="http://schemas.openxmlformats.org/officeDocument/2006/relationships/tags" Target="../tags/tag146.xml"/><Relationship Id="rId23" Type="http://schemas.openxmlformats.org/officeDocument/2006/relationships/tags" Target="../tags/tag147.xml"/><Relationship Id="rId24" Type="http://schemas.openxmlformats.org/officeDocument/2006/relationships/tags" Target="../tags/tag148.xml"/><Relationship Id="rId25" Type="http://schemas.openxmlformats.org/officeDocument/2006/relationships/tags" Target="../tags/tag149.xml"/><Relationship Id="rId26" Type="http://schemas.openxmlformats.org/officeDocument/2006/relationships/tags" Target="../tags/tag150.xml"/><Relationship Id="rId27" Type="http://schemas.openxmlformats.org/officeDocument/2006/relationships/tags" Target="../tags/tag151.xml"/><Relationship Id="rId28" Type="http://schemas.openxmlformats.org/officeDocument/2006/relationships/tags" Target="../tags/tag152.xml"/><Relationship Id="rId29" Type="http://schemas.openxmlformats.org/officeDocument/2006/relationships/tags" Target="../tags/tag153.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tags" Target="../tags/tag206.xml"/><Relationship Id="rId14" Type="http://schemas.openxmlformats.org/officeDocument/2006/relationships/tags" Target="../tags/tag207.xml"/><Relationship Id="rId15" Type="http://schemas.openxmlformats.org/officeDocument/2006/relationships/tags" Target="../tags/tag208.xml"/><Relationship Id="rId16" Type="http://schemas.openxmlformats.org/officeDocument/2006/relationships/tags" Target="../tags/tag209.xml"/><Relationship Id="rId17" Type="http://schemas.openxmlformats.org/officeDocument/2006/relationships/tags" Target="../tags/tag210.xml"/><Relationship Id="rId18" Type="http://schemas.openxmlformats.org/officeDocument/2006/relationships/tags" Target="../tags/tag211.xml"/><Relationship Id="rId19" Type="http://schemas.openxmlformats.org/officeDocument/2006/relationships/tags" Target="../tags/tag212.xml"/><Relationship Id="rId20" Type="http://schemas.openxmlformats.org/officeDocument/2006/relationships/tags" Target="../tags/tag213.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tags" Target="../tags/tag237.xml"/><Relationship Id="rId14" Type="http://schemas.openxmlformats.org/officeDocument/2006/relationships/tags" Target="../tags/tag238.xml"/><Relationship Id="rId15" Type="http://schemas.openxmlformats.org/officeDocument/2006/relationships/tags" Target="../tags/tag239.xml"/><Relationship Id="rId16" Type="http://schemas.openxmlformats.org/officeDocument/2006/relationships/tags" Target="../tags/tag240.xml"/><Relationship Id="rId17" Type="http://schemas.openxmlformats.org/officeDocument/2006/relationships/tags" Target="../tags/tag241.xml"/><Relationship Id="rId18" Type="http://schemas.openxmlformats.org/officeDocument/2006/relationships/tags" Target="../tags/tag242.xml"/><Relationship Id="rId19" Type="http://schemas.openxmlformats.org/officeDocument/2006/relationships/tags" Target="../tags/tag243.xml"/><Relationship Id="rId20" Type="http://schemas.openxmlformats.org/officeDocument/2006/relationships/tags" Target="../tags/tag244.xml"/><Relationship Id="rId21" Type="http://schemas.openxmlformats.org/officeDocument/2006/relationships/tags" Target="../tags/tag245.xml"/><Relationship Id="rId22" Type="http://schemas.openxmlformats.org/officeDocument/2006/relationships/tags" Target="../tags/tag246.xml"/><Relationship Id="rId23" Type="http://schemas.openxmlformats.org/officeDocument/2006/relationships/tags" Target="../tags/tag247.xml"/><Relationship Id="rId24" Type="http://schemas.openxmlformats.org/officeDocument/2006/relationships/tags" Target="../tags/tag248.xml"/><Relationship Id="rId25" Type="http://schemas.openxmlformats.org/officeDocument/2006/relationships/tags" Target="../tags/tag249.xml"/><Relationship Id="rId26" Type="http://schemas.openxmlformats.org/officeDocument/2006/relationships/tags" Target="../tags/tag250.xml"/><Relationship Id="rId27" Type="http://schemas.openxmlformats.org/officeDocument/2006/relationships/tags" Target="../tags/tag251.xml"/><Relationship Id="rId28" Type="http://schemas.openxmlformats.org/officeDocument/2006/relationships/tags" Target="../tags/tag252.xml"/><Relationship Id="rId29" Type="http://schemas.openxmlformats.org/officeDocument/2006/relationships/tags" Target="../tags/tag253.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tags" Target="../tags/tag334.xml"/><Relationship Id="rId14" Type="http://schemas.openxmlformats.org/officeDocument/2006/relationships/tags" Target="../tags/tag335.xml"/><Relationship Id="rId15" Type="http://schemas.openxmlformats.org/officeDocument/2006/relationships/tags" Target="../tags/tag336.xml"/><Relationship Id="rId16" Type="http://schemas.openxmlformats.org/officeDocument/2006/relationships/tags" Target="../tags/tag337.xml"/><Relationship Id="rId17" Type="http://schemas.openxmlformats.org/officeDocument/2006/relationships/tags" Target="../tags/tag338.xml"/><Relationship Id="rId18" Type="http://schemas.openxmlformats.org/officeDocument/2006/relationships/tags" Target="../tags/tag339.xml"/><Relationship Id="rId19" Type="http://schemas.openxmlformats.org/officeDocument/2006/relationships/tags" Target="../tags/tag340.xml"/><Relationship Id="rId20" Type="http://schemas.openxmlformats.org/officeDocument/2006/relationships/tags" Target="../tags/tag341.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tags" Target="../tags/tag382.xml"/><Relationship Id="rId6" Type="http://schemas.openxmlformats.org/officeDocument/2006/relationships/tags" Target="../tags/tag383.xml"/><Relationship Id="rId7" Type="http://schemas.openxmlformats.org/officeDocument/2006/relationships/tags" Target="../tags/tag384.xml"/><Relationship Id="rId8" Type="http://schemas.openxmlformats.org/officeDocument/2006/relationships/tags" Target="../tags/tag385.xml"/><Relationship Id="rId9" Type="http://schemas.openxmlformats.org/officeDocument/2006/relationships/tags" Target="../tags/tag386.xml"/><Relationship Id="rId10" Type="http://schemas.openxmlformats.org/officeDocument/2006/relationships/tags" Target="../tags/tag387.xml"/><Relationship Id="rId11" Type="http://schemas.openxmlformats.org/officeDocument/2006/relationships/tags" Target="../tags/tag388.xml"/><Relationship Id="rId12" Type="http://schemas.openxmlformats.org/officeDocument/2006/relationships/tags" Target="../tags/tag38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0.xml"/><Relationship Id="rId2" Type="http://schemas.openxmlformats.org/officeDocument/2006/relationships/tags" Target="../tags/tag391.xml"/><Relationship Id="rId3" Type="http://schemas.openxmlformats.org/officeDocument/2006/relationships/tags" Target="../tags/tag392.xml"/><Relationship Id="rId4" Type="http://schemas.openxmlformats.org/officeDocument/2006/relationships/tags" Target="../tags/tag393.xml"/><Relationship Id="rId5" Type="http://schemas.openxmlformats.org/officeDocument/2006/relationships/tags" Target="../tags/tag394.xml"/><Relationship Id="rId6" Type="http://schemas.openxmlformats.org/officeDocument/2006/relationships/tags" Target="../tags/tag395.xml"/><Relationship Id="rId7" Type="http://schemas.openxmlformats.org/officeDocument/2006/relationships/tags" Target="../tags/tag396.xml"/><Relationship Id="rId8" Type="http://schemas.openxmlformats.org/officeDocument/2006/relationships/tags" Target="../tags/tag397.xml"/><Relationship Id="rId9" Type="http://schemas.openxmlformats.org/officeDocument/2006/relationships/tags" Target="../tags/tag398.xml"/><Relationship Id="rId10" Type="http://schemas.openxmlformats.org/officeDocument/2006/relationships/tags" Target="../tags/tag399.xml"/><Relationship Id="rId11" Type="http://schemas.openxmlformats.org/officeDocument/2006/relationships/tags" Target="../tags/tag400.xml"/><Relationship Id="rId12" Type="http://schemas.openxmlformats.org/officeDocument/2006/relationships/tags" Target="../tags/tag401.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tags" Target="../tags/tag406.xml"/><Relationship Id="rId6" Type="http://schemas.openxmlformats.org/officeDocument/2006/relationships/tags" Target="../tags/tag407.xml"/><Relationship Id="rId7" Type="http://schemas.openxmlformats.org/officeDocument/2006/relationships/tags" Target="../tags/tag408.xml"/><Relationship Id="rId8" Type="http://schemas.openxmlformats.org/officeDocument/2006/relationships/tags" Target="../tags/tag409.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tags" Target="../tags/tag413.xml"/><Relationship Id="rId5" Type="http://schemas.openxmlformats.org/officeDocument/2006/relationships/tags" Target="../tags/tag414.xml"/><Relationship Id="rId6" Type="http://schemas.openxmlformats.org/officeDocument/2006/relationships/tags" Target="../tags/tag415.xml"/><Relationship Id="rId7" Type="http://schemas.openxmlformats.org/officeDocument/2006/relationships/tags" Target="../tags/tag416.xml"/><Relationship Id="rId8" Type="http://schemas.openxmlformats.org/officeDocument/2006/relationships/tags" Target="../tags/tag417.xml"/><Relationship Id="rId9" Type="http://schemas.openxmlformats.org/officeDocument/2006/relationships/tags" Target="../tags/tag418.xml"/><Relationship Id="rId10" Type="http://schemas.openxmlformats.org/officeDocument/2006/relationships/tags" Target="../tags/tag419.xml"/><Relationship Id="rId11" Type="http://schemas.openxmlformats.org/officeDocument/2006/relationships/tags" Target="../tags/tag420.xml"/><Relationship Id="rId12" Type="http://schemas.openxmlformats.org/officeDocument/2006/relationships/tags" Target="../tags/tag421.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solidFill>
                  <a:schemeClr val="dk1">
                    <a:lumMod val="75000"/>
                  </a:schemeClr>
                </a:solidFill>
              </a:rPr>
              <a:t>单击此处添加副标题</a:t>
            </a:r>
            <a:endParaRPr altLang="en-US" lang="zh-CN">
              <a:solidFill>
                <a:schemeClr val="dk1">
                  <a:lumMod val="75000"/>
                </a:schemeClr>
              </a:solidFill>
            </a:endParaRPr>
          </a:p>
        </p:txBody>
      </p:sp>
      <p:sp>
        <p:nvSpPr>
          <p:cNvPr id="1048650" name="公司名"/>
          <p:cNvSpPr>
            <a:spLocks noGrp="1"/>
          </p:cNvSpPr>
          <p:nvPr>
            <p:ph type="body" sz="quarter" idx="13"/>
            <p:custDataLst>
              <p:tags r:id="rId2"/>
            </p:custDataLst>
          </p:nvPr>
        </p:nvSpPr>
        <p:spPr>
          <a:xfrm>
            <a:off x="845820" y="669100"/>
            <a:ext cx="2160000" cy="245745"/>
          </a:xfrm>
        </p:spPr>
        <p:txBody>
          <a:bodyPr/>
          <a:p>
            <a:r>
              <a:rPr altLang="en-US" lang="zh-CN">
                <a:solidFill>
                  <a:schemeClr val="dk1">
                    <a:lumMod val="60000"/>
                    <a:lumOff val="40000"/>
                  </a:schemeClr>
                </a:solidFill>
              </a:rPr>
              <a:t>稻壳学院</a:t>
            </a:r>
            <a:endParaRPr altLang="en-US" lang="zh-CN">
              <a:solidFill>
                <a:schemeClr val="dk1">
                  <a:lumMod val="60000"/>
                  <a:lumOff val="40000"/>
                </a:schemeClr>
              </a:solidFill>
            </a:endParaRPr>
          </a:p>
        </p:txBody>
      </p:sp>
      <p:sp>
        <p:nvSpPr>
          <p:cNvPr id="1048652" name="署名"/>
          <p:cNvSpPr>
            <a:spLocks noGrp="1"/>
          </p:cNvSpPr>
          <p:nvPr>
            <p:ph type="body" sz="quarter" idx="17"/>
            <p:custDataLst>
              <p:tags r:id="rId3"/>
            </p:custDataLst>
          </p:nvPr>
        </p:nvSpPr>
        <p:spPr>
          <a:gradFill>
            <a:gsLst>
              <a:gs pos="67000">
                <a:schemeClr val="accent1"/>
              </a:gs>
              <a:gs pos="67000">
                <a:schemeClr val="accent1"/>
              </a:gs>
              <a:gs pos="100000">
                <a:schemeClr val="accent1">
                  <a:lumMod val="60000"/>
                  <a:lumOff val="40000"/>
                </a:schemeClr>
              </a:gs>
            </a:gsLst>
            <a:lin ang="2700000" scaled="0"/>
          </a:gradFill>
        </p:spPr>
        <p:txBody>
          <a:bodyPr/>
          <a:p>
            <a:r>
              <a:rPr altLang="en-US" lang="zh-CN">
                <a:solidFill>
                  <a:schemeClr val="lt1"/>
                </a:solidFill>
              </a:rPr>
              <a:t>汇报人：</a:t>
            </a:r>
            <a:r>
              <a:rPr altLang="zh-CN" lang="en-US">
                <a:solidFill>
                  <a:schemeClr val="lt1"/>
                </a:solidFill>
              </a:rPr>
              <a:t>XX</a:t>
            </a:r>
            <a:endParaRPr altLang="en-US" lang="zh-CN">
              <a:solidFill>
                <a:schemeClr val="lt1"/>
              </a:solidFill>
            </a:endParaRPr>
          </a:p>
        </p:txBody>
      </p:sp>
      <p:sp>
        <p:nvSpPr>
          <p:cNvPr id="1048654" name="标题 1"/>
          <p:cNvSpPr>
            <a:spLocks noGrp="1"/>
          </p:cNvSpPr>
          <p:nvPr>
            <p:ph type="ctrTitle"/>
            <p:custDataLst>
              <p:tags r:id="rId4"/>
            </p:custDataLst>
          </p:nvPr>
        </p:nvSpPr>
        <p:spPr/>
        <p:txBody>
          <a:bodyPr/>
          <a:p>
            <a:r>
              <a:rPr altLang="en-US" lang="zh-CN">
                <a:gradFill>
                  <a:gsLst>
                    <a:gs pos="71000">
                      <a:schemeClr val="accent1"/>
                    </a:gs>
                    <a:gs pos="100000">
                      <a:schemeClr val="accent1">
                        <a:lumMod val="60000"/>
                        <a:lumOff val="40000"/>
                      </a:schemeClr>
                    </a:gs>
                  </a:gsLst>
                  <a:lin ang="2700000" scaled="0"/>
                </a:gradFill>
              </a:rPr>
              <a:t>非银行金融机构市场前景</a:t>
            </a:r>
            <a:endParaRPr altLang="en-US" lang="zh-CN">
              <a:gradFill>
                <a:gsLst>
                  <a:gs pos="71000">
                    <a:schemeClr val="accent1"/>
                  </a:gs>
                  <a:gs pos="100000">
                    <a:schemeClr val="accent1">
                      <a:lumMod val="60000"/>
                      <a:lumOff val="40000"/>
                    </a:schemeClr>
                  </a:gs>
                </a:gsLst>
                <a:lin ang="2700000" scaled="0"/>
              </a:gra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2" name="标题"/>
          <p:cNvSpPr>
            <a:spLocks noGrp="1"/>
          </p:cNvSpPr>
          <p:nvPr>
            <p:ph type="title"/>
            <p:custDataLst>
              <p:tags r:id="rId1"/>
            </p:custDataLst>
          </p:nvPr>
        </p:nvSpPr>
        <p:spPr/>
        <p:txBody>
          <a:bodyPr/>
          <a:p>
            <a:r>
              <a:rPr altLang="en-US" lang="zh-CN">
                <a:gradFill>
                  <a:gsLst>
                    <a:gs pos="71000">
                      <a:schemeClr val="accent1"/>
                    </a:gs>
                    <a:gs pos="100000">
                      <a:schemeClr val="accent1">
                        <a:lumMod val="60000"/>
                        <a:lumOff val="40000"/>
                      </a:schemeClr>
                    </a:gs>
                  </a:gsLst>
                  <a:lin ang="2700000" scaled="0"/>
                </a:gradFill>
              </a:rPr>
              <a:t>目录</a:t>
            </a:r>
            <a:endParaRPr altLang="en-US" lang="zh-CN">
              <a:gradFill>
                <a:gsLst>
                  <a:gs pos="71000">
                    <a:schemeClr val="accent1"/>
                  </a:gs>
                  <a:gs pos="100000">
                    <a:schemeClr val="accent1">
                      <a:lumMod val="60000"/>
                      <a:lumOff val="40000"/>
                    </a:schemeClr>
                  </a:gs>
                </a:gsLst>
                <a:lin ang="2700000" scaled="0"/>
              </a:gradFill>
            </a:endParaRPr>
          </a:p>
        </p:txBody>
      </p:sp>
      <p:sp>
        <p:nvSpPr>
          <p:cNvPr id="1048834" name="副标题"/>
          <p:cNvSpPr>
            <a:spLocks noGrp="1"/>
          </p:cNvSpPr>
          <p:nvPr>
            <p:ph type="body" idx="1"/>
            <p:custDataLst>
              <p:tags r:id="rId2"/>
            </p:custDataLst>
          </p:nvPr>
        </p:nvSpPr>
        <p:spPr/>
        <p:txBody>
          <a:bodyPr/>
          <a:p>
            <a:r>
              <a:rPr altLang="en-US" lang="zh-CN">
                <a:ln>
                  <a:solidFill>
                    <a:schemeClr val="accent1">
                      <a:lumMod val="60000"/>
                      <a:lumOff val="40000"/>
                    </a:schemeClr>
                  </a:solidFill>
                </a:ln>
                <a:noFill/>
              </a:rPr>
              <a:t>CONTENTS</a:t>
            </a:r>
            <a:endParaRPr altLang="en-US" lang="zh-CN">
              <a:ln>
                <a:solidFill>
                  <a:schemeClr val="accent1">
                    <a:lumMod val="60000"/>
                    <a:lumOff val="40000"/>
                  </a:schemeClr>
                </a:solidFill>
              </a:ln>
              <a:noFill/>
            </a:endParaRPr>
          </a:p>
        </p:txBody>
      </p:sp>
      <p:cxnSp>
        <p:nvCxnSpPr>
          <p:cNvPr id="3145729" name="直接连接符 17"/>
          <p:cNvCxnSpPr>
            <a:cxnSpLocks/>
          </p:cNvCxnSpPr>
          <p:nvPr>
            <p:custDataLst>
              <p:tags r:id="rId3"/>
            </p:custDataLst>
          </p:nvPr>
        </p:nvCxnSpPr>
        <p:spPr>
          <a:xfrm>
            <a:off x="848995"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36" name="项标题"/>
          <p:cNvSpPr txBox="1"/>
          <p:nvPr>
            <p:custDataLst>
              <p:tags r:id="rId4"/>
            </p:custDataLst>
          </p:nvPr>
        </p:nvSpPr>
        <p:spPr>
          <a:xfrm>
            <a:off x="848995" y="2726690"/>
            <a:ext cx="3258820" cy="513715"/>
          </a:xfrm>
          <a:prstGeom prst="rect"/>
          <a:noFill/>
        </p:spPr>
        <p:txBody>
          <a:bodyPr anchor="b" bIns="0" lIns="0" rIns="0" rtlCol="0" tIns="0" wrap="square">
            <a:normAutofit/>
          </a:bodyPr>
          <a:p>
            <a:pPr algn="l">
              <a:lnSpc>
                <a:spcPct val="100000"/>
              </a:lnSpc>
            </a:pPr>
            <a:r>
              <a:rPr altLang="en-US" b="1" dirty="0" sz="1400" lang="zh-CN" spc="300">
                <a:solidFill>
                  <a:schemeClr val="dk1">
                    <a:lumMod val="75000"/>
                  </a:schemeClr>
                </a:solidFill>
                <a:latin typeface="+mj-ea"/>
                <a:ea typeface="+mj-ea"/>
              </a:rPr>
              <a:t>非银行金融机构的发展历程</a:t>
            </a:r>
            <a:endParaRPr altLang="en-US" b="1" dirty="0" sz="1400" lang="zh-CN" spc="300">
              <a:solidFill>
                <a:schemeClr val="dk1">
                  <a:lumMod val="75000"/>
                </a:schemeClr>
              </a:solidFill>
              <a:latin typeface="+mj-ea"/>
              <a:ea typeface="+mj-ea"/>
            </a:endParaRPr>
          </a:p>
        </p:txBody>
      </p:sp>
      <p:sp>
        <p:nvSpPr>
          <p:cNvPr id="1048838" name="序号"/>
          <p:cNvSpPr txBox="1"/>
          <p:nvPr>
            <p:custDataLst>
              <p:tags r:id="rId5"/>
            </p:custDataLst>
          </p:nvPr>
        </p:nvSpPr>
        <p:spPr>
          <a:xfrm>
            <a:off x="4789805" y="261048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01</a:t>
            </a:r>
            <a:endParaRPr b="1" dirty="0" sz="4400" lang="en-US">
              <a:gradFill>
                <a:gsLst>
                  <a:gs pos="60000">
                    <a:schemeClr val="accent1"/>
                  </a:gs>
                  <a:gs pos="100000">
                    <a:schemeClr val="accent1">
                      <a:lumMod val="20000"/>
                      <a:lumOff val="80000"/>
                    </a:schemeClr>
                  </a:gs>
                </a:gsLst>
                <a:lin ang="2700000" scaled="0"/>
              </a:gradFill>
              <a:latin typeface="+mj-ea"/>
              <a:ea typeface="+mj-ea"/>
            </a:endParaRPr>
          </a:p>
        </p:txBody>
      </p:sp>
      <p:cxnSp>
        <p:nvCxnSpPr>
          <p:cNvPr id="3145731" name="直接连接符 1"/>
          <p:cNvCxnSpPr>
            <a:cxnSpLocks/>
          </p:cNvCxnSpPr>
          <p:nvPr>
            <p:custDataLst>
              <p:tags r:id="rId6"/>
            </p:custDataLst>
          </p:nvPr>
        </p:nvCxnSpPr>
        <p:spPr>
          <a:xfrm>
            <a:off x="5070475"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32"/>
          <p:cNvCxnSpPr>
            <a:cxnSpLocks/>
          </p:cNvCxnSpPr>
          <p:nvPr>
            <p:custDataLst>
              <p:tags r:id="rId7"/>
            </p:custDataLst>
          </p:nvPr>
        </p:nvCxnSpPr>
        <p:spPr>
          <a:xfrm>
            <a:off x="6442710" y="3446145"/>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0" name="项标题"/>
          <p:cNvSpPr txBox="1"/>
          <p:nvPr>
            <p:custDataLst>
              <p:tags r:id="rId8"/>
            </p:custDataLst>
          </p:nvPr>
        </p:nvSpPr>
        <p:spPr>
          <a:xfrm>
            <a:off x="6442710" y="272669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非银行金融机构的分类和特点</a:t>
            </a:r>
            <a:endParaRPr altLang="en-US" b="1" dirty="0" sz="2400" lang="zh-CN" spc="300">
              <a:solidFill>
                <a:schemeClr val="dk1">
                  <a:lumMod val="75000"/>
                </a:schemeClr>
              </a:solidFill>
              <a:latin typeface="+mj-ea"/>
              <a:ea typeface="+mj-ea"/>
            </a:endParaRPr>
          </a:p>
        </p:txBody>
      </p:sp>
      <p:sp>
        <p:nvSpPr>
          <p:cNvPr id="1048842" name="序号"/>
          <p:cNvSpPr txBox="1"/>
          <p:nvPr>
            <p:custDataLst>
              <p:tags r:id="rId9"/>
            </p:custDataLst>
          </p:nvPr>
        </p:nvSpPr>
        <p:spPr>
          <a:xfrm>
            <a:off x="10530205" y="261048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02</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5" name="直接连接符 8"/>
          <p:cNvCxnSpPr>
            <a:cxnSpLocks/>
          </p:cNvCxnSpPr>
          <p:nvPr>
            <p:custDataLst>
              <p:tags r:id="rId10"/>
            </p:custDataLst>
          </p:nvPr>
        </p:nvCxnSpPr>
        <p:spPr>
          <a:xfrm>
            <a:off x="10664190" y="3446145"/>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18"/>
          <p:cNvCxnSpPr>
            <a:cxnSpLocks/>
          </p:cNvCxnSpPr>
          <p:nvPr>
            <p:custDataLst>
              <p:tags r:id="rId11"/>
            </p:custDataLst>
          </p:nvPr>
        </p:nvCxnSpPr>
        <p:spPr>
          <a:xfrm>
            <a:off x="848995"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4" name="项标题"/>
          <p:cNvSpPr txBox="1"/>
          <p:nvPr>
            <p:custDataLst>
              <p:tags r:id="rId12"/>
            </p:custDataLst>
          </p:nvPr>
        </p:nvSpPr>
        <p:spPr>
          <a:xfrm>
            <a:off x="848995"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非银行金融机构的市场规模和竞争格局</a:t>
            </a:r>
            <a:endParaRPr altLang="en-US" b="1" dirty="0" sz="2400" lang="zh-CN" spc="300">
              <a:solidFill>
                <a:schemeClr val="dk1">
                  <a:lumMod val="75000"/>
                </a:schemeClr>
              </a:solidFill>
              <a:latin typeface="+mj-ea"/>
              <a:ea typeface="+mj-ea"/>
            </a:endParaRPr>
          </a:p>
        </p:txBody>
      </p:sp>
      <p:sp>
        <p:nvSpPr>
          <p:cNvPr id="1048846" name="序号"/>
          <p:cNvSpPr txBox="1"/>
          <p:nvPr>
            <p:custDataLst>
              <p:tags r:id="rId13"/>
            </p:custDataLst>
          </p:nvPr>
        </p:nvSpPr>
        <p:spPr>
          <a:xfrm>
            <a:off x="4789805" y="396049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03</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39" name="直接连接符 2"/>
          <p:cNvCxnSpPr>
            <a:cxnSpLocks/>
          </p:cNvCxnSpPr>
          <p:nvPr>
            <p:custDataLst>
              <p:tags r:id="rId14"/>
            </p:custDataLst>
          </p:nvPr>
        </p:nvCxnSpPr>
        <p:spPr>
          <a:xfrm>
            <a:off x="5070475"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3"/>
          <p:cNvCxnSpPr>
            <a:cxnSpLocks/>
          </p:cNvCxnSpPr>
          <p:nvPr>
            <p:custDataLst>
              <p:tags r:id="rId15"/>
            </p:custDataLst>
          </p:nvPr>
        </p:nvCxnSpPr>
        <p:spPr>
          <a:xfrm>
            <a:off x="6442710" y="479552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48" name="项标题"/>
          <p:cNvSpPr txBox="1"/>
          <p:nvPr>
            <p:custDataLst>
              <p:tags r:id="rId16"/>
            </p:custDataLst>
          </p:nvPr>
        </p:nvSpPr>
        <p:spPr>
          <a:xfrm>
            <a:off x="6442710" y="407670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非银行金融机构的风险和挑战</a:t>
            </a:r>
            <a:endParaRPr altLang="en-US" b="1" dirty="0" sz="2400" lang="zh-CN" spc="300">
              <a:solidFill>
                <a:schemeClr val="dk1">
                  <a:lumMod val="75000"/>
                </a:schemeClr>
              </a:solidFill>
              <a:latin typeface="+mj-ea"/>
              <a:ea typeface="+mj-ea"/>
            </a:endParaRPr>
          </a:p>
        </p:txBody>
      </p:sp>
      <p:sp>
        <p:nvSpPr>
          <p:cNvPr id="1048850" name="序号"/>
          <p:cNvSpPr txBox="1"/>
          <p:nvPr>
            <p:custDataLst>
              <p:tags r:id="rId17"/>
            </p:custDataLst>
          </p:nvPr>
        </p:nvSpPr>
        <p:spPr>
          <a:xfrm>
            <a:off x="10530205" y="3960495"/>
            <a:ext cx="83185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04</a:t>
            </a:r>
            <a:endParaRPr b="1" dirty="0"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3" name="直接连接符 9"/>
          <p:cNvCxnSpPr>
            <a:cxnSpLocks/>
          </p:cNvCxnSpPr>
          <p:nvPr>
            <p:custDataLst>
              <p:tags r:id="rId18"/>
            </p:custDataLst>
          </p:nvPr>
        </p:nvCxnSpPr>
        <p:spPr>
          <a:xfrm>
            <a:off x="10664190" y="479552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2"/>
          <p:cNvCxnSpPr>
            <a:cxnSpLocks/>
          </p:cNvCxnSpPr>
          <p:nvPr>
            <p:custDataLst>
              <p:tags r:id="rId19"/>
            </p:custDataLst>
          </p:nvPr>
        </p:nvCxnSpPr>
        <p:spPr>
          <a:xfrm>
            <a:off x="848995" y="6144260"/>
            <a:ext cx="4919345" cy="0"/>
          </a:xfrm>
          <a:prstGeom prst="line"/>
          <a:ln w="9525">
            <a:solidFill>
              <a:schemeClr val="accent1">
                <a:lumMod val="20000"/>
                <a:lumOff val="80000"/>
                <a:alpha val="60000"/>
              </a:schemeClr>
            </a:solidFill>
          </a:ln>
        </p:spPr>
        <p:style>
          <a:lnRef idx="1">
            <a:schemeClr val="accent1"/>
          </a:lnRef>
          <a:fillRef idx="0">
            <a:schemeClr val="accent1"/>
          </a:fillRef>
          <a:effectRef idx="0">
            <a:schemeClr val="accent1"/>
          </a:effectRef>
          <a:fontRef idx="minor">
            <a:schemeClr val="tx1"/>
          </a:fontRef>
        </p:style>
      </p:cxnSp>
      <p:sp>
        <p:nvSpPr>
          <p:cNvPr id="1048852" name="项标题"/>
          <p:cNvSpPr txBox="1"/>
          <p:nvPr>
            <p:custDataLst>
              <p:tags r:id="rId20"/>
            </p:custDataLst>
          </p:nvPr>
        </p:nvSpPr>
        <p:spPr>
          <a:xfrm>
            <a:off x="848995" y="5425440"/>
            <a:ext cx="3258820" cy="513715"/>
          </a:xfrm>
          <a:prstGeom prst="rect"/>
          <a:noFill/>
        </p:spPr>
        <p:txBody>
          <a:bodyPr anchor="b" bIns="0" lIns="0" rIns="0" rtlCol="0" tIns="0" wrap="square">
            <a:normAutofit fontScale="72500"/>
          </a:bodyPr>
          <a:p>
            <a:pPr algn="l">
              <a:lnSpc>
                <a:spcPct val="100000"/>
              </a:lnSpc>
            </a:pPr>
            <a:r>
              <a:rPr altLang="en-US" b="1" dirty="0" sz="2400" lang="zh-CN" spc="300">
                <a:solidFill>
                  <a:schemeClr val="dk1">
                    <a:lumMod val="75000"/>
                  </a:schemeClr>
                </a:solidFill>
                <a:latin typeface="+mj-ea"/>
                <a:ea typeface="+mj-ea"/>
              </a:rPr>
              <a:t>非银行金融机构的发展趋势和未来展望</a:t>
            </a:r>
            <a:endParaRPr altLang="en-US" b="1" dirty="0" sz="2400" lang="zh-CN" spc="300">
              <a:solidFill>
                <a:schemeClr val="dk1">
                  <a:lumMod val="75000"/>
                </a:schemeClr>
              </a:solidFill>
              <a:latin typeface="+mj-ea"/>
              <a:ea typeface="+mj-ea"/>
            </a:endParaRPr>
          </a:p>
        </p:txBody>
      </p:sp>
      <p:sp>
        <p:nvSpPr>
          <p:cNvPr id="1048854" name="序号"/>
          <p:cNvSpPr txBox="1"/>
          <p:nvPr>
            <p:custDataLst>
              <p:tags r:id="rId21"/>
            </p:custDataLst>
          </p:nvPr>
        </p:nvSpPr>
        <p:spPr>
          <a:xfrm>
            <a:off x="4789805" y="5309235"/>
            <a:ext cx="979170" cy="746760"/>
          </a:xfrm>
          <a:prstGeom prst="rect"/>
          <a:noFill/>
        </p:spPr>
        <p:txBody>
          <a:bodyPr anchor="b" anchorCtr="0" bIns="0" lIns="0" rIns="0" rtlCol="0" tIns="0" wrap="square">
            <a:normAutofit/>
          </a:bodyPr>
          <a:p>
            <a:pPr algn="r">
              <a:lnSpc>
                <a:spcPct val="100000"/>
              </a:lnSpc>
            </a:pPr>
            <a:r>
              <a:rPr b="1" dirty="0" sz="4400" lang="en-US">
                <a:gradFill>
                  <a:gsLst>
                    <a:gs pos="60000">
                      <a:schemeClr val="accent1"/>
                    </a:gs>
                    <a:gs pos="100000">
                      <a:schemeClr val="accent1">
                        <a:lumMod val="20000"/>
                        <a:lumOff val="80000"/>
                      </a:schemeClr>
                    </a:gs>
                  </a:gsLst>
                  <a:lin ang="2700000" scaled="0"/>
                </a:gradFill>
                <a:latin typeface="+mj-ea"/>
                <a:ea typeface="+mj-ea"/>
              </a:rPr>
              <a:t>05</a:t>
            </a:r>
            <a:endParaRPr b="1" sz="4400" lang="en-US">
              <a:gradFill>
                <a:gsLst>
                  <a:gs pos="60000">
                    <a:srgbClr val="7022E2"/>
                  </a:gs>
                  <a:gs pos="100000">
                    <a:srgbClr val="A97AEE">
                      <a:lumMod val="60000"/>
                      <a:lumOff val="40000"/>
                    </a:srgbClr>
                  </a:gs>
                </a:gsLst>
                <a:lin ang="2700000" scaled="0"/>
              </a:gradFill>
              <a:latin typeface="+mj-ea"/>
              <a:ea typeface="+mj-ea"/>
            </a:endParaRPr>
          </a:p>
        </p:txBody>
      </p:sp>
      <p:cxnSp>
        <p:nvCxnSpPr>
          <p:cNvPr id="3145747" name="直接连接符 15"/>
          <p:cNvCxnSpPr>
            <a:cxnSpLocks/>
          </p:cNvCxnSpPr>
          <p:nvPr>
            <p:custDataLst>
              <p:tags r:id="rId22"/>
            </p:custDataLst>
          </p:nvPr>
        </p:nvCxnSpPr>
        <p:spPr>
          <a:xfrm>
            <a:off x="5070475" y="6144260"/>
            <a:ext cx="720090" cy="0"/>
          </a:xfrm>
          <a:prstGeom prst="line"/>
          <a:ln w="254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custDataLst>
      <p:tags r:id="rId2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00" name="标题"/>
          <p:cNvSpPr>
            <a:spLocks noGrp="1"/>
          </p:cNvSpPr>
          <p:nvPr>
            <p:ph type="title"/>
            <p:custDataLst>
              <p:tags r:id="rId1"/>
            </p:custDataLst>
          </p:nvPr>
        </p:nvSpPr>
        <p:spPr/>
        <p:txBody>
          <a:bodyPr>
            <a:normAutofit fontScale="90000"/>
          </a:bodyPr>
          <a:p>
            <a:r>
              <a:rPr altLang="en-US" lang="zh-CN">
                <a:solidFill>
                  <a:schemeClr val="accent1"/>
                </a:solidFill>
              </a:rPr>
              <a:t>非银行金融机构的发展历程</a:t>
            </a:r>
            <a:endParaRPr altLang="en-US" lang="zh-CN">
              <a:solidFill>
                <a:schemeClr val="accent1"/>
              </a:solidFill>
            </a:endParaRPr>
          </a:p>
        </p:txBody>
      </p:sp>
      <p:sp>
        <p:nvSpPr>
          <p:cNvPr id="1048902"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8904"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01</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58" name="标题 1"/>
          <p:cNvSpPr>
            <a:spLocks noGrp="1"/>
          </p:cNvSpPr>
          <p:nvPr>
            <p:ph type="title"/>
          </p:nvPr>
        </p:nvSpPr>
        <p:spPr/>
        <p:txBody>
          <a:bodyPr/>
          <a:p>
            <a:r>
              <a:rPr altLang="en-US" lang="zh-CN"/>
              <a:t>起步阶段</a:t>
            </a:r>
            <a:endParaRPr altLang="en-US" lang="zh-CN"/>
          </a:p>
        </p:txBody>
      </p:sp>
      <p:sp>
        <p:nvSpPr>
          <p:cNvPr id="104896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6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7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8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898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9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非银行金融机构市场起步于20世纪80年代</a:t>
            </a:r>
            <a:endParaRPr altLang="en-US" dirty="0" sz="1200" lang="zh-CN" spc="150">
              <a:solidFill>
                <a:schemeClr val="tx1">
                  <a:lumMod val="65000"/>
                  <a:lumOff val="35000"/>
                </a:schemeClr>
              </a:solidFill>
              <a:latin typeface="+mn-ea"/>
              <a:sym typeface="+mn-ea"/>
            </a:endParaRPr>
          </a:p>
        </p:txBody>
      </p:sp>
      <p:sp>
        <p:nvSpPr>
          <p:cNvPr id="104899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起步阶段的市场竞争不激烈，监管较为宽松</a:t>
            </a:r>
            <a:endParaRPr altLang="en-US" dirty="0" sz="1200" lang="zh-CN" spc="150">
              <a:solidFill>
                <a:schemeClr val="tx1">
                  <a:lumMod val="65000"/>
                  <a:lumOff val="35000"/>
                </a:schemeClr>
              </a:solidFill>
              <a:latin typeface="+mn-ea"/>
              <a:sym typeface="+mn-ea"/>
            </a:endParaRPr>
          </a:p>
        </p:txBody>
      </p:sp>
      <p:sp>
        <p:nvSpPr>
          <p:cNvPr id="104900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起步阶段的主要业务是信托、证券、保险等</a:t>
            </a:r>
            <a:endParaRPr altLang="en-US" dirty="0" sz="1200" lang="zh-CN" spc="150">
              <a:solidFill>
                <a:schemeClr val="tx1">
                  <a:lumMod val="65000"/>
                  <a:lumOff val="35000"/>
                </a:schemeClr>
              </a:solidFill>
              <a:latin typeface="+mn-ea"/>
              <a:sym typeface="+mn-ea"/>
            </a:endParaRPr>
          </a:p>
        </p:txBody>
      </p:sp>
      <p:sp>
        <p:nvSpPr>
          <p:cNvPr id="104900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起步阶段的特点是规模小、业务单一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40" name="标题 1"/>
          <p:cNvSpPr>
            <a:spLocks noGrp="1"/>
          </p:cNvSpPr>
          <p:nvPr>
            <p:ph type="title"/>
          </p:nvPr>
        </p:nvSpPr>
        <p:spPr/>
        <p:txBody>
          <a:bodyPr/>
          <a:p>
            <a:r>
              <a:rPr altLang="en-US" lang="zh-CN"/>
              <a:t>探索阶段</a:t>
            </a:r>
            <a:endParaRPr altLang="en-US" lang="zh-CN"/>
          </a:p>
        </p:txBody>
      </p:sp>
      <p:sp>
        <p:nvSpPr>
          <p:cNvPr id="104904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4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非银行金融机构开始出现，提供与传统银行业务不同的金融服务。</a:t>
            </a:r>
            <a:endParaRPr altLang="en-US" dirty="0" sz="2000" lang="zh-CN" spc="200">
              <a:solidFill>
                <a:schemeClr val="tx1">
                  <a:lumMod val="85000"/>
                  <a:lumOff val="15000"/>
                </a:schemeClr>
              </a:solidFill>
              <a:latin typeface="+mn-ea"/>
              <a:sym typeface="+mn-ea"/>
            </a:endParaRPr>
          </a:p>
        </p:txBody>
      </p:sp>
      <p:sp>
        <p:nvSpPr>
          <p:cNvPr id="104904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监管机构逐步认识到非银行金融机构在金融体系中的重要性和必要性。</a:t>
            </a:r>
            <a:endParaRPr altLang="en-US" dirty="0" sz="2000" lang="zh-CN" spc="200">
              <a:solidFill>
                <a:schemeClr val="tx1">
                  <a:lumMod val="85000"/>
                  <a:lumOff val="15000"/>
                </a:schemeClr>
              </a:solidFill>
              <a:latin typeface="+mn-ea"/>
              <a:sym typeface="+mn-ea"/>
            </a:endParaRPr>
          </a:p>
        </p:txBody>
      </p:sp>
      <p:sp>
        <p:nvSpPr>
          <p:cNvPr id="104905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5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5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非银行金融机构在探索阶段中不断尝试新的业务模式和服务方式。</a:t>
            </a:r>
            <a:endParaRPr altLang="en-US" dirty="0" sz="2000" lang="zh-CN" spc="200">
              <a:solidFill>
                <a:schemeClr val="tx1">
                  <a:lumMod val="85000"/>
                  <a:lumOff val="15000"/>
                </a:schemeClr>
              </a:solidFill>
              <a:latin typeface="+mn-ea"/>
              <a:sym typeface="+mn-ea"/>
            </a:endParaRPr>
          </a:p>
        </p:txBody>
      </p:sp>
      <p:sp>
        <p:nvSpPr>
          <p:cNvPr id="104906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6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探索阶段为非银行金融机构的发展奠定了基础，为其后续的快速发展提供了条件。</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02" name="标题 1"/>
          <p:cNvSpPr>
            <a:spLocks noGrp="1"/>
          </p:cNvSpPr>
          <p:nvPr>
            <p:ph type="title"/>
          </p:nvPr>
        </p:nvSpPr>
        <p:spPr/>
        <p:txBody>
          <a:bodyPr/>
          <a:p>
            <a:r>
              <a:rPr altLang="en-US" lang="zh-CN"/>
              <a:t>蓬勃发展阶段</a:t>
            </a:r>
            <a:endParaRPr altLang="en-US" lang="zh-CN"/>
          </a:p>
        </p:txBody>
      </p:sp>
      <p:sp>
        <p:nvSpPr>
          <p:cNvPr id="104910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0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时间：2000年代至今</a:t>
            </a:r>
            <a:endParaRPr altLang="en-US" dirty="0" sz="2000" lang="zh-CN" spc="200">
              <a:solidFill>
                <a:schemeClr val="tx1">
                  <a:lumMod val="85000"/>
                  <a:lumOff val="15000"/>
                </a:schemeClr>
              </a:solidFill>
              <a:latin typeface="+mn-ea"/>
              <a:sym typeface="+mn-ea"/>
            </a:endParaRPr>
          </a:p>
        </p:txBody>
      </p:sp>
      <p:sp>
        <p:nvSpPr>
          <p:cNvPr id="104911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1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特点：随着金融市场的开放和金融创新的不断涌现，非银行金融机构迅速发展壮大，成为金融市场的重要力量。</a:t>
            </a:r>
            <a:endParaRPr altLang="en-US" dirty="0" sz="2000" lang="zh-CN" spc="200">
              <a:solidFill>
                <a:schemeClr val="tx1">
                  <a:lumMod val="85000"/>
                  <a:lumOff val="15000"/>
                </a:schemeClr>
              </a:solidFill>
              <a:latin typeface="+mn-ea"/>
              <a:sym typeface="+mn-ea"/>
            </a:endParaRPr>
          </a:p>
        </p:txBody>
      </p:sp>
      <p:sp>
        <p:nvSpPr>
          <p:cNvPr id="104911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2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表现：非银行金融机构在资产规模、业务范围和市场份额等方面均实现了快速增长，对传统银行业务形成了有力竞争。</a:t>
            </a:r>
            <a:endParaRPr altLang="en-US" dirty="0" sz="2000" lang="zh-CN" spc="200">
              <a:solidFill>
                <a:schemeClr val="tx1">
                  <a:lumMod val="85000"/>
                  <a:lumOff val="15000"/>
                </a:schemeClr>
              </a:solidFill>
              <a:latin typeface="+mn-ea"/>
              <a:sym typeface="+mn-ea"/>
            </a:endParaRPr>
          </a:p>
        </p:txBody>
      </p:sp>
      <p:sp>
        <p:nvSpPr>
          <p:cNvPr id="104912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2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原因：政策支持、市场需求、技术创新等多方面因素共同促进了非银行金融机构的蓬勃发展。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4" name="标题 1"/>
          <p:cNvSpPr>
            <a:spLocks noGrp="1"/>
          </p:cNvSpPr>
          <p:nvPr>
            <p:ph type="title"/>
          </p:nvPr>
        </p:nvSpPr>
        <p:spPr/>
        <p:txBody>
          <a:bodyPr/>
          <a:p>
            <a:r>
              <a:rPr altLang="en-US" lang="zh-CN"/>
              <a:t>创新发展阶段</a:t>
            </a:r>
            <a:endParaRPr altLang="en-US" lang="zh-CN"/>
          </a:p>
        </p:txBody>
      </p:sp>
      <p:sp>
        <p:nvSpPr>
          <p:cNvPr id="104916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6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互联网技术推动非银金融机构创新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7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金融科技公司崛起</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7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监管政策逐步放宽</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非银金融机构业务模式多样化</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26" name="标题"/>
          <p:cNvSpPr>
            <a:spLocks noGrp="1"/>
          </p:cNvSpPr>
          <p:nvPr>
            <p:ph type="title"/>
            <p:custDataLst>
              <p:tags r:id="rId1"/>
            </p:custDataLst>
          </p:nvPr>
        </p:nvSpPr>
        <p:spPr/>
        <p:txBody>
          <a:bodyPr>
            <a:normAutofit fontScale="90000"/>
          </a:bodyPr>
          <a:p>
            <a:r>
              <a:rPr altLang="en-US" lang="zh-CN">
                <a:solidFill>
                  <a:schemeClr val="accent1"/>
                </a:solidFill>
              </a:rPr>
              <a:t>非银行金融机构的分类和特点</a:t>
            </a:r>
            <a:endParaRPr altLang="en-US" lang="zh-CN">
              <a:solidFill>
                <a:schemeClr val="accent1"/>
              </a:solidFill>
            </a:endParaRPr>
          </a:p>
        </p:txBody>
      </p:sp>
      <p:sp>
        <p:nvSpPr>
          <p:cNvPr id="1049228"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230"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02</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84" name="标题 1"/>
          <p:cNvSpPr>
            <a:spLocks noGrp="1"/>
          </p:cNvSpPr>
          <p:nvPr>
            <p:ph type="title"/>
          </p:nvPr>
        </p:nvSpPr>
        <p:spPr/>
        <p:txBody>
          <a:bodyPr/>
          <a:p>
            <a:r>
              <a:rPr altLang="en-US" lang="zh-CN"/>
              <a:t>证券公司</a:t>
            </a:r>
            <a:endParaRPr altLang="en-US" lang="zh-CN"/>
          </a:p>
        </p:txBody>
      </p:sp>
      <p:sp>
        <p:nvSpPr>
          <p:cNvPr id="1049286" name="图形"/>
          <p:cNvSpPr/>
          <p:nvPr>
            <p:custDataLst>
              <p:tags r:id="rId1"/>
            </p:custDataLst>
          </p:nvPr>
        </p:nvSpPr>
        <p:spPr>
          <a:xfrm>
            <a:off x="838200" y="1558615"/>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288" name="任意多边形 18"/>
          <p:cNvSpPr/>
          <p:nvPr>
            <p:custDataLst>
              <p:tags r:id="rId2"/>
            </p:custDataLst>
          </p:nvPr>
        </p:nvSpPr>
        <p:spPr>
          <a:xfrm>
            <a:off x="10454115" y="1558615"/>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290" name="标题"/>
          <p:cNvSpPr txBox="1"/>
          <p:nvPr>
            <p:custDataLst>
              <p:tags r:id="rId3"/>
            </p:custDataLst>
          </p:nvPr>
        </p:nvSpPr>
        <p:spPr>
          <a:xfrm>
            <a:off x="866810" y="1626183"/>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292" name="正文"/>
          <p:cNvSpPr txBox="1"/>
          <p:nvPr>
            <p:custDataLst>
              <p:tags r:id="rId4"/>
            </p:custDataLst>
          </p:nvPr>
        </p:nvSpPr>
        <p:spPr>
          <a:xfrm>
            <a:off x="1940588" y="1626183"/>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定义：证券公司是指依照《公司法》和《证券法》的规定设立，并经国务院证券监督管理机构审查批准而成立的专门经营证券业务，具有独立法人地位的有限责任公司或者股份有限公司。</a:t>
            </a:r>
            <a:endParaRPr altLang="en-US" dirty="0" sz="1600" lang="zh-CN">
              <a:solidFill>
                <a:schemeClr val="tx1">
                  <a:lumMod val="65000"/>
                  <a:lumOff val="35000"/>
                </a:schemeClr>
              </a:solidFill>
              <a:latin typeface="+中文正文" charset="0"/>
            </a:endParaRPr>
          </a:p>
        </p:txBody>
      </p:sp>
      <p:cxnSp>
        <p:nvCxnSpPr>
          <p:cNvPr id="3145763" name="直接连接符 42"/>
          <p:cNvCxnSpPr>
            <a:cxnSpLocks/>
          </p:cNvCxnSpPr>
          <p:nvPr>
            <p:custDataLst>
              <p:tags r:id="rId5"/>
            </p:custDataLst>
          </p:nvPr>
        </p:nvCxnSpPr>
        <p:spPr>
          <a:xfrm>
            <a:off x="1848063" y="171992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294" name="图形"/>
          <p:cNvSpPr/>
          <p:nvPr>
            <p:custDataLst>
              <p:tags r:id="rId6"/>
            </p:custDataLst>
          </p:nvPr>
        </p:nvSpPr>
        <p:spPr>
          <a:xfrm>
            <a:off x="838200" y="271030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296" name="任意多边形 22"/>
          <p:cNvSpPr/>
          <p:nvPr>
            <p:custDataLst>
              <p:tags r:id="rId7"/>
            </p:custDataLst>
          </p:nvPr>
        </p:nvSpPr>
        <p:spPr>
          <a:xfrm>
            <a:off x="10454115" y="271030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298" name="标题"/>
          <p:cNvSpPr txBox="1"/>
          <p:nvPr>
            <p:custDataLst>
              <p:tags r:id="rId8"/>
            </p:custDataLst>
          </p:nvPr>
        </p:nvSpPr>
        <p:spPr>
          <a:xfrm>
            <a:off x="866810" y="2777877"/>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300" name="正文"/>
          <p:cNvSpPr txBox="1"/>
          <p:nvPr>
            <p:custDataLst>
              <p:tags r:id="rId9"/>
            </p:custDataLst>
          </p:nvPr>
        </p:nvSpPr>
        <p:spPr>
          <a:xfrm>
            <a:off x="1940588" y="2777877"/>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业务范围：证券公司可以经营证券经纪、证券自营、证券承销与保荐、证券投资咨询等业务，但不得从事金融衍生品、融资融券等风险较大的业务。</a:t>
            </a:r>
            <a:endParaRPr altLang="en-US" dirty="0" sz="1600" lang="zh-CN">
              <a:solidFill>
                <a:schemeClr val="tx1">
                  <a:lumMod val="65000"/>
                  <a:lumOff val="35000"/>
                </a:schemeClr>
              </a:solidFill>
              <a:latin typeface="+中文正文" charset="0"/>
            </a:endParaRPr>
          </a:p>
        </p:txBody>
      </p:sp>
      <p:cxnSp>
        <p:nvCxnSpPr>
          <p:cNvPr id="3145765" name="直接连接符 49"/>
          <p:cNvCxnSpPr>
            <a:cxnSpLocks/>
          </p:cNvCxnSpPr>
          <p:nvPr>
            <p:custDataLst>
              <p:tags r:id="rId10"/>
            </p:custDataLst>
          </p:nvPr>
        </p:nvCxnSpPr>
        <p:spPr>
          <a:xfrm>
            <a:off x="1848063" y="2871011"/>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302" name="图形"/>
          <p:cNvSpPr/>
          <p:nvPr>
            <p:custDataLst>
              <p:tags r:id="rId11"/>
            </p:custDataLst>
          </p:nvPr>
        </p:nvSpPr>
        <p:spPr>
          <a:xfrm>
            <a:off x="838200" y="3862003"/>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304" name="任意多边形 22"/>
          <p:cNvSpPr/>
          <p:nvPr>
            <p:custDataLst>
              <p:tags r:id="rId12"/>
            </p:custDataLst>
          </p:nvPr>
        </p:nvSpPr>
        <p:spPr>
          <a:xfrm>
            <a:off x="10454115" y="3862003"/>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306" name="标题"/>
          <p:cNvSpPr txBox="1"/>
          <p:nvPr>
            <p:custDataLst>
              <p:tags r:id="rId13"/>
            </p:custDataLst>
          </p:nvPr>
        </p:nvSpPr>
        <p:spPr>
          <a:xfrm>
            <a:off x="866810" y="3929571"/>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308" name="正文"/>
          <p:cNvSpPr txBox="1"/>
          <p:nvPr>
            <p:custDataLst>
              <p:tags r:id="rId14"/>
            </p:custDataLst>
          </p:nvPr>
        </p:nvSpPr>
        <p:spPr>
          <a:xfrm>
            <a:off x="1940588" y="3929571"/>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特点：证券公司具有资本实力强、业务范围广、机构设置灵活等特点，能够为客户提供全方位的证券投资服务。</a:t>
            </a:r>
            <a:endParaRPr altLang="en-US" dirty="0" sz="1600" lang="zh-CN">
              <a:solidFill>
                <a:schemeClr val="tx1">
                  <a:lumMod val="65000"/>
                  <a:lumOff val="35000"/>
                </a:schemeClr>
              </a:solidFill>
              <a:latin typeface="+中文正文" charset="0"/>
            </a:endParaRPr>
          </a:p>
        </p:txBody>
      </p:sp>
      <p:cxnSp>
        <p:nvCxnSpPr>
          <p:cNvPr id="3145767" name="直接连接符 66"/>
          <p:cNvCxnSpPr>
            <a:cxnSpLocks/>
          </p:cNvCxnSpPr>
          <p:nvPr>
            <p:custDataLst>
              <p:tags r:id="rId15"/>
            </p:custDataLst>
          </p:nvPr>
        </p:nvCxnSpPr>
        <p:spPr>
          <a:xfrm>
            <a:off x="1848063" y="402270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310" name="图形"/>
          <p:cNvSpPr/>
          <p:nvPr>
            <p:custDataLst>
              <p:tags r:id="rId16"/>
            </p:custDataLst>
          </p:nvPr>
        </p:nvSpPr>
        <p:spPr>
          <a:xfrm>
            <a:off x="838200" y="501308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312" name="任意多边形 22"/>
          <p:cNvSpPr/>
          <p:nvPr>
            <p:custDataLst>
              <p:tags r:id="rId17"/>
            </p:custDataLst>
          </p:nvPr>
        </p:nvSpPr>
        <p:spPr>
          <a:xfrm>
            <a:off x="10454115" y="501308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314" name="标题"/>
          <p:cNvSpPr txBox="1"/>
          <p:nvPr>
            <p:custDataLst>
              <p:tags r:id="rId18"/>
            </p:custDataLst>
          </p:nvPr>
        </p:nvSpPr>
        <p:spPr>
          <a:xfrm>
            <a:off x="866810" y="5081265"/>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316" name="正文"/>
          <p:cNvSpPr txBox="1"/>
          <p:nvPr>
            <p:custDataLst>
              <p:tags r:id="rId19"/>
            </p:custDataLst>
          </p:nvPr>
        </p:nvSpPr>
        <p:spPr>
          <a:xfrm>
            <a:off x="1940588" y="5081265"/>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市场前景：随着中国资本市场的不断发展和完善，证券公司的市场前景广阔。未来，证券公司将更加注重创新和服务，不断提升自身的核心竞争力，为客户提供更加优质的服务。</a:t>
            </a:r>
            <a:endParaRPr altLang="en-US" dirty="0" sz="1600" lang="zh-CN">
              <a:solidFill>
                <a:schemeClr val="tx1">
                  <a:lumMod val="65000"/>
                  <a:lumOff val="35000"/>
                </a:schemeClr>
              </a:solidFill>
              <a:latin typeface="+中文正文" charset="0"/>
            </a:endParaRPr>
          </a:p>
        </p:txBody>
      </p:sp>
      <p:cxnSp>
        <p:nvCxnSpPr>
          <p:cNvPr id="3145769" name="直接连接符 78"/>
          <p:cNvCxnSpPr>
            <a:cxnSpLocks/>
          </p:cNvCxnSpPr>
          <p:nvPr>
            <p:custDataLst>
              <p:tags r:id="rId20"/>
            </p:custDataLst>
          </p:nvPr>
        </p:nvCxnSpPr>
        <p:spPr>
          <a:xfrm>
            <a:off x="1848063" y="5174399"/>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54" name="标题 1"/>
          <p:cNvSpPr>
            <a:spLocks noGrp="1"/>
          </p:cNvSpPr>
          <p:nvPr>
            <p:ph type="title"/>
          </p:nvPr>
        </p:nvSpPr>
        <p:spPr/>
        <p:txBody>
          <a:bodyPr/>
          <a:p>
            <a:r>
              <a:rPr altLang="en-US" lang="zh-CN"/>
              <a:t>保险公司</a:t>
            </a:r>
            <a:endParaRPr altLang="en-US" lang="zh-CN"/>
          </a:p>
        </p:txBody>
      </p:sp>
      <p:cxnSp>
        <p:nvCxnSpPr>
          <p:cNvPr id="3145771" name="直接连接符 3"/>
          <p:cNvCxnSpPr>
            <a:cxnSpLocks/>
          </p:cNvCxnSpPr>
          <p:nvPr>
            <p:custDataLst>
              <p:tags r:id="rId1"/>
            </p:custDataLst>
          </p:nvPr>
        </p:nvCxnSpPr>
        <p:spPr>
          <a:xfrm>
            <a:off x="3197561"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73" name="直接连接符 6"/>
          <p:cNvCxnSpPr>
            <a:cxnSpLocks/>
          </p:cNvCxnSpPr>
          <p:nvPr>
            <p:custDataLst>
              <p:tags r:id="rId2"/>
            </p:custDataLst>
          </p:nvPr>
        </p:nvCxnSpPr>
        <p:spPr>
          <a:xfrm>
            <a:off x="6070152"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75" name="直接连接符 7"/>
          <p:cNvCxnSpPr>
            <a:cxnSpLocks/>
          </p:cNvCxnSpPr>
          <p:nvPr>
            <p:custDataLst>
              <p:tags r:id="rId3"/>
            </p:custDataLst>
          </p:nvPr>
        </p:nvCxnSpPr>
        <p:spPr>
          <a:xfrm>
            <a:off x="8942742" y="2047570"/>
            <a:ext cx="0" cy="2483931"/>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49356" name="标题 22"/>
          <p:cNvSpPr>
            <a:spLocks noGrp="1"/>
          </p:cNvSpPr>
          <p:nvPr>
            <p:custDataLst>
              <p:tags r:id="rId4"/>
            </p:custDataLst>
          </p:nvPr>
        </p:nvSpPr>
        <p:spPr>
          <a:xfrm>
            <a:off x="3659094"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49358" name="正文"/>
          <p:cNvSpPr txBox="1"/>
          <p:nvPr>
            <p:custDataLst>
              <p:tags r:id="rId5"/>
            </p:custDataLst>
          </p:nvPr>
        </p:nvSpPr>
        <p:spPr>
          <a:xfrm>
            <a:off x="3659094" y="3191748"/>
            <a:ext cx="2052918" cy="2436595"/>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业务范围：主要业务包括人身保险、财产保险、责任保险等。</a:t>
            </a:r>
            <a:endParaRPr altLang="en-US" dirty="0" lang="zh-CN">
              <a:sym typeface="+mn-ea"/>
            </a:endParaRPr>
          </a:p>
        </p:txBody>
      </p:sp>
      <p:sp>
        <p:nvSpPr>
          <p:cNvPr id="1049360" name="标题 22"/>
          <p:cNvSpPr>
            <a:spLocks noGrp="1"/>
          </p:cNvSpPr>
          <p:nvPr>
            <p:custDataLst>
              <p:tags r:id="rId6"/>
            </p:custDataLst>
          </p:nvPr>
        </p:nvSpPr>
        <p:spPr>
          <a:xfrm>
            <a:off x="9300882"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362" name="正文"/>
          <p:cNvSpPr txBox="1"/>
          <p:nvPr>
            <p:custDataLst>
              <p:tags r:id="rId7"/>
            </p:custDataLst>
          </p:nvPr>
        </p:nvSpPr>
        <p:spPr>
          <a:xfrm>
            <a:off x="9300882" y="3192371"/>
            <a:ext cx="2052918" cy="2435972"/>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市场前景：随着人们对风险保障的需求不断增加，以及国家对保险业的政策支持，保险公司的市场前景广阔。同时，随着科技的发展，保险公司也在不断创新业务模式和产品形态，提高服务质量和效率。</a:t>
            </a:r>
            <a:endParaRPr altLang="en-US" lang="zh-CN">
              <a:sym typeface="+mn-ea"/>
            </a:endParaRPr>
          </a:p>
        </p:txBody>
      </p:sp>
      <p:sp>
        <p:nvSpPr>
          <p:cNvPr id="1049364" name="标题 22"/>
          <p:cNvSpPr>
            <a:spLocks noGrp="1"/>
          </p:cNvSpPr>
          <p:nvPr>
            <p:custDataLst>
              <p:tags r:id="rId8"/>
            </p:custDataLst>
          </p:nvPr>
        </p:nvSpPr>
        <p:spPr>
          <a:xfrm>
            <a:off x="6479988"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366" name="正文"/>
          <p:cNvSpPr txBox="1"/>
          <p:nvPr>
            <p:custDataLst>
              <p:tags r:id="rId9"/>
            </p:custDataLst>
          </p:nvPr>
        </p:nvSpPr>
        <p:spPr>
          <a:xfrm>
            <a:off x="6479988" y="3192371"/>
            <a:ext cx="2052918" cy="2435972"/>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特点：保险公司具有风险管理和风险分散的功能，能够为被保险人提供风险保障。同时，保险公司的产品和服务具有个性化、多样化的特点，能够满足不同客户的需求。</a:t>
            </a:r>
            <a:endParaRPr altLang="en-US" lang="zh-CN">
              <a:sym typeface="+mn-ea"/>
            </a:endParaRPr>
          </a:p>
        </p:txBody>
      </p:sp>
      <p:sp>
        <p:nvSpPr>
          <p:cNvPr id="1049368" name="正文"/>
          <p:cNvSpPr txBox="1"/>
          <p:nvPr>
            <p:custDataLst>
              <p:tags r:id="rId10"/>
            </p:custDataLst>
          </p:nvPr>
        </p:nvSpPr>
        <p:spPr>
          <a:xfrm>
            <a:off x="838200" y="3191748"/>
            <a:ext cx="2052918" cy="2436595"/>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定义：保险公司是指通过收取保费的形式建立保险基金，对被保险人因意外事故或自然灾害造成的损失承担赔偿责任的金融机构。</a:t>
            </a:r>
            <a:endParaRPr altLang="en-US" dirty="0" lang="zh-CN">
              <a:sym typeface="+mn-ea"/>
            </a:endParaRPr>
          </a:p>
        </p:txBody>
      </p:sp>
      <p:sp>
        <p:nvSpPr>
          <p:cNvPr id="1049370" name="标题 22"/>
          <p:cNvSpPr>
            <a:spLocks noGrp="1"/>
          </p:cNvSpPr>
          <p:nvPr>
            <p:custDataLst>
              <p:tags r:id="rId11"/>
            </p:custDataLst>
          </p:nvPr>
        </p:nvSpPr>
        <p:spPr>
          <a:xfrm>
            <a:off x="838200" y="1913657"/>
            <a:ext cx="2052918" cy="1179058"/>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08" name="标题 1"/>
          <p:cNvSpPr>
            <a:spLocks noGrp="1"/>
          </p:cNvSpPr>
          <p:nvPr>
            <p:ph type="title"/>
          </p:nvPr>
        </p:nvSpPr>
        <p:spPr/>
        <p:txBody>
          <a:bodyPr/>
          <a:p>
            <a:r>
              <a:rPr altLang="en-US" lang="zh-CN"/>
              <a:t>信托公司</a:t>
            </a:r>
            <a:endParaRPr altLang="en-US" lang="zh-CN"/>
          </a:p>
        </p:txBody>
      </p:sp>
      <p:sp>
        <p:nvSpPr>
          <p:cNvPr id="104941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1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1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1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1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2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8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2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3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3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4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4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4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4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定义：信托公司是指以信托业务为主营业务的金融机构</a:t>
            </a:r>
            <a:endParaRPr altLang="en-US" dirty="0" sz="1200" lang="zh-CN" spc="150">
              <a:solidFill>
                <a:schemeClr val="tx1">
                  <a:lumMod val="65000"/>
                  <a:lumOff val="35000"/>
                </a:schemeClr>
              </a:solidFill>
              <a:latin typeface="+mn-ea"/>
              <a:sym typeface="+mn-ea"/>
            </a:endParaRPr>
          </a:p>
        </p:txBody>
      </p:sp>
      <p:sp>
        <p:nvSpPr>
          <p:cNvPr id="104944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市场前景：随着经济的发展和金融市场的开放，信托公司的市场前景广阔</a:t>
            </a:r>
            <a:endParaRPr altLang="en-US" dirty="0" sz="1200" lang="zh-CN" spc="150">
              <a:solidFill>
                <a:schemeClr val="tx1">
                  <a:lumMod val="65000"/>
                  <a:lumOff val="35000"/>
                </a:schemeClr>
              </a:solidFill>
              <a:latin typeface="+mn-ea"/>
              <a:sym typeface="+mn-ea"/>
            </a:endParaRPr>
          </a:p>
        </p:txBody>
      </p:sp>
      <p:sp>
        <p:nvSpPr>
          <p:cNvPr id="104945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分类：信托公司可以分为全国性信托公司和区域性信托公司</a:t>
            </a:r>
            <a:endParaRPr altLang="en-US" dirty="0" sz="1200" lang="zh-CN" spc="150">
              <a:solidFill>
                <a:schemeClr val="tx1">
                  <a:lumMod val="65000"/>
                  <a:lumOff val="35000"/>
                </a:schemeClr>
              </a:solidFill>
              <a:latin typeface="+mn-ea"/>
              <a:sym typeface="+mn-ea"/>
            </a:endParaRPr>
          </a:p>
        </p:txBody>
      </p:sp>
      <p:sp>
        <p:nvSpPr>
          <p:cNvPr id="104945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特点：信托公司可以提供多种金融服务，如投资、理财、贷款等，其业务范围广泛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90" name="标题 1"/>
          <p:cNvSpPr>
            <a:spLocks noGrp="1"/>
          </p:cNvSpPr>
          <p:nvPr>
            <p:ph type="title"/>
          </p:nvPr>
        </p:nvSpPr>
        <p:spPr/>
        <p:txBody>
          <a:bodyPr/>
          <a:p>
            <a:r>
              <a:rPr altLang="en-US" lang="zh-CN"/>
              <a:t>财务公司</a:t>
            </a:r>
            <a:endParaRPr altLang="en-US" lang="zh-CN"/>
          </a:p>
        </p:txBody>
      </p:sp>
      <p:sp>
        <p:nvSpPr>
          <p:cNvPr id="104949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定义：为企业提供财务管理服务的非银行金融机构</a:t>
            </a:r>
            <a:endParaRPr altLang="en-US" dirty="0" sz="2000" lang="zh-CN" spc="150">
              <a:solidFill>
                <a:schemeClr val="tx1">
                  <a:lumMod val="85000"/>
                  <a:lumOff val="15000"/>
                </a:schemeClr>
              </a:solidFill>
              <a:latin typeface="+mn-ea"/>
              <a:sym typeface="+mn-ea"/>
            </a:endParaRPr>
          </a:p>
        </p:txBody>
      </p:sp>
      <p:sp>
        <p:nvSpPr>
          <p:cNvPr id="104949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特点：提供专业的财务咨询、资金管理等服务，帮助企业优化财务管理</a:t>
            </a:r>
            <a:endParaRPr altLang="en-US" dirty="0" sz="2000" lang="zh-CN" spc="150">
              <a:solidFill>
                <a:schemeClr val="tx1">
                  <a:lumMod val="85000"/>
                  <a:lumOff val="15000"/>
                </a:schemeClr>
              </a:solidFill>
              <a:latin typeface="+mn-ea"/>
              <a:sym typeface="+mn-ea"/>
            </a:endParaRPr>
          </a:p>
        </p:txBody>
      </p:sp>
      <p:sp>
        <p:nvSpPr>
          <p:cNvPr id="104950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分类：按股东背景可分为企业集团财务公司、跨国公司财务公司等</a:t>
            </a:r>
            <a:endParaRPr altLang="en-US" dirty="0" sz="2000" lang="zh-CN" spc="150">
              <a:solidFill>
                <a:schemeClr val="tx1">
                  <a:lumMod val="85000"/>
                  <a:lumOff val="15000"/>
                </a:schemeClr>
              </a:solidFill>
              <a:latin typeface="+mn-ea"/>
              <a:sym typeface="+mn-ea"/>
            </a:endParaRPr>
          </a:p>
        </p:txBody>
      </p:sp>
      <p:sp>
        <p:nvSpPr>
          <p:cNvPr id="104951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市场前景：随着企业财务管理需求的增加，财务公司市场前景广阔</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52" name="标题 1"/>
          <p:cNvSpPr>
            <a:spLocks noGrp="1"/>
          </p:cNvSpPr>
          <p:nvPr>
            <p:ph type="title"/>
          </p:nvPr>
        </p:nvSpPr>
        <p:spPr/>
        <p:txBody>
          <a:bodyPr/>
          <a:p>
            <a:r>
              <a:rPr altLang="en-US" lang="zh-CN"/>
              <a:t>其他机构</a:t>
            </a:r>
            <a:endParaRPr altLang="en-US" lang="zh-CN"/>
          </a:p>
        </p:txBody>
      </p:sp>
      <p:sp>
        <p:nvSpPr>
          <p:cNvPr id="104955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融资租赁公司</a:t>
            </a:r>
            <a:endParaRPr altLang="en-US" dirty="0" sz="1200" lang="zh-CN" spc="150">
              <a:solidFill>
                <a:schemeClr val="tx1">
                  <a:lumMod val="65000"/>
                  <a:lumOff val="35000"/>
                </a:schemeClr>
              </a:solidFill>
              <a:latin typeface="+mn-ea"/>
              <a:sym typeface="+mn-ea"/>
            </a:endParaRPr>
          </a:p>
        </p:txBody>
      </p:sp>
      <p:sp>
        <p:nvSpPr>
          <p:cNvPr id="104955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汽车金融公司</a:t>
            </a:r>
            <a:endParaRPr altLang="en-US" dirty="0" sz="1200" lang="zh-CN" spc="150">
              <a:solidFill>
                <a:schemeClr val="tx1">
                  <a:lumMod val="65000"/>
                  <a:lumOff val="35000"/>
                </a:schemeClr>
              </a:solidFill>
              <a:latin typeface="+mn-ea"/>
              <a:sym typeface="+mn-ea"/>
            </a:endParaRPr>
          </a:p>
        </p:txBody>
      </p:sp>
      <p:sp>
        <p:nvSpPr>
          <p:cNvPr id="104955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消费金融公司</a:t>
            </a:r>
            <a:endParaRPr altLang="en-US" dirty="0" sz="1200" lang="zh-CN" spc="150">
              <a:solidFill>
                <a:schemeClr val="tx1">
                  <a:lumMod val="65000"/>
                  <a:lumOff val="35000"/>
                </a:schemeClr>
              </a:solidFill>
              <a:latin typeface="+mn-ea"/>
              <a:sym typeface="+mn-ea"/>
            </a:endParaRPr>
          </a:p>
        </p:txBody>
      </p:sp>
      <p:sp>
        <p:nvSpPr>
          <p:cNvPr id="104956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财务公司</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98" name="标题"/>
          <p:cNvSpPr>
            <a:spLocks noGrp="1"/>
          </p:cNvSpPr>
          <p:nvPr>
            <p:ph type="title"/>
            <p:custDataLst>
              <p:tags r:id="rId1"/>
            </p:custDataLst>
          </p:nvPr>
        </p:nvSpPr>
        <p:spPr/>
        <p:txBody>
          <a:bodyPr>
            <a:normAutofit fontScale="90000"/>
          </a:bodyPr>
          <a:p>
            <a:r>
              <a:rPr altLang="en-US" lang="zh-CN">
                <a:solidFill>
                  <a:schemeClr val="accent1"/>
                </a:solidFill>
              </a:rPr>
              <a:t>非银行金融机构的市场规模和竞争格局</a:t>
            </a:r>
            <a:endParaRPr altLang="en-US" lang="zh-CN">
              <a:solidFill>
                <a:schemeClr val="accent1"/>
              </a:solidFill>
            </a:endParaRPr>
          </a:p>
        </p:txBody>
      </p:sp>
      <p:sp>
        <p:nvSpPr>
          <p:cNvPr id="1049600"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602"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03</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56" name="标题 1"/>
          <p:cNvSpPr>
            <a:spLocks noGrp="1"/>
          </p:cNvSpPr>
          <p:nvPr>
            <p:ph type="title"/>
          </p:nvPr>
        </p:nvSpPr>
        <p:spPr/>
        <p:txBody>
          <a:bodyPr/>
          <a:p>
            <a:r>
              <a:rPr altLang="en-US" lang="zh-CN"/>
              <a:t>市场规模</a:t>
            </a:r>
            <a:endParaRPr altLang="en-US" lang="zh-CN"/>
          </a:p>
        </p:txBody>
      </p:sp>
      <p:sp>
        <p:nvSpPr>
          <p:cNvPr id="104965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6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2020年非银行金融机构市场规模达到XX万亿元</a:t>
            </a:r>
            <a:endParaRPr altLang="en-US" sz="1400" lang="zh-CN" spc="150">
              <a:solidFill>
                <a:schemeClr val="tx1"/>
              </a:solidFill>
              <a:effectLst/>
              <a:latin typeface="+mn-ea"/>
              <a:sym typeface="+mn-ea"/>
            </a:endParaRPr>
          </a:p>
        </p:txBody>
      </p:sp>
      <p:sp>
        <p:nvSpPr>
          <p:cNvPr id="104966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2019年非银行金融机构市场规模约为XX万亿元</a:t>
            </a:r>
            <a:endParaRPr altLang="en-US" dirty="0" sz="1400" lang="zh-CN" spc="150">
              <a:solidFill>
                <a:schemeClr val="tx1"/>
              </a:solidFill>
              <a:effectLst/>
              <a:latin typeface="+mn-ea"/>
              <a:sym typeface="+mn-ea"/>
            </a:endParaRPr>
          </a:p>
        </p:txBody>
      </p:sp>
      <p:sp>
        <p:nvSpPr>
          <p:cNvPr id="104967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预计到2025年非银行金融机构市场规模将突破XX万亿元</a:t>
            </a:r>
            <a:endParaRPr altLang="en-US" sz="1400" lang="zh-CN" spc="150">
              <a:solidFill>
                <a:schemeClr val="tx1"/>
              </a:solidFill>
              <a:effectLst/>
              <a:latin typeface="+mn-ea"/>
              <a:sym typeface="+mn-ea"/>
            </a:endParaRPr>
          </a:p>
        </p:txBody>
      </p:sp>
      <p:sp>
        <p:nvSpPr>
          <p:cNvPr id="104967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非银行金融机构市场占比逐年上升，成为金融市场的重要组成部分</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710" name="标题 1"/>
          <p:cNvSpPr>
            <a:spLocks noGrp="1"/>
          </p:cNvSpPr>
          <p:nvPr>
            <p:ph type="title"/>
          </p:nvPr>
        </p:nvSpPr>
        <p:spPr/>
        <p:txBody>
          <a:bodyPr/>
          <a:p>
            <a:r>
              <a:rPr altLang="en-US" lang="zh-CN"/>
              <a:t>竞争格局</a:t>
            </a:r>
            <a:endParaRPr altLang="en-US" lang="zh-CN"/>
          </a:p>
        </p:txBody>
      </p:sp>
      <p:sp>
        <p:nvSpPr>
          <p:cNvPr id="104971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非银行金融机构数量和类型</a:t>
            </a:r>
            <a:endParaRPr altLang="en-US" dirty="0" sz="2000" lang="zh-CN" spc="150">
              <a:solidFill>
                <a:schemeClr val="tx1">
                  <a:lumMod val="85000"/>
                  <a:lumOff val="15000"/>
                </a:schemeClr>
              </a:solidFill>
              <a:latin typeface="+mn-ea"/>
              <a:sym typeface="+mn-ea"/>
            </a:endParaRPr>
          </a:p>
        </p:txBody>
      </p:sp>
      <p:sp>
        <p:nvSpPr>
          <p:cNvPr id="104971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主要竞争对手的市场份额和特点</a:t>
            </a:r>
            <a:endParaRPr altLang="en-US" dirty="0" sz="2000" lang="zh-CN" spc="150">
              <a:solidFill>
                <a:schemeClr val="tx1">
                  <a:lumMod val="85000"/>
                  <a:lumOff val="15000"/>
                </a:schemeClr>
              </a:solidFill>
              <a:latin typeface="+mn-ea"/>
              <a:sym typeface="+mn-ea"/>
            </a:endParaRPr>
          </a:p>
        </p:txBody>
      </p:sp>
      <p:sp>
        <p:nvSpPr>
          <p:cNvPr id="104972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竞争激烈程度和发展趋势</a:t>
            </a:r>
            <a:endParaRPr altLang="en-US" dirty="0" sz="2000" lang="zh-CN" spc="150">
              <a:solidFill>
                <a:schemeClr val="tx1">
                  <a:lumMod val="85000"/>
                  <a:lumOff val="15000"/>
                </a:schemeClr>
              </a:solidFill>
              <a:latin typeface="+mn-ea"/>
              <a:sym typeface="+mn-ea"/>
            </a:endParaRPr>
          </a:p>
        </p:txBody>
      </p:sp>
      <p:sp>
        <p:nvSpPr>
          <p:cNvPr id="104973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非银行金融机构的核心竞争力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72" name="标题 1"/>
          <p:cNvSpPr>
            <a:spLocks noGrp="1"/>
          </p:cNvSpPr>
          <p:nvPr>
            <p:ph type="title"/>
          </p:nvPr>
        </p:nvSpPr>
        <p:spPr/>
        <p:txBody>
          <a:bodyPr/>
          <a:p>
            <a:r>
              <a:rPr altLang="en-US" lang="zh-CN"/>
              <a:t>市场份额</a:t>
            </a:r>
            <a:endParaRPr altLang="en-US" lang="zh-CN"/>
          </a:p>
        </p:txBody>
      </p:sp>
      <p:sp>
        <p:nvSpPr>
          <p:cNvPr id="104977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非银行金融机构的市场份额逐年增长</a:t>
            </a:r>
            <a:endParaRPr altLang="en-US" dirty="0" sz="2000" lang="zh-CN" spc="150">
              <a:solidFill>
                <a:schemeClr val="tx1">
                  <a:lumMod val="85000"/>
                  <a:lumOff val="15000"/>
                </a:schemeClr>
              </a:solidFill>
              <a:latin typeface="+mn-ea"/>
              <a:sym typeface="+mn-ea"/>
            </a:endParaRPr>
          </a:p>
        </p:txBody>
      </p:sp>
      <p:sp>
        <p:nvSpPr>
          <p:cNvPr id="104978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传统银行在市场份额中的占比逐渐下降</a:t>
            </a:r>
            <a:endParaRPr altLang="en-US" dirty="0" sz="2000" lang="zh-CN" spc="150">
              <a:solidFill>
                <a:schemeClr val="tx1">
                  <a:lumMod val="85000"/>
                  <a:lumOff val="15000"/>
                </a:schemeClr>
              </a:solidFill>
              <a:latin typeface="+mn-ea"/>
              <a:sym typeface="+mn-ea"/>
            </a:endParaRPr>
          </a:p>
        </p:txBody>
      </p:sp>
      <p:sp>
        <p:nvSpPr>
          <p:cNvPr id="104978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非银行金融机构在特定领域的市场份额较高</a:t>
            </a:r>
            <a:endParaRPr altLang="en-US" dirty="0" sz="2000" lang="zh-CN" spc="150">
              <a:solidFill>
                <a:schemeClr val="tx1">
                  <a:lumMod val="85000"/>
                  <a:lumOff val="15000"/>
                </a:schemeClr>
              </a:solidFill>
              <a:latin typeface="+mn-ea"/>
              <a:sym typeface="+mn-ea"/>
            </a:endParaRPr>
          </a:p>
        </p:txBody>
      </p:sp>
      <p:sp>
        <p:nvSpPr>
          <p:cNvPr id="104979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市场份额的竞争格局日益激烈，创新和差异化成为关键</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34" name="标题 1"/>
          <p:cNvSpPr>
            <a:spLocks noGrp="1"/>
          </p:cNvSpPr>
          <p:nvPr>
            <p:ph type="title"/>
          </p:nvPr>
        </p:nvSpPr>
        <p:spPr/>
        <p:txBody>
          <a:bodyPr/>
          <a:p>
            <a:r>
              <a:rPr altLang="en-US" lang="zh-CN"/>
              <a:t>市场集中度</a:t>
            </a:r>
            <a:endParaRPr altLang="en-US" lang="zh-CN"/>
          </a:p>
        </p:txBody>
      </p:sp>
      <p:sp>
        <p:nvSpPr>
          <p:cNvPr id="104983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非银行金融机构数量和规模不断增长，市场集中度逐渐提高。</a:t>
            </a:r>
            <a:endParaRPr altLang="en-US" dirty="0" sz="1200" lang="zh-CN" spc="150">
              <a:solidFill>
                <a:schemeClr val="tx1">
                  <a:lumMod val="85000"/>
                  <a:lumOff val="15000"/>
                </a:schemeClr>
              </a:solidFill>
              <a:latin typeface="+mn-ea"/>
              <a:sym typeface="+mn-ea"/>
            </a:endParaRPr>
          </a:p>
        </p:txBody>
      </p:sp>
      <p:sp>
        <p:nvSpPr>
          <p:cNvPr id="104983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大型非银行金融机构在市场竞争中占据主导地位，具有较高的市场份额。</a:t>
            </a:r>
            <a:endParaRPr altLang="en-US" dirty="0" sz="1200" lang="zh-CN" spc="150">
              <a:solidFill>
                <a:schemeClr val="tx1">
                  <a:lumMod val="85000"/>
                  <a:lumOff val="15000"/>
                </a:schemeClr>
              </a:solidFill>
              <a:latin typeface="+mn-ea"/>
              <a:sym typeface="+mn-ea"/>
            </a:endParaRPr>
          </a:p>
        </p:txBody>
      </p:sp>
      <p:sp>
        <p:nvSpPr>
          <p:cNvPr id="104984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非银行金融机构之间的竞争格局日益激烈，市场集中度有望进一步提高。</a:t>
            </a:r>
            <a:endParaRPr altLang="en-US" dirty="0" sz="1200" lang="zh-CN" spc="150">
              <a:solidFill>
                <a:schemeClr val="tx1">
                  <a:lumMod val="85000"/>
                  <a:lumOff val="15000"/>
                </a:schemeClr>
              </a:solidFill>
              <a:latin typeface="+mn-ea"/>
              <a:sym typeface="+mn-ea"/>
            </a:endParaRPr>
          </a:p>
        </p:txBody>
      </p:sp>
      <p:sp>
        <p:nvSpPr>
          <p:cNvPr id="104985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监管政策对非银行金融机构的市场集中度产生一定影响。</a:t>
            </a:r>
            <a:endParaRPr altLang="en-US" dirty="0" sz="1200" lang="zh-CN" spc="150">
              <a:solidFill>
                <a:schemeClr val="tx1">
                  <a:lumMod val="85000"/>
                  <a:lumOff val="15000"/>
                </a:schemeClr>
              </a:solidFill>
              <a:latin typeface="+mn-ea"/>
              <a:sym typeface="+mn-ea"/>
            </a:endParaRPr>
          </a:p>
        </p:txBody>
      </p:sp>
      <p:sp>
        <p:nvSpPr>
          <p:cNvPr id="104985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96" name="标题"/>
          <p:cNvSpPr>
            <a:spLocks noGrp="1"/>
          </p:cNvSpPr>
          <p:nvPr>
            <p:ph type="title"/>
            <p:custDataLst>
              <p:tags r:id="rId1"/>
            </p:custDataLst>
          </p:nvPr>
        </p:nvSpPr>
        <p:spPr/>
        <p:txBody>
          <a:bodyPr>
            <a:normAutofit fontScale="90000"/>
          </a:bodyPr>
          <a:p>
            <a:r>
              <a:rPr altLang="en-US" lang="zh-CN">
                <a:solidFill>
                  <a:schemeClr val="accent1"/>
                </a:solidFill>
              </a:rPr>
              <a:t>非银行金融机构的风险和挑战</a:t>
            </a:r>
            <a:endParaRPr altLang="en-US" lang="zh-CN">
              <a:solidFill>
                <a:schemeClr val="accent1"/>
              </a:solidFill>
            </a:endParaRPr>
          </a:p>
        </p:txBody>
      </p:sp>
      <p:sp>
        <p:nvSpPr>
          <p:cNvPr id="1049898"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49900"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04</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54" name="标题 1"/>
          <p:cNvSpPr>
            <a:spLocks noGrp="1"/>
          </p:cNvSpPr>
          <p:nvPr>
            <p:ph type="title"/>
          </p:nvPr>
        </p:nvSpPr>
        <p:spPr/>
        <p:txBody>
          <a:bodyPr/>
          <a:p>
            <a:r>
              <a:rPr altLang="en-US" lang="zh-CN"/>
              <a:t>信用风险</a:t>
            </a:r>
            <a:endParaRPr altLang="en-US" lang="zh-CN"/>
          </a:p>
        </p:txBody>
      </p:sp>
      <p:sp>
        <p:nvSpPr>
          <p:cNvPr id="104995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定义：非银行金融机构在提供金融服务时面临的借款人违约风险</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影响：造成金融机构资产质量下降、损失增加、声誉受损等</a:t>
            </a:r>
            <a:endParaRPr dirty="0" sz="2000" err="1">
              <a:solidFill>
                <a:schemeClr val="tx1">
                  <a:lumMod val="75000"/>
                  <a:lumOff val="25000"/>
                </a:schemeClr>
              </a:solidFill>
              <a:latin typeface="+mn-ea"/>
              <a:ea typeface="+mn-ea"/>
              <a:cs typeface="+mn-ea"/>
              <a:sym typeface="+mn-lt"/>
            </a:endParaRPr>
          </a:p>
        </p:txBody>
      </p:sp>
      <p:sp>
        <p:nvSpPr>
          <p:cNvPr id="104997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8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应对措施：建立信用评估机制、加强风险管理、提高信息透明度等</a:t>
            </a:r>
            <a:endParaRPr dirty="0" sz="2000" err="1">
              <a:solidFill>
                <a:schemeClr val="tx1">
                  <a:lumMod val="75000"/>
                  <a:lumOff val="25000"/>
                </a:schemeClr>
              </a:solidFill>
              <a:latin typeface="+mn-ea"/>
              <a:ea typeface="+mn-ea"/>
              <a:cs typeface="+mn-ea"/>
              <a:sym typeface="+mn-lt"/>
            </a:endParaRPr>
          </a:p>
        </p:txBody>
      </p:sp>
      <p:sp>
        <p:nvSpPr>
          <p:cNvPr id="10499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产生原因：借款人还款能力不足、欺诈行为、信息不对称等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032" name="标题 1"/>
          <p:cNvSpPr>
            <a:spLocks noGrp="1"/>
          </p:cNvSpPr>
          <p:nvPr>
            <p:ph type="title"/>
          </p:nvPr>
        </p:nvSpPr>
        <p:spPr/>
        <p:txBody>
          <a:bodyPr/>
          <a:p>
            <a:r>
              <a:rPr altLang="en-US" lang="zh-CN"/>
              <a:t>市场风险</a:t>
            </a:r>
            <a:endParaRPr altLang="en-US" lang="zh-CN"/>
          </a:p>
        </p:txBody>
      </p:sp>
      <p:sp>
        <p:nvSpPr>
          <p:cNvPr id="105003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信用风险：非银行金融机构面临的主要风险之一，由于借款人违约导致贷款无法收回。</a:t>
            </a:r>
            <a:endParaRPr altLang="en-US" dirty="0" sz="2000" lang="zh-CN" spc="150">
              <a:solidFill>
                <a:schemeClr val="tx1">
                  <a:lumMod val="75000"/>
                  <a:lumOff val="25000"/>
                </a:schemeClr>
              </a:solidFill>
              <a:latin typeface="+mn-ea"/>
              <a:sym typeface="+mn-ea"/>
            </a:endParaRPr>
          </a:p>
        </p:txBody>
      </p:sp>
      <p:sp>
        <p:nvSpPr>
          <p:cNvPr id="105003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市场风险：由于市场价格波动，如利率、汇率等，导致非银行金融机构的资产和负债价值发生变化。</a:t>
            </a:r>
            <a:endParaRPr altLang="en-US" dirty="0" sz="2000" lang="zh-CN" spc="150">
              <a:solidFill>
                <a:schemeClr val="tx1">
                  <a:lumMod val="75000"/>
                  <a:lumOff val="25000"/>
                </a:schemeClr>
              </a:solidFill>
              <a:latin typeface="+mn-ea"/>
              <a:sym typeface="+mn-ea"/>
            </a:endParaRPr>
          </a:p>
        </p:txBody>
      </p:sp>
      <p:sp>
        <p:nvSpPr>
          <p:cNvPr id="105004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流动性风险：非银行金融机构面临的一种风险，由于资金流动性不足，无法满足其短期债务和流动性需求。</a:t>
            </a:r>
            <a:endParaRPr altLang="en-US" dirty="0" sz="2000" lang="zh-CN" spc="150">
              <a:solidFill>
                <a:schemeClr val="tx1">
                  <a:lumMod val="75000"/>
                  <a:lumOff val="25000"/>
                </a:schemeClr>
              </a:solidFill>
              <a:latin typeface="+mn-ea"/>
              <a:sym typeface="+mn-ea"/>
            </a:endParaRPr>
          </a:p>
        </p:txBody>
      </p:sp>
      <p:sp>
        <p:nvSpPr>
          <p:cNvPr id="105005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操作风险：由于内部流程不完善、人为错误或系统故障等原因，导致非银行金融机构面临的风险。</a:t>
            </a:r>
            <a:endParaRPr altLang="en-US" dirty="0" sz="2000" lang="zh-CN" spc="150">
              <a:solidFill>
                <a:schemeClr val="tx1">
                  <a:lumMod val="75000"/>
                  <a:lumOff val="25000"/>
                </a:schemeClr>
              </a:solidFill>
              <a:latin typeface="+mn-ea"/>
              <a:sym typeface="+mn-ea"/>
            </a:endParaRPr>
          </a:p>
        </p:txBody>
      </p:sp>
      <p:sp>
        <p:nvSpPr>
          <p:cNvPr id="105005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94" name="标题 1"/>
          <p:cNvSpPr>
            <a:spLocks noGrp="1"/>
          </p:cNvSpPr>
          <p:nvPr>
            <p:ph type="title"/>
          </p:nvPr>
        </p:nvSpPr>
        <p:spPr/>
        <p:txBody>
          <a:bodyPr/>
          <a:p>
            <a:r>
              <a:rPr altLang="en-US" lang="zh-CN"/>
              <a:t>流动性风险</a:t>
            </a:r>
            <a:endParaRPr altLang="en-US" lang="zh-CN"/>
          </a:p>
        </p:txBody>
      </p:sp>
      <p:sp>
        <p:nvSpPr>
          <p:cNvPr id="10500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定义：非银行金融机构在面临资金流出压力时，无法及时满足负债或资产变现需求的风险。</a:t>
            </a:r>
            <a:endParaRPr altLang="en-US" dirty="0" sz="1200" lang="zh-CN" spc="150">
              <a:solidFill>
                <a:schemeClr val="tx1">
                  <a:lumMod val="65000"/>
                  <a:lumOff val="35000"/>
                </a:schemeClr>
              </a:solidFill>
              <a:latin typeface="+mn-ea"/>
              <a:sym typeface="+mn-ea"/>
            </a:endParaRPr>
          </a:p>
        </p:txBody>
      </p:sp>
      <p:sp>
        <p:nvSpPr>
          <p:cNvPr id="10500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原因：包括市场环境变化、资产负债期限错配、信用风险等。</a:t>
            </a:r>
            <a:endParaRPr altLang="en-US" dirty="0" sz="1200" lang="zh-CN" spc="150">
              <a:solidFill>
                <a:schemeClr val="tx1">
                  <a:lumMod val="65000"/>
                  <a:lumOff val="35000"/>
                </a:schemeClr>
              </a:solidFill>
              <a:latin typeface="+mn-ea"/>
              <a:sym typeface="+mn-ea"/>
            </a:endParaRPr>
          </a:p>
        </p:txBody>
      </p:sp>
      <p:sp>
        <p:nvSpPr>
          <p:cNvPr id="10501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影响：可能导致机构资金链断裂、破产或信誉受损。</a:t>
            </a:r>
            <a:endParaRPr altLang="en-US" dirty="0" sz="1200" lang="zh-CN" spc="150">
              <a:solidFill>
                <a:schemeClr val="tx1">
                  <a:lumMod val="65000"/>
                  <a:lumOff val="35000"/>
                </a:schemeClr>
              </a:solidFill>
              <a:latin typeface="+mn-ea"/>
              <a:sym typeface="+mn-ea"/>
            </a:endParaRPr>
          </a:p>
        </p:txBody>
      </p:sp>
      <p:sp>
        <p:nvSpPr>
          <p:cNvPr id="10501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应对措施：建立流动性管理机制、合理配置资产负债、采用风险缓释工具等。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140" name="标题 1"/>
          <p:cNvSpPr>
            <a:spLocks noGrp="1"/>
          </p:cNvSpPr>
          <p:nvPr>
            <p:ph type="title"/>
          </p:nvPr>
        </p:nvSpPr>
        <p:spPr/>
        <p:txBody>
          <a:bodyPr/>
          <a:p>
            <a:r>
              <a:rPr altLang="en-US" lang="zh-CN"/>
              <a:t>操作风险</a:t>
            </a:r>
            <a:endParaRPr altLang="en-US" lang="zh-CN"/>
          </a:p>
        </p:txBody>
      </p:sp>
      <p:sp>
        <p:nvSpPr>
          <p:cNvPr id="105014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定义：操作风险是指由于内部流程、人为错误或系统故障等因素导致的非银行金融机构在经营过程中出现的风险。</a:t>
            </a:r>
            <a:endParaRPr altLang="en-US" dirty="0" sz="1200" lang="zh-CN" spc="150">
              <a:solidFill>
                <a:schemeClr val="tx1">
                  <a:lumMod val="65000"/>
                  <a:lumOff val="35000"/>
                </a:schemeClr>
              </a:solidFill>
              <a:latin typeface="+mn-ea"/>
              <a:sym typeface="+mn-ea"/>
            </a:endParaRPr>
          </a:p>
        </p:txBody>
      </p:sp>
      <p:sp>
        <p:nvSpPr>
          <p:cNvPr id="105014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类型：包括流程管理风险、人为错误风险、系统故障风险等。</a:t>
            </a:r>
            <a:endParaRPr altLang="en-US" dirty="0" sz="1200" lang="zh-CN" spc="150">
              <a:solidFill>
                <a:schemeClr val="tx1">
                  <a:lumMod val="65000"/>
                  <a:lumOff val="35000"/>
                </a:schemeClr>
              </a:solidFill>
              <a:latin typeface="+mn-ea"/>
              <a:sym typeface="+mn-ea"/>
            </a:endParaRPr>
          </a:p>
        </p:txBody>
      </p:sp>
      <p:sp>
        <p:nvSpPr>
          <p:cNvPr id="105014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防范措施：建立完善的内部控制体系，加强内部审计和监督，提高员工素质和业务水平，采用科技手段降低操作风险。</a:t>
            </a:r>
            <a:endParaRPr altLang="en-US" dirty="0" sz="1200" lang="zh-CN" spc="150">
              <a:solidFill>
                <a:schemeClr val="tx1">
                  <a:lumMod val="65000"/>
                  <a:lumOff val="35000"/>
                </a:schemeClr>
              </a:solidFill>
              <a:latin typeface="+mn-ea"/>
              <a:sym typeface="+mn-ea"/>
            </a:endParaRPr>
          </a:p>
        </p:txBody>
      </p:sp>
      <p:sp>
        <p:nvSpPr>
          <p:cNvPr id="105014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案例分析：以某非银行金融机构因为系统故障导致的大规模交易失败为例，说明操作风险的危害和防范重要性。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86" name="标题 1"/>
          <p:cNvSpPr>
            <a:spLocks noGrp="1"/>
          </p:cNvSpPr>
          <p:nvPr>
            <p:ph type="title"/>
          </p:nvPr>
        </p:nvSpPr>
        <p:spPr/>
        <p:txBody>
          <a:bodyPr/>
          <a:p>
            <a:r>
              <a:rPr altLang="en-US" lang="zh-CN"/>
              <a:t>政策风险</a:t>
            </a:r>
            <a:endParaRPr altLang="en-US" lang="zh-CN"/>
          </a:p>
        </p:txBody>
      </p:sp>
      <p:sp>
        <p:nvSpPr>
          <p:cNvPr id="105018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9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政策变化对非银行金融机构业务的影响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9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9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9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监管政策对非银行金融机构的限制和要求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0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0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宏观经济政策对非银行金融机构的影响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0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0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0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1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政策风险的管理和应对策略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248" name="标题"/>
          <p:cNvSpPr>
            <a:spLocks noGrp="1"/>
          </p:cNvSpPr>
          <p:nvPr>
            <p:ph type="title"/>
            <p:custDataLst>
              <p:tags r:id="rId1"/>
            </p:custDataLst>
          </p:nvPr>
        </p:nvSpPr>
        <p:spPr/>
        <p:txBody>
          <a:bodyPr>
            <a:normAutofit fontScale="90000"/>
          </a:bodyPr>
          <a:p>
            <a:r>
              <a:rPr altLang="en-US" lang="zh-CN">
                <a:solidFill>
                  <a:schemeClr val="accent1"/>
                </a:solidFill>
              </a:rPr>
              <a:t>非银行金融机构的发展趋势和未来展望</a:t>
            </a:r>
            <a:endParaRPr altLang="en-US" lang="zh-CN">
              <a:solidFill>
                <a:schemeClr val="accent1"/>
              </a:solidFill>
            </a:endParaRPr>
          </a:p>
        </p:txBody>
      </p:sp>
      <p:sp>
        <p:nvSpPr>
          <p:cNvPr id="1050250" name="副标题"/>
          <p:cNvSpPr>
            <a:spLocks noGrp="1"/>
          </p:cNvSpPr>
          <p:nvPr>
            <p:ph type="body" idx="1"/>
            <p:custDataLst>
              <p:tags r:id="rId2"/>
            </p:custDataLst>
          </p:nvPr>
        </p:nvSpPr>
        <p:spPr/>
        <p:txBody>
          <a:bodyPr/>
          <a:p>
            <a:r>
              <a:rPr altLang="en-US" lang="zh-CN">
                <a:solidFill>
                  <a:schemeClr val="dk1"/>
                </a:solidFill>
              </a:rPr>
              <a:t>章节副标题</a:t>
            </a:r>
            <a:endParaRPr altLang="en-US" lang="zh-CN">
              <a:solidFill>
                <a:schemeClr val="dk1"/>
              </a:solidFill>
            </a:endParaRPr>
          </a:p>
        </p:txBody>
      </p:sp>
      <p:sp>
        <p:nvSpPr>
          <p:cNvPr id="1050252" name="节编号"/>
          <p:cNvSpPr>
            <a:spLocks noGrp="1"/>
          </p:cNvSpPr>
          <p:nvPr>
            <p:ph type="body" sz="quarter" idx="13"/>
            <p:custDataLst>
              <p:tags r:id="rId3"/>
            </p:custDataLst>
          </p:nvPr>
        </p:nvSpPr>
        <p:spPr/>
        <p:txBody>
          <a:bodyPr/>
          <a:p>
            <a:r>
              <a:rPr altLang="zh-CN" lang="en-US">
                <a:gradFill>
                  <a:gsLst>
                    <a:gs pos="71000">
                      <a:schemeClr val="accent1"/>
                    </a:gs>
                    <a:gs pos="100000">
                      <a:schemeClr val="accent1">
                        <a:lumMod val="60000"/>
                        <a:lumOff val="40000"/>
                      </a:schemeClr>
                    </a:gs>
                  </a:gsLst>
                  <a:lin ang="2700000" scaled="0"/>
                </a:gradFill>
              </a:rPr>
              <a:t>05</a:t>
            </a:r>
            <a:endParaRPr altLang="zh-CN" lang="en-US">
              <a:gradFill>
                <a:gsLst>
                  <a:gs pos="71000">
                    <a:schemeClr val="accent1"/>
                  </a:gs>
                  <a:gs pos="100000">
                    <a:schemeClr val="accent1">
                      <a:lumMod val="60000"/>
                      <a:lumOff val="40000"/>
                    </a:schemeClr>
                  </a:gs>
                </a:gsLst>
                <a:lin ang="2700000" scaled="0"/>
              </a:gradFill>
            </a:endParaRPr>
          </a:p>
        </p:txBody>
      </p:sp>
    </p:spTree>
    <p:custDataLst>
      <p:tags r:id="rId4"/>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306" name="标题 1"/>
          <p:cNvSpPr>
            <a:spLocks noGrp="1"/>
          </p:cNvSpPr>
          <p:nvPr>
            <p:ph type="title"/>
          </p:nvPr>
        </p:nvSpPr>
        <p:spPr/>
        <p:txBody>
          <a:bodyPr/>
          <a:p>
            <a:r>
              <a:rPr altLang="en-US" lang="zh-CN"/>
              <a:t>金融科技的发展和应用</a:t>
            </a:r>
            <a:endParaRPr altLang="en-US" lang="zh-CN"/>
          </a:p>
        </p:txBody>
      </p:sp>
      <p:sp>
        <p:nvSpPr>
          <p:cNvPr id="105030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1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金融科技的定义和范围</a:t>
            </a:r>
            <a:endParaRPr altLang="en-US" dirty="0" sz="2000" lang="zh-CN" spc="150">
              <a:solidFill>
                <a:schemeClr val="tx1">
                  <a:lumMod val="75000"/>
                  <a:lumOff val="25000"/>
                </a:schemeClr>
              </a:solidFill>
              <a:latin typeface="+mn-ea"/>
              <a:sym typeface="+mn-ea"/>
            </a:endParaRPr>
          </a:p>
        </p:txBody>
      </p:sp>
      <p:sp>
        <p:nvSpPr>
          <p:cNvPr id="105031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1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1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金融科技的发展历程和现状</a:t>
            </a:r>
            <a:endParaRPr altLang="en-US" dirty="0" sz="2000" lang="zh-CN" spc="150">
              <a:solidFill>
                <a:schemeClr val="tx1">
                  <a:lumMod val="75000"/>
                  <a:lumOff val="25000"/>
                </a:schemeClr>
              </a:solidFill>
              <a:latin typeface="+mn-ea"/>
              <a:sym typeface="+mn-ea"/>
            </a:endParaRPr>
          </a:p>
        </p:txBody>
      </p:sp>
      <p:sp>
        <p:nvSpPr>
          <p:cNvPr id="105031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2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2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金融科技在非银行金融机构中的应用场景和优势</a:t>
            </a:r>
            <a:endParaRPr altLang="en-US" dirty="0" sz="2000" lang="zh-CN" spc="150">
              <a:solidFill>
                <a:schemeClr val="tx1">
                  <a:lumMod val="75000"/>
                  <a:lumOff val="25000"/>
                </a:schemeClr>
              </a:solidFill>
              <a:latin typeface="+mn-ea"/>
              <a:sym typeface="+mn-ea"/>
            </a:endParaRPr>
          </a:p>
        </p:txBody>
      </p:sp>
      <p:sp>
        <p:nvSpPr>
          <p:cNvPr id="105032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2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2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金融科技对非银行金融机构市场前景的影响和推动作用</a:t>
            </a:r>
            <a:endParaRPr altLang="en-US" dirty="0" sz="2000" lang="zh-CN" spc="150">
              <a:solidFill>
                <a:schemeClr val="tx1">
                  <a:lumMod val="75000"/>
                  <a:lumOff val="25000"/>
                </a:schemeClr>
              </a:solidFill>
              <a:latin typeface="+mn-ea"/>
              <a:sym typeface="+mn-ea"/>
            </a:endParaRPr>
          </a:p>
        </p:txBody>
      </p:sp>
      <p:sp>
        <p:nvSpPr>
          <p:cNvPr id="105033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68" name="标题 1"/>
          <p:cNvSpPr>
            <a:spLocks noGrp="1"/>
          </p:cNvSpPr>
          <p:nvPr>
            <p:ph type="title"/>
          </p:nvPr>
        </p:nvSpPr>
        <p:spPr/>
        <p:txBody>
          <a:bodyPr/>
          <a:p>
            <a:r>
              <a:rPr altLang="en-US" lang="zh-CN"/>
              <a:t>监管政策的调整和影响</a:t>
            </a:r>
            <a:endParaRPr altLang="en-US" lang="zh-CN"/>
          </a:p>
        </p:txBody>
      </p:sp>
      <p:sp>
        <p:nvSpPr>
          <p:cNvPr id="105037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7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监管政策对非银行金融机构的准入和退出机制的影响</a:t>
            </a:r>
            <a:endParaRPr altLang="en-US" dirty="0" sz="2000" lang="zh-CN" spc="150">
              <a:solidFill>
                <a:schemeClr val="tx1">
                  <a:lumMod val="75000"/>
                  <a:lumOff val="25000"/>
                </a:schemeClr>
              </a:solidFill>
              <a:latin typeface="+mn-ea"/>
              <a:sym typeface="+mn-ea"/>
            </a:endParaRPr>
          </a:p>
        </p:txBody>
      </p:sp>
      <p:sp>
        <p:nvSpPr>
          <p:cNvPr id="105037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7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7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监管政策对非银行金融机构业务范围和经营模式的影响</a:t>
            </a:r>
            <a:endParaRPr altLang="en-US" dirty="0" sz="2000" lang="zh-CN" spc="150">
              <a:solidFill>
                <a:schemeClr val="tx1">
                  <a:lumMod val="75000"/>
                  <a:lumOff val="25000"/>
                </a:schemeClr>
              </a:solidFill>
              <a:latin typeface="+mn-ea"/>
              <a:sym typeface="+mn-ea"/>
            </a:endParaRPr>
          </a:p>
        </p:txBody>
      </p:sp>
      <p:sp>
        <p:nvSpPr>
          <p:cNvPr id="105038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8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8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监管政策对非银行金融机构风险管理和内部控制的影响</a:t>
            </a:r>
            <a:endParaRPr altLang="en-US" dirty="0" sz="2000" lang="zh-CN" spc="150">
              <a:solidFill>
                <a:schemeClr val="tx1">
                  <a:lumMod val="75000"/>
                  <a:lumOff val="25000"/>
                </a:schemeClr>
              </a:solidFill>
              <a:latin typeface="+mn-ea"/>
              <a:sym typeface="+mn-ea"/>
            </a:endParaRPr>
          </a:p>
        </p:txBody>
      </p:sp>
      <p:sp>
        <p:nvSpPr>
          <p:cNvPr id="105038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38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39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监管政策对非银行金融机构市场竞争和行业格局的影响</a:t>
            </a:r>
            <a:endParaRPr altLang="en-US" dirty="0" sz="2000" lang="zh-CN" spc="150">
              <a:solidFill>
                <a:schemeClr val="tx1">
                  <a:lumMod val="75000"/>
                  <a:lumOff val="25000"/>
                </a:schemeClr>
              </a:solidFill>
              <a:latin typeface="+mn-ea"/>
              <a:sym typeface="+mn-ea"/>
            </a:endParaRPr>
          </a:p>
        </p:txBody>
      </p:sp>
      <p:sp>
        <p:nvSpPr>
          <p:cNvPr id="105039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430" name="标题 1"/>
          <p:cNvSpPr>
            <a:spLocks noGrp="1"/>
          </p:cNvSpPr>
          <p:nvPr>
            <p:ph type="title"/>
          </p:nvPr>
        </p:nvSpPr>
        <p:spPr/>
        <p:txBody>
          <a:bodyPr/>
          <a:p>
            <a:r>
              <a:rPr altLang="en-US" lang="zh-CN"/>
              <a:t>国际市场的拓展和合作</a:t>
            </a:r>
            <a:endParaRPr altLang="en-US" lang="zh-CN"/>
          </a:p>
        </p:txBody>
      </p:sp>
      <p:sp>
        <p:nvSpPr>
          <p:cNvPr id="105043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4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国际合作与监管政策</a:t>
            </a:r>
            <a:endParaRPr altLang="en-US" sz="1400" lang="zh-CN" spc="150">
              <a:solidFill>
                <a:schemeClr val="tx1"/>
              </a:solidFill>
              <a:effectLst/>
              <a:latin typeface="+mn-ea"/>
              <a:sym typeface="+mn-ea"/>
            </a:endParaRPr>
          </a:p>
        </p:txBody>
      </p:sp>
      <p:sp>
        <p:nvSpPr>
          <p:cNvPr id="105044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跨境金融服务需求增长</a:t>
            </a:r>
            <a:endParaRPr altLang="en-US" dirty="0" sz="1400" lang="zh-CN" spc="150">
              <a:solidFill>
                <a:schemeClr val="tx1"/>
              </a:solidFill>
              <a:effectLst/>
              <a:latin typeface="+mn-ea"/>
              <a:sym typeface="+mn-ea"/>
            </a:endParaRPr>
          </a:p>
        </p:txBody>
      </p:sp>
      <p:sp>
        <p:nvSpPr>
          <p:cNvPr id="105044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金融科技推动市场拓展</a:t>
            </a:r>
            <a:endParaRPr altLang="en-US" sz="1400" lang="zh-CN" spc="150">
              <a:solidFill>
                <a:schemeClr val="tx1"/>
              </a:solidFill>
              <a:effectLst/>
              <a:latin typeface="+mn-ea"/>
              <a:sym typeface="+mn-ea"/>
            </a:endParaRPr>
          </a:p>
        </p:txBody>
      </p:sp>
      <p:sp>
        <p:nvSpPr>
          <p:cNvPr id="105044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人民币国际化的机遇与挑战</a:t>
            </a:r>
            <a:endParaRPr altLang="en-US" sz="1400" lang="zh-CN" spc="150">
              <a:solidFill>
                <a:schemeClr val="tx1"/>
              </a:solidFill>
              <a:effectLst/>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484" name="标题 1"/>
          <p:cNvSpPr>
            <a:spLocks noGrp="1"/>
          </p:cNvSpPr>
          <p:nvPr>
            <p:ph type="title"/>
          </p:nvPr>
        </p:nvSpPr>
        <p:spPr/>
        <p:txBody>
          <a:bodyPr/>
          <a:p>
            <a:r>
              <a:rPr altLang="en-US" lang="zh-CN"/>
              <a:t>创新业务模式和产品创新</a:t>
            </a:r>
            <a:endParaRPr altLang="en-US" lang="zh-CN"/>
          </a:p>
        </p:txBody>
      </p:sp>
      <p:sp>
        <p:nvSpPr>
          <p:cNvPr id="105048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8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9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创新业务模式：非银行金融机构将不断探索新的业务模式，以满足客户需求和应对市场竞争。</a:t>
            </a:r>
            <a:endParaRPr altLang="en-US" dirty="0" sz="2000" lang="zh-CN" spc="200">
              <a:solidFill>
                <a:schemeClr val="tx1">
                  <a:lumMod val="85000"/>
                  <a:lumOff val="15000"/>
                </a:schemeClr>
              </a:solidFill>
              <a:latin typeface="+mn-ea"/>
              <a:sym typeface="+mn-ea"/>
            </a:endParaRPr>
          </a:p>
        </p:txBody>
      </p:sp>
      <p:sp>
        <p:nvSpPr>
          <p:cNvPr id="105049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9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产品创新：非银行金融机构将加大产品创新力度，推出更多元化、个性化的金融产品和服务。</a:t>
            </a:r>
            <a:endParaRPr altLang="en-US" dirty="0" sz="2000" lang="zh-CN" spc="200">
              <a:solidFill>
                <a:schemeClr val="tx1">
                  <a:lumMod val="85000"/>
                  <a:lumOff val="15000"/>
                </a:schemeClr>
              </a:solidFill>
              <a:latin typeface="+mn-ea"/>
              <a:sym typeface="+mn-ea"/>
            </a:endParaRPr>
          </a:p>
        </p:txBody>
      </p:sp>
      <p:sp>
        <p:nvSpPr>
          <p:cNvPr id="105049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0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0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技术应用：非银行金融机构将积极应用金融科技，提升业务处理效率和客户体验。</a:t>
            </a:r>
            <a:endParaRPr altLang="en-US" dirty="0" sz="2000" lang="zh-CN" spc="200">
              <a:solidFill>
                <a:schemeClr val="tx1">
                  <a:lumMod val="85000"/>
                  <a:lumOff val="15000"/>
                </a:schemeClr>
              </a:solidFill>
              <a:latin typeface="+mn-ea"/>
              <a:sym typeface="+mn-ea"/>
            </a:endParaRPr>
          </a:p>
        </p:txBody>
      </p:sp>
      <p:sp>
        <p:nvSpPr>
          <p:cNvPr id="105050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0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0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跨界合作：非银行金融机构将加强与其他行业的合作，实现资源共享和优势互补。</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546" name="副标题"/>
          <p:cNvSpPr>
            <a:spLocks noGrp="1"/>
          </p:cNvSpPr>
          <p:nvPr>
            <p:ph type="subTitle" idx="1"/>
            <p:custDataLst>
              <p:tags r:id="rId1"/>
            </p:custDataLst>
          </p:nvPr>
        </p:nvSpPr>
        <p:spPr/>
        <p:txBody>
          <a:bodyPr/>
          <a:p>
            <a:r>
              <a:rPr altLang="zh-CN" lang="en-US">
                <a:noFill/>
              </a:rPr>
              <a:t>Thank you</a:t>
            </a:r>
            <a:endParaRPr altLang="zh-CN" lang="en-US">
              <a:noFill/>
            </a:endParaRPr>
          </a:p>
        </p:txBody>
      </p:sp>
      <p:sp>
        <p:nvSpPr>
          <p:cNvPr id="1050548" name="标题 1"/>
          <p:cNvSpPr>
            <a:spLocks noGrp="1"/>
          </p:cNvSpPr>
          <p:nvPr>
            <p:ph type="ctrTitle"/>
            <p:custDataLst>
              <p:tags r:id="rId2"/>
            </p:custDataLst>
          </p:nvPr>
        </p:nvSpPr>
        <p:spPr/>
        <p:txBody>
          <a:bodyPr/>
          <a:p>
            <a:r>
              <a:rPr altLang="en-US" lang="zh-CN">
                <a:solidFill>
                  <a:schemeClr val="dk1"/>
                </a:solidFill>
              </a:rPr>
              <a:t>感谢观看</a:t>
            </a:r>
            <a:endParaRPr altLang="en-US" lang="zh-CN">
              <a:solidFill>
                <a:schemeClr val="dk1"/>
              </a:solidFill>
            </a:endParaRPr>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b*1"/>
  <p:tag name="KSO_WM_UNIT_LAYERLEVEL" val="1"/>
  <p:tag name="KSO_WM_TAG_VERSION" val="1.0"/>
  <p:tag name="KSO_WM_BEAUTIFY_FLAG" val="#wm#"/>
  <p:tag name="KSO_WM_UNIT_PRESET_TEXT" val="添加副标题"/>
  <p:tag name="KSO_WM_UNIT_NOCLEAR" val="0"/>
  <p:tag name="KSO_WM_UNIT_TYPE" val="b"/>
  <p:tag name="KSO_WM_UNIT_INDEX" val="1"/>
  <p:tag name="KSO_WM_UNIT_ISCONTENTSTITLE" val="0"/>
  <p:tag name="KSO_WM_UNIT_ISNUMDGMTITLE" val="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123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123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30"/>
  <p:tag name="KSO_WM_SPECIAL_SOURCE" val="bdnull"/>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30_1*b*1"/>
  <p:tag name="KSO_WM_TEMPLATE_CATEGORY" val="custom"/>
  <p:tag name="KSO_WM_TEMPLATE_INDEX" val="20231230"/>
  <p:tag name="KSO_WM_UNIT_LAYERLEVEL" val="1"/>
  <p:tag name="KSO_WM_TAG_VERSION" val="1.0"/>
  <p:tag name="KSO_WM_BEAUTIFY_FLAG" val="#wm#"/>
  <p:tag name="KSO_WM_UNIT_TEXT_FILL_FORE_SCHEMECOLOR_INDEX_BRIGHTNESS" val="0.4"/>
  <p:tag name="KSO_WM_UNIT_TEXT_FILL_FORE_SCHEMECOLOR_INDEX" val="13"/>
  <p:tag name="KSO_WM_UNIT_TEXT_FILL_TYPE" val="1"/>
  <p:tag name="KSO_WM_UNIT_PRESET_TEXT" val="单击此处添加副标题"/>
</p:tagLst>
</file>

<file path=ppt/tags/tag94.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custom20231230_1*f*5"/>
  <p:tag name="KSO_WM_TEMPLATE_CATEGORY" val="custom"/>
  <p:tag name="KSO_WM_TEMPLATE_INDEX" val="20231230"/>
  <p:tag name="KSO_WM_UNIT_LAYERLEVEL" val="1"/>
  <p:tag name="KSO_WM_TAG_VERSION" val="1.0"/>
  <p:tag name="KSO_WM_BEAUTIFY_FLAG" val="#wm#"/>
  <p:tag name="KSO_WM_UNIT_SUBTYPE" val="g"/>
  <p:tag name="KSO_WM_UNIT_TEXT_FILL_FORE_SCHEMECOLOR_INDEX_BRIGHTNESS" val="0.4"/>
  <p:tag name="KSO_WM_UNIT_TEXT_FILL_FORE_SCHEMECOLOR_INDEX" val="13"/>
  <p:tag name="KSO_WM_UNIT_TEXT_FILL_TYPE" val="1"/>
  <p:tag name="KSO_WM_UNIT_PRESET_TEXT" val="稻壳学院"/>
</p:tagLst>
</file>

<file path=ppt/tags/tag95.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30_1*f*4"/>
  <p:tag name="KSO_WM_TEMPLATE_CATEGORY" val="custom"/>
  <p:tag name="KSO_WM_TEMPLATE_INDEX" val="20231230"/>
  <p:tag name="KSO_WM_UNIT_LAYERLEVEL" val="1"/>
  <p:tag name="KSO_WM_TAG_VERSION" val="1.0"/>
  <p:tag name="KSO_WM_BEAUTIFY_FLAG" val="#wm#"/>
  <p:tag name="KSO_WM_UNIT_FILL_FORE_SCHEMECOLOR_INDEX_1_BRIGHTNESS" val="0"/>
  <p:tag name="KSO_WM_UNIT_FILL_FORE_SCHEMECOLOR_INDEX_1" val="5"/>
  <p:tag name="KSO_WM_UNIT_FILL_FORE_SCHEMECOLOR_INDEX_1_POS" val="0.67"/>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4"/>
  <p:tag name="KSO_WM_UNIT_TEXT_FILL_TYPE" val="1"/>
  <p:tag name="KSO_WM_UNIT_PRESET_TEXT" val="汇报人：WPS"/>
</p:tagLst>
</file>

<file path=ppt/tags/tag9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31230_1*a*1"/>
  <p:tag name="KSO_WM_TEMPLATE_CATEGORY" val="custom"/>
  <p:tag name="KSO_WM_TEMPLATE_INDEX" val="20231230"/>
  <p:tag name="KSO_WM_UNIT_LAYERLEVEL" val="1"/>
  <p:tag name="KSO_WM_TAG_VERSION" val="1.0"/>
  <p:tag name="KSO_WM_BEAUTIFY_FLAG" val="#wm#"/>
  <p:tag name="KSO_WM_UNIT_PRESET_TEXT" val="单击此处 添加文档标题"/>
</p:tagLst>
</file>

<file path=ppt/tags/tag97.xml><?xml version="1.0" encoding="utf-8"?>
<p:tagLst xmlns:p="http://schemas.openxmlformats.org/presentationml/2006/main">
  <p:tag name="KSO_WM_SLIDE_ID" val="custom2023123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30"/>
  <p:tag name="KSO_WM_SLIDE_LAYOUT" val="a_b_f"/>
  <p:tag name="KSO_WM_SLIDE_LAYOUT_CNT" val="1_1_2"/>
  <p:tag name="KSO_WM_SLIDE_TYPE" val="title"/>
  <p:tag name="KSO_WM_SLIDE_SUBTYPE" val="pureTxt"/>
  <p:tag name="KSO_WM_SPECIAL_SOURCE" val="bdnull"/>
  <p:tag name="KSO_WM_TEMPLATE_THUMBS_INDEX" val="1、9"/>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5*a*1"/>
  <p:tag name="KSO_WM_TEMPLATE_CATEGORY" val="custom"/>
  <p:tag name="KSO_WM_TEMPLATE_INDEX" val="2023123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5*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UNIT_TEXT_FORE_SCHEMECOLOR_INDEX_BRIGHTNESS" val="0.4"/>
  <p:tag name="KSO_WM_UNIT_TEXT_FORE_SCHEMECOLOR_INDEX" val="5"/>
  <p:tag name="KSO_WM_UNIT_TEXT_LINE_FILL_TYPE" val="2"/>
  <p:tag name="KSO_WM_DIAGRAM_GROUP_CODE" val="l1-1"/>
  <p:tag name="KSO_WM_UNIT_PRESET_TEXT" val="CONTENTS"/>
</p:tagLst>
</file>

<file path=ppt/tags/tag100.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1_2"/>
  <p:tag name="KSO_WM_TEMPLATE_CATEGORY" val="custom"/>
  <p:tag name="KSO_WM_TEMPLATE_INDEX" val="20231230"/>
  <p:tag name="KSO_WM_UNIT_LAYERLEVEL" val="1_1_1"/>
  <p:tag name="KSO_WM_TAG_VERSION" val="1.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30_5*l_h_a*1_1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30_5*l_h_i*1_1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1_3"/>
  <p:tag name="KSO_WM_TEMPLATE_CATEGORY" val="custom"/>
  <p:tag name="KSO_WM_TEMPLATE_INDEX" val="20231230"/>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2_2"/>
  <p:tag name="KSO_WM_TEMPLATE_CATEGORY" val="custom"/>
  <p:tag name="KSO_WM_TEMPLATE_INDEX" val="20231230"/>
  <p:tag name="KSO_WM_UNIT_LAYERLEVEL" val="1_1_1"/>
  <p:tag name="KSO_WM_TAG_VERSION" val="1.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30_5*l_h_a*1_2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30_5*l_h_i*1_2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2_3"/>
  <p:tag name="KSO_WM_TEMPLATE_CATEGORY" val="custom"/>
  <p:tag name="KSO_WM_TEMPLATE_INDEX" val="20231230"/>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3_2"/>
  <p:tag name="KSO_WM_TEMPLATE_CATEGORY" val="custom"/>
  <p:tag name="KSO_WM_TEMPLATE_INDEX" val="20231230"/>
  <p:tag name="KSO_WM_UNIT_LAYERLEVEL" val="1_1_1"/>
  <p:tag name="KSO_WM_TAG_VERSION" val="1.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30_5*l_h_a*1_3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30_5*l_h_i*1_3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3_3"/>
  <p:tag name="KSO_WM_TEMPLATE_CATEGORY" val="custom"/>
  <p:tag name="KSO_WM_TEMPLATE_INDEX" val="20231230"/>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4_2"/>
  <p:tag name="KSO_WM_TEMPLATE_CATEGORY" val="custom"/>
  <p:tag name="KSO_WM_TEMPLATE_INDEX" val="20231230"/>
  <p:tag name="KSO_WM_UNIT_LAYERLEVEL" val="1_1_1"/>
  <p:tag name="KSO_WM_TAG_VERSION" val="1.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30_5*l_h_a*1_4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30_5*l_h_i*1_4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4_3"/>
  <p:tag name="KSO_WM_TEMPLATE_CATEGORY" val="custom"/>
  <p:tag name="KSO_WM_TEMPLATE_INDEX" val="20231230"/>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5_2"/>
  <p:tag name="KSO_WM_TEMPLATE_CATEGORY" val="custom"/>
  <p:tag name="KSO_WM_TEMPLATE_INDEX" val="20231230"/>
  <p:tag name="KSO_WM_UNIT_LAYERLEVEL" val="1_1_1"/>
  <p:tag name="KSO_WM_TAG_VERSION" val="1.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30_5*l_h_a*1_5_1"/>
  <p:tag name="KSO_WM_TEMPLATE_CATEGORY" val="custom"/>
  <p:tag name="KSO_WM_TEMPLATE_INDEX" val="20231230"/>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30_5*l_h_i*1_5_1"/>
  <p:tag name="KSO_WM_TEMPLATE_CATEGORY" val="custom"/>
  <p:tag name="KSO_WM_TEMPLATE_INDEX" val="20231230"/>
  <p:tag name="KSO_WM_UNIT_LAYERLEVEL" val="1_1_1"/>
  <p:tag name="KSO_WM_TAG_VERSION" val="1.0"/>
  <p:tag name="KSO_WM_BEAUTIFY_FLAG" val="#wm#"/>
  <p:tag name="KSO_WM_UNIT_TEXT_FILL_FORE_SCHEMECOLOR_INDEX_1_BRIGHTNESS" val="0"/>
  <p:tag name="KSO_WM_UNIT_TEXT_FILL_FORE_SCHEMECOLOR_INDEX_1" val="5"/>
  <p:tag name="KSO_WM_UNIT_TEXT_FILL_FORE_SCHEMECOLOR_INDEX_1_POS" val="0.6"/>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6000000238418579,&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LINE_FORE_SCHEMECOLOR_INDEX_BRIGHTNESS" val="0.8"/>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custom20231230_5*l_h_i*1_5_3"/>
  <p:tag name="KSO_WM_TEMPLATE_CATEGORY" val="custom"/>
  <p:tag name="KSO_WM_TEMPLATE_INDEX" val="20231230"/>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78.25,&quot;width&quot;:829.5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SLIDE_ID" val="custom2023123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30"/>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1"/>
</p:tagLst>
</file>

<file path=ppt/tags/tag124.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19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2"/>
</p:tagLst>
</file>

<file path=ppt/tags/tag193.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3*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3*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3*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3*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3*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3*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2.04998779296875,&quot;width&quot;:865.75}"/>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3*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3*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2.04998779296875,&quot;width&quot;:86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2.04998779296875,&quot;width&quot;:865.75}"/>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0001220703125,&quot;width&quot;:86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2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3"/>
</p:tagLst>
</file>

<file path=ppt/tags/tag273.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4"/>
</p:tagLst>
</file>

<file path=ppt/tags/tag321.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7*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TEXT_FILL_FORE_SCHEMECOLOR_INDEX_BRIGHTNESS" val="0"/>
  <p:tag name="KSO_WM_UNIT_TEXT_FILL_FORE_SCHEMECOLOR_INDEX" val="13"/>
  <p:tag name="KSO_WM_UNIT_TEXT_FILL_TYPE" val="1"/>
  <p:tag name="KSO_WM_UNIT_PRESET_TEXT" val="章节副标题"/>
</p:tagLst>
</file>

<file path=ppt/tags/tag3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30_7*e*1"/>
  <p:tag name="KSO_WM_TEMPLATE_CATEGORY" val="custom"/>
  <p:tag name="KSO_WM_TEMPLATE_INDEX" val="20231230"/>
  <p:tag name="KSO_WM_UNIT_LAYERLEVEL" val="1"/>
  <p:tag name="KSO_WM_TAG_VERSION" val="1.0"/>
  <p:tag name="KSO_WM_BEAUTIFY_FLAG" val="#wm#"/>
  <p:tag name="KSO_WM_UNIT_NOCLEAR" val="0"/>
  <p:tag name="KSO_WM_UNIT_VALUE" val="13"/>
  <p:tag name="KSO_WM_UNIT_TYPE" val="e"/>
  <p:tag name="KSO_WM_UNIT_INDEX" val="1"/>
  <p:tag name="KSO_WM_UNIT_TEXT_FILL_FORE_SCHEMECOLOR_INDEX_1_BRIGHTNESS" val="0"/>
  <p:tag name="KSO_WM_UNIT_TEXT_FILL_FORE_SCHEMECOLOR_INDEX_1" val="5"/>
  <p:tag name="KSO_WM_UNIT_TEXT_FILL_FORE_SCHEMECOLOR_INDEX_1_POS" val="0.71"/>
  <p:tag name="KSO_WM_UNIT_TEXT_FILL_FORE_SCHEMECOLOR_INDEX_1_TRANS" val="0"/>
  <p:tag name="KSO_WM_UNIT_TEXT_FILL_FORE_SCHEMECOLOR_INDEX_2_BRIGHTNESS" val="0.4"/>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45"/>
  <p:tag name="KSO_WM_UNIT_TEXT_FILL_GRADIENT_DIRECTION" val="0"/>
  <p:tag name="KSO_WM_UNIT_TEXT_FILL_TYPE" val="3"/>
  <p:tag name="KSO_WM_UNIT_PRESET_TEXT" val="05"/>
</p:tagLst>
</file>

<file path=ppt/tags/tag377.xml><?xml version="1.0" encoding="utf-8"?>
<p:tagLst xmlns:p="http://schemas.openxmlformats.org/presentationml/2006/main">
  <p:tag name="KSO_WM_SLIDE_ID" val="custom202312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30"/>
  <p:tag name="KSO_WM_SLIDE_TYPE" val="sectionTitle"/>
  <p:tag name="KSO_WM_SLIDE_SUBTYPE" val="pureTxt"/>
  <p:tag name="KSO_WM_SLIDE_LAYOUT" val="a_b_e"/>
  <p:tag name="KSO_WM_SLIDE_LAYOUT_CNT" val="1_1_1"/>
  <p:tag name="KSO_WM_SPECIAL_SOURCE" val="bdnull"/>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30_9*b*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423.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HIGHLIGHT" val="0"/>
  <p:tag name="KSO_WM_UNIT_COMPATIBLE" val="0"/>
  <p:tag name="KSO_WM_UNIT_DIAGRAM_ISNUMVISUAL" val="0"/>
  <p:tag name="KSO_WM_UNIT_DIAGRAM_ISREFERUNIT" val="0"/>
  <p:tag name="KSO_WM_UNIT_ID" val="custom20231230_9*a*1"/>
  <p:tag name="KSO_WM_TEMPLATE_CATEGORY" val="custom"/>
  <p:tag name="KSO_WM_TEMPLATE_INDEX" val="2023123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24.xml><?xml version="1.0" encoding="utf-8"?>
<p:tagLst xmlns:p="http://schemas.openxmlformats.org/presentationml/2006/main">
  <p:tag name="KSO_WM_SLIDE_ID" val="custom2023123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30"/>
  <p:tag name="KSO_WM_SLIDE_TYPE" val="endPage"/>
  <p:tag name="KSO_WM_SLIDE_SUBTYPE" val="pureTxt"/>
  <p:tag name="KSO_WM_SLIDE_LAYOUT" val="a_b"/>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紫色商务">
      <a:dk1>
        <a:srgbClr val="333333"/>
      </a:dk1>
      <a:lt1>
        <a:srgbClr val="FFFFFF"/>
      </a:lt1>
      <a:dk2>
        <a:srgbClr val="1A0C1E"/>
      </a:dk2>
      <a:lt2>
        <a:srgbClr val="F7EDFD"/>
      </a:lt2>
      <a:accent1>
        <a:srgbClr val="7022E2"/>
      </a:accent1>
      <a:accent2>
        <a:srgbClr val="DC6FFB"/>
      </a:accent2>
      <a:accent3>
        <a:srgbClr val="2F43FF"/>
      </a:accent3>
      <a:accent4>
        <a:srgbClr val="BF45AE"/>
      </a:accent4>
      <a:accent5>
        <a:srgbClr val="AB7859"/>
      </a:accent5>
      <a:accent6>
        <a:srgbClr val="A239ED"/>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2024-01-06T07:57:05Z</dcterms:created>
  <dcterms:modified xsi:type="dcterms:W3CDTF">2024-01-06T07:57:05Z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f32c1b3f573d4a369e5cac56a8063fcf_21</vt:lpwstr>
  </property>
</Properties>
</file>