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26" r:id="rId1"/>
    <p:sldMasterId id="2147495163" r:id="rId2"/>
  </p:sldMasterIdLst>
  <p:notesMasterIdLst>
    <p:notesMasterId r:id="rId3"/>
  </p:notesMasterIdLst>
  <p:sldIdLst>
    <p:sldId id="5745" r:id="rId4"/>
    <p:sldId id="5750" r:id="rId5"/>
    <p:sldId id="5754" r:id="rId6"/>
    <p:sldId id="5757" r:id="rId7"/>
    <p:sldId id="5763" r:id="rId9"/>
    <p:sldId id="5766" r:id="rId10"/>
    <p:sldId id="5769" r:id="rId11"/>
    <p:sldId id="5772" r:id="rId12"/>
    <p:sldId id="5778" r:id="rId14"/>
    <p:sldId id="5781" r:id="rId15"/>
    <p:sldId id="5784" r:id="rId16"/>
    <p:sldId id="5787" r:id="rId17"/>
    <p:sldId id="5793" r:id="rId19"/>
    <p:sldId id="5796" r:id="rId20"/>
    <p:sldId id="5799" r:id="rId21"/>
    <p:sldId id="5802" r:id="rId22"/>
    <p:sldId id="5805" r:id="rId23"/>
    <p:sldId id="5811" r:id="rId25"/>
    <p:sldId id="5814" r:id="rId26"/>
    <p:sldId id="5817" r:id="rId27"/>
    <p:sldId id="5820" r:id="rId28"/>
    <p:sldId id="5823" r:id="rId29"/>
    <p:sldId id="5829" r:id="rId31"/>
    <p:sldId id="5832" r:id="rId32"/>
    <p:sldId id="5835" r:id="rId33"/>
    <p:sldId id="5838" r:id="rId34"/>
    <p:sldId id="5844" r:id="rId36"/>
    <p:sldId id="5847" r:id="rId37"/>
    <p:sldId id="5850" r:id="rId38"/>
    <p:sldId id="5853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27" r:id="rId1"/>
    <p:sldLayoutId id="2147495128" r:id="rId2"/>
    <p:sldLayoutId id="2147495129" r:id="rId3"/>
    <p:sldLayoutId id="2147495130" r:id="rId4"/>
    <p:sldLayoutId id="2147495131" r:id="rId5"/>
    <p:sldLayoutId id="2147495132" r:id="rId6"/>
    <p:sldLayoutId id="2147495133" r:id="rId7"/>
    <p:sldLayoutId id="2147495134" r:id="rId8"/>
    <p:sldLayoutId id="2147495135" r:id="rId9"/>
    <p:sldLayoutId id="2147495136" r:id="rId10"/>
    <p:sldLayoutId id="214749513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64" r:id="rId1"/>
    <p:sldLayoutId id="2147495165" r:id="rId2"/>
    <p:sldLayoutId id="2147495166" r:id="rId3"/>
    <p:sldLayoutId id="2147495167" r:id="rId4"/>
    <p:sldLayoutId id="2147495168" r:id="rId5"/>
    <p:sldLayoutId id="2147495169" r:id="rId6"/>
    <p:sldLayoutId id="2147495170" r:id="rId7"/>
    <p:sldLayoutId id="2147495171" r:id="rId8"/>
    <p:sldLayoutId id="2147495172" r:id="rId9"/>
    <p:sldLayoutId id="2147495173" r:id="rId10"/>
    <p:sldLayoutId id="214749517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8.xml"/><Relationship Id="rId2" Type="http://schemas.openxmlformats.org/officeDocument/2006/relationships/tags" Target="../tags/tag739.xml"/><Relationship Id="rId3" Type="http://schemas.openxmlformats.org/officeDocument/2006/relationships/tags" Target="../tags/tag740.xml"/><Relationship Id="rId4" Type="http://schemas.openxmlformats.org/officeDocument/2006/relationships/tags" Target="../tags/tag741.xml"/><Relationship Id="rId5" Type="http://schemas.openxmlformats.org/officeDocument/2006/relationships/tags" Target="../tags/tag742.xml"/><Relationship Id="rId6" Type="http://schemas.openxmlformats.org/officeDocument/2006/relationships/tags" Target="../tags/tag743.xml"/><Relationship Id="rId7" Type="http://schemas.openxmlformats.org/officeDocument/2006/relationships/tags" Target="../tags/tag744.xml"/><Relationship Id="rId8" Type="http://schemas.openxmlformats.org/officeDocument/2006/relationships/tags" Target="../tags/tag745.xml"/><Relationship Id="rId9" Type="http://schemas.openxmlformats.org/officeDocument/2006/relationships/tags" Target="../tags/tag746.xml"/><Relationship Id="rId10" Type="http://schemas.openxmlformats.org/officeDocument/2006/relationships/tags" Target="../tags/tag747.xml"/><Relationship Id="rId11" Type="http://schemas.openxmlformats.org/officeDocument/2006/relationships/tags" Target="../tags/tag748.xml"/><Relationship Id="rId12" Type="http://schemas.openxmlformats.org/officeDocument/2006/relationships/tags" Target="../tags/tag749.xml"/><Relationship Id="rId13" Type="http://schemas.openxmlformats.org/officeDocument/2006/relationships/tags" Target="../tags/tag750.xml"/><Relationship Id="rId14" Type="http://schemas.openxmlformats.org/officeDocument/2006/relationships/tags" Target="../tags/tag751.xml"/><Relationship Id="rId15" Type="http://schemas.openxmlformats.org/officeDocument/2006/relationships/tags" Target="../tags/tag752.xml"/><Relationship Id="rId16" Type="http://schemas.openxmlformats.org/officeDocument/2006/relationships/tags" Target="../tags/tag753.xml"/><Relationship Id="rId17" Type="http://schemas.openxmlformats.org/officeDocument/2006/relationships/tags" Target="../tags/tag754.xml"/><Relationship Id="rId18" Type="http://schemas.openxmlformats.org/officeDocument/2006/relationships/tags" Target="../tags/tag755.xml"/><Relationship Id="rId19" Type="http://schemas.openxmlformats.org/officeDocument/2006/relationships/tags" Target="../tags/tag756.xml"/><Relationship Id="rId20" Type="http://schemas.openxmlformats.org/officeDocument/2006/relationships/tags" Target="../tags/tag757.xml"/><Relationship Id="rId21" Type="http://schemas.openxmlformats.org/officeDocument/2006/relationships/tags" Target="../tags/tag758.xml"/><Relationship Id="rId22" Type="http://schemas.openxmlformats.org/officeDocument/2006/relationships/tags" Target="../tags/tag759.xml"/><Relationship Id="rId23" Type="http://schemas.openxmlformats.org/officeDocument/2006/relationships/tags" Target="../tags/tag760.xml"/><Relationship Id="rId24" Type="http://schemas.openxmlformats.org/officeDocument/2006/relationships/tags" Target="../tags/tag761.xml"/><Relationship Id="rId25" Type="http://schemas.openxmlformats.org/officeDocument/2006/relationships/tags" Target="../tags/tag762.xml"/><Relationship Id="rId26" Type="http://schemas.openxmlformats.org/officeDocument/2006/relationships/tags" Target="../tags/tag763.xml"/><Relationship Id="rId27" Type="http://schemas.openxmlformats.org/officeDocument/2006/relationships/tags" Target="../tags/tag764.xml"/><Relationship Id="rId28" Type="http://schemas.openxmlformats.org/officeDocument/2006/relationships/tags" Target="../tags/tag765.xml"/><Relationship Id="rId29" Type="http://schemas.openxmlformats.org/officeDocument/2006/relationships/tags" Target="../tags/tag766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7.xml"/><Relationship Id="rId2" Type="http://schemas.openxmlformats.org/officeDocument/2006/relationships/tags" Target="../tags/tag768.xml"/><Relationship Id="rId3" Type="http://schemas.openxmlformats.org/officeDocument/2006/relationships/tags" Target="../tags/tag769.xml"/><Relationship Id="rId4" Type="http://schemas.openxmlformats.org/officeDocument/2006/relationships/tags" Target="../tags/tag770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71.xml"/><Relationship Id="rId2" Type="http://schemas.openxmlformats.org/officeDocument/2006/relationships/tags" Target="../tags/tag772.xml"/><Relationship Id="rId3" Type="http://schemas.openxmlformats.org/officeDocument/2006/relationships/tags" Target="../tags/tag77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74.xml"/><Relationship Id="rId2" Type="http://schemas.openxmlformats.org/officeDocument/2006/relationships/tags" Target="../tags/tag775.xml"/><Relationship Id="rId3" Type="http://schemas.openxmlformats.org/officeDocument/2006/relationships/tags" Target="../tags/tag776.xml"/><Relationship Id="rId4" Type="http://schemas.openxmlformats.org/officeDocument/2006/relationships/tags" Target="../tags/tag777.xml"/><Relationship Id="rId5" Type="http://schemas.openxmlformats.org/officeDocument/2006/relationships/tags" Target="../tags/tag778.xml"/><Relationship Id="rId6" Type="http://schemas.openxmlformats.org/officeDocument/2006/relationships/tags" Target="../tags/tag779.xml"/><Relationship Id="rId7" Type="http://schemas.openxmlformats.org/officeDocument/2006/relationships/tags" Target="../tags/tag780.xml"/><Relationship Id="rId8" Type="http://schemas.openxmlformats.org/officeDocument/2006/relationships/tags" Target="../tags/tag781.xml"/><Relationship Id="rId9" Type="http://schemas.openxmlformats.org/officeDocument/2006/relationships/tags" Target="../tags/tag782.xml"/><Relationship Id="rId10" Type="http://schemas.openxmlformats.org/officeDocument/2006/relationships/tags" Target="../tags/tag783.xml"/><Relationship Id="rId11" Type="http://schemas.openxmlformats.org/officeDocument/2006/relationships/tags" Target="../tags/tag784.xml"/><Relationship Id="rId12" Type="http://schemas.openxmlformats.org/officeDocument/2006/relationships/tags" Target="../tags/tag785.xml"/><Relationship Id="rId13" Type="http://schemas.openxmlformats.org/officeDocument/2006/relationships/tags" Target="../tags/tag786.xml"/><Relationship Id="rId14" Type="http://schemas.openxmlformats.org/officeDocument/2006/relationships/tags" Target="../tags/tag787.xml"/><Relationship Id="rId15" Type="http://schemas.openxmlformats.org/officeDocument/2006/relationships/tags" Target="../tags/tag788.xml"/><Relationship Id="rId16" Type="http://schemas.openxmlformats.org/officeDocument/2006/relationships/tags" Target="../tags/tag789.xml"/><Relationship Id="rId17" Type="http://schemas.openxmlformats.org/officeDocument/2006/relationships/tags" Target="../tags/tag790.xml"/><Relationship Id="rId18" Type="http://schemas.openxmlformats.org/officeDocument/2006/relationships/tags" Target="../tags/tag791.xml"/><Relationship Id="rId19" Type="http://schemas.openxmlformats.org/officeDocument/2006/relationships/tags" Target="../tags/tag792.xml"/><Relationship Id="rId20" Type="http://schemas.openxmlformats.org/officeDocument/2006/relationships/tags" Target="../tags/tag793.xml"/><Relationship Id="rId21" Type="http://schemas.openxmlformats.org/officeDocument/2006/relationships/tags" Target="../tags/tag794.xml"/><Relationship Id="rId22" Type="http://schemas.openxmlformats.org/officeDocument/2006/relationships/tags" Target="../tags/tag795.xml"/><Relationship Id="rId23" Type="http://schemas.openxmlformats.org/officeDocument/2006/relationships/tags" Target="../tags/tag796.xml"/><Relationship Id="rId24" Type="http://schemas.openxmlformats.org/officeDocument/2006/relationships/tags" Target="../tags/tag797.xml"/><Relationship Id="rId25" Type="http://schemas.openxmlformats.org/officeDocument/2006/relationships/tags" Target="../tags/tag798.xml"/><Relationship Id="rId26" Type="http://schemas.openxmlformats.org/officeDocument/2006/relationships/tags" Target="../tags/tag799.xml"/><Relationship Id="rId27" Type="http://schemas.openxmlformats.org/officeDocument/2006/relationships/tags" Target="../tags/tag800.xml"/><Relationship Id="rId28" Type="http://schemas.openxmlformats.org/officeDocument/2006/relationships/tags" Target="../tags/tag801.xml"/><Relationship Id="rId29" Type="http://schemas.openxmlformats.org/officeDocument/2006/relationships/tags" Target="../tags/tag802.xml"/><Relationship Id="rId30" Type="http://schemas.openxmlformats.org/officeDocument/2006/relationships/tags" Target="../tags/tag803.xml"/><Relationship Id="rId3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4.xml"/><Relationship Id="rId2" Type="http://schemas.openxmlformats.org/officeDocument/2006/relationships/tags" Target="../tags/tag805.xml"/><Relationship Id="rId3" Type="http://schemas.openxmlformats.org/officeDocument/2006/relationships/tags" Target="../tags/tag806.xml"/><Relationship Id="rId4" Type="http://schemas.openxmlformats.org/officeDocument/2006/relationships/tags" Target="../tags/tag807.xml"/><Relationship Id="rId5" Type="http://schemas.openxmlformats.org/officeDocument/2006/relationships/tags" Target="../tags/tag808.xml"/><Relationship Id="rId6" Type="http://schemas.openxmlformats.org/officeDocument/2006/relationships/tags" Target="../tags/tag809.xml"/><Relationship Id="rId7" Type="http://schemas.openxmlformats.org/officeDocument/2006/relationships/tags" Target="../tags/tag810.xml"/><Relationship Id="rId8" Type="http://schemas.openxmlformats.org/officeDocument/2006/relationships/tags" Target="../tags/tag811.xml"/><Relationship Id="rId9" Type="http://schemas.openxmlformats.org/officeDocument/2006/relationships/tags" Target="../tags/tag812.xml"/><Relationship Id="rId10" Type="http://schemas.openxmlformats.org/officeDocument/2006/relationships/tags" Target="../tags/tag813.xml"/><Relationship Id="rId11" Type="http://schemas.openxmlformats.org/officeDocument/2006/relationships/tags" Target="../tags/tag814.xml"/><Relationship Id="rId12" Type="http://schemas.openxmlformats.org/officeDocument/2006/relationships/tags" Target="../tags/tag815.xml"/><Relationship Id="rId13" Type="http://schemas.openxmlformats.org/officeDocument/2006/relationships/tags" Target="../tags/tag816.xml"/><Relationship Id="rId14" Type="http://schemas.openxmlformats.org/officeDocument/2006/relationships/tags" Target="../tags/tag817.xml"/><Relationship Id="rId15" Type="http://schemas.openxmlformats.org/officeDocument/2006/relationships/tags" Target="../tags/tag818.xml"/><Relationship Id="rId16" Type="http://schemas.openxmlformats.org/officeDocument/2006/relationships/tags" Target="../tags/tag819.xml"/><Relationship Id="rId17" Type="http://schemas.openxmlformats.org/officeDocument/2006/relationships/tags" Target="../tags/tag820.xml"/><Relationship Id="rId18" Type="http://schemas.openxmlformats.org/officeDocument/2006/relationships/tags" Target="../tags/tag821.xml"/><Relationship Id="rId19" Type="http://schemas.openxmlformats.org/officeDocument/2006/relationships/tags" Target="../tags/tag822.xml"/><Relationship Id="rId20" Type="http://schemas.openxmlformats.org/officeDocument/2006/relationships/tags" Target="../tags/tag823.xml"/><Relationship Id="rId21" Type="http://schemas.openxmlformats.org/officeDocument/2006/relationships/tags" Target="../tags/tag824.xml"/><Relationship Id="rId22" Type="http://schemas.openxmlformats.org/officeDocument/2006/relationships/tags" Target="../tags/tag825.xml"/><Relationship Id="rId23" Type="http://schemas.openxmlformats.org/officeDocument/2006/relationships/tags" Target="../tags/tag826.xml"/><Relationship Id="rId24" Type="http://schemas.openxmlformats.org/officeDocument/2006/relationships/tags" Target="../tags/tag827.xml"/><Relationship Id="rId25" Type="http://schemas.openxmlformats.org/officeDocument/2006/relationships/tags" Target="../tags/tag828.xml"/><Relationship Id="rId26" Type="http://schemas.openxmlformats.org/officeDocument/2006/relationships/tags" Target="../tags/tag829.xml"/><Relationship Id="rId27" Type="http://schemas.openxmlformats.org/officeDocument/2006/relationships/tags" Target="../tags/tag830.xml"/><Relationship Id="rId28" Type="http://schemas.openxmlformats.org/officeDocument/2006/relationships/tags" Target="../tags/tag831.xml"/><Relationship Id="rId29" Type="http://schemas.openxmlformats.org/officeDocument/2006/relationships/tags" Target="../tags/tag832.xml"/><Relationship Id="rId30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33.xml"/><Relationship Id="rId2" Type="http://schemas.openxmlformats.org/officeDocument/2006/relationships/tags" Target="../tags/tag834.xml"/><Relationship Id="rId3" Type="http://schemas.openxmlformats.org/officeDocument/2006/relationships/tags" Target="../tags/tag83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36.xml"/><Relationship Id="rId2" Type="http://schemas.openxmlformats.org/officeDocument/2006/relationships/tags" Target="../tags/tag837.xml"/><Relationship Id="rId3" Type="http://schemas.openxmlformats.org/officeDocument/2006/relationships/tags" Target="../tags/tag838.xml"/><Relationship Id="rId4" Type="http://schemas.openxmlformats.org/officeDocument/2006/relationships/tags" Target="../tags/tag839.xml"/><Relationship Id="rId5" Type="http://schemas.openxmlformats.org/officeDocument/2006/relationships/tags" Target="../tags/tag840.xml"/><Relationship Id="rId6" Type="http://schemas.openxmlformats.org/officeDocument/2006/relationships/tags" Target="../tags/tag841.xml"/><Relationship Id="rId7" Type="http://schemas.openxmlformats.org/officeDocument/2006/relationships/tags" Target="../tags/tag842.xml"/><Relationship Id="rId8" Type="http://schemas.openxmlformats.org/officeDocument/2006/relationships/tags" Target="../tags/tag843.xml"/><Relationship Id="rId9" Type="http://schemas.openxmlformats.org/officeDocument/2006/relationships/tags" Target="../tags/tag844.xml"/><Relationship Id="rId10" Type="http://schemas.openxmlformats.org/officeDocument/2006/relationships/tags" Target="../tags/tag845.xml"/><Relationship Id="rId11" Type="http://schemas.openxmlformats.org/officeDocument/2006/relationships/tags" Target="../tags/tag846.xml"/><Relationship Id="rId12" Type="http://schemas.openxmlformats.org/officeDocument/2006/relationships/tags" Target="../tags/tag84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48.xml"/><Relationship Id="rId2" Type="http://schemas.openxmlformats.org/officeDocument/2006/relationships/tags" Target="../tags/tag849.xml"/><Relationship Id="rId3" Type="http://schemas.openxmlformats.org/officeDocument/2006/relationships/tags" Target="../tags/tag850.xml"/><Relationship Id="rId4" Type="http://schemas.openxmlformats.org/officeDocument/2006/relationships/tags" Target="../tags/tag85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52.xml"/><Relationship Id="rId2" Type="http://schemas.openxmlformats.org/officeDocument/2006/relationships/tags" Target="../tags/tag853.xml"/><Relationship Id="rId3" Type="http://schemas.openxmlformats.org/officeDocument/2006/relationships/tags" Target="../tags/tag854.xml"/><Relationship Id="rId4" Type="http://schemas.openxmlformats.org/officeDocument/2006/relationships/tags" Target="../tags/tag855.xml"/><Relationship Id="rId5" Type="http://schemas.openxmlformats.org/officeDocument/2006/relationships/tags" Target="../tags/tag856.xml"/><Relationship Id="rId6" Type="http://schemas.openxmlformats.org/officeDocument/2006/relationships/tags" Target="../tags/tag857.xml"/><Relationship Id="rId7" Type="http://schemas.openxmlformats.org/officeDocument/2006/relationships/tags" Target="../tags/tag858.xml"/><Relationship Id="rId8" Type="http://schemas.openxmlformats.org/officeDocument/2006/relationships/tags" Target="../tags/tag859.xml"/><Relationship Id="rId9" Type="http://schemas.openxmlformats.org/officeDocument/2006/relationships/tags" Target="../tags/tag860.xml"/><Relationship Id="rId10" Type="http://schemas.openxmlformats.org/officeDocument/2006/relationships/tags" Target="../tags/tag861.xml"/><Relationship Id="rId11" Type="http://schemas.openxmlformats.org/officeDocument/2006/relationships/tags" Target="../tags/tag862.xml"/><Relationship Id="rId12" Type="http://schemas.openxmlformats.org/officeDocument/2006/relationships/tags" Target="../tags/tag863.xml"/><Relationship Id="rId13" Type="http://schemas.openxmlformats.org/officeDocument/2006/relationships/tags" Target="../tags/tag864.xml"/><Relationship Id="rId14" Type="http://schemas.openxmlformats.org/officeDocument/2006/relationships/tags" Target="../tags/tag865.xml"/><Relationship Id="rId15" Type="http://schemas.openxmlformats.org/officeDocument/2006/relationships/tags" Target="../tags/tag866.xml"/><Relationship Id="rId16" Type="http://schemas.openxmlformats.org/officeDocument/2006/relationships/tags" Target="../tags/tag86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tags" Target="../tags/tag876.xml"/><Relationship Id="rId10" Type="http://schemas.openxmlformats.org/officeDocument/2006/relationships/tags" Target="../tags/tag877.xml"/><Relationship Id="rId11" Type="http://schemas.openxmlformats.org/officeDocument/2006/relationships/tags" Target="../tags/tag878.xml"/><Relationship Id="rId12" Type="http://schemas.openxmlformats.org/officeDocument/2006/relationships/tags" Target="../tags/tag87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3.xml"/><Relationship Id="rId2" Type="http://schemas.openxmlformats.org/officeDocument/2006/relationships/tags" Target="../tags/tag884.xml"/><Relationship Id="rId3" Type="http://schemas.openxmlformats.org/officeDocument/2006/relationships/tags" Target="../tags/tag885.xml"/><Relationship Id="rId4" Type="http://schemas.openxmlformats.org/officeDocument/2006/relationships/tags" Target="../tags/tag886.xml"/><Relationship Id="rId5" Type="http://schemas.openxmlformats.org/officeDocument/2006/relationships/tags" Target="../tags/tag887.xml"/><Relationship Id="rId6" Type="http://schemas.openxmlformats.org/officeDocument/2006/relationships/tags" Target="../tags/tag888.xml"/><Relationship Id="rId7" Type="http://schemas.openxmlformats.org/officeDocument/2006/relationships/tags" Target="../tags/tag889.xml"/><Relationship Id="rId8" Type="http://schemas.openxmlformats.org/officeDocument/2006/relationships/tags" Target="../tags/tag890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7.xml"/><Relationship Id="rId2" Type="http://schemas.openxmlformats.org/officeDocument/2006/relationships/tags" Target="../tags/tag908.xml"/><Relationship Id="rId3" Type="http://schemas.openxmlformats.org/officeDocument/2006/relationships/tags" Target="../tags/tag909.xml"/><Relationship Id="rId4" Type="http://schemas.openxmlformats.org/officeDocument/2006/relationships/tags" Target="../tags/tag910.xml"/><Relationship Id="rId5" Type="http://schemas.openxmlformats.org/officeDocument/2006/relationships/tags" Target="../tags/tag911.xml"/><Relationship Id="rId6" Type="http://schemas.openxmlformats.org/officeDocument/2006/relationships/tags" Target="../tags/tag912.xml"/><Relationship Id="rId7" Type="http://schemas.openxmlformats.org/officeDocument/2006/relationships/tags" Target="../tags/tag913.xml"/><Relationship Id="rId8" Type="http://schemas.openxmlformats.org/officeDocument/2006/relationships/tags" Target="../tags/tag914.xml"/><Relationship Id="rId9" Type="http://schemas.openxmlformats.org/officeDocument/2006/relationships/tags" Target="../tags/tag915.xml"/><Relationship Id="rId10" Type="http://schemas.openxmlformats.org/officeDocument/2006/relationships/tags" Target="../tags/tag916.xml"/><Relationship Id="rId11" Type="http://schemas.openxmlformats.org/officeDocument/2006/relationships/tags" Target="../tags/tag917.xml"/><Relationship Id="rId12" Type="http://schemas.openxmlformats.org/officeDocument/2006/relationships/tags" Target="../tags/tag91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9.xml"/><Relationship Id="rId2" Type="http://schemas.openxmlformats.org/officeDocument/2006/relationships/tags" Target="../tags/tag920.xml"/><Relationship Id="rId3" Type="http://schemas.openxmlformats.org/officeDocument/2006/relationships/tags" Target="../tags/tag92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22.xml"/><Relationship Id="rId2" Type="http://schemas.openxmlformats.org/officeDocument/2006/relationships/tags" Target="../tags/tag923.xml"/><Relationship Id="rId3" Type="http://schemas.openxmlformats.org/officeDocument/2006/relationships/tags" Target="../tags/tag924.xml"/><Relationship Id="rId4" Type="http://schemas.openxmlformats.org/officeDocument/2006/relationships/tags" Target="../tags/tag925.xml"/><Relationship Id="rId5" Type="http://schemas.openxmlformats.org/officeDocument/2006/relationships/tags" Target="../tags/tag926.xml"/><Relationship Id="rId6" Type="http://schemas.openxmlformats.org/officeDocument/2006/relationships/tags" Target="../tags/tag927.xml"/><Relationship Id="rId7" Type="http://schemas.openxmlformats.org/officeDocument/2006/relationships/tags" Target="../tags/tag928.xml"/><Relationship Id="rId8" Type="http://schemas.openxmlformats.org/officeDocument/2006/relationships/tags" Target="../tags/tag929.xml"/><Relationship Id="rId9" Type="http://schemas.openxmlformats.org/officeDocument/2006/relationships/tags" Target="../tags/tag930.xml"/><Relationship Id="rId10" Type="http://schemas.openxmlformats.org/officeDocument/2006/relationships/tags" Target="../tags/tag931.xml"/><Relationship Id="rId11" Type="http://schemas.openxmlformats.org/officeDocument/2006/relationships/tags" Target="../tags/tag932.xml"/><Relationship Id="rId12" Type="http://schemas.openxmlformats.org/officeDocument/2006/relationships/tags" Target="../tags/tag933.xml"/><Relationship Id="rId13" Type="http://schemas.openxmlformats.org/officeDocument/2006/relationships/tags" Target="../tags/tag934.xml"/><Relationship Id="rId14" Type="http://schemas.openxmlformats.org/officeDocument/2006/relationships/tags" Target="../tags/tag935.xml"/><Relationship Id="rId15" Type="http://schemas.openxmlformats.org/officeDocument/2006/relationships/tags" Target="../tags/tag936.xml"/><Relationship Id="rId16" Type="http://schemas.openxmlformats.org/officeDocument/2006/relationships/tags" Target="../tags/tag937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38.xml"/><Relationship Id="rId2" Type="http://schemas.openxmlformats.org/officeDocument/2006/relationships/tags" Target="../tags/tag939.xml"/><Relationship Id="rId3" Type="http://schemas.openxmlformats.org/officeDocument/2006/relationships/tags" Target="../tags/tag940.xml"/><Relationship Id="rId4" Type="http://schemas.openxmlformats.org/officeDocument/2006/relationships/tags" Target="../tags/tag941.xml"/><Relationship Id="rId5" Type="http://schemas.openxmlformats.org/officeDocument/2006/relationships/tags" Target="../tags/tag942.xml"/><Relationship Id="rId6" Type="http://schemas.openxmlformats.org/officeDocument/2006/relationships/tags" Target="../tags/tag943.xml"/><Relationship Id="rId7" Type="http://schemas.openxmlformats.org/officeDocument/2006/relationships/tags" Target="../tags/tag944.xml"/><Relationship Id="rId8" Type="http://schemas.openxmlformats.org/officeDocument/2006/relationships/tags" Target="../tags/tag945.xml"/><Relationship Id="rId9" Type="http://schemas.openxmlformats.org/officeDocument/2006/relationships/tags" Target="../tags/tag946.xml"/><Relationship Id="rId10" Type="http://schemas.openxmlformats.org/officeDocument/2006/relationships/tags" Target="../tags/tag947.xml"/><Relationship Id="rId11" Type="http://schemas.openxmlformats.org/officeDocument/2006/relationships/tags" Target="../tags/tag948.xml"/><Relationship Id="rId12" Type="http://schemas.openxmlformats.org/officeDocument/2006/relationships/tags" Target="../tags/tag94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50.xml"/><Relationship Id="rId2" Type="http://schemas.openxmlformats.org/officeDocument/2006/relationships/tags" Target="../tags/tag951.xml"/><Relationship Id="rId3" Type="http://schemas.openxmlformats.org/officeDocument/2006/relationships/tags" Target="../tags/tag952.xml"/><Relationship Id="rId4" Type="http://schemas.openxmlformats.org/officeDocument/2006/relationships/tags" Target="../tags/tag953.xml"/><Relationship Id="rId5" Type="http://schemas.openxmlformats.org/officeDocument/2006/relationships/tags" Target="../tags/tag954.xml"/><Relationship Id="rId6" Type="http://schemas.openxmlformats.org/officeDocument/2006/relationships/tags" Target="../tags/tag955.xml"/><Relationship Id="rId7" Type="http://schemas.openxmlformats.org/officeDocument/2006/relationships/tags" Target="../tags/tag956.xml"/><Relationship Id="rId8" Type="http://schemas.openxmlformats.org/officeDocument/2006/relationships/tags" Target="../tags/tag957.xml"/><Relationship Id="rId9" Type="http://schemas.openxmlformats.org/officeDocument/2006/relationships/tags" Target="../tags/tag958.xml"/><Relationship Id="rId10" Type="http://schemas.openxmlformats.org/officeDocument/2006/relationships/tags" Target="../tags/tag959.xml"/><Relationship Id="rId11" Type="http://schemas.openxmlformats.org/officeDocument/2006/relationships/tags" Target="../tags/tag960.xml"/><Relationship Id="rId12" Type="http://schemas.openxmlformats.org/officeDocument/2006/relationships/tags" Target="../tags/tag961.xml"/><Relationship Id="rId13" Type="http://schemas.openxmlformats.org/officeDocument/2006/relationships/tags" Target="../tags/tag962.xml"/><Relationship Id="rId14" Type="http://schemas.openxmlformats.org/officeDocument/2006/relationships/tags" Target="../tags/tag963.xml"/><Relationship Id="rId15" Type="http://schemas.openxmlformats.org/officeDocument/2006/relationships/tags" Target="../tags/tag964.xml"/><Relationship Id="rId16" Type="http://schemas.openxmlformats.org/officeDocument/2006/relationships/tags" Target="../tags/tag965.xml"/><Relationship Id="rId17" Type="http://schemas.openxmlformats.org/officeDocument/2006/relationships/tags" Target="../tags/tag966.xml"/><Relationship Id="rId18" Type="http://schemas.openxmlformats.org/officeDocument/2006/relationships/tags" Target="../tags/tag967.xml"/><Relationship Id="rId19" Type="http://schemas.openxmlformats.org/officeDocument/2006/relationships/tags" Target="../tags/tag968.xml"/><Relationship Id="rId20" Type="http://schemas.openxmlformats.org/officeDocument/2006/relationships/tags" Target="../tags/tag969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70.xml"/><Relationship Id="rId2" Type="http://schemas.openxmlformats.org/officeDocument/2006/relationships/tags" Target="../tags/tag971.xml"/><Relationship Id="rId3" Type="http://schemas.openxmlformats.org/officeDocument/2006/relationships/tags" Target="../tags/tag972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73.xml"/><Relationship Id="rId2" Type="http://schemas.openxmlformats.org/officeDocument/2006/relationships/tags" Target="../tags/tag974.xml"/><Relationship Id="rId3" Type="http://schemas.openxmlformats.org/officeDocument/2006/relationships/tags" Target="../tags/tag975.xml"/><Relationship Id="rId4" Type="http://schemas.openxmlformats.org/officeDocument/2006/relationships/tags" Target="../tags/tag976.xml"/><Relationship Id="rId5" Type="http://schemas.openxmlformats.org/officeDocument/2006/relationships/tags" Target="../tags/tag977.xml"/><Relationship Id="rId6" Type="http://schemas.openxmlformats.org/officeDocument/2006/relationships/tags" Target="../tags/tag978.xml"/><Relationship Id="rId7" Type="http://schemas.openxmlformats.org/officeDocument/2006/relationships/tags" Target="../tags/tag979.xml"/><Relationship Id="rId8" Type="http://schemas.openxmlformats.org/officeDocument/2006/relationships/tags" Target="../tags/tag980.xml"/><Relationship Id="rId9" Type="http://schemas.openxmlformats.org/officeDocument/2006/relationships/tags" Target="../tags/tag981.xml"/><Relationship Id="rId10" Type="http://schemas.openxmlformats.org/officeDocument/2006/relationships/tags" Target="../tags/tag982.xml"/><Relationship Id="rId11" Type="http://schemas.openxmlformats.org/officeDocument/2006/relationships/tags" Target="../tags/tag983.xml"/><Relationship Id="rId12" Type="http://schemas.openxmlformats.org/officeDocument/2006/relationships/tags" Target="../tags/tag98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85.xml"/><Relationship Id="rId2" Type="http://schemas.openxmlformats.org/officeDocument/2006/relationships/tags" Target="../tags/tag986.xml"/><Relationship Id="rId3" Type="http://schemas.openxmlformats.org/officeDocument/2006/relationships/tags" Target="../tags/tag987.xml"/><Relationship Id="rId4" Type="http://schemas.openxmlformats.org/officeDocument/2006/relationships/tags" Target="../tags/tag98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89.xml"/><Relationship Id="rId2" Type="http://schemas.openxmlformats.org/officeDocument/2006/relationships/tags" Target="../tags/tag990.xml"/><Relationship Id="rId3" Type="http://schemas.openxmlformats.org/officeDocument/2006/relationships/tags" Target="../tags/tag991.xml"/><Relationship Id="rId4" Type="http://schemas.openxmlformats.org/officeDocument/2006/relationships/tags" Target="../tags/tag992.xml"/><Relationship Id="rId5" Type="http://schemas.openxmlformats.org/officeDocument/2006/relationships/tags" Target="../tags/tag993.xml"/><Relationship Id="rId6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94.xml"/><Relationship Id="rId2" Type="http://schemas.openxmlformats.org/officeDocument/2006/relationships/tags" Target="../tags/tag995.xml"/><Relationship Id="rId3" Type="http://schemas.openxmlformats.org/officeDocument/2006/relationships/tags" Target="../tags/tag99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提高企业的社会责任和可持续发展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企业社会责任的重要性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企业可持续发展的内涵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提高企业社会责任的途径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实现企业可持续发展的措施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企业社会责任与可持续发展的实践案例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企业社会责任的重要性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社会责任的定义和意义</a:t>
            </a:r>
            <a:endParaRPr altLang="en-US" lang="zh-CN"/>
          </a:p>
        </p:txBody>
      </p:sp>
      <p:sp>
        <p:nvSpPr>
          <p:cNvPr id="10517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社会责任的定义：企业除了追求经济利益外，还应该积极履行对环境、社会和利益相关者的责任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社会责任的意义：提高企业形象和品牌价值，增强消费者对企业的信任和忠诚度，促进可持续发展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社会责任的实践：企业应该采取环保、公益等措施，积极履行社会责任，为社会做出贡献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社会责任的挑战：企业需要平衡经济利益和社会责任，避免过度追求经济利益而忽视社会责任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社会责任对企业长期发展的影响</a:t>
            </a:r>
            <a:endParaRPr altLang="en-US" lang="zh-CN"/>
          </a:p>
        </p:txBody>
      </p:sp>
      <p:sp>
        <p:nvSpPr>
          <p:cNvPr id="105204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4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5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5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5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5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5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6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6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7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7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8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8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提升品牌形象和声誉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符合社会价值观和道德标准，赢得社会认可和支持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促进企业可持续发展和长期竞争力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8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增强员工归属感和忠诚度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社会责任与可持续发展的关系</a:t>
            </a:r>
            <a:endParaRPr altLang="en-US" lang="zh-CN"/>
          </a:p>
        </p:txBody>
      </p:sp>
      <p:sp>
        <p:nvSpPr>
          <p:cNvPr id="105237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社会责任是企业可持续发展的基础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7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可持续发展需要企业承担社会责任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社会责任与可持续发展相互促进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38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社会责任是企业可持续发展的核心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企业可持续发展的内涵</a:t>
            </a:r>
            <a:endParaRPr altLang="en-US" lang="zh-CN"/>
          </a:p>
        </p:txBody>
      </p:sp>
      <p:sp>
        <p:nvSpPr>
          <p:cNvPr id="10526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可持续发展的定义和目标</a:t>
            </a:r>
            <a:endParaRPr altLang="en-US" lang="zh-CN"/>
          </a:p>
        </p:txBody>
      </p:sp>
      <p:sp>
        <p:nvSpPr>
          <p:cNvPr id="1053410" name="矩形 3"/>
          <p:cNvSpPr/>
          <p:nvPr>
            <p:custDataLst>
              <p:tags r:id="rId1"/>
            </p:custDataLst>
          </p:nvPr>
        </p:nvSpPr>
        <p:spPr>
          <a:xfrm>
            <a:off x="3656535" y="1490400"/>
            <a:ext cx="4872930" cy="694414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2" name="矩形 8"/>
          <p:cNvSpPr/>
          <p:nvPr>
            <p:custDataLst>
              <p:tags r:id="rId2"/>
            </p:custDataLst>
          </p:nvPr>
        </p:nvSpPr>
        <p:spPr>
          <a:xfrm>
            <a:off x="3656535" y="2303357"/>
            <a:ext cx="4872930" cy="694414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4" name="矩形 15"/>
          <p:cNvSpPr/>
          <p:nvPr>
            <p:custDataLst>
              <p:tags r:id="rId3"/>
            </p:custDataLst>
          </p:nvPr>
        </p:nvSpPr>
        <p:spPr>
          <a:xfrm>
            <a:off x="3656535" y="3116315"/>
            <a:ext cx="4872930" cy="694414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6" name="矩形 24"/>
          <p:cNvSpPr/>
          <p:nvPr>
            <p:custDataLst>
              <p:tags r:id="rId4"/>
            </p:custDataLst>
          </p:nvPr>
        </p:nvSpPr>
        <p:spPr>
          <a:xfrm>
            <a:off x="3656535" y="3929272"/>
            <a:ext cx="4872930" cy="694414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18" name="矩形 32"/>
          <p:cNvSpPr/>
          <p:nvPr>
            <p:custDataLst>
              <p:tags r:id="rId5"/>
            </p:custDataLst>
          </p:nvPr>
        </p:nvSpPr>
        <p:spPr>
          <a:xfrm>
            <a:off x="3656535" y="4742229"/>
            <a:ext cx="4872930" cy="694414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0" name="矩形 39"/>
          <p:cNvSpPr/>
          <p:nvPr>
            <p:custDataLst>
              <p:tags r:id="rId6"/>
            </p:custDataLst>
          </p:nvPr>
        </p:nvSpPr>
        <p:spPr>
          <a:xfrm>
            <a:off x="3656535" y="5555186"/>
            <a:ext cx="4872930" cy="694414"/>
          </a:xfrm>
          <a:prstGeom prst="rect"/>
          <a:solidFill>
            <a:schemeClr val="accent1">
              <a:lumMod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3422" name="任意多边形: 形状 8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rot="10800000" flipH="1" flipV="1">
            <a:off x="3974257" y="1576450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24" name="任意多边形: 形状 9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10800000" flipH="1" flipV="1">
            <a:off x="4178850" y="1576450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26" name="正文"/>
          <p:cNvSpPr txBox="1"/>
          <p:nvPr>
            <p:custDataLst>
              <p:tags r:id="rId9"/>
            </p:custDataLst>
          </p:nvPr>
        </p:nvSpPr>
        <p:spPr>
          <a:xfrm>
            <a:off x="4208335" y="1852650"/>
            <a:ext cx="4011833" cy="292448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8" name="标题"/>
          <p:cNvSpPr txBox="1"/>
          <p:nvPr>
            <p:custDataLst>
              <p:tags r:id="rId10"/>
            </p:custDataLst>
          </p:nvPr>
        </p:nvSpPr>
        <p:spPr>
          <a:xfrm>
            <a:off x="4208335" y="1542752"/>
            <a:ext cx="3769330" cy="3098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满足当前世代的需求，同时不危及子孙后代满足其需求的能力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430" name="任意多边形: 形状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rot="10800000" flipH="1" flipV="1">
            <a:off x="3974257" y="2389407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32" name="任意多边形: 形状 9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10800000" flipH="1" flipV="1">
            <a:off x="4178850" y="2389407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34" name="正文"/>
          <p:cNvSpPr txBox="1"/>
          <p:nvPr>
            <p:custDataLst>
              <p:tags r:id="rId13"/>
            </p:custDataLst>
          </p:nvPr>
        </p:nvSpPr>
        <p:spPr>
          <a:xfrm>
            <a:off x="4208335" y="2665608"/>
            <a:ext cx="4011833" cy="292448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6" name="标题"/>
          <p:cNvSpPr txBox="1"/>
          <p:nvPr>
            <p:custDataLst>
              <p:tags r:id="rId14"/>
            </p:custDataLst>
          </p:nvPr>
        </p:nvSpPr>
        <p:spPr>
          <a:xfrm>
            <a:off x="4208335" y="2355709"/>
            <a:ext cx="3769330" cy="3098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维护生态系统的完整与稳定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438" name="任意多边形: 形状 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rot="10800000" flipH="1" flipV="1">
            <a:off x="3974257" y="3202364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40" name="任意多边形: 形状 9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10800000" flipH="1" flipV="1">
            <a:off x="4178850" y="3202364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42" name="正文"/>
          <p:cNvSpPr txBox="1"/>
          <p:nvPr>
            <p:custDataLst>
              <p:tags r:id="rId17"/>
            </p:custDataLst>
          </p:nvPr>
        </p:nvSpPr>
        <p:spPr>
          <a:xfrm>
            <a:off x="4208335" y="3478565"/>
            <a:ext cx="4011833" cy="29244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3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可持续发展的目标</a:t>
            </a:r>
            <a:endParaRPr altLang="en-US" dirty="0" sz="13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4" name="标题"/>
          <p:cNvSpPr txBox="1"/>
          <p:nvPr>
            <p:custDataLst>
              <p:tags r:id="rId18"/>
            </p:custDataLst>
          </p:nvPr>
        </p:nvSpPr>
        <p:spPr>
          <a:xfrm>
            <a:off x="4208335" y="3168666"/>
            <a:ext cx="3769330" cy="3098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实现社会、经济、环境的综合可持续发展  可持续发展的目标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446" name="任意多边形: 形状 8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 rot="10800000" flipH="1" flipV="1">
            <a:off x="3974257" y="4015321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48" name="任意多边形: 形状 9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rot="10800000" flipH="1" flipV="1">
            <a:off x="4178850" y="4015321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50" name="正文"/>
          <p:cNvSpPr txBox="1"/>
          <p:nvPr>
            <p:custDataLst>
              <p:tags r:id="rId21"/>
            </p:custDataLst>
          </p:nvPr>
        </p:nvSpPr>
        <p:spPr>
          <a:xfrm>
            <a:off x="4208335" y="4291522"/>
            <a:ext cx="4011833" cy="292448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2" name="标题"/>
          <p:cNvSpPr txBox="1"/>
          <p:nvPr>
            <p:custDataLst>
              <p:tags r:id="rId22"/>
            </p:custDataLst>
          </p:nvPr>
        </p:nvSpPr>
        <p:spPr>
          <a:xfrm>
            <a:off x="4208335" y="3981624"/>
            <a:ext cx="3769330" cy="3098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经济可持续：提高生产效率，降低资源消耗，实现经济增长方式的转变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454" name="任意多边形: 形状 8"/>
          <p:cNvSpPr>
            <a:spLocks noChangeAspect="1"/>
          </p:cNvSpPr>
          <p:nvPr>
            <p:custDataLst>
              <p:tags r:id="rId23"/>
            </p:custDataLst>
          </p:nvPr>
        </p:nvSpPr>
        <p:spPr>
          <a:xfrm rot="10800000" flipH="1" flipV="1">
            <a:off x="3974257" y="4828279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56" name="任意多边形: 形状 9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rot="10800000" flipH="1" flipV="1">
            <a:off x="4178850" y="4828279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58" name="正文"/>
          <p:cNvSpPr txBox="1"/>
          <p:nvPr>
            <p:custDataLst>
              <p:tags r:id="rId25"/>
            </p:custDataLst>
          </p:nvPr>
        </p:nvSpPr>
        <p:spPr>
          <a:xfrm>
            <a:off x="4208335" y="5104479"/>
            <a:ext cx="4011833" cy="292448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0" name="标题"/>
          <p:cNvSpPr txBox="1"/>
          <p:nvPr>
            <p:custDataLst>
              <p:tags r:id="rId26"/>
            </p:custDataLst>
          </p:nvPr>
        </p:nvSpPr>
        <p:spPr>
          <a:xfrm>
            <a:off x="4208335" y="4794581"/>
            <a:ext cx="3769330" cy="309899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社会可持续：改善生活质量，促进社会公平与和谐，提高社会整体福祉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3462" name="任意多边形: 形状 8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rot="10800000" flipH="1" flipV="1">
            <a:off x="3974257" y="5641236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64" name="任意多边形: 形状 9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 rot="10800000" flipH="1" flipV="1">
            <a:off x="4178850" y="5641236"/>
            <a:ext cx="154221" cy="314111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95275" h="599179">
                <a:moveTo>
                  <a:pt x="207995" y="0"/>
                </a:moveTo>
                <a:lnTo>
                  <a:pt x="218480" y="17025"/>
                </a:lnTo>
                <a:cubicBezTo>
                  <a:pt x="231034" y="32364"/>
                  <a:pt x="246314" y="46986"/>
                  <a:pt x="263922" y="59952"/>
                </a:cubicBezTo>
                <a:lnTo>
                  <a:pt x="275967" y="66705"/>
                </a:lnTo>
                <a:cubicBezTo>
                  <a:pt x="274744" y="66607"/>
                  <a:pt x="166924" y="148026"/>
                  <a:pt x="152376" y="303904"/>
                </a:cubicBezTo>
                <a:lnTo>
                  <a:pt x="295275" y="303904"/>
                </a:lnTo>
                <a:lnTo>
                  <a:pt x="295275" y="599179"/>
                </a:lnTo>
                <a:lnTo>
                  <a:pt x="0" y="599179"/>
                </a:lnTo>
                <a:lnTo>
                  <a:pt x="0" y="334942"/>
                </a:lnTo>
                <a:cubicBezTo>
                  <a:pt x="10368" y="113589"/>
                  <a:pt x="207637" y="2353"/>
                  <a:pt x="207995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rgbClr val="FFBD00">
              <a:shade val="50000"/>
            </a:srgbClr>
          </a:lnRef>
          <a:fillRef idx="1">
            <a:srgbClr val="FFBD00"/>
          </a:fillRef>
          <a:effectRef idx="0">
            <a:srgbClr val="FFBD00"/>
          </a:effectRef>
          <a:fontRef idx="minor">
            <a:srgbClr val="FFFFFF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53466" name="正文"/>
          <p:cNvSpPr txBox="1"/>
          <p:nvPr>
            <p:custDataLst>
              <p:tags r:id="rId29"/>
            </p:custDataLst>
          </p:nvPr>
        </p:nvSpPr>
        <p:spPr>
          <a:xfrm>
            <a:off x="4208335" y="5917437"/>
            <a:ext cx="4011833" cy="292448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+mn-ea"/>
                <a:sym typeface="+mn-ea"/>
              </a:rPr>
              <a:t>单击此处输入你的项正文，文字是您思想的提炼。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8" name="标题"/>
          <p:cNvSpPr txBox="1"/>
          <p:nvPr>
            <p:custDataLst>
              <p:tags r:id="rId30"/>
            </p:custDataLst>
          </p:nvPr>
        </p:nvSpPr>
        <p:spPr>
          <a:xfrm>
            <a:off x="4208335" y="5607538"/>
            <a:ext cx="3769330" cy="30989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环境可持续：保护生态环境，减少污染排放，实现人与自然的和谐共生</a:t>
            </a:r>
            <a:endParaRPr altLang="en-US" b="1" dirty="0" sz="1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可持续发展的核心要素</a:t>
            </a:r>
            <a:endParaRPr altLang="en-US" lang="zh-CN"/>
          </a:p>
        </p:txBody>
      </p:sp>
      <p:sp>
        <p:nvSpPr>
          <p:cNvPr id="105375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5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6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6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6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6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6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7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7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7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7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37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37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8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8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9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379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经济可持续性：保持经济增长，提高生产效率，降低成本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治理可持续性：建立有效的公司治理结构，确保企业决策的透明度和公正性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6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社会可持续性：关注员工福利、社区发展、消费者权益等社会问题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98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环境可持续性：减少对自然资源的消耗，降低污染排放，保护生态环境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84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66250"/>
          </a:bodyPr>
          <a:p>
            <a:r>
              <a:rPr altLang="en-US" lang="zh-CN"/>
              <a:t>可持续发展是企业的核心价值  企业可持续发展是指企业在追求经济效益的同时，积极履行社会责任，实现经济、社会和环境的协调发展。企业可持续发展不仅有助于提升企业的品牌形象和市场竞争力，还有利于推动社会的可持续发展。</a:t>
            </a:r>
            <a:endParaRPr altLang="en-US" lang="zh-CN"/>
          </a:p>
          <a:p>
            <a:pPr lvl="1"/>
            <a:r>
              <a:rPr altLang="en-US" lang="zh-CN"/>
              <a:t>企业可持续发展是指企业在追求经济效益的同时，积极履行社会责任，实现经济、社会和环境的协调发展。企业可持续发展不仅有助于提升企业的品牌形象和市场竞争力，还有利于推动社会的可持续发展。</a:t>
            </a:r>
            <a:endParaRPr altLang="en-US" lang="zh-CN"/>
          </a:p>
          <a:p>
            <a:r>
              <a:rPr altLang="en-US" lang="zh-CN"/>
              <a:t>企业社会责任是企业可持续发展的基础  企业社会责任是指企业在经营过程中，积极履行对股东、员工、客户、社区等利益相关方的责任，实现企业的经济、社会和环境效益。企业社会责任是企业可持续发展的基础，只有积极履行社会责任，才能实现企业的可持续发展。</a:t>
            </a:r>
            <a:endParaRPr altLang="en-US" lang="zh-CN"/>
          </a:p>
          <a:p>
            <a:pPr lvl="1"/>
            <a:r>
              <a:rPr altLang="en-US" lang="zh-CN"/>
              <a:t>企业社会责任是指企业在经营过程中，积极履行对股东、员工、客户、社区等利益相关方的责任，实现企业的经济、社会和环境效益。企业社会责任是企业可持续发展的基础，只有积极履行社会责任，才能实现企业的可持续发展。</a:t>
            </a:r>
            <a:endParaRPr altLang="en-US" lang="zh-CN"/>
          </a:p>
          <a:p>
            <a:r>
              <a:rPr altLang="en-US" lang="zh-CN"/>
              <a:t>可持续发展与企业社会责任的结合点  可持续发展与企业社会责任的结合点在于，企业需要在经营过程中积极履行社会责任，实现经济、社会和环境的协调发展。同时，企业也需要将可持续发展理念融入到企业的经营和管理中，实现企业的可持续发展。</a:t>
            </a:r>
            <a:endParaRPr altLang="en-US" lang="zh-CN"/>
          </a:p>
          <a:p>
            <a:pPr lvl="1"/>
            <a:r>
              <a:rPr altLang="en-US" lang="zh-CN"/>
              <a:t>可持续发展与企业社会责任的结合点在于，企业需要在经营过程中积极履行社会责任，实现经济、社会和环境的协调发展。同时，企业也需要将可持续发展理念融入到企业的经营和管理中，实现企业的可持续发展。</a:t>
            </a:r>
            <a:endParaRPr altLang="en-US" lang="zh-CN"/>
          </a:p>
          <a:p>
            <a:r>
              <a:rPr altLang="en-US" lang="zh-CN"/>
              <a:t>实现企业可持续发展的途径  实现企业可持续发展的途径包括：加强企业的环保意识，推广绿色生产；加强企业的社会责任意识，积极履行对利益相关方的责任；加强企业的创新能力，推动技术进步和产业升级；加强企业的品牌形象建设，提升企业的市场竞争力。</a:t>
            </a:r>
            <a:endParaRPr altLang="en-US" lang="zh-CN"/>
          </a:p>
          <a:p>
            <a:pPr lvl="1"/>
            <a:r>
              <a:rPr altLang="en-US" lang="zh-CN"/>
              <a:t>实现企业可持续发展的途径包括：加强企业的环保意识，推广绿色生产；加强企业的社会责任意识，积极履行对利益相关方的责任；加强企业的创新能力，推动技术进步和产业升级；加强企业的品牌形象建设，提升企业的市场竞争力。</a:t>
            </a:r>
            <a:endParaRPr altLang="en-US" lang="zh-CN"/>
          </a:p>
        </p:txBody>
      </p:sp>
      <p:sp>
        <p:nvSpPr>
          <p:cNvPr id="10540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可持续发展与企业社会责任的结合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提高企业社会责任的途径</a:t>
            </a:r>
            <a:endParaRPr altLang="en-US" lang="zh-CN"/>
          </a:p>
        </p:txBody>
      </p:sp>
      <p:sp>
        <p:nvSpPr>
          <p:cNvPr id="10543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1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制定明确的社会责任战略</a:t>
            </a:r>
            <a:endParaRPr altLang="en-US" lang="zh-CN"/>
          </a:p>
        </p:txBody>
      </p:sp>
      <p:sp>
        <p:nvSpPr>
          <p:cNvPr id="10551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1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明确企业的使命和价值观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确定企业的社会责任目标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1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制定具体的社会责任行动计划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1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1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1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建立社会责任管理体系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加强内部管理，提高员工素质</a:t>
            </a:r>
            <a:endParaRPr altLang="en-US" lang="zh-CN"/>
          </a:p>
        </p:txBody>
      </p:sp>
      <p:sp>
        <p:nvSpPr>
          <p:cNvPr id="105542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加强内部管理：建立完善的企业内部管理制度，确保企业运营的规范性和可持续性。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提高员工素质：通过培训和教育，提高员工的环保意识和社会责任意识，使其成为企业履行社会责任的重要力量。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2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推动绿色生产：采用环保的生产方式和材料，减少对环境的污染和破坏，提高企业的环保水平。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3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参与社会公益事业：积极投身社会公益事业，回馈社会，提高企业的社会形象和声誉。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积极参与公益事业，回馈社会</a:t>
            </a:r>
            <a:endParaRPr altLang="en-US" lang="zh-CN"/>
          </a:p>
        </p:txBody>
      </p:sp>
      <p:sp>
        <p:nvSpPr>
          <p:cNvPr id="10557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推动环保事业：企业可以积极推动环保事业的发展，通过减少污染、节约能源等方式保护环境。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参与慈善捐赠：企业可以通过捐赠资金、物资等方式支持公益事业，帮助弱势群体和贫困地区改善生活条件。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开展志愿服务：企业可以组织员工参与志愿服务活动，为社会提供帮助和支持。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7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57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关注员工福利：企业可以关注员工的福利和健康状况，为员工提供更好的工作环境和福利待遇。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推动绿色生产，减少环境影响</a:t>
            </a:r>
            <a:endParaRPr altLang="en-US" lang="zh-CN"/>
          </a:p>
        </p:txBody>
      </p:sp>
      <p:sp>
        <p:nvSpPr>
          <p:cNvPr id="10560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60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实施绿色生产：采用环保技术和设备，减少生产过程中的污染排放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优化产品设计：考虑产品的环保性能和可回收性，降低对环境的影响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推广循环经济：实现资源的高效利用和循环利用，降低资源消耗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60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加强环境监管：建立完善的环境管理制度，确保企业生产符合环保要求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4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实现企业可持续发展的措施</a:t>
            </a:r>
            <a:endParaRPr altLang="en-US" lang="zh-CN"/>
          </a:p>
        </p:txBody>
      </p:sp>
      <p:sp>
        <p:nvSpPr>
          <p:cNvPr id="105634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创新驱动，提高核心竞争力</a:t>
            </a:r>
            <a:endParaRPr altLang="en-US" lang="zh-CN"/>
          </a:p>
        </p:txBody>
      </p:sp>
      <p:sp>
        <p:nvSpPr>
          <p:cNvPr id="10570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优化资源配置，降低环境影响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创新驱动，提高核心竞争力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强化社会责任意识，关注员工福利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推动绿色发展，促进循环经济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优化资源配置，降低成本</a:t>
            </a:r>
            <a:endParaRPr altLang="en-US" lang="zh-CN"/>
          </a:p>
        </p:txBody>
      </p:sp>
      <p:sp>
        <p:nvSpPr>
          <p:cNvPr id="10573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3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3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优化资源配置：合理规划和管理企业资源，提高资源利用效率，降低资源消耗和浪费。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3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3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降低成本：通过改进生产工艺、提高生产效率、降低采购成本等方式，降低企业运营成本，提高盈利能力。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创新技术：积极投入研发，引进先进技术，推动技术创新和产业升级，提高企业核心竞争力。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4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74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绿色发展：注重环境保护和可持续发展，推广绿色生产，减少污染排放，提高企业社会形象和品牌价值。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9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加强供应链管理，实现共赢</a:t>
            </a:r>
            <a:endParaRPr altLang="en-US" lang="zh-CN"/>
          </a:p>
        </p:txBody>
      </p:sp>
      <p:sp>
        <p:nvSpPr>
          <p:cNvPr id="10576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加强供应链管理：建立稳定的供应链合作关系，确保原材料和零部件的供应稳定、可靠，降低生产成本和风险。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实现共赢：与供应商建立长期、互利的合作关系，共同应对市场挑战，实现共赢。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推动绿色供应链：推广环保理念，采用环保材料和生产工艺，减少生产过程中的环境污染，提高产品环保性能。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7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强化供应链风险管理：建立完善的供应链风险管理体系，及时识别和应对潜在的供应链风险，确保企业稳定运营。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推动绿色发展，提高环保意识</a:t>
            </a:r>
            <a:endParaRPr altLang="en-US" lang="zh-CN"/>
          </a:p>
        </p:txBody>
      </p:sp>
      <p:sp>
        <p:nvSpPr>
          <p:cNvPr id="10579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推动绿色发展：采用环保的生产方式，减少对环境的污染和破坏，提高资源利用效率，实现可持续发展。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提高环保意识：加强员工环保意识培训，提高员工环保意识，形成全员参与环保的良好氛围。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加强技术创新：通过技术创新，提高产品质量和生产效率，降低能源消耗和排放，实现可持续发展。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0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80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建立绿色供应链：与供应商合作，推动绿色供应链建设，确保供应商符合环保要求，共同实现可持续发展。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01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3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企业社会责任与可持续发展的实践案例</a:t>
            </a:r>
            <a:endParaRPr altLang="en-US" lang="zh-CN"/>
          </a:p>
        </p:txBody>
      </p:sp>
      <p:sp>
        <p:nvSpPr>
          <p:cNvPr id="10583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4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国内外优秀企业的社会责任实践</a:t>
            </a:r>
            <a:endParaRPr altLang="en-US" lang="zh-CN"/>
          </a:p>
        </p:txBody>
      </p:sp>
      <p:sp>
        <p:nvSpPr>
          <p:cNvPr id="1059042" name="Rectangle 6"/>
          <p:cNvSpPr/>
          <p:nvPr>
            <p:custDataLst>
              <p:tags r:id="rId1"/>
            </p:custDataLst>
          </p:nvPr>
        </p:nvSpPr>
        <p:spPr>
          <a:xfrm>
            <a:off x="810568" y="1789832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9044" name="Rectangle 6"/>
          <p:cNvSpPr/>
          <p:nvPr>
            <p:custDataLst>
              <p:tags r:id="rId2"/>
            </p:custDataLst>
          </p:nvPr>
        </p:nvSpPr>
        <p:spPr>
          <a:xfrm>
            <a:off x="810568" y="2925278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9046" name="Rectangle 6"/>
          <p:cNvSpPr/>
          <p:nvPr>
            <p:custDataLst>
              <p:tags r:id="rId3"/>
            </p:custDataLst>
          </p:nvPr>
        </p:nvSpPr>
        <p:spPr>
          <a:xfrm>
            <a:off x="810568" y="4061360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9048" name="Rectangle 6"/>
          <p:cNvSpPr/>
          <p:nvPr>
            <p:custDataLst>
              <p:tags r:id="rId4"/>
            </p:custDataLst>
          </p:nvPr>
        </p:nvSpPr>
        <p:spPr>
          <a:xfrm>
            <a:off x="810568" y="5196807"/>
            <a:ext cx="10767313" cy="753598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9050" name="矩形: 圆角 26"/>
          <p:cNvSpPr/>
          <p:nvPr>
            <p:custDataLst>
              <p:tags r:id="rId5"/>
            </p:custDataLst>
          </p:nvPr>
        </p:nvSpPr>
        <p:spPr>
          <a:xfrm>
            <a:off x="608400" y="2922735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9052" name="矩形: 圆角 27"/>
          <p:cNvSpPr/>
          <p:nvPr>
            <p:custDataLst>
              <p:tags r:id="rId6"/>
            </p:custDataLst>
          </p:nvPr>
        </p:nvSpPr>
        <p:spPr>
          <a:xfrm>
            <a:off x="608400" y="1787289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9054" name="矩形: 圆角 28"/>
          <p:cNvSpPr/>
          <p:nvPr>
            <p:custDataLst>
              <p:tags r:id="rId7"/>
            </p:custDataLst>
          </p:nvPr>
        </p:nvSpPr>
        <p:spPr>
          <a:xfrm>
            <a:off x="608400" y="5193628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59056" name="矩形: 圆角 29"/>
          <p:cNvSpPr/>
          <p:nvPr>
            <p:custDataLst>
              <p:tags r:id="rId8"/>
            </p:custDataLst>
          </p:nvPr>
        </p:nvSpPr>
        <p:spPr>
          <a:xfrm>
            <a:off x="608400" y="4058181"/>
            <a:ext cx="1967215" cy="759610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59058" name="正文"/>
          <p:cNvSpPr txBox="1"/>
          <p:nvPr>
            <p:custDataLst>
              <p:tags r:id="rId9"/>
            </p:custDataLst>
          </p:nvPr>
        </p:nvSpPr>
        <p:spPr>
          <a:xfrm>
            <a:off x="2793467" y="1794282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国内优秀企业的社会责任实践：介绍国内一些在社会责任和可持续发展方面表现优秀的企业，如阿里巴巴、腾讯等，阐述他们在环境保护、公益事业等方面的贡献和成果。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060" name="标题"/>
          <p:cNvSpPr txBox="1"/>
          <p:nvPr>
            <p:custDataLst>
              <p:tags r:id="rId10"/>
            </p:custDataLst>
          </p:nvPr>
        </p:nvSpPr>
        <p:spPr>
          <a:xfrm>
            <a:off x="712027" y="1794282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9062" name="正文"/>
          <p:cNvSpPr txBox="1"/>
          <p:nvPr>
            <p:custDataLst>
              <p:tags r:id="rId11"/>
            </p:custDataLst>
          </p:nvPr>
        </p:nvSpPr>
        <p:spPr>
          <a:xfrm>
            <a:off x="2793467" y="2929728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国外优秀企业的社会责任实践：介绍一些国际知名企业在社会责任和可持续发展方面的实践案例，如联合利华、可口可乐等，阐述他们在全球范围内的社会责任行动和成果。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064" name="标题"/>
          <p:cNvSpPr txBox="1"/>
          <p:nvPr>
            <p:custDataLst>
              <p:tags r:id="rId12"/>
            </p:custDataLst>
          </p:nvPr>
        </p:nvSpPr>
        <p:spPr>
          <a:xfrm>
            <a:off x="712027" y="2929728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9066" name="正文"/>
          <p:cNvSpPr txBox="1"/>
          <p:nvPr>
            <p:custDataLst>
              <p:tags r:id="rId13"/>
            </p:custDataLst>
          </p:nvPr>
        </p:nvSpPr>
        <p:spPr>
          <a:xfrm>
            <a:off x="2793467" y="4065175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优秀企业社会责任实践的启示：总结国内外优秀企业的社会责任实践案例，阐述这些实践对企业和社会的影响和启示，提出企业应该如何更好地履行社会责任和实现可持续发展。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068" name="标题"/>
          <p:cNvSpPr txBox="1"/>
          <p:nvPr>
            <p:custDataLst>
              <p:tags r:id="rId14"/>
            </p:custDataLst>
          </p:nvPr>
        </p:nvSpPr>
        <p:spPr>
          <a:xfrm>
            <a:off x="712027" y="4065175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9070" name="正文"/>
          <p:cNvSpPr txBox="1"/>
          <p:nvPr>
            <p:custDataLst>
              <p:tags r:id="rId15"/>
            </p:custDataLst>
          </p:nvPr>
        </p:nvSpPr>
        <p:spPr>
          <a:xfrm>
            <a:off x="2793467" y="5200621"/>
            <a:ext cx="8641705" cy="745500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企业社会责任与可持续发展的未来趋势：分析当前企业社会责任和可持续发展的趋势，探讨未来企业应该如何适应这些趋势，提出一些前瞻性的建议和思考。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9072" name="标题"/>
          <p:cNvSpPr txBox="1"/>
          <p:nvPr>
            <p:custDataLst>
              <p:tags r:id="rId16"/>
            </p:custDataLst>
          </p:nvPr>
        </p:nvSpPr>
        <p:spPr>
          <a:xfrm>
            <a:off x="712027" y="5200621"/>
            <a:ext cx="1760672" cy="745499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可持续发展领域的成功案例</a:t>
            </a:r>
            <a:endParaRPr altLang="en-US" lang="zh-CN"/>
          </a:p>
        </p:txBody>
      </p:sp>
      <p:sp>
        <p:nvSpPr>
          <p:cNvPr id="10593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3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9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93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京东：打造绿色供应链，推广环保包装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3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特斯拉：推动电动汽车普及，减少交通碳排放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3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阿里巴巴：推动绿色物流，减少碳排放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93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腾讯：投资可再生能源，推动清洁能源发展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企业社会责任与可持续发展相结合的实践案例</a:t>
            </a:r>
            <a:endParaRPr altLang="en-US" lang="zh-CN"/>
          </a:p>
        </p:txBody>
      </p:sp>
      <p:sp>
        <p:nvSpPr>
          <p:cNvPr id="10596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7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7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8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8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案例名称：宝洁公司的可持续包装计划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6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案例名称：耐克公司的可持续供应链计划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6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9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9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6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0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0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97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案例名称：星巴克的可持续咖啡计划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97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案例名称：联合利华公司的可持续农业计划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未来展望与挑战</a:t>
            </a:r>
            <a:endParaRPr altLang="en-US" lang="zh-CN"/>
          </a:p>
        </p:txBody>
      </p:sp>
      <p:sp>
        <p:nvSpPr>
          <p:cNvPr id="10599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7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企业社会责任与可持续发展的未来趋势</a:t>
            </a:r>
            <a:endParaRPr altLang="en-US" lang="zh-CN"/>
          </a:p>
        </p:txBody>
      </p:sp>
      <p:sp>
        <p:nvSpPr>
          <p:cNvPr id="10607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607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可持续发展成为企业核心竞争力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绿色低碳成为企业社会责任的核心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数字化转型助力企业社会责任与可持续发展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7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607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跨界合作推动企业社会责任与可持续发展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4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面临的挑战与机遇</a:t>
            </a:r>
            <a:endParaRPr altLang="en-US" lang="zh-CN"/>
          </a:p>
        </p:txBody>
      </p:sp>
      <p:sp>
        <p:nvSpPr>
          <p:cNvPr id="10610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挑战：环保法规的严格、消费者对可持续发展的要求提高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机遇：政府对环保产业的支持、市场需求对可持续产品的需求增加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应对策略：加强技术创新、提高资源利用效率、加强品牌形象建设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0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未来展望：推动绿色生产、实现可持续发展、为人类创造更加美好的未来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3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企业如何应对未来挑战，实现可持续发展</a:t>
            </a:r>
            <a:endParaRPr altLang="en-US" lang="zh-CN"/>
          </a:p>
        </p:txBody>
      </p:sp>
      <p:sp>
        <p:nvSpPr>
          <p:cNvPr id="1061340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适应政策变化：关注政策动态，及时调整企业战略，确保合规经营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42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创新技术：加大研发投入，推动技术创新，提高生产效率和资源利用效率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44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绿色发展：推广绿色生产，减少环境污染，提高企业环保意识和社会责任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46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人才培养：加强员工培训，提高员工素质和技能水平，为企业可持续发展提供人才保障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1348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合作共赢：加强与政府、行业协会、其他企业的合作，共同应对未来挑战，实现可持续发展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634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636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7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1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2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3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4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5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1_6*l_h_i*1_6_1"/>
  <p:tag name="KSO_WM_TEMPLATE_CATEGORY" val="diagram"/>
  <p:tag name="KSO_WM_TEMPLATE_INDEX" val="2023171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1"/>
  <p:tag name="KSO_WM_UNIT_FILL_FORE_SCHEMECOLOR_INDEX" val="5"/>
  <p:tag name="KSO_WM_UNIT_FILL_FORE_SCHEMECOLOR_INDEX_BRIGHTNESS" val="-0.7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-0.69999998807907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3"/>
  <p:tag name="KSO_WM_UNIT_ID" val="diagram20231711_6*l_h_i*1_1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1711_6*l_h_i*1_1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1_6*l_h_f*1_1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1_6*l_h_a*1_1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3"/>
  <p:tag name="KSO_WM_UNIT_ID" val="diagram20231711_6*l_h_i*1_2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1711_6*l_h_i*1_2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1_6*l_h_f*1_2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1_6*l_h_a*1_2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3"/>
  <p:tag name="KSO_WM_UNIT_ID" val="diagram20231711_6*l_h_i*1_3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1711_6*l_h_i*1_3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1_6*l_h_f*1_3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1_6*l_h_a*1_3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3"/>
  <p:tag name="KSO_WM_UNIT_ID" val="diagram20231711_6*l_h_i*1_4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2"/>
  <p:tag name="KSO_WM_UNIT_ID" val="diagram20231711_6*l_h_i*1_4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11_6*l_h_f*1_4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11_6*l_h_a*1_4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3"/>
  <p:tag name="KSO_WM_UNIT_ID" val="diagram20231711_6*l_h_i*1_5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5_2"/>
  <p:tag name="KSO_WM_UNIT_ID" val="diagram20231711_6*l_h_i*1_5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11_6*l_h_f*1_5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11_6*l_h_a*1_5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3"/>
  <p:tag name="KSO_WM_UNIT_ID" val="diagram20231711_6*l_h_i*1_6_3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9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6_2"/>
  <p:tag name="KSO_WM_UNIT_ID" val="diagram20231711_6*l_h_i*1_6_2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UNIT_COLOR_SCHEME_SHAPE_ID" val="10"/>
  <p:tag name="KSO_WM_UNIT_COLOR_SCHEME_PARENT_PAGE" val="0_1"/>
  <p:tag name="KSO_WM_UNIT_DECOLORIZATION" val="1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solid&quot;:{&quot;brightness&quot;:0,&quot;colorType&quot;:1,&quot;foreColorIndex&quot;:14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711_6*l_h_f*1_6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711_6*l_h_a*1_6_1"/>
  <p:tag name="KSO_WM_TEMPLATE_CATEGORY" val="diagram"/>
  <p:tag name="KSO_WM_TEMPLATE_INDEX" val="2023171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5.45,&quot;width&quot;:404.900000000000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3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3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8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20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21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,&quot;width&quot;:862.71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71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72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96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2023-12-19T21:17:39Z</dcterms:created>
  <dcterms:modified xsi:type="dcterms:W3CDTF">2023-12-19T21:17:39Z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9f1bfce961714b9984a050e2558da3b8_21</vt:lpwstr>
  </property>
</Properties>
</file>