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</p:sldMasterIdLst>
  <p:sldIdLst>
    <p:sldId id="389" r:id="rId3"/>
    <p:sldId id="392" r:id="rId4"/>
    <p:sldId id="395" r:id="rId5"/>
    <p:sldId id="398" r:id="rId6"/>
    <p:sldId id="401" r:id="rId7"/>
    <p:sldId id="404" r:id="rId8"/>
    <p:sldId id="407" r:id="rId9"/>
    <p:sldId id="410" r:id="rId10"/>
    <p:sldId id="413" r:id="rId11"/>
    <p:sldId id="416" r:id="rId12"/>
    <p:sldId id="419" r:id="rId13"/>
    <p:sldId id="422" r:id="rId14"/>
  </p:sldIdLst>
  <p:sldSz cx="12192000" cy="6858000"/>
  <p:notesSz cx="6858000" cy="9144000"/>
  <p:custDataLst>
    <p:tags r:id="rId1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p="http://schemas.openxmlformats.org/presentationml/2006/main">
  <p:cmAuthor id="1" name="Epo ch" initials="Ec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454E"/>
    <a:srgbClr val="016C90"/>
    <a:srgbClr val="D5DEE3"/>
    <a:srgbClr val="01D5E3"/>
    <a:srgbClr val="FA5856"/>
    <a:srgbClr val="89DB2F"/>
    <a:srgbClr val="7C9EFF"/>
    <a:srgbClr val="9D2A23"/>
    <a:srgbClr val="8122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4" d="100"/>
          <a:sy n="64" d="100"/>
        </p:scale>
        <p:origin x="680" y="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slideMaster" Target="slideMasters/slideMaster1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45085"/>
            <a:ext cx="12192000" cy="6767830"/>
          </a:xfrm>
          <a:prstGeom prst="rect">
            <a:avLst/>
          </a:prstGeom>
          <a:noFill/>
          <a:ln w="76200">
            <a:solidFill>
              <a:srgbClr val="016C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4.png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pn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pn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pn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.png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9.pn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0.pn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1.pn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2.png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3.png" /><Relationship Id="rId3" Type="http://schemas.openxmlformats.org/officeDocument/2006/relationships/image" Target="../media/image3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图片 1">
            <a:extLst>
              <a:ext uri="{FF2B5EF4-FFF2-40B4-BE49-F238E27FC236}">
                <a16:creationId xmlns:a16="http://schemas.microsoft.com/office/drawing/2014/main" id="{C57C2E1A-6A93-4266-A463-BE93E87883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097"/>
          <a:stretch>
            <a:fillRect/>
          </a:stretch>
        </p:blipFill>
        <p:spPr bwMode="auto">
          <a:xfrm>
            <a:off x="1515533" y="3540195"/>
            <a:ext cx="9160934" cy="813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50" name="图片 1">
            <a:extLst>
              <a:ext uri="{FF2B5EF4-FFF2-40B4-BE49-F238E27FC236}">
                <a16:creationId xmlns:a16="http://schemas.microsoft.com/office/drawing/2014/main" id="{4EC027F0-7763-43EC-A784-87DCEFBF63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92351" y="425451"/>
            <a:ext cx="7607300" cy="5666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9EA8B931-5D39-434F-B949-1B73C70C57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3904223" y="1942737"/>
            <a:ext cx="811908" cy="646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BB7AE324-54A4-4567-BE48-07B4FFCBA5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6120521" y="1947463"/>
            <a:ext cx="811908" cy="646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EDDB9B8B-4193-4327-9320-C83B66D43A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8851906" y="1881304"/>
            <a:ext cx="1147424" cy="646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B323BF96-E442-4133-8362-29C752DFDB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3667943" y="2698829"/>
            <a:ext cx="1147424" cy="646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6A861F9E-D364-4BBE-AD20-7819EC4F3A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6342623" y="2698829"/>
            <a:ext cx="991480" cy="646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2AF51EC5-4299-4CD7-8BCE-1BFA074B1F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8313192" y="2675201"/>
            <a:ext cx="991480" cy="646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A560F813-AD54-489C-BC15-2B3025F089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3559255" y="3790439"/>
            <a:ext cx="991480" cy="646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CADB5AA7-5934-47AD-87DD-FE521E50FF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5761376" y="3837695"/>
            <a:ext cx="991480" cy="646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7F32805C-2B43-4B1A-B6F3-8EB7E4EB35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8190326" y="3828244"/>
            <a:ext cx="991480" cy="646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170B2D85-6DE5-4C5E-AFA0-D4AF9813DC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3597059" y="5227016"/>
            <a:ext cx="1175779" cy="646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B3DD3696-9B73-4ACA-89F3-8969F361DD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5865338" y="5227015"/>
            <a:ext cx="1194680" cy="646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851F03B0-E787-49B8-AEFA-1F7702959A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8275386" y="5208113"/>
            <a:ext cx="991480" cy="646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074" name="图片 1">
            <a:extLst>
              <a:ext uri="{FF2B5EF4-FFF2-40B4-BE49-F238E27FC236}">
                <a16:creationId xmlns:a16="http://schemas.microsoft.com/office/drawing/2014/main" id="{E781EFEC-776E-4E65-A1CF-33BF30B75F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33084" y="1691217"/>
            <a:ext cx="7558616" cy="323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C298DC98-6F05-4ECB-9DEC-9C7F19750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3734103" y="2594867"/>
            <a:ext cx="991480" cy="646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C9AFD5F6-F4B8-4570-B404-92643D7A47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8048559" y="2646849"/>
            <a:ext cx="991480" cy="646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D71FE57E-24BF-427F-9D24-64A32572A0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3890047" y="3506904"/>
            <a:ext cx="991480" cy="646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136A8B63-B44C-47D2-94DC-68F935A093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8039108" y="3506904"/>
            <a:ext cx="991480" cy="646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1453599-0FAE-4096-A333-680A965167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3483647" y="4281898"/>
            <a:ext cx="991480" cy="646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1107DEFA-F0C4-4B90-B0DE-B47A26F0A7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8133619" y="4338606"/>
            <a:ext cx="1166325" cy="646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098" name="图片 1">
            <a:extLst>
              <a:ext uri="{FF2B5EF4-FFF2-40B4-BE49-F238E27FC236}">
                <a16:creationId xmlns:a16="http://schemas.microsoft.com/office/drawing/2014/main" id="{F5117F90-B3EA-4AD2-B593-38F0DDD3D0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92867" y="793751"/>
            <a:ext cx="7550151" cy="4976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8D31ED44-438F-4445-8B1F-ABDA793F57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3960931" y="1498532"/>
            <a:ext cx="991480" cy="646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946FC03E-F7D4-4381-B070-4F5AFB20EA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4003460" y="2278254"/>
            <a:ext cx="991480" cy="646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83EA6C62-81B5-44BD-83EC-8959B0B4CC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7755573" y="1550513"/>
            <a:ext cx="991480" cy="646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AAF33A36-2CD8-41F4-99BC-4C8BC527C0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7798103" y="2330235"/>
            <a:ext cx="991480" cy="646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A0FF27AA-3389-4DE3-8284-F7C16AAC1A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3738828" y="2939835"/>
            <a:ext cx="991480" cy="646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AC8DC4C8-9798-46F4-9F37-03B9AEB68A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3781358" y="3719556"/>
            <a:ext cx="991480" cy="646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28DEFFC9-A7EC-4A91-83E2-69BB80F16F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8124168" y="2949285"/>
            <a:ext cx="991480" cy="646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917996DB-4E68-4892-9CF1-A8DB023C69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8166698" y="3729007"/>
            <a:ext cx="991480" cy="646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3329BBC3-5199-4A7B-AD3C-8D57030A6A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4211387" y="4338606"/>
            <a:ext cx="991480" cy="646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B64563E0-8DCA-4740-8493-B5E488C8CA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4253916" y="5118328"/>
            <a:ext cx="991480" cy="646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3448BCBA-68D8-42AB-8135-B3FAA0F150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7576000" y="4348057"/>
            <a:ext cx="991480" cy="646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B4F83FAE-1CC6-4E0E-B4B4-2F0F6BF9B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7618530" y="5127778"/>
            <a:ext cx="991480" cy="646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122" name="图片 1">
            <a:extLst>
              <a:ext uri="{FF2B5EF4-FFF2-40B4-BE49-F238E27FC236}">
                <a16:creationId xmlns:a16="http://schemas.microsoft.com/office/drawing/2014/main" id="{03841754-FE61-487E-9A92-130112CD63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66384" y="1513417"/>
            <a:ext cx="8259234" cy="3831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B5A533F2-0F2B-47D9-B6D2-20C3E3A1AA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4858792" y="2717732"/>
            <a:ext cx="991480" cy="646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56A05481-A8B1-4F57-A5FC-1CC3272C87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8048559" y="2731909"/>
            <a:ext cx="991480" cy="646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6D329A8E-B566-4ED3-A740-7E93665E0C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2973286" y="3771536"/>
            <a:ext cx="991480" cy="646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B9D33E03-713C-4D31-841E-7BAA7C7379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5354979" y="3875499"/>
            <a:ext cx="991480" cy="646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EE50597-1256-4F7F-839C-7D46803921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8313193" y="3960560"/>
            <a:ext cx="991480" cy="646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146" name="图片 1">
            <a:extLst>
              <a:ext uri="{FF2B5EF4-FFF2-40B4-BE49-F238E27FC236}">
                <a16:creationId xmlns:a16="http://schemas.microsoft.com/office/drawing/2014/main" id="{6C2CFE18-0E97-42B1-8AFA-B8DBF1E041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92867" y="1267884"/>
            <a:ext cx="7806267" cy="4322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EBAAC0EB-EB31-4434-813D-1FEE817FFE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2685025" y="2226271"/>
            <a:ext cx="991480" cy="1062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2A1F087B-0097-4DA0-BB8B-B4A00DB135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7939870" y="2434198"/>
            <a:ext cx="1265561" cy="646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170" name="图片 1">
            <a:extLst>
              <a:ext uri="{FF2B5EF4-FFF2-40B4-BE49-F238E27FC236}">
                <a16:creationId xmlns:a16="http://schemas.microsoft.com/office/drawing/2014/main" id="{28F68279-B1B9-4672-9EB5-B766F1C15D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05567" y="1670051"/>
            <a:ext cx="7780867" cy="351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BE9400A7-56CE-4A57-AB2E-BAD64863AC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7854808" y="2443648"/>
            <a:ext cx="1133247" cy="646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264A59B-EB2E-473C-9306-51A85BAF84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6697040" y="3251723"/>
            <a:ext cx="1133247" cy="646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5205D7A4-BB76-48AC-9B38-8EDC7915A8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4636687" y="4102327"/>
            <a:ext cx="1133247" cy="1209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194" name="图片 1">
            <a:extLst>
              <a:ext uri="{FF2B5EF4-FFF2-40B4-BE49-F238E27FC236}">
                <a16:creationId xmlns:a16="http://schemas.microsoft.com/office/drawing/2014/main" id="{77A6E217-1B87-49FB-92C8-0FD493E8B0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03451" y="1441451"/>
            <a:ext cx="7785100" cy="397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7ADCE8FF-EE78-4359-B966-68486C2421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3469468" y="3124132"/>
            <a:ext cx="1133247" cy="646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27602158-DF4A-48BF-8F82-71837CD92A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7868984" y="2996541"/>
            <a:ext cx="1133247" cy="1039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99F6224C-2EB5-44D9-B000-8AE46B8DB1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2651943" y="4253547"/>
            <a:ext cx="1133247" cy="1180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9DFE2E3C-9C38-42E7-8759-39249D77D9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5260464" y="4480375"/>
            <a:ext cx="1133247" cy="646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218" name="图片 1">
            <a:extLst>
              <a:ext uri="{FF2B5EF4-FFF2-40B4-BE49-F238E27FC236}">
                <a16:creationId xmlns:a16="http://schemas.microsoft.com/office/drawing/2014/main" id="{5C90CF40-2696-4E96-B808-C61F924BE8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75933" y="1940984"/>
            <a:ext cx="7840134" cy="2976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CEF2CA3C-B2CC-414D-A8FE-9AD35508AF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4906046" y="2698829"/>
            <a:ext cx="811909" cy="646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0AA17046-1583-47D4-B230-0625FA459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4844614" y="3497454"/>
            <a:ext cx="811909" cy="646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888FFCD2-3376-4376-9913-1CCAA45D71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3426939" y="4281898"/>
            <a:ext cx="1497117" cy="646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42" name="图片 1">
            <a:extLst>
              <a:ext uri="{FF2B5EF4-FFF2-40B4-BE49-F238E27FC236}">
                <a16:creationId xmlns:a16="http://schemas.microsoft.com/office/drawing/2014/main" id="{2508653B-9BEC-4F72-AA41-5E30C91F23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41551" y="1479551"/>
            <a:ext cx="7708900" cy="389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EFB1C255-6E99-4117-8D30-1FC9D92370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4820984" y="3284801"/>
            <a:ext cx="811909" cy="1100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57D81495-12B4-428A-8D40-24E76392D8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4849339" y="4626866"/>
            <a:ext cx="811909" cy="646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7AE02C12-D2B8-47FD-80E7-570A73131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6059087" y="2547611"/>
            <a:ext cx="811909" cy="646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600D20B9-E614-4AC0-AD48-AF67B49FF1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6040186" y="4560708"/>
            <a:ext cx="811909" cy="646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65791A8D-45E0-48F6-89EB-2F22B552A7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7183775" y="2575964"/>
            <a:ext cx="1076540" cy="646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D8B182FC-C95B-44FA-B099-DD343D0D9B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7353897" y="3379313"/>
            <a:ext cx="811909" cy="1015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62C3EF15-6C81-431B-9F9E-167C2AEA9D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8677060" y="3417117"/>
            <a:ext cx="811909" cy="968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656B8DB1-FF3B-4850-9760-3ABFEDE17E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8506938" y="4541806"/>
            <a:ext cx="1123796" cy="646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266" name="图片 1">
            <a:extLst>
              <a:ext uri="{FF2B5EF4-FFF2-40B4-BE49-F238E27FC236}">
                <a16:creationId xmlns:a16="http://schemas.microsoft.com/office/drawing/2014/main" id="{4D5F6253-B24A-407D-BED6-4BDCE4C638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46300" y="1479551"/>
            <a:ext cx="7899400" cy="389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D18DABB9-6863-4B04-87E1-52F19D73D9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3403309" y="3057972"/>
            <a:ext cx="586528" cy="467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6897F316-E6D9-45B5-AD09-A3F5FA37AF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7651607" y="3166660"/>
            <a:ext cx="586528" cy="467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57B0EC01-2A87-455C-8D35-3C09E52518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3521449" y="4546531"/>
            <a:ext cx="586528" cy="467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489FFAE-F2AD-4BFD-A459-BF51B01BD9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8303737" y="4584336"/>
            <a:ext cx="586528" cy="467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290" name="图片 1">
            <a:extLst>
              <a:ext uri="{FF2B5EF4-FFF2-40B4-BE49-F238E27FC236}">
                <a16:creationId xmlns:a16="http://schemas.microsoft.com/office/drawing/2014/main" id="{D944E297-16D2-4475-8206-53B2F6CAB5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72167" y="1557867"/>
            <a:ext cx="8847667" cy="3742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42B14E76-45B4-4333-8302-73F450E929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1" t="87886"/>
          <a:stretch>
            <a:fillRect/>
          </a:stretch>
        </p:blipFill>
        <p:spPr bwMode="auto">
          <a:xfrm>
            <a:off x="1928927" y="3899126"/>
            <a:ext cx="7248152" cy="1520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688C98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0</Paragraphs>
  <Slides>12</Slides>
  <Notes>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3">
      <vt:lpstr>1_Office 主题​​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PowerPoint 演示文稿</dc:title>
  <dc:creator>Epo ch</dc:creator>
  <cp:lastModifiedBy>天天向上</cp:lastModifiedBy>
  <cp:revision>11</cp:revision>
  <dcterms:created xsi:type="dcterms:W3CDTF">2020-01-19T08:13:00Z</dcterms:created>
  <dcterms:modified xsi:type="dcterms:W3CDTF">2023-07-23T07:11:28Z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71D3F8F922EA4E2487E9AA7FF49E35B2</vt:lpwstr>
  </property>
  <property fmtid="{D5CDD505-2E9C-101B-9397-08002B2CF9AE}" pid="3" name="KSOProductBuildVer">
    <vt:lpwstr>2052-11.1.0.11365</vt:lpwstr>
  </property>
  <property fmtid="{D5CDD505-2E9C-101B-9397-08002B2CF9AE}" pid="4" name="KSOTemplateUUID">
    <vt:lpwstr>v1.0_mb_gdCjiisvr0+xcq4hl+IpOw==</vt:lpwstr>
  </property>
</Properties>
</file>