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8479" r:id="rId1"/>
    <p:sldMasterId id="2147488516" r:id="rId2"/>
  </p:sldMasterIdLst>
  <p:notesMasterIdLst>
    <p:notesMasterId r:id="rId3"/>
  </p:notesMasterIdLst>
  <p:sldIdLst>
    <p:sldId id="2526" r:id="rId4"/>
    <p:sldId id="2531" r:id="rId5"/>
    <p:sldId id="2535" r:id="rId6"/>
    <p:sldId id="2538" r:id="rId7"/>
    <p:sldId id="2541" r:id="rId8"/>
    <p:sldId id="2544" r:id="rId9"/>
    <p:sldId id="2547" r:id="rId10"/>
    <p:sldId id="2550" r:id="rId11"/>
    <p:sldId id="2553" r:id="rId12"/>
    <p:sldId id="2556" r:id="rId13"/>
    <p:sldId id="2559" r:id="rId14"/>
    <p:sldId id="2562" r:id="rId15"/>
    <p:sldId id="2565" r:id="rId16"/>
    <p:sldId id="2568" r:id="rId17"/>
    <p:sldId id="2571" r:id="rId18"/>
    <p:sldId id="2574" r:id="rId19"/>
    <p:sldId id="2577" r:id="rId20"/>
    <p:sldId id="2580" r:id="rId21"/>
    <p:sldId id="2583" r:id="rId22"/>
    <p:sldId id="2586" r:id="rId23"/>
    <p:sldId id="2589" r:id="rId24"/>
    <p:sldId id="2592" r:id="rId25"/>
    <p:sldId id="2595" r:id="rId26"/>
    <p:sldId id="2598" r:id="rId27"/>
    <p:sldId id="2601" r:id="rId28"/>
    <p:sldId id="2604" r:id="rId29"/>
    <p:sldId id="2607" r:id="rId30"/>
    <p:sldId id="2611" r:id="rId31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tableStyles" Target="tableStyles.xml"/><Relationship Id="rId33" Type="http://schemas.openxmlformats.org/officeDocument/2006/relationships/presProps" Target="presProps.xml"/><Relationship Id="rId34" Type="http://schemas.openxmlformats.org/officeDocument/2006/relationships/viewProps" Target="viewProps.xml"/><Relationship Id="rId35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28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1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5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55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5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7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4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6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7.xml"/><Relationship Id="rId2" Type="http://schemas.openxmlformats.org/officeDocument/2006/relationships/tags" Target="../tags/tag8.xml"/><Relationship Id="rId3" Type="http://schemas.openxmlformats.org/officeDocument/2006/relationships/tags" Target="../tags/tag9.xml"/><Relationship Id="rId4" Type="http://schemas.openxmlformats.org/officeDocument/2006/relationships/tags" Target="../tags/tag10.xml"/><Relationship Id="rId5" Type="http://schemas.openxmlformats.org/officeDocument/2006/relationships/tags" Target="../tags/tag11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2.xml"/><Relationship Id="rId2" Type="http://schemas.openxmlformats.org/officeDocument/2006/relationships/image" Target="../media/image2.png"/><Relationship Id="rId3" Type="http://schemas.openxmlformats.org/officeDocument/2006/relationships/tags" Target="../tags/tag13.xml"/><Relationship Id="rId4" Type="http://schemas.openxmlformats.org/officeDocument/2006/relationships/tags" Target="../tags/tag14.xml"/><Relationship Id="rId5" Type="http://schemas.openxmlformats.org/officeDocument/2006/relationships/tags" Target="../tags/tag15.xml"/><Relationship Id="rId6" Type="http://schemas.openxmlformats.org/officeDocument/2006/relationships/tags" Target="../tags/tag16.xml"/><Relationship Id="rId7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17.xml"/><Relationship Id="rId2" Type="http://schemas.openxmlformats.org/officeDocument/2006/relationships/image" Target="../media/image1.png"/><Relationship Id="rId3" Type="http://schemas.openxmlformats.org/officeDocument/2006/relationships/tags" Target="../tags/tag18.xml"/><Relationship Id="rId4" Type="http://schemas.openxmlformats.org/officeDocument/2006/relationships/tags" Target="../tags/tag19.xml"/><Relationship Id="rId5" Type="http://schemas.openxmlformats.org/officeDocument/2006/relationships/tags" Target="../tags/tag20.xml"/><Relationship Id="rId6" Type="http://schemas.openxmlformats.org/officeDocument/2006/relationships/tags" Target="../tags/tag21.xml"/><Relationship Id="rId7" Type="http://schemas.openxmlformats.org/officeDocument/2006/relationships/tags" Target="../tags/tag22.xml"/><Relationship Id="rId8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tags" Target="../tags/tag24.xml"/><Relationship Id="rId3" Type="http://schemas.openxmlformats.org/officeDocument/2006/relationships/tags" Target="../tags/tag25.xml"/><Relationship Id="rId4" Type="http://schemas.openxmlformats.org/officeDocument/2006/relationships/tags" Target="../tags/tag26.xml"/><Relationship Id="rId5" Type="http://schemas.openxmlformats.org/officeDocument/2006/relationships/tags" Target="../tags/tag27.xml"/><Relationship Id="rId6" Type="http://schemas.openxmlformats.org/officeDocument/2006/relationships/tags" Target="../tags/tag28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tags" Target="../tags/tag30.xml"/><Relationship Id="rId3" Type="http://schemas.openxmlformats.org/officeDocument/2006/relationships/tags" Target="../tags/tag31.xml"/><Relationship Id="rId4" Type="http://schemas.openxmlformats.org/officeDocument/2006/relationships/tags" Target="../tags/tag32.xml"/><Relationship Id="rId5" Type="http://schemas.openxmlformats.org/officeDocument/2006/relationships/tags" Target="../tags/tag33.xml"/><Relationship Id="rId6" Type="http://schemas.openxmlformats.org/officeDocument/2006/relationships/tags" Target="../tags/tag34.xml"/><Relationship Id="rId7" Type="http://schemas.openxmlformats.org/officeDocument/2006/relationships/tags" Target="../tags/tag35.xml"/><Relationship Id="rId8" Type="http://schemas.openxmlformats.org/officeDocument/2006/relationships/tags" Target="../tags/tag36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37.xml"/><Relationship Id="rId2" Type="http://schemas.openxmlformats.org/officeDocument/2006/relationships/tags" Target="../tags/tag38.xml"/><Relationship Id="rId3" Type="http://schemas.openxmlformats.org/officeDocument/2006/relationships/tags" Target="../tags/tag39.xml"/><Relationship Id="rId4" Type="http://schemas.openxmlformats.org/officeDocument/2006/relationships/tags" Target="../tags/tag40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41.xml"/><Relationship Id="rId2" Type="http://schemas.openxmlformats.org/officeDocument/2006/relationships/tags" Target="../tags/tag42.xml"/><Relationship Id="rId3" Type="http://schemas.openxmlformats.org/officeDocument/2006/relationships/tags" Target="../tags/tag43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44.xml"/><Relationship Id="rId2" Type="http://schemas.openxmlformats.org/officeDocument/2006/relationships/tags" Target="../tags/tag45.xml"/><Relationship Id="rId3" Type="http://schemas.openxmlformats.org/officeDocument/2006/relationships/tags" Target="../tags/tag46.xml"/><Relationship Id="rId4" Type="http://schemas.openxmlformats.org/officeDocument/2006/relationships/tags" Target="../tags/tag47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48.xml"/><Relationship Id="rId2" Type="http://schemas.openxmlformats.org/officeDocument/2006/relationships/tags" Target="../tags/tag49.xml"/><Relationship Id="rId3" Type="http://schemas.openxmlformats.org/officeDocument/2006/relationships/tags" Target="../tags/tag50.xml"/><Relationship Id="rId4" Type="http://schemas.openxmlformats.org/officeDocument/2006/relationships/tags" Target="../tags/tag51.xml"/><Relationship Id="rId5" Type="http://schemas.openxmlformats.org/officeDocument/2006/relationships/tags" Target="../tags/tag52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53.xml"/><Relationship Id="rId2" Type="http://schemas.openxmlformats.org/officeDocument/2006/relationships/image" Target="../media/image3.png"/><Relationship Id="rId3" Type="http://schemas.openxmlformats.org/officeDocument/2006/relationships/tags" Target="../tags/tag54.xml"/><Relationship Id="rId4" Type="http://schemas.openxmlformats.org/officeDocument/2006/relationships/tags" Target="../tags/tag55.xml"/><Relationship Id="rId5" Type="http://schemas.openxmlformats.org/officeDocument/2006/relationships/tags" Target="../tags/tag56.xml"/><Relationship Id="rId6" Type="http://schemas.openxmlformats.org/officeDocument/2006/relationships/tags" Target="../tags/tag57.xml"/><Relationship Id="rId7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10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1506" y="0"/>
            <a:ext cx="12188988" cy="6858000"/>
          </a:xfrm>
          <a:prstGeom prst="rect"/>
        </p:spPr>
      </p:pic>
      <p:sp>
        <p:nvSpPr>
          <p:cNvPr id="1048668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838201" y="1018390"/>
            <a:ext cx="6911108" cy="1774346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60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670" name="副标题 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838201" y="3021580"/>
            <a:ext cx="6903960" cy="365125"/>
          </a:xfrm>
        </p:spPr>
        <p:txBody>
          <a:bodyPr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2" name="文本占位符 9"/>
          <p:cNvSpPr>
            <a:spLocks noGrp="1"/>
          </p:cNvSpPr>
          <p:nvPr>
            <p:ph type="body" sz="quarter" idx="13" hasCustomPrompt="1"/>
            <p:custDataLst>
              <p:tags r:id="rId5"/>
            </p:custDataLst>
          </p:nvPr>
        </p:nvSpPr>
        <p:spPr>
          <a:xfrm>
            <a:off x="838200" y="504000"/>
            <a:ext cx="6903960" cy="504000"/>
          </a:xfrm>
          <a:noFill/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sz="1100" lang="zh-CN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indent="0" lvl="0" marL="0">
              <a:lnSpc>
                <a:spcPct val="100000"/>
              </a:lnSpc>
              <a:buNone/>
            </a:pPr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74" name="文本占位符 23"/>
          <p:cNvSpPr>
            <a:spLocks noGrp="1"/>
          </p:cNvSpPr>
          <p:nvPr>
            <p:ph type="body" sz="quarter" idx="17" hasCustomPrompt="1"/>
            <p:custDataLst>
              <p:tags r:id="rId6"/>
            </p:custDataLst>
          </p:nvPr>
        </p:nvSpPr>
        <p:spPr>
          <a:xfrm>
            <a:off x="1119171" y="3534481"/>
            <a:ext cx="4992413" cy="504000"/>
          </a:xfrm>
        </p:spPr>
        <p:txBody>
          <a:bodyPr anchor="ctr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29" name="直接连接符 3"/>
          <p:cNvCxnSpPr>
            <a:cxnSpLocks/>
          </p:cNvCxnSpPr>
          <p:nvPr userDrawn="1">
            <p:custDataLst>
              <p:tags r:id="rId7"/>
            </p:custDataLst>
          </p:nvPr>
        </p:nvCxnSpPr>
        <p:spPr>
          <a:xfrm>
            <a:off x="893281" y="3677626"/>
            <a:ext cx="0" cy="242570"/>
          </a:xfrm>
          <a:prstGeom prst="line"/>
          <a:solidFill>
            <a:srgbClr val="21D29E"/>
          </a:solidFill>
          <a:ln w="50800" cap="rnd">
            <a:solidFill>
              <a:schemeClr val="accent1"/>
            </a:solidFill>
          </a:ln>
          <a:effectLst>
            <a:outerShdw algn="ctr" blurRad="63500" rotWithShape="0" sx="102000" sy="102000">
              <a:schemeClr val="accent1">
                <a:alpha val="3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78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8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8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9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12137" y="0"/>
            <a:ext cx="12167726" cy="6858000"/>
          </a:xfrm>
          <a:prstGeom prst="rect"/>
        </p:spPr>
      </p:pic>
      <p:sp>
        <p:nvSpPr>
          <p:cNvPr id="1048686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548293" y="5037135"/>
            <a:ext cx="5285241" cy="1081088"/>
          </a:xfrm>
          <a:noFill/>
        </p:spPr>
        <p:txBody>
          <a:bodyPr anchor="b">
            <a:normAutofit/>
          </a:bodyPr>
          <a:lstStyle>
            <a:lvl1pPr>
              <a:defRPr sz="5400">
                <a:gradFill>
                  <a:gsLst>
                    <a:gs pos="0">
                      <a:schemeClr val="tx1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688" name="日期占位符 6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0" name="页脚占位符 7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2" name="灯片编号占位符 8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10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1506" y="0"/>
            <a:ext cx="12188988" cy="6858000"/>
          </a:xfrm>
          <a:prstGeom prst="rect"/>
        </p:spPr>
      </p:pic>
      <p:sp>
        <p:nvSpPr>
          <p:cNvPr id="1048694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990691" y="2308321"/>
            <a:ext cx="7841673" cy="1152000"/>
          </a:xfrm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b"/>
          <a:lstStyle>
            <a:lvl1pPr algn="l">
              <a:defRPr sz="54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单击此处编辑母版标题</a:t>
            </a:r>
            <a:endParaRPr altLang="en-US" dirty="0" lang="zh-CN"/>
          </a:p>
        </p:txBody>
      </p:sp>
      <p:sp>
        <p:nvSpPr>
          <p:cNvPr id="1048696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8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0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02" name="文本占位符 7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971405" y="442221"/>
            <a:ext cx="7841673" cy="2174364"/>
          </a:xfrm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b">
            <a:normAutofit/>
          </a:bodyPr>
          <a:lstStyle>
            <a:lvl1pPr algn="l" indent="0" marL="0">
              <a:buNone/>
              <a:defRPr sz="7200" i="1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16200000" scaled="0"/>
                </a:gra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06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10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2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4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8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20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2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24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6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0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34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6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8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0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2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6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8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0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2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6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58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0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2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15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3072" y="0"/>
            <a:ext cx="12185855" cy="6858000"/>
          </a:xfrm>
          <a:prstGeom prst="rect"/>
        </p:spPr>
      </p:pic>
      <p:sp>
        <p:nvSpPr>
          <p:cNvPr id="1048764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845713" y="1288864"/>
            <a:ext cx="6892636" cy="1800000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66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766" name="文本占位符 9"/>
          <p:cNvSpPr>
            <a:spLocks noGrp="1"/>
          </p:cNvSpPr>
          <p:nvPr>
            <p:ph type="body" sz="quarter" idx="13" hasCustomPrompt="1"/>
            <p:custDataLst>
              <p:tags r:id="rId4"/>
            </p:custDataLst>
          </p:nvPr>
        </p:nvSpPr>
        <p:spPr>
          <a:xfrm>
            <a:off x="838200" y="324000"/>
            <a:ext cx="6892636" cy="504000"/>
          </a:xfrm>
          <a:noFill/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sz="11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768" name="文本占位符 23"/>
          <p:cNvSpPr>
            <a:spLocks noGrp="1"/>
          </p:cNvSpPr>
          <p:nvPr>
            <p:ph type="body" sz="quarter" idx="17" hasCustomPrompt="1"/>
            <p:custDataLst>
              <p:tags r:id="rId5"/>
            </p:custDataLst>
          </p:nvPr>
        </p:nvSpPr>
        <p:spPr>
          <a:xfrm>
            <a:off x="1163207" y="3307686"/>
            <a:ext cx="5785996" cy="504000"/>
          </a:xfrm>
        </p:spPr>
        <p:txBody>
          <a:bodyPr anchor="ctr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31" name="直接连接符 16"/>
          <p:cNvCxnSpPr>
            <a:cxnSpLocks/>
          </p:cNvCxnSpPr>
          <p:nvPr userDrawn="1">
            <p:custDataLst>
              <p:tags r:id="rId6"/>
            </p:custDataLst>
          </p:nvPr>
        </p:nvCxnSpPr>
        <p:spPr>
          <a:xfrm>
            <a:off x="892921" y="3439172"/>
            <a:ext cx="0" cy="242570"/>
          </a:xfrm>
          <a:prstGeom prst="line"/>
          <a:solidFill>
            <a:srgbClr val="21D29E"/>
          </a:solidFill>
          <a:ln w="50800" cap="rnd">
            <a:solidFill>
              <a:schemeClr val="accent1"/>
            </a:solidFill>
          </a:ln>
          <a:effectLst>
            <a:outerShdw algn="ctr" blurRad="63500" rotWithShape="0" sx="102000" sy="102000">
              <a:schemeClr val="accent1">
                <a:alpha val="3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58.xml"/><Relationship Id="rId13" Type="http://schemas.openxmlformats.org/officeDocument/2006/relationships/tags" Target="../tags/tag59.xml"/><Relationship Id="rId14" Type="http://schemas.openxmlformats.org/officeDocument/2006/relationships/tags" Target="../tags/tag60.xml"/><Relationship Id="rId15" Type="http://schemas.openxmlformats.org/officeDocument/2006/relationships/tags" Target="../tags/tag61.xml"/><Relationship Id="rId16" Type="http://schemas.openxmlformats.org/officeDocument/2006/relationships/tags" Target="../tags/tag62.xml"/><Relationship Id="rId17" Type="http://schemas.openxmlformats.org/officeDocument/2006/relationships/tags" Target="../tags/tag63.xml"/><Relationship Id="rId18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8480" r:id="rId1"/>
    <p:sldLayoutId id="2147488481" r:id="rId2"/>
    <p:sldLayoutId id="2147488482" r:id="rId3"/>
    <p:sldLayoutId id="2147488483" r:id="rId4"/>
    <p:sldLayoutId id="2147488484" r:id="rId5"/>
    <p:sldLayoutId id="2147488485" r:id="rId6"/>
    <p:sldLayoutId id="2147488486" r:id="rId7"/>
    <p:sldLayoutId id="2147488487" r:id="rId8"/>
    <p:sldLayoutId id="2147488488" r:id="rId9"/>
    <p:sldLayoutId id="2147488489" r:id="rId10"/>
    <p:sldLayoutId id="2147488490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6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58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0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2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4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6" name="KSO_TEMPLATE" hidden="1"/>
          <p:cNvSpPr/>
          <p:nvPr userDrawn="1">
            <p:custDataLst>
              <p:tags r:id="rId17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88517" r:id="rId1"/>
    <p:sldLayoutId id="2147488518" r:id="rId2"/>
    <p:sldLayoutId id="2147488519" r:id="rId3"/>
    <p:sldLayoutId id="2147488520" r:id="rId4"/>
    <p:sldLayoutId id="2147488521" r:id="rId5"/>
    <p:sldLayoutId id="2147488522" r:id="rId6"/>
    <p:sldLayoutId id="2147488523" r:id="rId7"/>
    <p:sldLayoutId id="2147488524" r:id="rId8"/>
    <p:sldLayoutId id="2147488525" r:id="rId9"/>
    <p:sldLayoutId id="2147488526" r:id="rId10"/>
    <p:sldLayoutId id="2147488527" r:id="rId11"/>
  </p:sldLayoutIdLs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64.xml"/><Relationship Id="rId2" Type="http://schemas.openxmlformats.org/officeDocument/2006/relationships/tags" Target="../tags/tag65.xml"/><Relationship Id="rId3" Type="http://schemas.openxmlformats.org/officeDocument/2006/relationships/tags" Target="../tags/tag66.xml"/><Relationship Id="rId4" Type="http://schemas.openxmlformats.org/officeDocument/2006/relationships/tags" Target="../tags/tag67.xml"/><Relationship Id="rId5" Type="http://schemas.openxmlformats.org/officeDocument/2006/relationships/tags" Target="../tags/tag68.xml"/><Relationship Id="rId6" Type="http://schemas.openxmlformats.org/officeDocument/2006/relationships/slideLayout" Target="../slideLayouts/slideLayout12.xml"/><Relationship Id="rId7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69.xml"/><Relationship Id="rId2" Type="http://schemas.openxmlformats.org/officeDocument/2006/relationships/tags" Target="../tags/tag70.xml"/><Relationship Id="rId3" Type="http://schemas.openxmlformats.org/officeDocument/2006/relationships/tags" Target="../tags/tag71.xml"/><Relationship Id="rId4" Type="http://schemas.openxmlformats.org/officeDocument/2006/relationships/tags" Target="../tags/tag72.xml"/><Relationship Id="rId5" Type="http://schemas.openxmlformats.org/officeDocument/2006/relationships/tags" Target="../tags/tag73.xml"/><Relationship Id="rId6" Type="http://schemas.openxmlformats.org/officeDocument/2006/relationships/tags" Target="../tags/tag74.xml"/><Relationship Id="rId7" Type="http://schemas.openxmlformats.org/officeDocument/2006/relationships/tags" Target="../tags/tag75.xml"/><Relationship Id="rId8" Type="http://schemas.openxmlformats.org/officeDocument/2006/relationships/tags" Target="../tags/tag76.xml"/><Relationship Id="rId9" Type="http://schemas.openxmlformats.org/officeDocument/2006/relationships/tags" Target="../tags/tag77.xml"/><Relationship Id="rId10" Type="http://schemas.openxmlformats.org/officeDocument/2006/relationships/tags" Target="../tags/tag78.xml"/><Relationship Id="rId11" Type="http://schemas.openxmlformats.org/officeDocument/2006/relationships/tags" Target="../tags/tag79.xml"/><Relationship Id="rId12" Type="http://schemas.openxmlformats.org/officeDocument/2006/relationships/tags" Target="../tags/tag80.xml"/><Relationship Id="rId13" Type="http://schemas.openxmlformats.org/officeDocument/2006/relationships/tags" Target="../tags/tag81.xml"/><Relationship Id="rId14" Type="http://schemas.openxmlformats.org/officeDocument/2006/relationships/tags" Target="../tags/tag82.xml"/><Relationship Id="rId15" Type="http://schemas.openxmlformats.org/officeDocument/2006/relationships/tags" Target="../tags/tag83.xml"/><Relationship Id="rId16" Type="http://schemas.openxmlformats.org/officeDocument/2006/relationships/tags" Target="../tags/tag84.xml"/><Relationship Id="rId17" Type="http://schemas.openxmlformats.org/officeDocument/2006/relationships/tags" Target="../tags/tag85.xml"/><Relationship Id="rId18" Type="http://schemas.openxmlformats.org/officeDocument/2006/relationships/tags" Target="../tags/tag86.xml"/><Relationship Id="rId19" Type="http://schemas.openxmlformats.org/officeDocument/2006/relationships/slideLayout" Target="../slideLayouts/slideLayout14.xml"/><Relationship Id="rId20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87.xml"/><Relationship Id="rId2" Type="http://schemas.openxmlformats.org/officeDocument/2006/relationships/tags" Target="../tags/tag88.xml"/><Relationship Id="rId3" Type="http://schemas.openxmlformats.org/officeDocument/2006/relationships/tags" Target="../tags/tag89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90.xml"/><Relationship Id="rId2" Type="http://schemas.openxmlformats.org/officeDocument/2006/relationships/tags" Target="../tags/tag91.xml"/><Relationship Id="rId3" Type="http://schemas.openxmlformats.org/officeDocument/2006/relationships/tags" Target="../tags/tag92.xml"/><Relationship Id="rId4" Type="http://schemas.openxmlformats.org/officeDocument/2006/relationships/tags" Target="../tags/tag93.xml"/><Relationship Id="rId5" Type="http://schemas.openxmlformats.org/officeDocument/2006/relationships/tags" Target="../tags/tag94.xml"/><Relationship Id="rId6" Type="http://schemas.openxmlformats.org/officeDocument/2006/relationships/tags" Target="../tags/tag95.xml"/><Relationship Id="rId7" Type="http://schemas.openxmlformats.org/officeDocument/2006/relationships/tags" Target="../tags/tag96.xml"/><Relationship Id="rId8" Type="http://schemas.openxmlformats.org/officeDocument/2006/relationships/tags" Target="../tags/tag97.xml"/><Relationship Id="rId9" Type="http://schemas.openxmlformats.org/officeDocument/2006/relationships/tags" Target="../tags/tag98.xml"/><Relationship Id="rId10" Type="http://schemas.openxmlformats.org/officeDocument/2006/relationships/tags" Target="../tags/tag99.xml"/><Relationship Id="rId11" Type="http://schemas.openxmlformats.org/officeDocument/2006/relationships/tags" Target="../tags/tag100.xml"/><Relationship Id="rId12" Type="http://schemas.openxmlformats.org/officeDocument/2006/relationships/tags" Target="../tags/tag101.xml"/><Relationship Id="rId13" Type="http://schemas.openxmlformats.org/officeDocument/2006/relationships/tags" Target="../tags/tag102.xml"/><Relationship Id="rId14" Type="http://schemas.openxmlformats.org/officeDocument/2006/relationships/tags" Target="../tags/tag103.xml"/><Relationship Id="rId15" Type="http://schemas.openxmlformats.org/officeDocument/2006/relationships/tags" Target="../tags/tag104.xml"/><Relationship Id="rId16" Type="http://schemas.openxmlformats.org/officeDocument/2006/relationships/tags" Target="../tags/tag105.xml"/><Relationship Id="rId17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06.xml"/><Relationship Id="rId2" Type="http://schemas.openxmlformats.org/officeDocument/2006/relationships/tags" Target="../tags/tag107.xml"/><Relationship Id="rId3" Type="http://schemas.openxmlformats.org/officeDocument/2006/relationships/tags" Target="../tags/tag108.xml"/><Relationship Id="rId4" Type="http://schemas.openxmlformats.org/officeDocument/2006/relationships/tags" Target="../tags/tag109.xml"/><Relationship Id="rId5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10.xml"/><Relationship Id="rId2" Type="http://schemas.openxmlformats.org/officeDocument/2006/relationships/tags" Target="../tags/tag111.xml"/><Relationship Id="rId3" Type="http://schemas.openxmlformats.org/officeDocument/2006/relationships/tags" Target="../tags/tag112.xml"/><Relationship Id="rId4" Type="http://schemas.openxmlformats.org/officeDocument/2006/relationships/tags" Target="../tags/tag113.xml"/><Relationship Id="rId5" Type="http://schemas.openxmlformats.org/officeDocument/2006/relationships/tags" Target="../tags/tag114.xml"/><Relationship Id="rId6" Type="http://schemas.openxmlformats.org/officeDocument/2006/relationships/tags" Target="../tags/tag115.xml"/><Relationship Id="rId7" Type="http://schemas.openxmlformats.org/officeDocument/2006/relationships/tags" Target="../tags/tag116.xml"/><Relationship Id="rId8" Type="http://schemas.openxmlformats.org/officeDocument/2006/relationships/tags" Target="../tags/tag117.xml"/><Relationship Id="rId9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18.xml"/><Relationship Id="rId2" Type="http://schemas.openxmlformats.org/officeDocument/2006/relationships/tags" Target="../tags/tag119.xml"/><Relationship Id="rId3" Type="http://schemas.openxmlformats.org/officeDocument/2006/relationships/tags" Target="../tags/tag120.xml"/><Relationship Id="rId4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21.xml"/><Relationship Id="rId2" Type="http://schemas.openxmlformats.org/officeDocument/2006/relationships/tags" Target="../tags/tag122.xml"/><Relationship Id="rId3" Type="http://schemas.openxmlformats.org/officeDocument/2006/relationships/tags" Target="../tags/tag123.xml"/><Relationship Id="rId4" Type="http://schemas.openxmlformats.org/officeDocument/2006/relationships/tags" Target="../tags/tag124.xml"/><Relationship Id="rId5" Type="http://schemas.openxmlformats.org/officeDocument/2006/relationships/tags" Target="../tags/tag125.xml"/><Relationship Id="rId6" Type="http://schemas.openxmlformats.org/officeDocument/2006/relationships/tags" Target="../tags/tag126.xml"/><Relationship Id="rId7" Type="http://schemas.openxmlformats.org/officeDocument/2006/relationships/tags" Target="../tags/tag127.xml"/><Relationship Id="rId8" Type="http://schemas.openxmlformats.org/officeDocument/2006/relationships/tags" Target="../tags/tag128.xml"/><Relationship Id="rId9" Type="http://schemas.openxmlformats.org/officeDocument/2006/relationships/tags" Target="../tags/tag129.xml"/><Relationship Id="rId10" Type="http://schemas.openxmlformats.org/officeDocument/2006/relationships/tags" Target="../tags/tag130.xml"/><Relationship Id="rId11" Type="http://schemas.openxmlformats.org/officeDocument/2006/relationships/tags" Target="../tags/tag131.xml"/><Relationship Id="rId12" Type="http://schemas.openxmlformats.org/officeDocument/2006/relationships/tags" Target="../tags/tag132.xml"/><Relationship Id="rId13" Type="http://schemas.openxmlformats.org/officeDocument/2006/relationships/tags" Target="../tags/tag133.xml"/><Relationship Id="rId14" Type="http://schemas.openxmlformats.org/officeDocument/2006/relationships/tags" Target="../tags/tag134.xml"/><Relationship Id="rId15" Type="http://schemas.openxmlformats.org/officeDocument/2006/relationships/tags" Target="../tags/tag135.xml"/><Relationship Id="rId16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36.xml"/><Relationship Id="rId2" Type="http://schemas.openxmlformats.org/officeDocument/2006/relationships/tags" Target="../tags/tag137.xml"/><Relationship Id="rId3" Type="http://schemas.openxmlformats.org/officeDocument/2006/relationships/tags" Target="../tags/tag138.xml"/><Relationship Id="rId4" Type="http://schemas.openxmlformats.org/officeDocument/2006/relationships/tags" Target="../tags/tag139.xml"/><Relationship Id="rId5" Type="http://schemas.openxmlformats.org/officeDocument/2006/relationships/tags" Target="../tags/tag140.xml"/><Relationship Id="rId6" Type="http://schemas.openxmlformats.org/officeDocument/2006/relationships/tags" Target="../tags/tag141.xml"/><Relationship Id="rId7" Type="http://schemas.openxmlformats.org/officeDocument/2006/relationships/tags" Target="../tags/tag142.xml"/><Relationship Id="rId8" Type="http://schemas.openxmlformats.org/officeDocument/2006/relationships/tags" Target="../tags/tag143.xml"/><Relationship Id="rId9" Type="http://schemas.openxmlformats.org/officeDocument/2006/relationships/tags" Target="../tags/tag144.xml"/><Relationship Id="rId10" Type="http://schemas.openxmlformats.org/officeDocument/2006/relationships/tags" Target="../tags/tag145.xml"/><Relationship Id="rId11" Type="http://schemas.openxmlformats.org/officeDocument/2006/relationships/tags" Target="../tags/tag146.xml"/><Relationship Id="rId12" Type="http://schemas.openxmlformats.org/officeDocument/2006/relationships/tags" Target="../tags/tag147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48.xml"/><Relationship Id="rId2" Type="http://schemas.openxmlformats.org/officeDocument/2006/relationships/tags" Target="../tags/tag149.xml"/><Relationship Id="rId3" Type="http://schemas.openxmlformats.org/officeDocument/2006/relationships/tags" Target="../tags/tag150.xml"/><Relationship Id="rId4" Type="http://schemas.openxmlformats.org/officeDocument/2006/relationships/tags" Target="../tags/tag151.xml"/><Relationship Id="rId5" Type="http://schemas.openxmlformats.org/officeDocument/2006/relationships/tags" Target="../tags/tag152.xml"/><Relationship Id="rId6" Type="http://schemas.openxmlformats.org/officeDocument/2006/relationships/tags" Target="../tags/tag153.xml"/><Relationship Id="rId7" Type="http://schemas.openxmlformats.org/officeDocument/2006/relationships/tags" Target="../tags/tag154.xml"/><Relationship Id="rId8" Type="http://schemas.openxmlformats.org/officeDocument/2006/relationships/tags" Target="../tags/tag155.xml"/><Relationship Id="rId9" Type="http://schemas.openxmlformats.org/officeDocument/2006/relationships/tags" Target="../tags/tag156.xml"/><Relationship Id="rId10" Type="http://schemas.openxmlformats.org/officeDocument/2006/relationships/tags" Target="../tags/tag157.xml"/><Relationship Id="rId11" Type="http://schemas.openxmlformats.org/officeDocument/2006/relationships/tags" Target="../tags/tag158.xml"/><Relationship Id="rId12" Type="http://schemas.openxmlformats.org/officeDocument/2006/relationships/tags" Target="../tags/tag159.xml"/><Relationship Id="rId13" Type="http://schemas.openxmlformats.org/officeDocument/2006/relationships/tags" Target="../tags/tag160.xml"/><Relationship Id="rId14" Type="http://schemas.openxmlformats.org/officeDocument/2006/relationships/tags" Target="../tags/tag161.xml"/><Relationship Id="rId15" Type="http://schemas.openxmlformats.org/officeDocument/2006/relationships/tags" Target="../tags/tag162.xml"/><Relationship Id="rId16" Type="http://schemas.openxmlformats.org/officeDocument/2006/relationships/tags" Target="../tags/tag163.xml"/><Relationship Id="rId17" Type="http://schemas.openxmlformats.org/officeDocument/2006/relationships/tags" Target="../tags/tag164.xml"/><Relationship Id="rId18" Type="http://schemas.openxmlformats.org/officeDocument/2006/relationships/tags" Target="../tags/tag165.xml"/><Relationship Id="rId19" Type="http://schemas.openxmlformats.org/officeDocument/2006/relationships/tags" Target="../tags/tag166.xml"/><Relationship Id="rId20" Type="http://schemas.openxmlformats.org/officeDocument/2006/relationships/tags" Target="../tags/tag167.xml"/><Relationship Id="rId21" Type="http://schemas.openxmlformats.org/officeDocument/2006/relationships/tags" Target="../tags/tag168.xml"/><Relationship Id="rId22" Type="http://schemas.openxmlformats.org/officeDocument/2006/relationships/tags" Target="../tags/tag169.xml"/><Relationship Id="rId23" Type="http://schemas.openxmlformats.org/officeDocument/2006/relationships/tags" Target="../tags/tag170.xml"/><Relationship Id="rId24" Type="http://schemas.openxmlformats.org/officeDocument/2006/relationships/tags" Target="../tags/tag171.xml"/><Relationship Id="rId25" Type="http://schemas.openxmlformats.org/officeDocument/2006/relationships/tags" Target="../tags/tag172.xml"/><Relationship Id="rId26" Type="http://schemas.openxmlformats.org/officeDocument/2006/relationships/tags" Target="../tags/tag173.xml"/><Relationship Id="rId27" Type="http://schemas.openxmlformats.org/officeDocument/2006/relationships/tags" Target="../tags/tag174.xml"/><Relationship Id="rId28" Type="http://schemas.openxmlformats.org/officeDocument/2006/relationships/tags" Target="../tags/tag175.xml"/><Relationship Id="rId29" Type="http://schemas.openxmlformats.org/officeDocument/2006/relationships/tags" Target="../tags/tag176.xml"/><Relationship Id="rId30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77.xml"/><Relationship Id="rId2" Type="http://schemas.openxmlformats.org/officeDocument/2006/relationships/tags" Target="../tags/tag178.xml"/><Relationship Id="rId3" Type="http://schemas.openxmlformats.org/officeDocument/2006/relationships/tags" Target="../tags/tag179.xml"/><Relationship Id="rId4" Type="http://schemas.openxmlformats.org/officeDocument/2006/relationships/slideLayout" Target="../slideLayouts/slideLayout15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80.xml"/><Relationship Id="rId2" Type="http://schemas.openxmlformats.org/officeDocument/2006/relationships/tags" Target="../tags/tag181.xml"/><Relationship Id="rId3" Type="http://schemas.openxmlformats.org/officeDocument/2006/relationships/tags" Target="../tags/tag182.xml"/><Relationship Id="rId4" Type="http://schemas.openxmlformats.org/officeDocument/2006/relationships/tags" Target="../tags/tag183.xml"/><Relationship Id="rId5" Type="http://schemas.openxmlformats.org/officeDocument/2006/relationships/tags" Target="../tags/tag184.xml"/><Relationship Id="rId6" Type="http://schemas.openxmlformats.org/officeDocument/2006/relationships/tags" Target="../tags/tag185.xml"/><Relationship Id="rId7" Type="http://schemas.openxmlformats.org/officeDocument/2006/relationships/tags" Target="../tags/tag186.xml"/><Relationship Id="rId8" Type="http://schemas.openxmlformats.org/officeDocument/2006/relationships/tags" Target="../tags/tag187.xml"/><Relationship Id="rId9" Type="http://schemas.openxmlformats.org/officeDocument/2006/relationships/tags" Target="../tags/tag188.xml"/><Relationship Id="rId10" Type="http://schemas.openxmlformats.org/officeDocument/2006/relationships/tags" Target="../tags/tag189.xml"/><Relationship Id="rId11" Type="http://schemas.openxmlformats.org/officeDocument/2006/relationships/tags" Target="../tags/tag190.xml"/><Relationship Id="rId12" Type="http://schemas.openxmlformats.org/officeDocument/2006/relationships/tags" Target="../tags/tag191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92.xml"/><Relationship Id="rId2" Type="http://schemas.openxmlformats.org/officeDocument/2006/relationships/tags" Target="../tags/tag193.xml"/><Relationship Id="rId3" Type="http://schemas.openxmlformats.org/officeDocument/2006/relationships/tags" Target="../tags/tag194.xml"/><Relationship Id="rId4" Type="http://schemas.openxmlformats.org/officeDocument/2006/relationships/tags" Target="../tags/tag195.xml"/><Relationship Id="rId5" Type="http://schemas.openxmlformats.org/officeDocument/2006/relationships/tags" Target="../tags/tag196.xml"/><Relationship Id="rId6" Type="http://schemas.openxmlformats.org/officeDocument/2006/relationships/tags" Target="../tags/tag197.xml"/><Relationship Id="rId7" Type="http://schemas.openxmlformats.org/officeDocument/2006/relationships/tags" Target="../tags/tag198.xml"/><Relationship Id="rId8" Type="http://schemas.openxmlformats.org/officeDocument/2006/relationships/tags" Target="../tags/tag199.xml"/><Relationship Id="rId9" Type="http://schemas.openxmlformats.org/officeDocument/2006/relationships/tags" Target="../tags/tag200.xml"/><Relationship Id="rId10" Type="http://schemas.openxmlformats.org/officeDocument/2006/relationships/tags" Target="../tags/tag201.xml"/><Relationship Id="rId11" Type="http://schemas.openxmlformats.org/officeDocument/2006/relationships/tags" Target="../tags/tag202.xml"/><Relationship Id="rId12" Type="http://schemas.openxmlformats.org/officeDocument/2006/relationships/tags" Target="../tags/tag203.xml"/><Relationship Id="rId13" Type="http://schemas.openxmlformats.org/officeDocument/2006/relationships/tags" Target="../tags/tag204.xml"/><Relationship Id="rId14" Type="http://schemas.openxmlformats.org/officeDocument/2006/relationships/tags" Target="../tags/tag205.xml"/><Relationship Id="rId15" Type="http://schemas.openxmlformats.org/officeDocument/2006/relationships/tags" Target="../tags/tag206.xml"/><Relationship Id="rId16" Type="http://schemas.openxmlformats.org/officeDocument/2006/relationships/tags" Target="../tags/tag207.xml"/><Relationship Id="rId17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08.xml"/><Relationship Id="rId2" Type="http://schemas.openxmlformats.org/officeDocument/2006/relationships/tags" Target="../tags/tag209.xml"/><Relationship Id="rId3" Type="http://schemas.openxmlformats.org/officeDocument/2006/relationships/tags" Target="../tags/tag210.xml"/><Relationship Id="rId4" Type="http://schemas.openxmlformats.org/officeDocument/2006/relationships/tags" Target="../tags/tag211.xml"/><Relationship Id="rId5" Type="http://schemas.openxmlformats.org/officeDocument/2006/relationships/tags" Target="../tags/tag212.xml"/><Relationship Id="rId6" Type="http://schemas.openxmlformats.org/officeDocument/2006/relationships/tags" Target="../tags/tag213.xml"/><Relationship Id="rId7" Type="http://schemas.openxmlformats.org/officeDocument/2006/relationships/tags" Target="../tags/tag214.xml"/><Relationship Id="rId8" Type="http://schemas.openxmlformats.org/officeDocument/2006/relationships/tags" Target="../tags/tag215.xml"/><Relationship Id="rId9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16.xml"/><Relationship Id="rId2" Type="http://schemas.openxmlformats.org/officeDocument/2006/relationships/tags" Target="../tags/tag217.xml"/><Relationship Id="rId3" Type="http://schemas.openxmlformats.org/officeDocument/2006/relationships/tags" Target="../tags/tag218.xml"/><Relationship Id="rId4" Type="http://schemas.openxmlformats.org/officeDocument/2006/relationships/slideLayout" Target="../slideLayouts/slideLayout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19.xml"/><Relationship Id="rId2" Type="http://schemas.openxmlformats.org/officeDocument/2006/relationships/tags" Target="../tags/tag220.xml"/><Relationship Id="rId3" Type="http://schemas.openxmlformats.org/officeDocument/2006/relationships/tags" Target="../tags/tag221.xml"/><Relationship Id="rId4" Type="http://schemas.openxmlformats.org/officeDocument/2006/relationships/tags" Target="../tags/tag222.xml"/><Relationship Id="rId5" Type="http://schemas.openxmlformats.org/officeDocument/2006/relationships/tags" Target="../tags/tag223.xml"/><Relationship Id="rId6" Type="http://schemas.openxmlformats.org/officeDocument/2006/relationships/tags" Target="../tags/tag224.xml"/><Relationship Id="rId7" Type="http://schemas.openxmlformats.org/officeDocument/2006/relationships/tags" Target="../tags/tag225.xml"/><Relationship Id="rId8" Type="http://schemas.openxmlformats.org/officeDocument/2006/relationships/tags" Target="../tags/tag226.xml"/><Relationship Id="rId9" Type="http://schemas.openxmlformats.org/officeDocument/2006/relationships/tags" Target="../tags/tag227.xml"/><Relationship Id="rId10" Type="http://schemas.openxmlformats.org/officeDocument/2006/relationships/tags" Target="../tags/tag228.xml"/><Relationship Id="rId11" Type="http://schemas.openxmlformats.org/officeDocument/2006/relationships/tags" Target="../tags/tag229.xml"/><Relationship Id="rId12" Type="http://schemas.openxmlformats.org/officeDocument/2006/relationships/tags" Target="../tags/tag230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31.xml"/><Relationship Id="rId2" Type="http://schemas.openxmlformats.org/officeDocument/2006/relationships/tags" Target="../tags/tag232.xml"/><Relationship Id="rId3" Type="http://schemas.openxmlformats.org/officeDocument/2006/relationships/tags" Target="../tags/tag233.xml"/><Relationship Id="rId4" Type="http://schemas.openxmlformats.org/officeDocument/2006/relationships/tags" Target="../tags/tag234.xml"/><Relationship Id="rId5" Type="http://schemas.openxmlformats.org/officeDocument/2006/relationships/tags" Target="../tags/tag235.xml"/><Relationship Id="rId6" Type="http://schemas.openxmlformats.org/officeDocument/2006/relationships/tags" Target="../tags/tag236.xml"/><Relationship Id="rId7" Type="http://schemas.openxmlformats.org/officeDocument/2006/relationships/tags" Target="../tags/tag237.xml"/><Relationship Id="rId8" Type="http://schemas.openxmlformats.org/officeDocument/2006/relationships/tags" Target="../tags/tag238.xml"/><Relationship Id="rId9" Type="http://schemas.openxmlformats.org/officeDocument/2006/relationships/tags" Target="../tags/tag239.xml"/><Relationship Id="rId10" Type="http://schemas.openxmlformats.org/officeDocument/2006/relationships/tags" Target="../tags/tag240.xml"/><Relationship Id="rId11" Type="http://schemas.openxmlformats.org/officeDocument/2006/relationships/tags" Target="../tags/tag241.xml"/><Relationship Id="rId12" Type="http://schemas.openxmlformats.org/officeDocument/2006/relationships/tags" Target="../tags/tag242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43.xml"/><Relationship Id="rId2" Type="http://schemas.openxmlformats.org/officeDocument/2006/relationships/tags" Target="../tags/tag244.xml"/><Relationship Id="rId3" Type="http://schemas.openxmlformats.org/officeDocument/2006/relationships/tags" Target="../tags/tag245.xml"/><Relationship Id="rId4" Type="http://schemas.openxmlformats.org/officeDocument/2006/relationships/tags" Target="../tags/tag246.xml"/><Relationship Id="rId5" Type="http://schemas.openxmlformats.org/officeDocument/2006/relationships/tags" Target="../tags/tag247.xml"/><Relationship Id="rId6" Type="http://schemas.openxmlformats.org/officeDocument/2006/relationships/tags" Target="../tags/tag248.xml"/><Relationship Id="rId7" Type="http://schemas.openxmlformats.org/officeDocument/2006/relationships/tags" Target="../tags/tag249.xml"/><Relationship Id="rId8" Type="http://schemas.openxmlformats.org/officeDocument/2006/relationships/tags" Target="../tags/tag250.xml"/><Relationship Id="rId9" Type="http://schemas.openxmlformats.org/officeDocument/2006/relationships/tags" Target="../tags/tag251.xml"/><Relationship Id="rId10" Type="http://schemas.openxmlformats.org/officeDocument/2006/relationships/tags" Target="../tags/tag252.xml"/><Relationship Id="rId11" Type="http://schemas.openxmlformats.org/officeDocument/2006/relationships/tags" Target="../tags/tag253.xml"/><Relationship Id="rId12" Type="http://schemas.openxmlformats.org/officeDocument/2006/relationships/tags" Target="../tags/tag254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55.xml"/><Relationship Id="rId2" Type="http://schemas.openxmlformats.org/officeDocument/2006/relationships/tags" Target="../tags/tag256.xml"/><Relationship Id="rId3" Type="http://schemas.openxmlformats.org/officeDocument/2006/relationships/tags" Target="../tags/tag257.xml"/><Relationship Id="rId4" Type="http://schemas.openxmlformats.org/officeDocument/2006/relationships/tags" Target="../tags/tag258.xml"/><Relationship Id="rId5" Type="http://schemas.openxmlformats.org/officeDocument/2006/relationships/tags" Target="../tags/tag259.xml"/><Relationship Id="rId6" Type="http://schemas.openxmlformats.org/officeDocument/2006/relationships/tags" Target="../tags/tag260.xml"/><Relationship Id="rId7" Type="http://schemas.openxmlformats.org/officeDocument/2006/relationships/tags" Target="../tags/tag261.xml"/><Relationship Id="rId8" Type="http://schemas.openxmlformats.org/officeDocument/2006/relationships/tags" Target="../tags/tag262.xml"/><Relationship Id="rId9" Type="http://schemas.openxmlformats.org/officeDocument/2006/relationships/tags" Target="../tags/tag263.xml"/><Relationship Id="rId10" Type="http://schemas.openxmlformats.org/officeDocument/2006/relationships/tags" Target="../tags/tag264.xml"/><Relationship Id="rId11" Type="http://schemas.openxmlformats.org/officeDocument/2006/relationships/tags" Target="../tags/tag265.xml"/><Relationship Id="rId12" Type="http://schemas.openxmlformats.org/officeDocument/2006/relationships/tags" Target="../tags/tag266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67.xml"/><Relationship Id="rId2" Type="http://schemas.openxmlformats.org/officeDocument/2006/relationships/tags" Target="../tags/tag268.xml"/><Relationship Id="rId3" Type="http://schemas.openxmlformats.org/officeDocument/2006/relationships/tags" Target="../tags/tag269.xml"/><Relationship Id="rId4" Type="http://schemas.openxmlformats.org/officeDocument/2006/relationships/slideLayout" Target="../slideLayouts/slideLayout15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70.xml"/><Relationship Id="rId2" Type="http://schemas.openxmlformats.org/officeDocument/2006/relationships/tags" Target="../tags/tag271.xml"/><Relationship Id="rId3" Type="http://schemas.openxmlformats.org/officeDocument/2006/relationships/tags" Target="../tags/tag272.xml"/><Relationship Id="rId4" Type="http://schemas.openxmlformats.org/officeDocument/2006/relationships/tags" Target="../tags/tag273.xml"/><Relationship Id="rId5" Type="http://schemas.openxmlformats.org/officeDocument/2006/relationships/tags" Target="../tags/tag274.xml"/><Relationship Id="rId6" Type="http://schemas.openxmlformats.org/officeDocument/2006/relationships/tags" Target="../tags/tag275.xml"/><Relationship Id="rId7" Type="http://schemas.openxmlformats.org/officeDocument/2006/relationships/tags" Target="../tags/tag276.xml"/><Relationship Id="rId8" Type="http://schemas.openxmlformats.org/officeDocument/2006/relationships/tags" Target="../tags/tag277.xml"/><Relationship Id="rId9" Type="http://schemas.openxmlformats.org/officeDocument/2006/relationships/tags" Target="../tags/tag278.xml"/><Relationship Id="rId10" Type="http://schemas.openxmlformats.org/officeDocument/2006/relationships/tags" Target="../tags/tag279.xml"/><Relationship Id="rId11" Type="http://schemas.openxmlformats.org/officeDocument/2006/relationships/tags" Target="../tags/tag280.xml"/><Relationship Id="rId12" Type="http://schemas.openxmlformats.org/officeDocument/2006/relationships/tags" Target="../tags/tag281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82.xml"/><Relationship Id="rId2" Type="http://schemas.openxmlformats.org/officeDocument/2006/relationships/tags" Target="../tags/tag283.xml"/><Relationship Id="rId3" Type="http://schemas.openxmlformats.org/officeDocument/2006/relationships/tags" Target="../tags/tag284.xml"/><Relationship Id="rId4" Type="http://schemas.openxmlformats.org/officeDocument/2006/relationships/tags" Target="../tags/tag285.xml"/><Relationship Id="rId5" Type="http://schemas.openxmlformats.org/officeDocument/2006/relationships/tags" Target="../tags/tag286.xml"/><Relationship Id="rId6" Type="http://schemas.openxmlformats.org/officeDocument/2006/relationships/tags" Target="../tags/tag287.xml"/><Relationship Id="rId7" Type="http://schemas.openxmlformats.org/officeDocument/2006/relationships/tags" Target="../tags/tag288.xml"/><Relationship Id="rId8" Type="http://schemas.openxmlformats.org/officeDocument/2006/relationships/tags" Target="../tags/tag289.xml"/><Relationship Id="rId9" Type="http://schemas.openxmlformats.org/officeDocument/2006/relationships/tags" Target="../tags/tag290.xml"/><Relationship Id="rId10" Type="http://schemas.openxmlformats.org/officeDocument/2006/relationships/tags" Target="../tags/tag291.xml"/><Relationship Id="rId11" Type="http://schemas.openxmlformats.org/officeDocument/2006/relationships/tags" Target="../tags/tag292.xml"/><Relationship Id="rId12" Type="http://schemas.openxmlformats.org/officeDocument/2006/relationships/tags" Target="../tags/tag293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294.xml"/><Relationship Id="rId2" Type="http://schemas.openxmlformats.org/officeDocument/2006/relationships/tags" Target="../tags/tag295.xml"/><Relationship Id="rId3" Type="http://schemas.openxmlformats.org/officeDocument/2006/relationships/tags" Target="../tags/tag296.xml"/><Relationship Id="rId4" Type="http://schemas.openxmlformats.org/officeDocument/2006/relationships/tags" Target="../tags/tag297.xml"/><Relationship Id="rId5" Type="http://schemas.openxmlformats.org/officeDocument/2006/relationships/tags" Target="../tags/tag298.xml"/><Relationship Id="rId6" Type="http://schemas.openxmlformats.org/officeDocument/2006/relationships/tags" Target="../tags/tag299.xml"/><Relationship Id="rId7" Type="http://schemas.openxmlformats.org/officeDocument/2006/relationships/tags" Target="../tags/tag300.xml"/><Relationship Id="rId8" Type="http://schemas.openxmlformats.org/officeDocument/2006/relationships/tags" Target="../tags/tag301.xml"/><Relationship Id="rId9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02.xml"/><Relationship Id="rId2" Type="http://schemas.openxmlformats.org/officeDocument/2006/relationships/tags" Target="../tags/tag303.xml"/><Relationship Id="rId3" Type="http://schemas.openxmlformats.org/officeDocument/2006/relationships/tags" Target="../tags/tag304.xml"/><Relationship Id="rId4" Type="http://schemas.openxmlformats.org/officeDocument/2006/relationships/tags" Target="../tags/tag305.xml"/><Relationship Id="rId5" Type="http://schemas.openxmlformats.org/officeDocument/2006/relationships/tags" Target="../tags/tag306.xml"/><Relationship Id="rId6" Type="http://schemas.openxmlformats.org/officeDocument/2006/relationships/tags" Target="../tags/tag307.xml"/><Relationship Id="rId7" Type="http://schemas.openxmlformats.org/officeDocument/2006/relationships/tags" Target="../tags/tag308.xml"/><Relationship Id="rId8" Type="http://schemas.openxmlformats.org/officeDocument/2006/relationships/tags" Target="../tags/tag309.xml"/><Relationship Id="rId9" Type="http://schemas.openxmlformats.org/officeDocument/2006/relationships/tags" Target="../tags/tag310.xml"/><Relationship Id="rId10" Type="http://schemas.openxmlformats.org/officeDocument/2006/relationships/tags" Target="../tags/tag311.xml"/><Relationship Id="rId11" Type="http://schemas.openxmlformats.org/officeDocument/2006/relationships/tags" Target="../tags/tag312.xml"/><Relationship Id="rId12" Type="http://schemas.openxmlformats.org/officeDocument/2006/relationships/tags" Target="../tags/tag313.xml"/><Relationship Id="rId13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14.xml"/><Relationship Id="rId2" Type="http://schemas.openxmlformats.org/officeDocument/2006/relationships/tags" Target="../tags/tag315.xml"/><Relationship Id="rId3" Type="http://schemas.openxmlformats.org/officeDocument/2006/relationships/tags" Target="../tags/tag316.xml"/><Relationship Id="rId4" Type="http://schemas.openxmlformats.org/officeDocument/2006/relationships/slideLayout" Target="../slideLayouts/slideLayout15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17.xml"/><Relationship Id="rId2" Type="http://schemas.openxmlformats.org/officeDocument/2006/relationships/tags" Target="../tags/tag318.xml"/><Relationship Id="rId3" Type="http://schemas.openxmlformats.org/officeDocument/2006/relationships/tags" Target="../tags/tag319.xml"/><Relationship Id="rId4" Type="http://schemas.openxmlformats.org/officeDocument/2006/relationships/tags" Target="../tags/tag320.xml"/><Relationship Id="rId5" Type="http://schemas.openxmlformats.org/officeDocument/2006/relationships/tags" Target="../tags/tag321.xml"/><Relationship Id="rId6" Type="http://schemas.openxmlformats.org/officeDocument/2006/relationships/tags" Target="../tags/tag322.xml"/><Relationship Id="rId7" Type="http://schemas.openxmlformats.org/officeDocument/2006/relationships/tags" Target="../tags/tag323.xml"/><Relationship Id="rId8" Type="http://schemas.openxmlformats.org/officeDocument/2006/relationships/tags" Target="../tags/tag324.xml"/><Relationship Id="rId9" Type="http://schemas.openxmlformats.org/officeDocument/2006/relationships/tags" Target="../tags/tag325.xml"/><Relationship Id="rId10" Type="http://schemas.openxmlformats.org/officeDocument/2006/relationships/tags" Target="../tags/tag326.xml"/><Relationship Id="rId11" Type="http://schemas.openxmlformats.org/officeDocument/2006/relationships/tags" Target="../tags/tag327.xml"/><Relationship Id="rId12" Type="http://schemas.openxmlformats.org/officeDocument/2006/relationships/tags" Target="../tags/tag328.xml"/><Relationship Id="rId13" Type="http://schemas.openxmlformats.org/officeDocument/2006/relationships/tags" Target="../tags/tag329.xml"/><Relationship Id="rId14" Type="http://schemas.openxmlformats.org/officeDocument/2006/relationships/tags" Target="../tags/tag330.xml"/><Relationship Id="rId15" Type="http://schemas.openxmlformats.org/officeDocument/2006/relationships/tags" Target="../tags/tag331.xml"/><Relationship Id="rId16" Type="http://schemas.openxmlformats.org/officeDocument/2006/relationships/tags" Target="../tags/tag332.xml"/><Relationship Id="rId17" Type="http://schemas.openxmlformats.org/officeDocument/2006/relationships/tags" Target="../tags/tag333.xml"/><Relationship Id="rId18" Type="http://schemas.openxmlformats.org/officeDocument/2006/relationships/tags" Target="../tags/tag334.xml"/><Relationship Id="rId19" Type="http://schemas.openxmlformats.org/officeDocument/2006/relationships/tags" Target="../tags/tag335.xml"/><Relationship Id="rId20" Type="http://schemas.openxmlformats.org/officeDocument/2006/relationships/tags" Target="../tags/tag336.xml"/><Relationship Id="rId21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37.xml"/><Relationship Id="rId2" Type="http://schemas.openxmlformats.org/officeDocument/2006/relationships/tags" Target="../tags/tag338.xml"/><Relationship Id="rId3" Type="http://schemas.openxmlformats.org/officeDocument/2006/relationships/tags" Target="../tags/tag339.xml"/><Relationship Id="rId4" Type="http://schemas.openxmlformats.org/officeDocument/2006/relationships/tags" Target="../tags/tag340.xml"/><Relationship Id="rId5" Type="http://schemas.openxmlformats.org/officeDocument/2006/relationships/tags" Target="../tags/tag341.xml"/><Relationship Id="rId6" Type="http://schemas.openxmlformats.org/officeDocument/2006/relationships/tags" Target="../tags/tag342.xml"/><Relationship Id="rId7" Type="http://schemas.openxmlformats.org/officeDocument/2006/relationships/tags" Target="../tags/tag343.xml"/><Relationship Id="rId8" Type="http://schemas.openxmlformats.org/officeDocument/2006/relationships/tags" Target="../tags/tag344.xml"/><Relationship Id="rId9" Type="http://schemas.openxmlformats.org/officeDocument/2006/relationships/tags" Target="../tags/tag345.xml"/><Relationship Id="rId10" Type="http://schemas.openxmlformats.org/officeDocument/2006/relationships/tags" Target="../tags/tag346.xml"/><Relationship Id="rId11" Type="http://schemas.openxmlformats.org/officeDocument/2006/relationships/tags" Target="../tags/tag347.xml"/><Relationship Id="rId12" Type="http://schemas.openxmlformats.org/officeDocument/2006/relationships/tags" Target="../tags/tag348.xml"/><Relationship Id="rId13" Type="http://schemas.openxmlformats.org/officeDocument/2006/relationships/tags" Target="../tags/tag349.xml"/><Relationship Id="rId14" Type="http://schemas.openxmlformats.org/officeDocument/2006/relationships/tags" Target="../tags/tag350.xml"/><Relationship Id="rId15" Type="http://schemas.openxmlformats.org/officeDocument/2006/relationships/tags" Target="../tags/tag351.xml"/><Relationship Id="rId16" Type="http://schemas.openxmlformats.org/officeDocument/2006/relationships/tags" Target="../tags/tag352.xml"/><Relationship Id="rId17" Type="http://schemas.openxmlformats.org/officeDocument/2006/relationships/tags" Target="../tags/tag353.xml"/><Relationship Id="rId18" Type="http://schemas.openxmlformats.org/officeDocument/2006/relationships/tags" Target="../tags/tag354.xml"/><Relationship Id="rId19" Type="http://schemas.openxmlformats.org/officeDocument/2006/relationships/tags" Target="../tags/tag355.xml"/><Relationship Id="rId20" Type="http://schemas.openxmlformats.org/officeDocument/2006/relationships/tags" Target="../tags/tag356.xml"/><Relationship Id="rId21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57.xml"/><Relationship Id="rId2" Type="http://schemas.openxmlformats.org/officeDocument/2006/relationships/tags" Target="../tags/tag358.xml"/><Relationship Id="rId3" Type="http://schemas.openxmlformats.org/officeDocument/2006/relationships/tags" Target="../tags/tag359.xml"/><Relationship Id="rId4" Type="http://schemas.openxmlformats.org/officeDocument/2006/relationships/tags" Target="../tags/tag360.xml"/><Relationship Id="rId5" Type="http://schemas.openxmlformats.org/officeDocument/2006/relationships/slideLayout" Target="../slideLayouts/slideLayout22.xml"/><Relationship Id="rId6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>
            <a:normAutofit fontScale="96667"/>
          </a:bodyPr>
          <a:p>
            <a:r>
              <a:rPr altLang="en-US" lang="zh-CN"/>
              <a:t>铁路物流市场分析与2024年投资前景预测</a:t>
            </a:r>
            <a:endParaRPr altLang="en-US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单击此处添加副标题</a:t>
            </a:r>
            <a:endParaRPr altLang="en-US" lang="zh-CN"/>
          </a:p>
        </p:txBody>
      </p:sp>
      <p:sp>
        <p:nvSpPr>
          <p:cNvPr id="1048652" name="联系方式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/>
        <p:txBody>
          <a:bodyPr>
            <a:normAutofit/>
          </a:bodyPr>
          <a:p>
            <a:pPr indent="0" marL="0">
              <a:buNone/>
            </a:pPr>
            <a:r>
              <a:rPr altLang="zh-CN" lang="en-US"/>
              <a:t>YOUR LOGO</a:t>
            </a:r>
            <a:endParaRPr altLang="zh-CN" lang="en-US"/>
          </a:p>
        </p:txBody>
      </p:sp>
      <p:sp>
        <p:nvSpPr>
          <p:cNvPr id="1048654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</p:spTree>
    <p:custDataLst>
      <p:tags r:id="rId5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548293" y="5037135"/>
            <a:ext cx="5285241" cy="1081088"/>
          </a:xfrm>
        </p:spPr>
        <p:txBody>
          <a:bodyPr/>
          <a:p>
            <a:r>
              <a:rPr altLang="zh-CN" dirty="0" lang="en-US"/>
              <a:t>目录</a:t>
            </a:r>
            <a:endParaRPr altLang="zh-CN" dirty="0" lang="en-US"/>
          </a:p>
        </p:txBody>
      </p:sp>
      <p:cxnSp>
        <p:nvCxnSpPr>
          <p:cNvPr id="3145735" name="直接连接符 13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501161" y="6318738"/>
            <a:ext cx="5008685" cy="0"/>
          </a:xfrm>
          <a:prstGeom prst="line"/>
          <a:ln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80" name="序号"/>
          <p:cNvSpPr txBox="1"/>
          <p:nvPr>
            <p:custDataLst>
              <p:tags r:id="rId3"/>
            </p:custDataLst>
          </p:nvPr>
        </p:nvSpPr>
        <p:spPr>
          <a:xfrm>
            <a:off x="4456430" y="226822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03.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82" name="项标题"/>
          <p:cNvSpPr txBox="1"/>
          <p:nvPr>
            <p:custDataLst>
              <p:tags r:id="rId4"/>
            </p:custDataLst>
          </p:nvPr>
        </p:nvSpPr>
        <p:spPr>
          <a:xfrm>
            <a:off x="5917565" y="235966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2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铁路物流市场发展趋势</a:t>
            </a:r>
            <a:endParaRPr altLang="en-US" b="1" dirty="0" sz="22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sp>
        <p:nvSpPr>
          <p:cNvPr id="1048784" name="序号"/>
          <p:cNvSpPr txBox="1"/>
          <p:nvPr>
            <p:custDataLst>
              <p:tags r:id="rId5"/>
            </p:custDataLst>
          </p:nvPr>
        </p:nvSpPr>
        <p:spPr>
          <a:xfrm>
            <a:off x="8014970" y="226822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04.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86" name="项标题"/>
          <p:cNvSpPr txBox="1"/>
          <p:nvPr>
            <p:custDataLst>
              <p:tags r:id="rId6"/>
            </p:custDataLst>
          </p:nvPr>
        </p:nvSpPr>
        <p:spPr>
          <a:xfrm>
            <a:off x="9476105" y="235966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 fontScale="94167" lnSpcReduction="20000"/>
          </a:bodyPr>
          <a:p>
            <a:pPr>
              <a:lnSpc>
                <a:spcPct val="100000"/>
              </a:lnSpc>
            </a:pPr>
            <a:r>
              <a:rPr altLang="en-US" b="1" dirty="0" sz="24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2024年铁路物流市场投资前景预测</a:t>
            </a:r>
            <a:endParaRPr altLang="en-US" b="1" dirty="0" sz="24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cxnSp>
        <p:nvCxnSpPr>
          <p:cNvPr id="3145737" name="直接连接符 7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3200400" y="3285490"/>
            <a:ext cx="8575675" cy="0"/>
          </a:xfrm>
          <a:prstGeom prst="line"/>
          <a:ln>
            <a:gradFill flip="none" rotWithShape="1">
              <a:gsLst>
                <a:gs pos="0">
                  <a:schemeClr val="accent1">
                    <a:alpha val="50000"/>
                  </a:schemeClr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88" name="序号"/>
          <p:cNvSpPr txBox="1"/>
          <p:nvPr>
            <p:custDataLst>
              <p:tags r:id="rId8"/>
            </p:custDataLst>
          </p:nvPr>
        </p:nvSpPr>
        <p:spPr>
          <a:xfrm>
            <a:off x="4456430" y="355219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05.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90" name="项标题"/>
          <p:cNvSpPr txBox="1"/>
          <p:nvPr>
            <p:custDataLst>
              <p:tags r:id="rId9"/>
            </p:custDataLst>
          </p:nvPr>
        </p:nvSpPr>
        <p:spPr>
          <a:xfrm>
            <a:off x="5917565" y="364363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2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铁路物流市场发展建议</a:t>
            </a:r>
            <a:endParaRPr altLang="en-US" b="1" dirty="0" sz="22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sp>
        <p:nvSpPr>
          <p:cNvPr id="1048792" name="序号"/>
          <p:cNvSpPr txBox="1"/>
          <p:nvPr>
            <p:custDataLst>
              <p:tags r:id="rId10"/>
            </p:custDataLst>
          </p:nvPr>
        </p:nvSpPr>
        <p:spPr>
          <a:xfrm>
            <a:off x="8014970" y="355219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06.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94" name="项标题"/>
          <p:cNvSpPr txBox="1"/>
          <p:nvPr>
            <p:custDataLst>
              <p:tags r:id="rId11"/>
            </p:custDataLst>
          </p:nvPr>
        </p:nvSpPr>
        <p:spPr>
          <a:xfrm>
            <a:off x="9476105" y="364363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2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结论</a:t>
            </a:r>
            <a:endParaRPr altLang="en-US" b="1" dirty="0" sz="22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cxnSp>
        <p:nvCxnSpPr>
          <p:cNvPr id="3145739" name="直接连接符 14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5560060" y="4542155"/>
            <a:ext cx="6216015" cy="0"/>
          </a:xfrm>
          <a:prstGeom prst="line"/>
          <a:ln>
            <a:gradFill flip="none" rotWithShape="1">
              <a:gsLst>
                <a:gs pos="0">
                  <a:schemeClr val="accent1">
                    <a:alpha val="50000"/>
                  </a:schemeClr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96" name="序号"/>
          <p:cNvSpPr txBox="1"/>
          <p:nvPr>
            <p:custDataLst>
              <p:tags r:id="rId13"/>
            </p:custDataLst>
          </p:nvPr>
        </p:nvSpPr>
        <p:spPr>
          <a:xfrm>
            <a:off x="4456430" y="98425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01.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98" name="项标题"/>
          <p:cNvSpPr txBox="1"/>
          <p:nvPr>
            <p:custDataLst>
              <p:tags r:id="rId14"/>
            </p:custDataLst>
          </p:nvPr>
        </p:nvSpPr>
        <p:spPr>
          <a:xfrm>
            <a:off x="5917565" y="107569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2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铁路物流市场概述</a:t>
            </a:r>
            <a:endParaRPr altLang="en-US" b="1" dirty="0" sz="22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sp>
        <p:nvSpPr>
          <p:cNvPr id="1048800" name="序号"/>
          <p:cNvSpPr txBox="1"/>
          <p:nvPr>
            <p:custDataLst>
              <p:tags r:id="rId15"/>
            </p:custDataLst>
          </p:nvPr>
        </p:nvSpPr>
        <p:spPr>
          <a:xfrm>
            <a:off x="8014970" y="98425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02.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802" name="项标题"/>
          <p:cNvSpPr txBox="1"/>
          <p:nvPr>
            <p:custDataLst>
              <p:tags r:id="rId16"/>
            </p:custDataLst>
          </p:nvPr>
        </p:nvSpPr>
        <p:spPr>
          <a:xfrm>
            <a:off x="9476105" y="107569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2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铁路物流市场竞争格局</a:t>
            </a:r>
            <a:endParaRPr altLang="en-US" b="1" dirty="0" sz="22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cxnSp>
        <p:nvCxnSpPr>
          <p:cNvPr id="3145741" name="直接连接符 20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200400" y="2001520"/>
            <a:ext cx="8575675" cy="0"/>
          </a:xfrm>
          <a:prstGeom prst="line"/>
          <a:ln>
            <a:gradFill flip="none" rotWithShape="1">
              <a:gsLst>
                <a:gs pos="0">
                  <a:schemeClr val="accent1">
                    <a:alpha val="50000"/>
                  </a:schemeClr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8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3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p>
            <a:r>
              <a:rPr altLang="en-US" dirty="0" lang="zh-CN"/>
              <a:t>铁路物流市场概述</a:t>
            </a:r>
            <a:endParaRPr altLang="en-US" dirty="0" lang="zh-CN"/>
          </a:p>
        </p:txBody>
      </p:sp>
      <p:sp>
        <p:nvSpPr>
          <p:cNvPr id="104883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6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铁路物流的定义与特点</a:t>
            </a:r>
            <a:endParaRPr altLang="en-US" lang="zh-CN"/>
          </a:p>
        </p:txBody>
      </p:sp>
      <p:sp>
        <p:nvSpPr>
          <p:cNvPr id="1048870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872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874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876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铁路物流在国内外市场中占据着重要的地位，尤其在长距离、大批量货物的运输中具有明显的优势。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78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880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882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884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铁路物流是指利用铁路运输网络，将货物从起始地点运输到目的地的一种物流方式。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86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888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890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892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铁路物流具有运输量大、成本低、安全性高等特点，是现代物流体系中的重要组成部分。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94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896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898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00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随着科技的进步和物流行业的发展，铁路物流也在不断创新和完善，提高运输效率和服务质量。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3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铁路物流市场的发展历程</a:t>
            </a:r>
            <a:endParaRPr altLang="en-US" lang="zh-CN"/>
          </a:p>
        </p:txBody>
      </p:sp>
      <p:sp>
        <p:nvSpPr>
          <p:cNvPr id="1048936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起始阶段：20世纪初，铁路作为主要运输方式，承担起物流任务。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38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高速发展阶段：20世纪末至21世纪初，随着经济全球化和电子商务的发展，铁路物流市场迅速扩大。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40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转型升级阶段：近年来，铁路物流市场逐步向智能化、绿色化、服务化方向转型。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42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未来展望：预计未来几年，铁路物流市场将继续保持稳定增长，并成为绿色物流的重要力量。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7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铁路物流市场的现状分析</a:t>
            </a:r>
            <a:endParaRPr altLang="en-US" lang="zh-CN"/>
          </a:p>
        </p:txBody>
      </p:sp>
      <p:sp>
        <p:nvSpPr>
          <p:cNvPr id="1048978" name="正文"/>
          <p:cNvSpPr txBox="1"/>
          <p:nvPr>
            <p:custDataLst>
              <p:tags r:id="rId1"/>
            </p:custDataLst>
          </p:nvPr>
        </p:nvSpPr>
        <p:spPr>
          <a:xfrm>
            <a:off x="3493911" y="1888800"/>
            <a:ext cx="5204177" cy="635255"/>
          </a:xfrm>
          <a:prstGeom prst="rect"/>
          <a:noFill/>
        </p:spPr>
        <p:txBody>
          <a:bodyPr anchor="t" anchorCtr="0" bIns="0" lIns="360045" rIns="0" rtlCol="0" tIns="0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市场规模：随着经济的快速发展，铁路物流市场不断扩大，成为物流行业的重要组成部分。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0" name="标题"/>
          <p:cNvSpPr txBox="1"/>
          <p:nvPr>
            <p:custDataLst>
              <p:tags r:id="rId2"/>
            </p:custDataLst>
          </p:nvPr>
        </p:nvSpPr>
        <p:spPr>
          <a:xfrm>
            <a:off x="3493911" y="1364400"/>
            <a:ext cx="5204177" cy="522409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indent="-342900" lvl="0" marL="342900">
              <a:buClr>
                <a:schemeClr val="accent1"/>
              </a:buClr>
              <a:buSzPct val="70000"/>
              <a:buFont typeface="Wingdings" panose="05000000000000000000" charset="0"/>
              <a:buChar char="l"/>
            </a:pPr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  <a:sym typeface="+mn-ea"/>
              </a:rPr>
              <a:t>添加项标题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48982" name="正文"/>
          <p:cNvSpPr txBox="1"/>
          <p:nvPr>
            <p:custDataLst>
              <p:tags r:id="rId3"/>
            </p:custDataLst>
          </p:nvPr>
        </p:nvSpPr>
        <p:spPr>
          <a:xfrm>
            <a:off x="3493911" y="3106870"/>
            <a:ext cx="5204177" cy="635255"/>
          </a:xfrm>
          <a:prstGeom prst="rect"/>
          <a:noFill/>
        </p:spPr>
        <p:txBody>
          <a:bodyPr anchor="t" anchorCtr="0" bIns="0" lIns="360045" rIns="0" rtlCol="0" tIns="0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运输能力：铁路物流具有长距离、大批量、低成本、高效率的运输能力，是陆地货物运输的重要方式之一。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4" name="标题"/>
          <p:cNvSpPr txBox="1"/>
          <p:nvPr>
            <p:custDataLst>
              <p:tags r:id="rId4"/>
            </p:custDataLst>
          </p:nvPr>
        </p:nvSpPr>
        <p:spPr>
          <a:xfrm>
            <a:off x="3493911" y="2582469"/>
            <a:ext cx="5204177" cy="522409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indent="-342900" lvl="0" marL="342900">
              <a:buClr>
                <a:schemeClr val="accent1"/>
              </a:buClr>
              <a:buSzPct val="70000"/>
              <a:buFont typeface="Wingdings" panose="05000000000000000000" charset="0"/>
              <a:buChar char="l"/>
            </a:pPr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  <a:sym typeface="+mn-ea"/>
              </a:rPr>
              <a:t>添加项标题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48986" name="正文"/>
          <p:cNvSpPr txBox="1"/>
          <p:nvPr>
            <p:custDataLst>
              <p:tags r:id="rId5"/>
            </p:custDataLst>
          </p:nvPr>
        </p:nvSpPr>
        <p:spPr>
          <a:xfrm>
            <a:off x="3493911" y="4324939"/>
            <a:ext cx="5204177" cy="635255"/>
          </a:xfrm>
          <a:prstGeom prst="rect"/>
          <a:noFill/>
        </p:spPr>
        <p:txBody>
          <a:bodyPr anchor="t" anchorCtr="0" bIns="0" lIns="360045" rIns="0" rtlCol="0" tIns="0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基础设施建设：近年来，我国铁路建设不断加快，铁路网覆盖面逐渐扩大，为铁路物流市场的发展提供了有力支撑。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8" name="标题"/>
          <p:cNvSpPr txBox="1"/>
          <p:nvPr>
            <p:custDataLst>
              <p:tags r:id="rId6"/>
            </p:custDataLst>
          </p:nvPr>
        </p:nvSpPr>
        <p:spPr>
          <a:xfrm>
            <a:off x="3493911" y="3800539"/>
            <a:ext cx="5204177" cy="522409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indent="-342900" lvl="0" marL="342900">
              <a:buClr>
                <a:schemeClr val="accent1"/>
              </a:buClr>
              <a:buSzPct val="70000"/>
              <a:buFont typeface="Wingdings" panose="05000000000000000000" charset="0"/>
              <a:buChar char="l"/>
            </a:pPr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  <a:sym typeface="+mn-ea"/>
              </a:rPr>
              <a:t>添加项标题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48990" name="正文"/>
          <p:cNvSpPr txBox="1"/>
          <p:nvPr>
            <p:custDataLst>
              <p:tags r:id="rId7"/>
            </p:custDataLst>
          </p:nvPr>
        </p:nvSpPr>
        <p:spPr>
          <a:xfrm>
            <a:off x="3493911" y="5543009"/>
            <a:ext cx="5204177" cy="635255"/>
          </a:xfrm>
          <a:prstGeom prst="rect"/>
          <a:noFill/>
        </p:spPr>
        <p:txBody>
          <a:bodyPr anchor="t" anchorCtr="0" bIns="0" lIns="360045" rIns="0" rtlCol="0" tIns="0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政策支持：政府出台了一系列政策措施，鼓励铁路物流行业的发展，推动铁路物流市场的转型升级。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92" name="标题"/>
          <p:cNvSpPr txBox="1"/>
          <p:nvPr>
            <p:custDataLst>
              <p:tags r:id="rId8"/>
            </p:custDataLst>
          </p:nvPr>
        </p:nvSpPr>
        <p:spPr>
          <a:xfrm>
            <a:off x="3493911" y="5018608"/>
            <a:ext cx="5204177" cy="522409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indent="-342900" lvl="0" marL="342900">
              <a:buClr>
                <a:schemeClr val="accent1"/>
              </a:buClr>
              <a:buSzPct val="70000"/>
              <a:buFont typeface="Wingdings" panose="05000000000000000000" charset="0"/>
              <a:buChar char="l"/>
            </a:pPr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  <a:sym typeface="+mn-ea"/>
              </a:rPr>
              <a:t>添加项标题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2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p>
            <a:r>
              <a:rPr altLang="en-US" dirty="0" lang="zh-CN"/>
              <a:t>铁路物流市场竞争格局</a:t>
            </a:r>
            <a:endParaRPr altLang="en-US" dirty="0" lang="zh-CN"/>
          </a:p>
        </p:txBody>
      </p:sp>
      <p:sp>
        <p:nvSpPr>
          <p:cNvPr id="104902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6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国内外主要铁路物流企业概览</a:t>
            </a:r>
            <a:endParaRPr altLang="en-US" lang="zh-CN"/>
          </a:p>
        </p:txBody>
      </p:sp>
      <p:sp>
        <p:nvSpPr>
          <p:cNvPr id="1049064" name="矩形 3"/>
          <p:cNvSpPr/>
          <p:nvPr>
            <p:custDataLst>
              <p:tags r:id="rId1"/>
            </p:custDataLst>
          </p:nvPr>
        </p:nvSpPr>
        <p:spPr>
          <a:xfrm>
            <a:off x="1187449" y="1762817"/>
            <a:ext cx="4714719" cy="1190244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066" name="矩形 13"/>
          <p:cNvSpPr/>
          <p:nvPr>
            <p:custDataLst>
              <p:tags r:id="rId2"/>
            </p:custDataLst>
          </p:nvPr>
        </p:nvSpPr>
        <p:spPr>
          <a:xfrm>
            <a:off x="838200" y="1762817"/>
            <a:ext cx="170321" cy="1190244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/>
          </a:p>
        </p:txBody>
      </p:sp>
      <p:sp>
        <p:nvSpPr>
          <p:cNvPr id="1049068" name="文本框 4"/>
          <p:cNvSpPr txBox="1"/>
          <p:nvPr>
            <p:custDataLst>
              <p:tags r:id="rId3"/>
            </p:custDataLst>
          </p:nvPr>
        </p:nvSpPr>
        <p:spPr>
          <a:xfrm>
            <a:off x="1367608" y="1865501"/>
            <a:ext cx="4428558" cy="984628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75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中国铁路总公司：作为中国最大的铁路物流企业，承担着全国铁路运输的主要任务，拥有庞大的运输网络和先进的物流技术。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0" name="矩形 39"/>
          <p:cNvSpPr/>
          <p:nvPr>
            <p:custDataLst>
              <p:tags r:id="rId4"/>
            </p:custDataLst>
          </p:nvPr>
        </p:nvSpPr>
        <p:spPr>
          <a:xfrm>
            <a:off x="1187449" y="3175801"/>
            <a:ext cx="4714719" cy="1190244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072" name="矩形 5"/>
          <p:cNvSpPr/>
          <p:nvPr>
            <p:custDataLst>
              <p:tags r:id="rId5"/>
            </p:custDataLst>
          </p:nvPr>
        </p:nvSpPr>
        <p:spPr>
          <a:xfrm>
            <a:off x="838200" y="3175801"/>
            <a:ext cx="170321" cy="1190244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074" name="文本框 41"/>
          <p:cNvSpPr txBox="1"/>
          <p:nvPr>
            <p:custDataLst>
              <p:tags r:id="rId6"/>
            </p:custDataLst>
          </p:nvPr>
        </p:nvSpPr>
        <p:spPr>
          <a:xfrm>
            <a:off x="1367608" y="3278485"/>
            <a:ext cx="4428558" cy="984628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75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中国铁路货运股份有限公司：作为中国铁路总公司旗下的主要物流子公司，提供铁路货运、仓储、配送等一体化物流服务。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6" name="矩形 12"/>
          <p:cNvSpPr/>
          <p:nvPr>
            <p:custDataLst>
              <p:tags r:id="rId7"/>
            </p:custDataLst>
          </p:nvPr>
        </p:nvSpPr>
        <p:spPr>
          <a:xfrm>
            <a:off x="1187449" y="4588784"/>
            <a:ext cx="4714719" cy="1190244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078" name="矩形 17"/>
          <p:cNvSpPr/>
          <p:nvPr>
            <p:custDataLst>
              <p:tags r:id="rId8"/>
            </p:custDataLst>
          </p:nvPr>
        </p:nvSpPr>
        <p:spPr>
          <a:xfrm>
            <a:off x="838200" y="4588784"/>
            <a:ext cx="170321" cy="1190244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080" name="文本框 19"/>
          <p:cNvSpPr txBox="1"/>
          <p:nvPr>
            <p:custDataLst>
              <p:tags r:id="rId9"/>
            </p:custDataLst>
          </p:nvPr>
        </p:nvSpPr>
        <p:spPr>
          <a:xfrm>
            <a:off x="1367608" y="4691469"/>
            <a:ext cx="4428558" cy="984628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75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中铁特货运输有限责任公司：专注于特种货物运输，提供大件货物、危险品等特种货物运输服务。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2" name="矩形 49"/>
          <p:cNvSpPr/>
          <p:nvPr>
            <p:custDataLst>
              <p:tags r:id="rId10"/>
            </p:custDataLst>
          </p:nvPr>
        </p:nvSpPr>
        <p:spPr>
          <a:xfrm>
            <a:off x="6638935" y="1762817"/>
            <a:ext cx="4714719" cy="1190244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084" name="矩形 26"/>
          <p:cNvSpPr/>
          <p:nvPr>
            <p:custDataLst>
              <p:tags r:id="rId11"/>
            </p:custDataLst>
          </p:nvPr>
        </p:nvSpPr>
        <p:spPr>
          <a:xfrm>
            <a:off x="6289686" y="1762817"/>
            <a:ext cx="170321" cy="1190244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086" name="文本框 27"/>
          <p:cNvSpPr txBox="1"/>
          <p:nvPr>
            <p:custDataLst>
              <p:tags r:id="rId12"/>
            </p:custDataLst>
          </p:nvPr>
        </p:nvSpPr>
        <p:spPr>
          <a:xfrm>
            <a:off x="6819094" y="1865501"/>
            <a:ext cx="4428558" cy="984628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75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顺丰速运：作为中国知名的快递物流企业，顺丰速运在铁路物流领域也有所布局，提供铁路货运、快递等多元化服务。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8" name="矩形 64"/>
          <p:cNvSpPr/>
          <p:nvPr>
            <p:custDataLst>
              <p:tags r:id="rId13"/>
            </p:custDataLst>
          </p:nvPr>
        </p:nvSpPr>
        <p:spPr>
          <a:xfrm>
            <a:off x="6638935" y="3175801"/>
            <a:ext cx="4714719" cy="1190244"/>
          </a:xfrm>
          <a:prstGeom prst="rect"/>
          <a:solidFill>
            <a:schemeClr val="accent5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090" name="矩形 65"/>
          <p:cNvSpPr/>
          <p:nvPr>
            <p:custDataLst>
              <p:tags r:id="rId14"/>
            </p:custDataLst>
          </p:nvPr>
        </p:nvSpPr>
        <p:spPr>
          <a:xfrm>
            <a:off x="6289686" y="3175801"/>
            <a:ext cx="170321" cy="1190244"/>
          </a:xfrm>
          <a:prstGeom prst="rect"/>
          <a:solidFill>
            <a:schemeClr val="accent5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092" name="文本框 66"/>
          <p:cNvSpPr txBox="1"/>
          <p:nvPr>
            <p:custDataLst>
              <p:tags r:id="rId15"/>
            </p:custDataLst>
          </p:nvPr>
        </p:nvSpPr>
        <p:spPr>
          <a:xfrm>
            <a:off x="6819094" y="3278485"/>
            <a:ext cx="4428558" cy="984628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75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京东物流：作为京东集团旗下的物流子公司，京东物流在铁路物流领域也有一定规模，提供铁路货运、仓储等一体化服务。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2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铁路物流市场竞争状况分析</a:t>
            </a:r>
            <a:endParaRPr altLang="en-US" lang="zh-CN"/>
          </a:p>
        </p:txBody>
      </p:sp>
      <p:sp>
        <p:nvSpPr>
          <p:cNvPr id="1049128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130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32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lnSpcReduction="10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主要竞争者：中铁快运、顺丰速运、京东物流等大型物流企业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134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136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38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竞争格局：呈现寡头竞争格局，市场份额较为集中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140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142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竞争策略：价格战、服务创新、技术升级等多样化竞争策略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144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46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148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50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未来竞争趋势：智能化、绿色化、一体化将成为竞争新方向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8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铁路物流市场的主要参与者及其市场份额</a:t>
            </a:r>
            <a:endParaRPr altLang="en-US" lang="zh-CN"/>
          </a:p>
        </p:txBody>
      </p:sp>
      <p:sp>
        <p:nvSpPr>
          <p:cNvPr id="1049186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88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90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92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94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3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96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98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00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5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02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7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49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04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06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08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1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10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3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12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5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14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216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218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220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222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中国铁路总公司：市场份额最大，占据主导地位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4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顺丰速运：市场份额较小，但近年来增长迅速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6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中铁物流：市场份额第三，提供全方位的物流解决方案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8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中铁快运：市场份额次之，提供快速、便捷的物流服务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6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p>
            <a:r>
              <a:rPr altLang="en-US" dirty="0" lang="zh-CN"/>
              <a:t>铁路物流市场发展趋势</a:t>
            </a:r>
            <a:endParaRPr altLang="en-US" dirty="0" lang="zh-CN"/>
          </a:p>
        </p:txBody>
      </p:sp>
      <p:sp>
        <p:nvSpPr>
          <p:cNvPr id="104926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9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铁路物流市场的发展趋势分析</a:t>
            </a:r>
            <a:endParaRPr altLang="en-US" lang="zh-CN"/>
          </a:p>
        </p:txBody>
      </p:sp>
      <p:sp>
        <p:nvSpPr>
          <p:cNvPr id="1049300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数字化转型：铁路物流将加强数字化技术的应用，提高物流效率和准确性。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2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04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06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智能化升级：通过人工智能、大数据等技术提升铁路物流的智能化水平，实现自动化决策和智能化管理。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8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10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12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绿色化发展：铁路物流将注重环保和可持续发展，推动绿色包装、节能减排等方面的应用。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4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16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18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多元化服务：铁路物流将拓展多元化服务，包括供应链金融、跨境电商物流等，以满足客户多样化需求。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0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22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5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铁路物流市场发展的驱动因素</a:t>
            </a:r>
            <a:endParaRPr altLang="en-US" lang="zh-CN"/>
          </a:p>
        </p:txBody>
      </p:sp>
      <p:sp>
        <p:nvSpPr>
          <p:cNvPr id="1049358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60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62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64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政策支持：各国政府对铁路物流行业的政策支持力度不断加大，为市场发展提供了有力保障。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6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68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70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72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经济增长：随着全球经济的复苏，对物流服务的需求不断增长，推动了铁路物流市场的发展。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4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76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78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80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技术进步：数字化、自动化和智能化技术的应用提高了铁路物流的效率和灵活性，进一步促进了市场的发展。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2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84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86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88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环保压力：随着全球环保意识的提高，铁路运输相对其他运输方式更为环保，符合可持续发展趋势，为铁路物流市场带来新的发展机遇。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2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铁路物流市场发展的挑战与机遇</a:t>
            </a:r>
            <a:endParaRPr altLang="en-US" lang="zh-CN"/>
          </a:p>
        </p:txBody>
      </p:sp>
      <p:sp>
        <p:nvSpPr>
          <p:cNvPr id="1049424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26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28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30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32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机遇：国家政策支持，一带一路倡议，数字化转型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34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挑战：市场竞争激烈，客户需求多样化，技术更新迅速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36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应对策略：加强技术创新，提高服务质量，拓展国际市场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38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未来展望：铁路物流市场将迎来更多发展机遇，成为经济增长的重要支撑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7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>
            <a:normAutofit fontScale="90000"/>
          </a:bodyPr>
          <a:p>
            <a:r>
              <a:rPr altLang="en-US" dirty="0" lang="zh-CN"/>
              <a:t>2024年铁路物流市场投资前景预测</a:t>
            </a:r>
            <a:endParaRPr altLang="en-US" dirty="0" lang="zh-CN"/>
          </a:p>
        </p:txBody>
      </p:sp>
      <p:sp>
        <p:nvSpPr>
          <p:cNvPr id="104947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04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0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投资环境分析</a:t>
            </a:r>
            <a:endParaRPr altLang="en-US" lang="zh-CN"/>
          </a:p>
        </p:txBody>
      </p:sp>
      <p:sp>
        <p:nvSpPr>
          <p:cNvPr id="1049510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12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14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政策环境：政府对铁路物流行业的支持政策及未来政策走向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6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18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20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经济环境：国内外经济形势对铁路物流市场的影响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2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24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26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技术环境：新技术在铁路物流领域的应用及发展趋势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8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30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32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市场竞争环境：主要竞争对手的投资动态和市场占有率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6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投资风险评估</a:t>
            </a:r>
            <a:endParaRPr altLang="en-US" lang="zh-CN"/>
          </a:p>
        </p:txBody>
      </p:sp>
      <p:sp>
        <p:nvSpPr>
          <p:cNvPr id="1049568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7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政策风险：铁路物流行业受政策影响较大，需关注政策变化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2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74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7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市场风险：市场竞争激烈，需关注市场动态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8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8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8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技术风险：铁路物流技术更新换代快，需关注技术发展动态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4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8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8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财务风险：投资铁路物流需要大量资金投入，需关注财务状况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0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2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投资机会与潜力分析</a:t>
            </a:r>
            <a:endParaRPr altLang="en-US" lang="zh-CN"/>
          </a:p>
        </p:txBody>
      </p:sp>
      <p:sp>
        <p:nvSpPr>
          <p:cNvPr id="1049626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8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630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32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34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36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638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40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42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投资风险评估：市场风险、政策风险、技术风险等方面的评估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44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投资建议：投资者应关注哪些方面，如何把握投资机会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46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2024年铁路物流市场投资规模预测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48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投资机会分析：不同区域、不同类型铁路物流项目的投资潜力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8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投资策略建议</a:t>
            </a:r>
            <a:endParaRPr altLang="en-US" lang="zh-CN"/>
          </a:p>
        </p:txBody>
      </p:sp>
      <p:sp>
        <p:nvSpPr>
          <p:cNvPr id="1049684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86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88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关注政策动向，把握政策机遇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690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92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94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深入调研，了解市场需求和竞争格局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696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98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00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选择具有潜力的投资领域和项目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702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04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06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合理配置资金，降低投资风险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4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p>
            <a:r>
              <a:rPr altLang="en-US" dirty="0" lang="zh-CN"/>
              <a:t>铁路物流市场发展建议</a:t>
            </a:r>
            <a:endParaRPr altLang="en-US" dirty="0" lang="zh-CN"/>
          </a:p>
        </p:txBody>
      </p:sp>
      <p:sp>
        <p:nvSpPr>
          <p:cNvPr id="104974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05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7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提高铁路物流服务质量和效率的建议</a:t>
            </a:r>
            <a:endParaRPr altLang="en-US" lang="zh-CN"/>
          </a:p>
        </p:txBody>
      </p:sp>
      <p:sp>
        <p:nvSpPr>
          <p:cNvPr id="1049778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8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优化铁路运输组织，提高运输效率。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2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84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8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加强铁路与公路、水路等其他运输方式的衔接，提高多式联运效率。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8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9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9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推进铁路物流信息化、数字化建设，提升物流信息共享水平。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4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9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9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鼓励铁路物流企业加强技术创新，提升物流装备现代化水平。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0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34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2273"/>
          </a:bodyPr>
          <a:p>
            <a:r>
              <a:rPr altLang="en-US" lang="zh-CN"/>
              <a:t>加强铁路物流基础设施建设与技术创新的建议</a:t>
            </a:r>
            <a:endParaRPr altLang="en-US" lang="zh-CN"/>
          </a:p>
        </p:txBody>
      </p:sp>
      <p:sp>
        <p:nvSpPr>
          <p:cNvPr id="1049836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38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840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2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44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6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848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50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52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优化铁路运输组织，加强与其他运输方式的协同配合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54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完善政策法规体系，加强铁路物流市场的监管与规范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56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加大投资力度，提高铁路物流基础设施的覆盖率和质量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58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加强技术创新，推广智能化、自动化技术，提高铁路物流运作效率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9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促进铁路物流市场规范发展的政策建议</a:t>
            </a:r>
            <a:endParaRPr altLang="en-US" lang="zh-CN"/>
          </a:p>
        </p:txBody>
      </p:sp>
      <p:sp>
        <p:nvSpPr>
          <p:cNvPr id="1049894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96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98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00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02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优化铁路物流网络布局，提高运输效率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04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完善法律法规，加强监管力度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06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鼓励企业加大技术投入，提升信息化水平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08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加强国际合作，推动铁路物流全球化发展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4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加强国际合作与交流的建议</a:t>
            </a:r>
            <a:endParaRPr altLang="en-US" lang="zh-CN"/>
          </a:p>
        </p:txBody>
      </p:sp>
      <p:sp>
        <p:nvSpPr>
          <p:cNvPr id="1049944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946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48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建立国际铁路物流合作机制，加强与周边国家的沟通与协调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950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952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54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推进铁路物流标准化建设，实现与国际标准的对接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956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958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加强人才培养与交流，引进国际先进的管理经验和技术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960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62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964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66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lnSpcReduction="10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积极参与国际铁路物流市场竞争，提升我国铁路物流企业的竞争力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0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p>
            <a:r>
              <a:rPr altLang="en-US" dirty="0" lang="zh-CN"/>
              <a:t>结论</a:t>
            </a:r>
            <a:endParaRPr altLang="en-US" dirty="0" lang="zh-CN"/>
          </a:p>
        </p:txBody>
      </p:sp>
      <p:sp>
        <p:nvSpPr>
          <p:cNvPr id="105000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06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3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对铁路物流市场发展的总结与展望</a:t>
            </a:r>
            <a:endParaRPr altLang="en-US" lang="zh-CN"/>
          </a:p>
        </p:txBody>
      </p:sp>
      <p:sp>
        <p:nvSpPr>
          <p:cNvPr id="1050038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40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42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44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4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4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50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52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5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当前铁路物流市场发展现状及存在的问题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05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未来铁路物流市场发展的趋势和方向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058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60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62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64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6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6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70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72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7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应对挑战和机遇的策略与建议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07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2024年铁路物流市场投资前景预测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1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对投资者和企业的建议与启示</a:t>
            </a:r>
            <a:endParaRPr altLang="en-US" lang="zh-CN"/>
          </a:p>
        </p:txBody>
      </p:sp>
      <p:sp>
        <p:nvSpPr>
          <p:cNvPr id="105011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1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16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18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2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2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24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26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2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投资者需谨慎投资，充分了解市场风险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13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关注政策变化，及时调整经营策略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13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3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36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38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4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4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44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46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4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注重人才培养，加强团队建设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15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企业应加强技术创新，提高核心竞争力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84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45713" y="1288864"/>
            <a:ext cx="6892636" cy="1800000"/>
          </a:xfrm>
        </p:spPr>
        <p:txBody>
          <a:bodyPr>
            <a:normAutofit/>
          </a:bodyPr>
          <a:p>
            <a:r>
              <a:rPr altLang="zh-CN" dirty="0" lang="en-US"/>
              <a:t>THANK YOU</a:t>
            </a:r>
            <a:endParaRPr altLang="en-US" dirty="0" lang="zh-CN"/>
          </a:p>
        </p:txBody>
      </p:sp>
      <p:sp>
        <p:nvSpPr>
          <p:cNvPr id="1050186" name="联系方式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8200" y="324000"/>
            <a:ext cx="6892636" cy="504000"/>
          </a:xfrm>
        </p:spPr>
        <p:txBody>
          <a:bodyPr>
            <a:normAutofit/>
          </a:bodyPr>
          <a:p>
            <a:r>
              <a:rPr altLang="zh-CN" dirty="0" lang="en-US"/>
              <a:t>YOUR LOGO</a:t>
            </a:r>
            <a:endParaRPr altLang="zh-CN" dirty="0" lang="zh-CN"/>
          </a:p>
        </p:txBody>
      </p:sp>
      <p:sp>
        <p:nvSpPr>
          <p:cNvPr id="1050188" name="署名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>
          <a:xfrm>
            <a:off x="1163207" y="3307686"/>
            <a:ext cx="5785996" cy="504000"/>
          </a:xfrm>
        </p:spPr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dirty="0" lang="zh-CN"/>
          </a:p>
        </p:txBody>
      </p:sp>
    </p:spTree>
    <p:custDataLst>
      <p:tags r:id="rId4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2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47"/>
  <p:tag name="KSO_WM_UNIT_TYPE" val="f"/>
  <p:tag name="KSO_WM_UNIT_INDEX" val="2"/>
  <p:tag name="KSO_WM_UNIT_SUBTYPE" val="g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160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160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2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96"/>
  <p:tag name="KSO_WM_UNIT_TYPE" val="f"/>
  <p:tag name="KSO_WM_UNIT_INDEX" val="2"/>
  <p:tag name="KSO_WM_UNIT_SUBTYPE" val="g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  <p:tag name="KSO_WM_TEMPLATE_CATEGORY" val="custom"/>
  <p:tag name="KSO_WM_TEMPLATE_INDEX" val="20230997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40"/>
  <p:tag name="KSO_WM_UNIT_TYPE" val="f"/>
  <p:tag name="KSO_WM_UNIT_INDEX" val="1"/>
  <p:tag name="KSO_WM_TEMPLATE_CATEGORY" val="custom"/>
  <p:tag name="KSO_WM_TEMPLATE_INDEX" val="20230997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97"/>
  <p:tag name="KSO_WM_TEMPLATE_THUMBS_INDEX" val="1、9"/>
</p:tagLst>
</file>

<file path=ppt/tags/tag6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97_1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PRESET_TEXT" val="单击此处添加文档"/>
</p:tagLst>
</file>

<file path=ppt/tags/tag6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97_1*b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PRESET_TEXT" val="单击此处添加副标题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1*f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SUBTYPE" val="g"/>
  <p:tag name="KSO_WM_UNIT_NOCLEAR" val="0"/>
  <p:tag name="KSO_WM_UNIT_VALUE" val="96"/>
  <p:tag name="KSO_WM_UNIT_TYPE" val="f"/>
  <p:tag name="KSO_WM_UNIT_INDEX" val="1"/>
  <p:tag name="KSO_WM_UNIT_PRESET_TEXT" val="YOUR LOGO"/>
</p:tagLst>
</file>

<file path=ppt/tags/tag67.xml><?xml version="1.0" encoding="utf-8"?>
<p:tagLst xmlns:p="http://schemas.openxmlformats.org/presentationml/2006/main">
  <p:tag name="KSO_WM_UNIT_SUBTYPE" val="b"/>
  <p:tag name="KSO_WM_UNIT_NOCLEAR" val="0"/>
  <p:tag name="KSO_WM_UNIT_VALUE" val="21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97_1*f*2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PRESET_TEXT" val="汇报人：WPS"/>
</p:tagLst>
</file>

<file path=ppt/tags/tag68.xml><?xml version="1.0" encoding="utf-8"?>
<p:tagLst xmlns:p="http://schemas.openxmlformats.org/presentationml/2006/main">
  <p:tag name="KSO_WM_SLIDE_ID" val="custom20230997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97"/>
  <p:tag name="KSO_WM_SLIDE_LAYOUT" val="a_b_f"/>
  <p:tag name="KSO_WM_SLIDE_LAYOUT_CNT" val="1_1_2"/>
  <p:tag name="KSO_WM_SLIDE_TYPE" val="title"/>
  <p:tag name="KSO_WM_SLIDE_SUBTYPE" val="pureTxt"/>
  <p:tag name="KSO_WM_TEMPLATE_THUMBS_INDEX" val="1、9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6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CONTENTS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7_6*i*1"/>
  <p:tag name="KSO_WM_TEMPLATE_CATEGORY" val="custom"/>
  <p:tag name="KSO_WM_TEMPLATE_INDEX" val="20230997"/>
  <p:tag name="KSO_WM_UNIT_LAYERLEVEL" val="1"/>
  <p:tag name="KSO_WM_TAG_VERSION" val="1.0"/>
  <p:tag name="KSO_WM_DIAGRAM_GROUP_CODE" val="l1-1"/>
  <p:tag name="KSO_WM_UNIT_TYPE" val="i"/>
  <p:tag name="KSO_WM_UNIT_INDEX" val="1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997_6*l_h_i*1_3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97_6*l_h_a*1_3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997_6*l_h_i*1_4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97_6*l_h_a*1_4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7_6*l_i*1_1"/>
  <p:tag name="KSO_WM_TEMPLATE_CATEGORY" val="custom"/>
  <p:tag name="KSO_WM_TEMPLATE_INDEX" val="20230997"/>
  <p:tag name="KSO_WM_UNIT_LAYERLEVEL" val="1_1"/>
  <p:tag name="KSO_WM_TAG_VERSION" val="1.0"/>
  <p:tag name="KSO_WM_DIAGRAM_GROUP_CODE" val="l1-1"/>
  <p:tag name="KSO_WM_UNIT_TYPE" val="l_i"/>
  <p:tag name="KSO_WM_UNIT_INDEX" val="1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.5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997_6*l_h_i*1_5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97_6*l_h_a*1_5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997_6*l_h_i*1_6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0997_6*l_h_a*1_6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7_6*l_i*1_2"/>
  <p:tag name="KSO_WM_TEMPLATE_CATEGORY" val="custom"/>
  <p:tag name="KSO_WM_TEMPLATE_INDEX" val="20230997"/>
  <p:tag name="KSO_WM_UNIT_LAYERLEVEL" val="1_1"/>
  <p:tag name="KSO_WM_TAG_VERSION" val="1.0"/>
  <p:tag name="KSO_WM_DIAGRAM_GROUP_CODE" val="l1-1"/>
  <p:tag name="KSO_WM_UNIT_TYPE" val="l_i"/>
  <p:tag name="KSO_WM_UNIT_INDEX" val="1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.5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997_6*l_h_i*1_1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97_6*l_h_a*1_1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997_6*l_h_i*1_2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97_6*l_h_a*1_2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7_6*l_i*1_3"/>
  <p:tag name="KSO_WM_TEMPLATE_CATEGORY" val="custom"/>
  <p:tag name="KSO_WM_TEMPLATE_INDEX" val="20230997"/>
  <p:tag name="KSO_WM_UNIT_LAYERLEVEL" val="1_1"/>
  <p:tag name="KSO_WM_TAG_VERSION" val="1.0"/>
  <p:tag name="KSO_WM_DIAGRAM_GROUP_CODE" val="l1-1"/>
  <p:tag name="KSO_WM_UNIT_TYPE" val="l_i"/>
  <p:tag name="KSO_WM_UNIT_INDEX" val="1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.5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6.xml><?xml version="1.0" encoding="utf-8"?>
<p:tagLst xmlns:p="http://schemas.openxmlformats.org/presentationml/2006/main">
  <p:tag name="KSO_WM_SLIDE_ID" val="custom20230997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97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8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89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0930_3*l_h_f*1_1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智能图形项正文，请尽量言简意赅的阐述观点，以便观者可以准确理解您所传达的信息。"/>
  <p:tag name="KSO_WM_DIAGRAM_MAX_ITEMCNT" val="6"/>
  <p:tag name="KSO_WM_DIAGRAM_MIN_ITEMCNT" val="2"/>
  <p:tag name="KSO_WM_DIAGRAM_VIRTUALLY_FRAME" val="{&quot;height&quot;:392.399993896484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0930_3*l_h_a*1_1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项标题"/>
  <p:tag name="KSO_WM_UNIT_TEXT_FILL_FORE_SCHEMECOLOR_INDEX" val="5"/>
  <p:tag name="KSO_WM_DIAGRAM_MAX_ITEMCNT" val="6"/>
  <p:tag name="KSO_WM_DIAGRAM_MIN_ITEMCNT" val="2"/>
  <p:tag name="KSO_WM_DIAGRAM_VIRTUALLY_FRAME" val="{&quot;height&quot;:392.399993896484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0930_3*l_h_f*1_2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智能图形项正文，请尽量言简意赅的阐述观点，以便观者可以准确理解您所传达的信息。"/>
  <p:tag name="KSO_WM_DIAGRAM_MAX_ITEMCNT" val="6"/>
  <p:tag name="KSO_WM_DIAGRAM_MIN_ITEMCNT" val="2"/>
  <p:tag name="KSO_WM_DIAGRAM_VIRTUALLY_FRAME" val="{&quot;height&quot;:392.399993896484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0930_3*l_h_a*1_2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项标题"/>
  <p:tag name="KSO_WM_UNIT_TEXT_FILL_FORE_SCHEMECOLOR_INDEX" val="5"/>
  <p:tag name="KSO_WM_DIAGRAM_MAX_ITEMCNT" val="6"/>
  <p:tag name="KSO_WM_DIAGRAM_MIN_ITEMCNT" val="2"/>
  <p:tag name="KSO_WM_DIAGRAM_VIRTUALLY_FRAME" val="{&quot;height&quot;:392.399993896484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0930_3*l_h_f*1_3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智能图形项正文，请尽量言简意赅的阐述观点，以便观者可以准确理解您所传达的信息。"/>
  <p:tag name="KSO_WM_DIAGRAM_MAX_ITEMCNT" val="6"/>
  <p:tag name="KSO_WM_DIAGRAM_MIN_ITEMCNT" val="2"/>
  <p:tag name="KSO_WM_DIAGRAM_VIRTUALLY_FRAME" val="{&quot;height&quot;:392.399993896484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0930_3*l_h_a*1_3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项标题"/>
  <p:tag name="KSO_WM_UNIT_TEXT_FILL_FORE_SCHEMECOLOR_INDEX" val="5"/>
  <p:tag name="KSO_WM_DIAGRAM_MAX_ITEMCNT" val="6"/>
  <p:tag name="KSO_WM_DIAGRAM_MIN_ITEMCNT" val="2"/>
  <p:tag name="KSO_WM_DIAGRAM_VIRTUALLY_FRAME" val="{&quot;height&quot;:392.399993896484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0930_3*l_h_f*1_4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智能图形项正文，请尽量言简意赅的阐述观点，以便观者可以准确理解您所传达的信息。"/>
  <p:tag name="KSO_WM_DIAGRAM_MAX_ITEMCNT" val="6"/>
  <p:tag name="KSO_WM_DIAGRAM_MIN_ITEMCNT" val="2"/>
  <p:tag name="KSO_WM_DIAGRAM_VIRTUALLY_FRAME" val="{&quot;height&quot;:392.399993896484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0930_3*l_h_a*1_4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项标题"/>
  <p:tag name="KSO_WM_UNIT_TEXT_FILL_FORE_SCHEMECOLOR_INDEX" val="5"/>
  <p:tag name="KSO_WM_DIAGRAM_MAX_ITEMCNT" val="6"/>
  <p:tag name="KSO_WM_DIAGRAM_MIN_ITEMCNT" val="2"/>
  <p:tag name="KSO_WM_DIAGRAM_VIRTUALLY_FRAME" val="{&quot;height&quot;:392.399993896484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1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120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4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4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4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4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4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4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4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4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4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4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4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4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20_4*l_h_i*1_5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9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20_4*l_h_i*1_5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9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20_4*l_h_f*1_5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7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179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1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218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6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269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31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6"/>
</p:tagLst>
</file>

<file path=ppt/tags/tag316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31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9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9*f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SUBTYPE" val="g"/>
  <p:tag name="KSO_WM_UNIT_NOCLEAR" val="0"/>
  <p:tag name="KSO_WM_UNIT_VALUE" val="96"/>
  <p:tag name="KSO_WM_UNIT_TYPE" val="f"/>
  <p:tag name="KSO_WM_UNIT_INDEX" val="1"/>
  <p:tag name="KSO_WM_UNIT_PRESET_TEXT" val="YOUR LOGO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9*f*2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24"/>
  <p:tag name="KSO_WM_UNIT_TYPE" val="f"/>
  <p:tag name="KSO_WM_UNIT_INDEX" val="2"/>
  <p:tag name="KSO_WM_UNIT_PRESET_TEXT" val="汇报人：WPS"/>
</p:tagLst>
</file>

<file path=ppt/tags/tag360.xml><?xml version="1.0" encoding="utf-8"?>
<p:tagLst xmlns:p="http://schemas.openxmlformats.org/presentationml/2006/main">
  <p:tag name="KSO_WM_SLIDE_ID" val="custom2023099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97"/>
  <p:tag name="KSO_WM_SLIDE_TYPE" val="endPage"/>
  <p:tag name="KSO_WM_SLIDE_SUBTYPE" val="pureTxt"/>
  <p:tag name="KSO_WM_SLIDE_LAYOUT" val="a_f"/>
  <p:tag name="KSO_WM_SLIDE_LAYOUT_CNT" val="1_2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123">
      <a:dk1>
        <a:srgbClr val="000000"/>
      </a:dk1>
      <a:lt1>
        <a:srgbClr val="FFFFFF"/>
      </a:lt1>
      <a:dk2>
        <a:srgbClr val="02202B"/>
      </a:dk2>
      <a:lt2>
        <a:srgbClr val="EBFFFF"/>
      </a:lt2>
      <a:accent1>
        <a:srgbClr val="34FEC3"/>
      </a:accent1>
      <a:accent2>
        <a:srgbClr val="0AE8A9"/>
      </a:accent2>
      <a:accent3>
        <a:srgbClr val="19F0DE"/>
      </a:accent3>
      <a:accent4>
        <a:srgbClr val="19CFF0"/>
      </a:accent4>
      <a:accent5>
        <a:srgbClr val="3FABF8"/>
      </a:accent5>
      <a:accent6>
        <a:srgbClr val="3493FE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GM1910</dc:creator>
  <dcterms:created xsi:type="dcterms:W3CDTF">2024-01-03T12:35:58Z</dcterms:created>
  <dcterms:modified xsi:type="dcterms:W3CDTF">2024-01-03T12:35:58Z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31d2919066544b53ae882c8dd5eba940_21</vt:lpwstr>
  </property>
</Properties>
</file>