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9019" r:id="rId1"/>
    <p:sldMasterId id="2147489056" r:id="rId2"/>
  </p:sldMasterIdLst>
  <p:notesMasterIdLst>
    <p:notesMasterId r:id="rId3"/>
  </p:notesMasterIdLst>
  <p:sldIdLst>
    <p:sldId id="2647" r:id="rId4"/>
    <p:sldId id="2652" r:id="rId5"/>
    <p:sldId id="2656" r:id="rId6"/>
    <p:sldId id="2659" r:id="rId7"/>
    <p:sldId id="2665" r:id="rId9"/>
    <p:sldId id="2668" r:id="rId10"/>
    <p:sldId id="2671" r:id="rId11"/>
    <p:sldId id="2674" r:id="rId12"/>
    <p:sldId id="2680" r:id="rId14"/>
    <p:sldId id="2683" r:id="rId15"/>
    <p:sldId id="2686" r:id="rId16"/>
    <p:sldId id="2689" r:id="rId17"/>
    <p:sldId id="2692" r:id="rId18"/>
    <p:sldId id="2698" r:id="rId20"/>
    <p:sldId id="2701" r:id="rId21"/>
    <p:sldId id="2704" r:id="rId22"/>
    <p:sldId id="2707" r:id="rId23"/>
    <p:sldId id="2710" r:id="rId24"/>
    <p:sldId id="2716" r:id="rId26"/>
    <p:sldId id="2719" r:id="rId27"/>
    <p:sldId id="2722" r:id="rId28"/>
    <p:sldId id="2725" r:id="rId29"/>
    <p:sldId id="2731" r:id="rId31"/>
    <p:sldId id="2734" r:id="rId32"/>
    <p:sldId id="2738" r:id="rId3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tableStyles" Target="tableStyles.xml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3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5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6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7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1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3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1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image" Target="../media/image2.jpeg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tags" Target="../tags/tag18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1.pn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tags" Target="../tags/tag23.xml"/><Relationship Id="rId7" Type="http://schemas.openxmlformats.org/officeDocument/2006/relationships/tags" Target="../tags/tag24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image" Target="../media/image2.jpeg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image" Target="../media/image2.jpeg"/><Relationship Id="rId3" Type="http://schemas.openxmlformats.org/officeDocument/2006/relationships/tags" Target="../tags/tag32.xml"/><Relationship Id="rId4" Type="http://schemas.openxmlformats.org/officeDocument/2006/relationships/tags" Target="../tags/tag33.xml"/><Relationship Id="rId5" Type="http://schemas.openxmlformats.org/officeDocument/2006/relationships/tags" Target="../tags/tag34.xml"/><Relationship Id="rId6" Type="http://schemas.openxmlformats.org/officeDocument/2006/relationships/tags" Target="../tags/tag35.xml"/><Relationship Id="rId7" Type="http://schemas.openxmlformats.org/officeDocument/2006/relationships/tags" Target="../tags/tag36.xml"/><Relationship Id="rId8" Type="http://schemas.openxmlformats.org/officeDocument/2006/relationships/tags" Target="../tags/tag37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image" Target="../media/image2.jpeg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tags" Target="../tags/tag45.xml"/><Relationship Id="rId10" Type="http://schemas.openxmlformats.org/officeDocument/2006/relationships/tags" Target="../tags/tag46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image" Target="../media/image2.jpeg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image" Target="../media/image2.jpeg"/><Relationship Id="rId3" Type="http://schemas.openxmlformats.org/officeDocument/2006/relationships/tags" Target="../tags/tag57.xml"/><Relationship Id="rId4" Type="http://schemas.openxmlformats.org/officeDocument/2006/relationships/tags" Target="../tags/tag58.xml"/><Relationship Id="rId5" Type="http://schemas.openxmlformats.org/officeDocument/2006/relationships/tags" Target="../tags/tag59.xml"/><Relationship Id="rId6" Type="http://schemas.openxmlformats.org/officeDocument/2006/relationships/tags" Target="../tags/tag60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2.jpeg"/><Relationship Id="rId3" Type="http://schemas.openxmlformats.org/officeDocument/2006/relationships/tags" Target="../tags/tag62.xml"/><Relationship Id="rId4" Type="http://schemas.openxmlformats.org/officeDocument/2006/relationships/tags" Target="../tags/tag63.xml"/><Relationship Id="rId5" Type="http://schemas.openxmlformats.org/officeDocument/2006/relationships/tags" Target="../tags/tag64.xml"/><Relationship Id="rId6" Type="http://schemas.openxmlformats.org/officeDocument/2006/relationships/tags" Target="../tags/tag65.xml"/><Relationship Id="rId7" Type="http://schemas.openxmlformats.org/officeDocument/2006/relationships/tags" Target="../tags/tag66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image" Target="../media/image1.png"/><Relationship Id="rId3" Type="http://schemas.openxmlformats.org/officeDocument/2006/relationships/tags" Target="../tags/tag68.xml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tags" Target="../tags/tag74.xml"/><Relationship Id="rId10" Type="http://schemas.openxmlformats.org/officeDocument/2006/relationships/tags" Target="../tags/tag75.xml"/><Relationship Id="rId11" Type="http://schemas.openxmlformats.org/officeDocument/2006/relationships/tags" Target="../tags/tag76.xml"/><Relationship Id="rId12" Type="http://schemas.openxmlformats.org/officeDocument/2006/relationships/tags" Target="../tags/tag77.xml"/><Relationship Id="rId13" Type="http://schemas.openxmlformats.org/officeDocument/2006/relationships/tags" Target="../tags/tag78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6" name="副标题"/>
          <p:cNvSpPr txBox="1">
            <a:spLocks noGrp="1"/>
          </p:cNvSpPr>
          <p:nvPr>
            <p:ph type="body" idx="9" hasCustomPrompt="1"/>
            <p:custDataLst>
              <p:tags r:id="rId3"/>
            </p:custDataLst>
          </p:nvPr>
        </p:nvSpPr>
        <p:spPr>
          <a:xfrm>
            <a:off x="649605" y="3589020"/>
            <a:ext cx="8394700" cy="1262380"/>
          </a:xfrm>
          <a:prstGeom prst="rect"/>
          <a:noFill/>
        </p:spPr>
        <p:txBody>
          <a:bodyPr anchor="t" anchorCtr="0" bIns="45720" lIns="91440" rIns="91440" rtlCol="0" tIns="45720" wrap="square">
            <a:noAutofit/>
          </a:bodyPr>
          <a:lstStyle>
            <a:lvl1pPr algn="l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sz="1800" i="0" kern="1200" kumimoji="0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l" fontAlgn="ctr" lvl="0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68" name="圆角矩形 8"/>
          <p:cNvSpPr/>
          <p:nvPr>
            <p:custDataLst>
              <p:tags r:id="rId4"/>
            </p:custDataLst>
          </p:nvPr>
        </p:nvSpPr>
        <p:spPr>
          <a:xfrm>
            <a:off x="649605" y="495300"/>
            <a:ext cx="288290" cy="36195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0" name="圆角矩形 15"/>
          <p:cNvSpPr/>
          <p:nvPr>
            <p:custDataLst>
              <p:tags r:id="rId5"/>
            </p:custDataLst>
          </p:nvPr>
        </p:nvSpPr>
        <p:spPr>
          <a:xfrm>
            <a:off x="649605" y="64579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2" name="圆角矩形 16"/>
          <p:cNvSpPr/>
          <p:nvPr>
            <p:custDataLst>
              <p:tags r:id="rId6"/>
            </p:custDataLst>
          </p:nvPr>
        </p:nvSpPr>
        <p:spPr>
          <a:xfrm>
            <a:off x="649605" y="57086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4" name="标题"/>
          <p:cNvSpPr txBox="1">
            <a:spLocks noGrp="1"/>
          </p:cNvSpPr>
          <p:nvPr>
            <p:ph type="title" idx="5" hasCustomPrompt="1"/>
            <p:custDataLst>
              <p:tags r:id="rId7"/>
            </p:custDataLst>
          </p:nvPr>
        </p:nvSpPr>
        <p:spPr>
          <a:xfrm>
            <a:off x="649605" y="1620520"/>
            <a:ext cx="8394065" cy="183896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l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fontAlgn="ctr" lvl="0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6" name="署名"/>
          <p:cNvSpPr>
            <a:spLocks noGrp="1"/>
          </p:cNvSpPr>
          <p:nvPr>
            <p:ph type="body" idx="4" hasCustomPrompt="1"/>
            <p:custDataLst>
              <p:tags r:id="rId8"/>
            </p:custDataLst>
          </p:nvPr>
        </p:nvSpPr>
        <p:spPr>
          <a:xfrm flipH="1">
            <a:off x="918845" y="5165090"/>
            <a:ext cx="1934845" cy="49085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600" i="0" kern="1200" kumimoji="0" lang="en-US" noProof="1" normalizeH="0" spc="0" strike="noStrike" u="none">
                <a:solidFill>
                  <a:schemeClr val="tx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8" name="任意多边形 39"/>
          <p:cNvSpPr/>
          <p:nvPr>
            <p:custDataLst>
              <p:tags r:id="rId9"/>
            </p:custDataLst>
          </p:nvPr>
        </p:nvSpPr>
        <p:spPr>
          <a:xfrm flipV="1">
            <a:off x="789305" y="5151755"/>
            <a:ext cx="2292985" cy="608330"/>
          </a:xfrm>
          <a:custGeom>
            <a:avLst/>
            <a:gdLst>
              <a:gd name="adj" fmla="val 20740"/>
              <a:gd name="a" fmla="pin 0 adj 50000"/>
              <a:gd name="dx1" fmla="*/ ss a 100000"/>
              <a:gd name="x1" fmla="+- r 0 dx1"/>
              <a:gd name="it" fmla="*/ dx1 1 2"/>
              <a:gd name="ir" fmla="+/ x1 r 2"/>
            </a:gdLst>
            <a:ahLst/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3611" h="958">
                <a:moveTo>
                  <a:pt x="0" y="0"/>
                </a:moveTo>
                <a:lnTo>
                  <a:pt x="1085" y="0"/>
                </a:lnTo>
                <a:lnTo>
                  <a:pt x="1210" y="125"/>
                </a:lnTo>
                <a:lnTo>
                  <a:pt x="3611" y="125"/>
                </a:lnTo>
                <a:lnTo>
                  <a:pt x="3611" y="785"/>
                </a:lnTo>
                <a:lnTo>
                  <a:pt x="3438" y="958"/>
                </a:lnTo>
                <a:lnTo>
                  <a:pt x="1392" y="958"/>
                </a:lnTo>
                <a:lnTo>
                  <a:pt x="213" y="958"/>
                </a:lnTo>
                <a:lnTo>
                  <a:pt x="0" y="958"/>
                </a:lnTo>
                <a:lnTo>
                  <a:pt x="0" y="810"/>
                </a:lnTo>
                <a:lnTo>
                  <a:pt x="0" y="399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>
              <a:gsLst>
                <a:gs pos="0">
                  <a:schemeClr val="accent1">
                    <a:lumMod val="75000"/>
                  </a:schemeClr>
                </a:gs>
                <a:gs pos="20000">
                  <a:schemeClr val="accent1">
                    <a:lumMod val="75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6420000" scaled="0"/>
            </a:gra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0" name="任意多边形 40"/>
          <p:cNvSpPr/>
          <p:nvPr>
            <p:custDataLst>
              <p:tags r:id="rId10"/>
            </p:custDataLst>
          </p:nvPr>
        </p:nvSpPr>
        <p:spPr>
          <a:xfrm flipH="1">
            <a:off x="2375535" y="5226050"/>
            <a:ext cx="619125" cy="381000"/>
          </a:xfrm>
          <a:custGeom>
            <a:avLst/>
            <a:gdLst>
              <a:gd name="connisteX0" fmla="*/ 70485 w 619125"/>
              <a:gd name="connsiteY0" fmla="*/ 0 h 381000"/>
              <a:gd name="connisteX1" fmla="*/ 0 w 619125"/>
              <a:gd name="connsiteY1" fmla="*/ 71120 h 381000"/>
              <a:gd name="connisteX2" fmla="*/ 0 w 619125"/>
              <a:gd name="connsiteY2" fmla="*/ 381000 h 381000"/>
              <a:gd name="connisteX3" fmla="*/ 619125 w 619125"/>
              <a:gd name="connsiteY3" fmla="*/ 381000 h 381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619125" h="381000">
                <a:moveTo>
                  <a:pt x="70485" y="0"/>
                </a:moveTo>
                <a:lnTo>
                  <a:pt x="0" y="71120"/>
                </a:lnTo>
                <a:lnTo>
                  <a:pt x="0" y="381000"/>
                </a:lnTo>
                <a:lnTo>
                  <a:pt x="619125" y="381000"/>
                </a:lnTo>
              </a:path>
            </a:pathLst>
          </a:custGeom>
          <a:noFill/>
          <a:ln>
            <a:gradFill>
              <a:gsLst>
                <a:gs pos="23000">
                  <a:schemeClr val="bg1">
                    <a:alpha val="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2" name="任意多边形 41"/>
          <p:cNvSpPr/>
          <p:nvPr>
            <p:custDataLst>
              <p:tags r:id="rId11"/>
            </p:custDataLst>
          </p:nvPr>
        </p:nvSpPr>
        <p:spPr>
          <a:xfrm flipH="1">
            <a:off x="715645" y="5322570"/>
            <a:ext cx="735965" cy="378460"/>
          </a:xfrm>
          <a:custGeom>
            <a:avLst/>
            <a:gdLst>
              <a:gd name="connisteX0" fmla="*/ 0 w 177800"/>
              <a:gd name="connsiteY0" fmla="*/ 378460 h 378460"/>
              <a:gd name="connisteX1" fmla="*/ 177800 w 177800"/>
              <a:gd name="connsiteY1" fmla="*/ 378460 h 378460"/>
              <a:gd name="connisteX2" fmla="*/ 177800 w 177800"/>
              <a:gd name="connsiteY2" fmla="*/ 0 h 37846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177800" h="378460">
                <a:moveTo>
                  <a:pt x="0" y="378460"/>
                </a:moveTo>
                <a:lnTo>
                  <a:pt x="177800" y="378460"/>
                </a:lnTo>
                <a:lnTo>
                  <a:pt x="177800" y="0"/>
                </a:lnTo>
              </a:path>
            </a:pathLst>
          </a:custGeom>
          <a:noFill/>
          <a:ln>
            <a:gradFill>
              <a:gsLst>
                <a:gs pos="23000">
                  <a:schemeClr val="accent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6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0" name="标题"/>
          <p:cNvSpPr txBox="1">
            <a:spLocks noGrp="1"/>
          </p:cNvSpPr>
          <p:nvPr>
            <p:ph type="title" idx="1" hasCustomPrompt="1"/>
            <p:custDataLst>
              <p:tags r:id="rId3"/>
            </p:custDataLst>
          </p:nvPr>
        </p:nvSpPr>
        <p:spPr>
          <a:xfrm>
            <a:off x="3352800" y="213360"/>
            <a:ext cx="5486400" cy="161163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ctr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fontAlgn="ctr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6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8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 flipH="1">
            <a:off x="0" y="0"/>
            <a:ext cx="12192000" cy="6858000"/>
          </a:xfrm>
          <a:prstGeom prst="rect"/>
        </p:spPr>
      </p:pic>
      <p:sp>
        <p:nvSpPr>
          <p:cNvPr id="1048698" name="节编号"/>
          <p:cNvSpPr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7912735" y="1858010"/>
            <a:ext cx="3754755" cy="80454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800" i="0" kern="1200" kumimoji="0" lang="en-US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6304280" y="3044825"/>
            <a:ext cx="5397500" cy="2398395"/>
          </a:xfrm>
          <a:prstGeom prst="rect"/>
          <a:noFill/>
        </p:spPr>
        <p:txBody>
          <a:bodyPr anchor="t" anchorCtr="0" bIns="45720" lIns="91440" rIns="91440" rtlCol="0" tIns="45720" wrap="square">
            <a:noAutofit/>
          </a:bodyPr>
          <a:lstStyle>
            <a:lvl1pPr algn="r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48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fontAlgn="ctr" lvl="0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8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330" y="60960"/>
            <a:ext cx="10968990" cy="1252855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0" name="正文"/>
          <p:cNvSpPr txBox="1">
            <a:spLocks noGrp="1"/>
          </p:cNvSpPr>
          <p:nvPr>
            <p:ph idx="1" hasCustomPrompt="1"/>
            <p:custDataLst>
              <p:tags r:id="rId4"/>
            </p:custDataLst>
          </p:nvPr>
        </p:nvSpPr>
        <p:spPr>
          <a:xfrm>
            <a:off x="608330" y="1490345"/>
            <a:ext cx="10969625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0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0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4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8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4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30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18405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4066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0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0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8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08400" y="1324800"/>
            <a:ext cx="10969200" cy="33718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72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76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14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78" name="标题"/>
          <p:cNvSpPr txBox="1">
            <a:spLocks noGrp="1"/>
          </p:cNvSpPr>
          <p:nvPr>
            <p:ph type="title" idx="8" hasCustomPrompt="1"/>
            <p:custDataLst>
              <p:tags r:id="rId3"/>
            </p:custDataLst>
          </p:nvPr>
        </p:nvSpPr>
        <p:spPr>
          <a:xfrm>
            <a:off x="620395" y="1293495"/>
            <a:ext cx="5520055" cy="267970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l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7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fontAlgn="ctr" lvl="0">
              <a:buClrTx/>
              <a:buSzTx/>
              <a:buFontTx/>
            </a:pPr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0" name="圆角矩形 8"/>
          <p:cNvSpPr/>
          <p:nvPr>
            <p:custDataLst>
              <p:tags r:id="rId4"/>
            </p:custDataLst>
          </p:nvPr>
        </p:nvSpPr>
        <p:spPr>
          <a:xfrm>
            <a:off x="732155" y="495300"/>
            <a:ext cx="288290" cy="36195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圆角矩形 7"/>
          <p:cNvSpPr/>
          <p:nvPr>
            <p:custDataLst>
              <p:tags r:id="rId5"/>
            </p:custDataLst>
          </p:nvPr>
        </p:nvSpPr>
        <p:spPr>
          <a:xfrm>
            <a:off x="732155" y="64579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圆角矩形 9"/>
          <p:cNvSpPr/>
          <p:nvPr>
            <p:custDataLst>
              <p:tags r:id="rId6"/>
            </p:custDataLst>
          </p:nvPr>
        </p:nvSpPr>
        <p:spPr>
          <a:xfrm>
            <a:off x="732155" y="57086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署名"/>
          <p:cNvSpPr>
            <a:spLocks noGrp="1"/>
          </p:cNvSpPr>
          <p:nvPr>
            <p:ph type="body" idx="4" hasCustomPrompt="1"/>
            <p:custDataLst>
              <p:tags r:id="rId7"/>
            </p:custDataLst>
          </p:nvPr>
        </p:nvSpPr>
        <p:spPr>
          <a:xfrm flipH="1">
            <a:off x="918845" y="5165090"/>
            <a:ext cx="1934845" cy="49085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600" i="0" kern="1200" kumimoji="0" lang="en-US" noProof="1" normalizeH="0" spc="0" strike="noStrike" u="none">
                <a:solidFill>
                  <a:schemeClr val="tx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88" name="任意多边形 10"/>
          <p:cNvSpPr/>
          <p:nvPr>
            <p:custDataLst>
              <p:tags r:id="rId8"/>
            </p:custDataLst>
          </p:nvPr>
        </p:nvSpPr>
        <p:spPr>
          <a:xfrm flipV="1">
            <a:off x="789305" y="5151755"/>
            <a:ext cx="2292985" cy="608330"/>
          </a:xfrm>
          <a:custGeom>
            <a:avLst/>
            <a:gdLst>
              <a:gd name="adj" fmla="val 20740"/>
              <a:gd name="a" fmla="pin 0 adj 50000"/>
              <a:gd name="dx1" fmla="*/ ss a 100000"/>
              <a:gd name="x1" fmla="+- r 0 dx1"/>
              <a:gd name="it" fmla="*/ dx1 1 2"/>
              <a:gd name="ir" fmla="+/ x1 r 2"/>
            </a:gdLst>
            <a:ahLst/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3611" h="958">
                <a:moveTo>
                  <a:pt x="0" y="0"/>
                </a:moveTo>
                <a:lnTo>
                  <a:pt x="1085" y="0"/>
                </a:lnTo>
                <a:lnTo>
                  <a:pt x="1210" y="125"/>
                </a:lnTo>
                <a:lnTo>
                  <a:pt x="3611" y="125"/>
                </a:lnTo>
                <a:lnTo>
                  <a:pt x="3611" y="785"/>
                </a:lnTo>
                <a:lnTo>
                  <a:pt x="3438" y="958"/>
                </a:lnTo>
                <a:lnTo>
                  <a:pt x="1392" y="958"/>
                </a:lnTo>
                <a:lnTo>
                  <a:pt x="213" y="958"/>
                </a:lnTo>
                <a:lnTo>
                  <a:pt x="0" y="958"/>
                </a:lnTo>
                <a:lnTo>
                  <a:pt x="0" y="810"/>
                </a:lnTo>
                <a:lnTo>
                  <a:pt x="0" y="399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>
              <a:gsLst>
                <a:gs pos="0">
                  <a:schemeClr val="accent1">
                    <a:lumMod val="75000"/>
                  </a:schemeClr>
                </a:gs>
                <a:gs pos="20000">
                  <a:schemeClr val="accent1">
                    <a:lumMod val="75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6420000" scaled="0"/>
            </a:gra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任意多边形 11"/>
          <p:cNvSpPr/>
          <p:nvPr>
            <p:custDataLst>
              <p:tags r:id="rId9"/>
            </p:custDataLst>
          </p:nvPr>
        </p:nvSpPr>
        <p:spPr>
          <a:xfrm flipH="1">
            <a:off x="2375535" y="5226050"/>
            <a:ext cx="619125" cy="381000"/>
          </a:xfrm>
          <a:custGeom>
            <a:avLst/>
            <a:gdLst>
              <a:gd name="connisteX0" fmla="*/ 70485 w 619125"/>
              <a:gd name="connsiteY0" fmla="*/ 0 h 381000"/>
              <a:gd name="connisteX1" fmla="*/ 0 w 619125"/>
              <a:gd name="connsiteY1" fmla="*/ 71120 h 381000"/>
              <a:gd name="connisteX2" fmla="*/ 0 w 619125"/>
              <a:gd name="connsiteY2" fmla="*/ 381000 h 381000"/>
              <a:gd name="connisteX3" fmla="*/ 619125 w 619125"/>
              <a:gd name="connsiteY3" fmla="*/ 381000 h 381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619125" h="381000">
                <a:moveTo>
                  <a:pt x="70485" y="0"/>
                </a:moveTo>
                <a:lnTo>
                  <a:pt x="0" y="71120"/>
                </a:lnTo>
                <a:lnTo>
                  <a:pt x="0" y="381000"/>
                </a:lnTo>
                <a:lnTo>
                  <a:pt x="619125" y="381000"/>
                </a:lnTo>
              </a:path>
            </a:pathLst>
          </a:custGeom>
          <a:noFill/>
          <a:ln>
            <a:gradFill>
              <a:gsLst>
                <a:gs pos="23000">
                  <a:schemeClr val="bg1">
                    <a:alpha val="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任意多边形 12"/>
          <p:cNvSpPr/>
          <p:nvPr>
            <p:custDataLst>
              <p:tags r:id="rId10"/>
            </p:custDataLst>
          </p:nvPr>
        </p:nvSpPr>
        <p:spPr>
          <a:xfrm flipH="1">
            <a:off x="715645" y="5322570"/>
            <a:ext cx="735965" cy="378460"/>
          </a:xfrm>
          <a:custGeom>
            <a:avLst/>
            <a:gdLst>
              <a:gd name="connisteX0" fmla="*/ 0 w 177800"/>
              <a:gd name="connsiteY0" fmla="*/ 378460 h 378460"/>
              <a:gd name="connisteX1" fmla="*/ 177800 w 177800"/>
              <a:gd name="connsiteY1" fmla="*/ 378460 h 378460"/>
              <a:gd name="connisteX2" fmla="*/ 177800 w 177800"/>
              <a:gd name="connsiteY2" fmla="*/ 0 h 37846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177800" h="378460">
                <a:moveTo>
                  <a:pt x="0" y="378460"/>
                </a:moveTo>
                <a:lnTo>
                  <a:pt x="177800" y="378460"/>
                </a:lnTo>
                <a:lnTo>
                  <a:pt x="177800" y="0"/>
                </a:lnTo>
              </a:path>
            </a:pathLst>
          </a:custGeom>
          <a:noFill/>
          <a:ln>
            <a:gradFill>
              <a:gsLst>
                <a:gs pos="23000">
                  <a:schemeClr val="accent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9.xml"/><Relationship Id="rId13" Type="http://schemas.openxmlformats.org/officeDocument/2006/relationships/image" Target="../media/image2.jpeg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tags" Target="../tags/tag83.xml"/><Relationship Id="rId18" Type="http://schemas.openxmlformats.org/officeDocument/2006/relationships/tags" Target="../tags/tag84.xml"/><Relationship Id="rId19" Type="http://schemas.openxmlformats.org/officeDocument/2006/relationships/tags" Target="../tags/tag85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020" r:id="rId1"/>
    <p:sldLayoutId id="2147489021" r:id="rId2"/>
    <p:sldLayoutId id="2147489022" r:id="rId3"/>
    <p:sldLayoutId id="2147489023" r:id="rId4"/>
    <p:sldLayoutId id="2147489024" r:id="rId5"/>
    <p:sldLayoutId id="2147489025" r:id="rId6"/>
    <p:sldLayoutId id="2147489026" r:id="rId7"/>
    <p:sldLayoutId id="2147489027" r:id="rId8"/>
    <p:sldLayoutId id="2147489028" r:id="rId9"/>
    <p:sldLayoutId id="2147489029" r:id="rId10"/>
    <p:sldLayoutId id="214748903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D:/lky/主题模板/VCG2113794977894.jpgVCG211379497789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30" y="1465580"/>
            <a:ext cx="10968990" cy="4711383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30" y="174171"/>
            <a:ext cx="10975340" cy="1219201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9057" r:id="rId1"/>
    <p:sldLayoutId id="2147489058" r:id="rId2"/>
    <p:sldLayoutId id="2147489059" r:id="rId3"/>
    <p:sldLayoutId id="2147489060" r:id="rId4"/>
    <p:sldLayoutId id="2147489061" r:id="rId5"/>
    <p:sldLayoutId id="2147489062" r:id="rId6"/>
    <p:sldLayoutId id="2147489063" r:id="rId7"/>
    <p:sldLayoutId id="2147489064" r:id="rId8"/>
    <p:sldLayoutId id="2147489065" r:id="rId9"/>
    <p:sldLayoutId id="2147489066" r:id="rId10"/>
    <p:sldLayoutId id="214748906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600" i="0" kern="1200" kumimoji="0" lang="zh-CN" normalizeH="0" spc="300" strike="noStrike" u="none" smtClean="0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baseline="0" cap="none" sz="18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6.xml"/><Relationship Id="rId2" Type="http://schemas.openxmlformats.org/officeDocument/2006/relationships/tags" Target="../tags/tag87.xml"/><Relationship Id="rId3" Type="http://schemas.openxmlformats.org/officeDocument/2006/relationships/tags" Target="../tags/tag88.xml"/><Relationship Id="rId4" Type="http://schemas.openxmlformats.org/officeDocument/2006/relationships/tags" Target="../tags/tag89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tags" Target="../tags/tag94.xml"/><Relationship Id="rId6" Type="http://schemas.openxmlformats.org/officeDocument/2006/relationships/tags" Target="../tags/tag95.xml"/><Relationship Id="rId7" Type="http://schemas.openxmlformats.org/officeDocument/2006/relationships/tags" Target="../tags/tag96.xml"/><Relationship Id="rId8" Type="http://schemas.openxmlformats.org/officeDocument/2006/relationships/tags" Target="../tags/tag97.xml"/><Relationship Id="rId9" Type="http://schemas.openxmlformats.org/officeDocument/2006/relationships/tags" Target="../tags/tag98.xml"/><Relationship Id="rId10" Type="http://schemas.openxmlformats.org/officeDocument/2006/relationships/tags" Target="../tags/tag99.xml"/><Relationship Id="rId11" Type="http://schemas.openxmlformats.org/officeDocument/2006/relationships/tags" Target="../tags/tag100.xml"/><Relationship Id="rId12" Type="http://schemas.openxmlformats.org/officeDocument/2006/relationships/tags" Target="../tags/tag101.xml"/><Relationship Id="rId13" Type="http://schemas.openxmlformats.org/officeDocument/2006/relationships/tags" Target="../tags/tag102.xml"/><Relationship Id="rId14" Type="http://schemas.openxmlformats.org/officeDocument/2006/relationships/tags" Target="../tags/tag103.xml"/><Relationship Id="rId15" Type="http://schemas.openxmlformats.org/officeDocument/2006/relationships/tags" Target="../tags/tag104.xml"/><Relationship Id="rId16" Type="http://schemas.openxmlformats.org/officeDocument/2006/relationships/tags" Target="../tags/tag105.xml"/><Relationship Id="rId17" Type="http://schemas.openxmlformats.org/officeDocument/2006/relationships/tags" Target="../tags/tag106.xml"/><Relationship Id="rId18" Type="http://schemas.openxmlformats.org/officeDocument/2006/relationships/tags" Target="../tags/tag107.xml"/><Relationship Id="rId19" Type="http://schemas.openxmlformats.org/officeDocument/2006/relationships/tags" Target="../tags/tag108.xml"/><Relationship Id="rId20" Type="http://schemas.openxmlformats.org/officeDocument/2006/relationships/tags" Target="../tags/tag109.xml"/><Relationship Id="rId21" Type="http://schemas.openxmlformats.org/officeDocument/2006/relationships/slideLayout" Target="../slideLayouts/slideLayout13.xml"/><Relationship Id="rId2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slideLayout" Target="../slideLayouts/slideLayout1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slideLayout" Target="../slideLayouts/slideLayout1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tags" Target="../tags/tag119.xml"/><Relationship Id="rId5" Type="http://schemas.openxmlformats.org/officeDocument/2006/relationships/tags" Target="../tags/tag120.xml"/><Relationship Id="rId6" Type="http://schemas.openxmlformats.org/officeDocument/2006/relationships/tags" Target="../tags/tag121.xml"/><Relationship Id="rId7" Type="http://schemas.openxmlformats.org/officeDocument/2006/relationships/slideLayout" Target="../slideLayouts/slideLayout1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tags" Target="../tags/tag125.xml"/><Relationship Id="rId5" Type="http://schemas.openxmlformats.org/officeDocument/2006/relationships/tags" Target="../tags/tag126.xml"/><Relationship Id="rId6" Type="http://schemas.openxmlformats.org/officeDocument/2006/relationships/tags" Target="../tags/tag127.xml"/><Relationship Id="rId7" Type="http://schemas.openxmlformats.org/officeDocument/2006/relationships/tags" Target="../tags/tag128.xml"/><Relationship Id="rId8" Type="http://schemas.openxmlformats.org/officeDocument/2006/relationships/tags" Target="../tags/tag129.xml"/><Relationship Id="rId9" Type="http://schemas.openxmlformats.org/officeDocument/2006/relationships/tags" Target="../tags/tag130.xml"/><Relationship Id="rId10" Type="http://schemas.openxmlformats.org/officeDocument/2006/relationships/tags" Target="../tags/tag131.xml"/><Relationship Id="rId11" Type="http://schemas.openxmlformats.org/officeDocument/2006/relationships/tags" Target="../tags/tag132.xml"/><Relationship Id="rId12" Type="http://schemas.openxmlformats.org/officeDocument/2006/relationships/tags" Target="../tags/tag133.xml"/><Relationship Id="rId13" Type="http://schemas.openxmlformats.org/officeDocument/2006/relationships/tags" Target="../tags/tag134.xml"/><Relationship Id="rId14" Type="http://schemas.openxmlformats.org/officeDocument/2006/relationships/tags" Target="../tags/tag135.xml"/><Relationship Id="rId15" Type="http://schemas.openxmlformats.org/officeDocument/2006/relationships/tags" Target="../tags/tag136.xml"/><Relationship Id="rId16" Type="http://schemas.openxmlformats.org/officeDocument/2006/relationships/tags" Target="../tags/tag137.xml"/><Relationship Id="rId17" Type="http://schemas.openxmlformats.org/officeDocument/2006/relationships/tags" Target="../tags/tag138.xml"/><Relationship Id="rId18" Type="http://schemas.openxmlformats.org/officeDocument/2006/relationships/tags" Target="../tags/tag139.xml"/><Relationship Id="rId19" Type="http://schemas.openxmlformats.org/officeDocument/2006/relationships/tags" Target="../tags/tag140.xml"/><Relationship Id="rId20" Type="http://schemas.openxmlformats.org/officeDocument/2006/relationships/tags" Target="../tags/tag141.xml"/><Relationship Id="rId21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tags" Target="../tags/tag145.xml"/><Relationship Id="rId5" Type="http://schemas.openxmlformats.org/officeDocument/2006/relationships/tags" Target="../tags/tag146.xml"/><Relationship Id="rId6" Type="http://schemas.openxmlformats.org/officeDocument/2006/relationships/tags" Target="../tags/tag147.xml"/><Relationship Id="rId7" Type="http://schemas.openxmlformats.org/officeDocument/2006/relationships/tags" Target="../tags/tag148.xml"/><Relationship Id="rId8" Type="http://schemas.openxmlformats.org/officeDocument/2006/relationships/tags" Target="../tags/tag149.xml"/><Relationship Id="rId9" Type="http://schemas.openxmlformats.org/officeDocument/2006/relationships/tags" Target="../tags/tag150.xml"/><Relationship Id="rId10" Type="http://schemas.openxmlformats.org/officeDocument/2006/relationships/tags" Target="../tags/tag151.xml"/><Relationship Id="rId11" Type="http://schemas.openxmlformats.org/officeDocument/2006/relationships/tags" Target="../tags/tag152.xml"/><Relationship Id="rId12" Type="http://schemas.openxmlformats.org/officeDocument/2006/relationships/tags" Target="../tags/tag153.xml"/><Relationship Id="rId13" Type="http://schemas.openxmlformats.org/officeDocument/2006/relationships/tags" Target="../tags/tag154.xml"/><Relationship Id="rId14" Type="http://schemas.openxmlformats.org/officeDocument/2006/relationships/tags" Target="../tags/tag155.xml"/><Relationship Id="rId15" Type="http://schemas.openxmlformats.org/officeDocument/2006/relationships/tags" Target="../tags/tag156.xml"/><Relationship Id="rId16" Type="http://schemas.openxmlformats.org/officeDocument/2006/relationships/tags" Target="../tags/tag157.xml"/><Relationship Id="rId17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slideLayout" Target="../slideLayouts/slideLayout1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tags" Target="../tags/tag164.xml"/><Relationship Id="rId5" Type="http://schemas.openxmlformats.org/officeDocument/2006/relationships/tags" Target="../tags/tag165.xml"/><Relationship Id="rId6" Type="http://schemas.openxmlformats.org/officeDocument/2006/relationships/tags" Target="../tags/tag166.xml"/><Relationship Id="rId7" Type="http://schemas.openxmlformats.org/officeDocument/2006/relationships/tags" Target="../tags/tag167.xml"/><Relationship Id="rId8" Type="http://schemas.openxmlformats.org/officeDocument/2006/relationships/tags" Target="../tags/tag168.xml"/><Relationship Id="rId9" Type="http://schemas.openxmlformats.org/officeDocument/2006/relationships/tags" Target="../tags/tag169.xml"/><Relationship Id="rId10" Type="http://schemas.openxmlformats.org/officeDocument/2006/relationships/tags" Target="../tags/tag170.xml"/><Relationship Id="rId11" Type="http://schemas.openxmlformats.org/officeDocument/2006/relationships/tags" Target="../tags/tag171.xml"/><Relationship Id="rId12" Type="http://schemas.openxmlformats.org/officeDocument/2006/relationships/tags" Target="../tags/tag172.xml"/><Relationship Id="rId13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tags" Target="../tags/tag177.xml"/><Relationship Id="rId6" Type="http://schemas.openxmlformats.org/officeDocument/2006/relationships/tags" Target="../tags/tag178.xml"/><Relationship Id="rId7" Type="http://schemas.openxmlformats.org/officeDocument/2006/relationships/tags" Target="../tags/tag179.xml"/><Relationship Id="rId8" Type="http://schemas.openxmlformats.org/officeDocument/2006/relationships/tags" Target="../tags/tag180.xml"/><Relationship Id="rId9" Type="http://schemas.openxmlformats.org/officeDocument/2006/relationships/tags" Target="../tags/tag181.xml"/><Relationship Id="rId10" Type="http://schemas.openxmlformats.org/officeDocument/2006/relationships/tags" Target="../tags/tag182.xml"/><Relationship Id="rId11" Type="http://schemas.openxmlformats.org/officeDocument/2006/relationships/tags" Target="../tags/tag183.xml"/><Relationship Id="rId12" Type="http://schemas.openxmlformats.org/officeDocument/2006/relationships/tags" Target="../tags/tag184.xml"/><Relationship Id="rId13" Type="http://schemas.openxmlformats.org/officeDocument/2006/relationships/tags" Target="../tags/tag185.xml"/><Relationship Id="rId14" Type="http://schemas.openxmlformats.org/officeDocument/2006/relationships/tags" Target="../tags/tag186.xml"/><Relationship Id="rId15" Type="http://schemas.openxmlformats.org/officeDocument/2006/relationships/tags" Target="../tags/tag187.xml"/><Relationship Id="rId16" Type="http://schemas.openxmlformats.org/officeDocument/2006/relationships/tags" Target="../tags/tag188.xml"/><Relationship Id="rId17" Type="http://schemas.openxmlformats.org/officeDocument/2006/relationships/tags" Target="../tags/tag189.xml"/><Relationship Id="rId18" Type="http://schemas.openxmlformats.org/officeDocument/2006/relationships/tags" Target="../tags/tag190.xml"/><Relationship Id="rId19" Type="http://schemas.openxmlformats.org/officeDocument/2006/relationships/tags" Target="../tags/tag191.xml"/><Relationship Id="rId20" Type="http://schemas.openxmlformats.org/officeDocument/2006/relationships/tags" Target="../tags/tag192.xml"/><Relationship Id="rId21" Type="http://schemas.openxmlformats.org/officeDocument/2006/relationships/tags" Target="../tags/tag193.xml"/><Relationship Id="rId22" Type="http://schemas.openxmlformats.org/officeDocument/2006/relationships/tags" Target="../tags/tag194.xml"/><Relationship Id="rId23" Type="http://schemas.openxmlformats.org/officeDocument/2006/relationships/tags" Target="../tags/tag195.xml"/><Relationship Id="rId24" Type="http://schemas.openxmlformats.org/officeDocument/2006/relationships/tags" Target="../tags/tag196.xml"/><Relationship Id="rId25" Type="http://schemas.openxmlformats.org/officeDocument/2006/relationships/tags" Target="../tags/tag197.xml"/><Relationship Id="rId26" Type="http://schemas.openxmlformats.org/officeDocument/2006/relationships/tags" Target="../tags/tag198.xml"/><Relationship Id="rId27" Type="http://schemas.openxmlformats.org/officeDocument/2006/relationships/tags" Target="../tags/tag199.xml"/><Relationship Id="rId28" Type="http://schemas.openxmlformats.org/officeDocument/2006/relationships/tags" Target="../tags/tag200.xml"/><Relationship Id="rId29" Type="http://schemas.openxmlformats.org/officeDocument/2006/relationships/tags" Target="../tags/tag201.xml"/><Relationship Id="rId30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tags" Target="../tags/tag205.xml"/><Relationship Id="rId5" Type="http://schemas.openxmlformats.org/officeDocument/2006/relationships/tags" Target="../tags/tag206.xml"/><Relationship Id="rId6" Type="http://schemas.openxmlformats.org/officeDocument/2006/relationships/tags" Target="../tags/tag207.xml"/><Relationship Id="rId7" Type="http://schemas.openxmlformats.org/officeDocument/2006/relationships/tags" Target="../tags/tag208.xml"/><Relationship Id="rId8" Type="http://schemas.openxmlformats.org/officeDocument/2006/relationships/tags" Target="../tags/tag209.xml"/><Relationship Id="rId9" Type="http://schemas.openxmlformats.org/officeDocument/2006/relationships/tags" Target="../tags/tag210.xml"/><Relationship Id="rId10" Type="http://schemas.openxmlformats.org/officeDocument/2006/relationships/tags" Target="../tags/tag211.xml"/><Relationship Id="rId11" Type="http://schemas.openxmlformats.org/officeDocument/2006/relationships/tags" Target="../tags/tag212.xml"/><Relationship Id="rId12" Type="http://schemas.openxmlformats.org/officeDocument/2006/relationships/tags" Target="../tags/tag213.xml"/><Relationship Id="rId13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tags" Target="../tags/tag217.xml"/><Relationship Id="rId5" Type="http://schemas.openxmlformats.org/officeDocument/2006/relationships/tags" Target="../tags/tag218.xml"/><Relationship Id="rId6" Type="http://schemas.openxmlformats.org/officeDocument/2006/relationships/tags" Target="../tags/tag219.xml"/><Relationship Id="rId7" Type="http://schemas.openxmlformats.org/officeDocument/2006/relationships/tags" Target="../tags/tag220.xml"/><Relationship Id="rId8" Type="http://schemas.openxmlformats.org/officeDocument/2006/relationships/tags" Target="../tags/tag221.xml"/><Relationship Id="rId9" Type="http://schemas.openxmlformats.org/officeDocument/2006/relationships/tags" Target="../tags/tag222.xml"/><Relationship Id="rId10" Type="http://schemas.openxmlformats.org/officeDocument/2006/relationships/tags" Target="../tags/tag223.xml"/><Relationship Id="rId11" Type="http://schemas.openxmlformats.org/officeDocument/2006/relationships/tags" Target="../tags/tag224.xml"/><Relationship Id="rId12" Type="http://schemas.openxmlformats.org/officeDocument/2006/relationships/tags" Target="../tags/tag225.xml"/><Relationship Id="rId13" Type="http://schemas.openxmlformats.org/officeDocument/2006/relationships/tags" Target="../tags/tag226.xml"/><Relationship Id="rId14" Type="http://schemas.openxmlformats.org/officeDocument/2006/relationships/tags" Target="../tags/tag227.xml"/><Relationship Id="rId15" Type="http://schemas.openxmlformats.org/officeDocument/2006/relationships/tags" Target="../tags/tag228.xml"/><Relationship Id="rId16" Type="http://schemas.openxmlformats.org/officeDocument/2006/relationships/tags" Target="../tags/tag229.xml"/><Relationship Id="rId17" Type="http://schemas.openxmlformats.org/officeDocument/2006/relationships/tags" Target="../tags/tag230.xml"/><Relationship Id="rId18" Type="http://schemas.openxmlformats.org/officeDocument/2006/relationships/tags" Target="../tags/tag231.xml"/><Relationship Id="rId19" Type="http://schemas.openxmlformats.org/officeDocument/2006/relationships/tags" Target="../tags/tag232.xml"/><Relationship Id="rId20" Type="http://schemas.openxmlformats.org/officeDocument/2006/relationships/tags" Target="../tags/tag233.xml"/><Relationship Id="rId21" Type="http://schemas.openxmlformats.org/officeDocument/2006/relationships/tags" Target="../tags/tag234.xml"/><Relationship Id="rId22" Type="http://schemas.openxmlformats.org/officeDocument/2006/relationships/tags" Target="../tags/tag235.xml"/><Relationship Id="rId23" Type="http://schemas.openxmlformats.org/officeDocument/2006/relationships/tags" Target="../tags/tag236.xml"/><Relationship Id="rId24" Type="http://schemas.openxmlformats.org/officeDocument/2006/relationships/tags" Target="../tags/tag237.xml"/><Relationship Id="rId25" Type="http://schemas.openxmlformats.org/officeDocument/2006/relationships/tags" Target="../tags/tag238.xml"/><Relationship Id="rId26" Type="http://schemas.openxmlformats.org/officeDocument/2006/relationships/tags" Target="../tags/tag239.xml"/><Relationship Id="rId27" Type="http://schemas.openxmlformats.org/officeDocument/2006/relationships/tags" Target="../tags/tag240.xml"/><Relationship Id="rId28" Type="http://schemas.openxmlformats.org/officeDocument/2006/relationships/tags" Target="../tags/tag241.xml"/><Relationship Id="rId29" Type="http://schemas.openxmlformats.org/officeDocument/2006/relationships/tags" Target="../tags/tag242.xml"/><Relationship Id="rId30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slideLayout" Target="../slideLayouts/slideLayout14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tags" Target="../tags/tag249.xml"/><Relationship Id="rId5" Type="http://schemas.openxmlformats.org/officeDocument/2006/relationships/tags" Target="../tags/tag250.xml"/><Relationship Id="rId6" Type="http://schemas.openxmlformats.org/officeDocument/2006/relationships/tags" Target="../tags/tag251.xml"/><Relationship Id="rId7" Type="http://schemas.openxmlformats.org/officeDocument/2006/relationships/tags" Target="../tags/tag252.xml"/><Relationship Id="rId8" Type="http://schemas.openxmlformats.org/officeDocument/2006/relationships/tags" Target="../tags/tag253.xml"/><Relationship Id="rId9" Type="http://schemas.openxmlformats.org/officeDocument/2006/relationships/tags" Target="../tags/tag254.xml"/><Relationship Id="rId10" Type="http://schemas.openxmlformats.org/officeDocument/2006/relationships/tags" Target="../tags/tag255.xml"/><Relationship Id="rId11" Type="http://schemas.openxmlformats.org/officeDocument/2006/relationships/tags" Target="../tags/tag256.xml"/><Relationship Id="rId12" Type="http://schemas.openxmlformats.org/officeDocument/2006/relationships/tags" Target="../tags/tag257.xml"/><Relationship Id="rId13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tags" Target="../tags/tag262.xml"/><Relationship Id="rId6" Type="http://schemas.openxmlformats.org/officeDocument/2006/relationships/tags" Target="../tags/tag263.xml"/><Relationship Id="rId7" Type="http://schemas.openxmlformats.org/officeDocument/2006/relationships/tags" Target="../tags/tag264.xml"/><Relationship Id="rId8" Type="http://schemas.openxmlformats.org/officeDocument/2006/relationships/tags" Target="../tags/tag265.xml"/><Relationship Id="rId9" Type="http://schemas.openxmlformats.org/officeDocument/2006/relationships/tags" Target="../tags/tag266.xml"/><Relationship Id="rId10" Type="http://schemas.openxmlformats.org/officeDocument/2006/relationships/tags" Target="../tags/tag267.xml"/><Relationship Id="rId11" Type="http://schemas.openxmlformats.org/officeDocument/2006/relationships/tags" Target="../tags/tag268.xml"/><Relationship Id="rId12" Type="http://schemas.openxmlformats.org/officeDocument/2006/relationships/tags" Target="../tags/tag269.xml"/><Relationship Id="rId13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tags" Target="../tags/tag274.xml"/><Relationship Id="rId6" Type="http://schemas.openxmlformats.org/officeDocument/2006/relationships/tags" Target="../tags/tag275.xml"/><Relationship Id="rId7" Type="http://schemas.openxmlformats.org/officeDocument/2006/relationships/tags" Target="../tags/tag276.xml"/><Relationship Id="rId8" Type="http://schemas.openxmlformats.org/officeDocument/2006/relationships/tags" Target="../tags/tag277.xml"/><Relationship Id="rId9" Type="http://schemas.openxmlformats.org/officeDocument/2006/relationships/tags" Target="../tags/tag278.xml"/><Relationship Id="rId10" Type="http://schemas.openxmlformats.org/officeDocument/2006/relationships/tags" Target="../tags/tag279.xml"/><Relationship Id="rId11" Type="http://schemas.openxmlformats.org/officeDocument/2006/relationships/tags" Target="../tags/tag280.xml"/><Relationship Id="rId12" Type="http://schemas.openxmlformats.org/officeDocument/2006/relationships/tags" Target="../tags/tag281.xml"/><Relationship Id="rId13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tags" Target="../tags/tag286.xml"/><Relationship Id="rId6" Type="http://schemas.openxmlformats.org/officeDocument/2006/relationships/tags" Target="../tags/tag287.xml"/><Relationship Id="rId7" Type="http://schemas.openxmlformats.org/officeDocument/2006/relationships/tags" Target="../tags/tag288.xml"/><Relationship Id="rId8" Type="http://schemas.openxmlformats.org/officeDocument/2006/relationships/tags" Target="../tags/tag289.xml"/><Relationship Id="rId9" Type="http://schemas.openxmlformats.org/officeDocument/2006/relationships/tags" Target="../tags/tag290.xml"/><Relationship Id="rId10" Type="http://schemas.openxmlformats.org/officeDocument/2006/relationships/tags" Target="../tags/tag291.xml"/><Relationship Id="rId11" Type="http://schemas.openxmlformats.org/officeDocument/2006/relationships/tags" Target="../tags/tag292.xml"/><Relationship Id="rId12" Type="http://schemas.openxmlformats.org/officeDocument/2006/relationships/tags" Target="../tags/tag293.xml"/><Relationship Id="rId13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slideLayout" Target="../slideLayouts/slideLayout14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tags" Target="../tags/tag301.xml"/><Relationship Id="rId6" Type="http://schemas.openxmlformats.org/officeDocument/2006/relationships/tags" Target="../tags/tag302.xml"/><Relationship Id="rId7" Type="http://schemas.openxmlformats.org/officeDocument/2006/relationships/tags" Target="../tags/tag303.xml"/><Relationship Id="rId8" Type="http://schemas.openxmlformats.org/officeDocument/2006/relationships/tags" Target="../tags/tag304.xml"/><Relationship Id="rId9" Type="http://schemas.openxmlformats.org/officeDocument/2006/relationships/tags" Target="../tags/tag305.xml"/><Relationship Id="rId10" Type="http://schemas.openxmlformats.org/officeDocument/2006/relationships/tags" Target="../tags/tag306.xml"/><Relationship Id="rId11" Type="http://schemas.openxmlformats.org/officeDocument/2006/relationships/tags" Target="../tags/tag307.xml"/><Relationship Id="rId12" Type="http://schemas.openxmlformats.org/officeDocument/2006/relationships/tags" Target="../tags/tag308.xml"/><Relationship Id="rId13" Type="http://schemas.openxmlformats.org/officeDocument/2006/relationships/tags" Target="../tags/tag309.xml"/><Relationship Id="rId14" Type="http://schemas.openxmlformats.org/officeDocument/2006/relationships/tags" Target="../tags/tag310.xml"/><Relationship Id="rId15" Type="http://schemas.openxmlformats.org/officeDocument/2006/relationships/tags" Target="../tags/tag311.xml"/><Relationship Id="rId16" Type="http://schemas.openxmlformats.org/officeDocument/2006/relationships/tags" Target="../tags/tag312.xml"/><Relationship Id="rId17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tags" Target="../tags/tag316.xml"/><Relationship Id="rId5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7.xml"/><Relationship Id="rId2" Type="http://schemas.openxmlformats.org/officeDocument/2006/relationships/tags" Target="../tags/tag318.xml"/><Relationship Id="rId3" Type="http://schemas.openxmlformats.org/officeDocument/2006/relationships/tags" Target="../tags/tag319.xml"/><Relationship Id="rId4" Type="http://schemas.openxmlformats.org/officeDocument/2006/relationships/tags" Target="../tags/tag320.xml"/><Relationship Id="rId5" Type="http://schemas.openxmlformats.org/officeDocument/2006/relationships/tags" Target="../tags/tag321.xml"/><Relationship Id="rId6" Type="http://schemas.openxmlformats.org/officeDocument/2006/relationships/tags" Target="../tags/tag322.xml"/><Relationship Id="rId7" Type="http://schemas.openxmlformats.org/officeDocument/2006/relationships/tags" Target="../tags/tag323.xml"/><Relationship Id="rId8" Type="http://schemas.openxmlformats.org/officeDocument/2006/relationships/tags" Target="../tags/tag324.xml"/><Relationship Id="rId9" Type="http://schemas.openxmlformats.org/officeDocument/2006/relationships/tags" Target="../tags/tag325.xml"/><Relationship Id="rId10" Type="http://schemas.openxmlformats.org/officeDocument/2006/relationships/tags" Target="../tags/tag326.xml"/><Relationship Id="rId11" Type="http://schemas.openxmlformats.org/officeDocument/2006/relationships/tags" Target="../tags/tag327.xml"/><Relationship Id="rId12" Type="http://schemas.openxmlformats.org/officeDocument/2006/relationships/tags" Target="../tags/tag328.xml"/><Relationship Id="rId13" Type="http://schemas.openxmlformats.org/officeDocument/2006/relationships/tags" Target="../tags/tag329.xml"/><Relationship Id="rId14" Type="http://schemas.openxmlformats.org/officeDocument/2006/relationships/tags" Target="../tags/tag330.xml"/><Relationship Id="rId15" Type="http://schemas.openxmlformats.org/officeDocument/2006/relationships/tags" Target="../tags/tag331.xml"/><Relationship Id="rId16" Type="http://schemas.openxmlformats.org/officeDocument/2006/relationships/tags" Target="../tags/tag332.xml"/><Relationship Id="rId17" Type="http://schemas.openxmlformats.org/officeDocument/2006/relationships/tags" Target="../tags/tag333.xml"/><Relationship Id="rId18" Type="http://schemas.openxmlformats.org/officeDocument/2006/relationships/tags" Target="../tags/tag334.xml"/><Relationship Id="rId19" Type="http://schemas.openxmlformats.org/officeDocument/2006/relationships/tags" Target="../tags/tag335.xml"/><Relationship Id="rId20" Type="http://schemas.openxmlformats.org/officeDocument/2006/relationships/tags" Target="../tags/tag336.xml"/><Relationship Id="rId21" Type="http://schemas.openxmlformats.org/officeDocument/2006/relationships/tags" Target="../tags/tag337.xml"/><Relationship Id="rId22" Type="http://schemas.openxmlformats.org/officeDocument/2006/relationships/tags" Target="../tags/tag338.xml"/><Relationship Id="rId23" Type="http://schemas.openxmlformats.org/officeDocument/2006/relationships/tags" Target="../tags/tag339.xml"/><Relationship Id="rId24" Type="http://schemas.openxmlformats.org/officeDocument/2006/relationships/tags" Target="../tags/tag340.xml"/><Relationship Id="rId25" Type="http://schemas.openxmlformats.org/officeDocument/2006/relationships/tags" Target="../tags/tag341.xml"/><Relationship Id="rId26" Type="http://schemas.openxmlformats.org/officeDocument/2006/relationships/tags" Target="../tags/tag342.xml"/><Relationship Id="rId27" Type="http://schemas.openxmlformats.org/officeDocument/2006/relationships/tags" Target="../tags/tag343.xml"/><Relationship Id="rId28" Type="http://schemas.openxmlformats.org/officeDocument/2006/relationships/tags" Target="../tags/tag344.xml"/><Relationship Id="rId29" Type="http://schemas.openxmlformats.org/officeDocument/2006/relationships/tags" Target="../tags/tag345.xml"/><Relationship Id="rId30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46.xml"/><Relationship Id="rId2" Type="http://schemas.openxmlformats.org/officeDocument/2006/relationships/tags" Target="../tags/tag347.xml"/><Relationship Id="rId3" Type="http://schemas.openxmlformats.org/officeDocument/2006/relationships/tags" Target="../tags/tag348.xml"/><Relationship Id="rId4" Type="http://schemas.openxmlformats.org/officeDocument/2006/relationships/slideLayout" Target="../slideLayouts/slideLayout14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49.xml"/><Relationship Id="rId2" Type="http://schemas.openxmlformats.org/officeDocument/2006/relationships/tags" Target="../tags/tag350.xml"/><Relationship Id="rId3" Type="http://schemas.openxmlformats.org/officeDocument/2006/relationships/tags" Target="../tags/tag351.xml"/><Relationship Id="rId4" Type="http://schemas.openxmlformats.org/officeDocument/2006/relationships/tags" Target="../tags/tag352.xml"/><Relationship Id="rId5" Type="http://schemas.openxmlformats.org/officeDocument/2006/relationships/tags" Target="../tags/tag353.xml"/><Relationship Id="rId6" Type="http://schemas.openxmlformats.org/officeDocument/2006/relationships/tags" Target="../tags/tag354.xml"/><Relationship Id="rId7" Type="http://schemas.openxmlformats.org/officeDocument/2006/relationships/tags" Target="../tags/tag355.xml"/><Relationship Id="rId8" Type="http://schemas.openxmlformats.org/officeDocument/2006/relationships/tags" Target="../tags/tag356.xml"/><Relationship Id="rId9" Type="http://schemas.openxmlformats.org/officeDocument/2006/relationships/tags" Target="../tags/tag357.xml"/><Relationship Id="rId10" Type="http://schemas.openxmlformats.org/officeDocument/2006/relationships/tags" Target="../tags/tag358.xml"/><Relationship Id="rId11" Type="http://schemas.openxmlformats.org/officeDocument/2006/relationships/tags" Target="../tags/tag359.xml"/><Relationship Id="rId12" Type="http://schemas.openxmlformats.org/officeDocument/2006/relationships/tags" Target="../tags/tag360.xml"/><Relationship Id="rId13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61.xml"/><Relationship Id="rId2" Type="http://schemas.openxmlformats.org/officeDocument/2006/relationships/tags" Target="../tags/tag362.xml"/><Relationship Id="rId3" Type="http://schemas.openxmlformats.org/officeDocument/2006/relationships/tags" Target="../tags/tag363.xml"/><Relationship Id="rId4" Type="http://schemas.openxmlformats.org/officeDocument/2006/relationships/tags" Target="../tags/tag364.xml"/><Relationship Id="rId5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65.xml"/><Relationship Id="rId2" Type="http://schemas.openxmlformats.org/officeDocument/2006/relationships/tags" Target="../tags/tag366.xml"/><Relationship Id="rId3" Type="http://schemas.openxmlformats.org/officeDocument/2006/relationships/tags" Target="../tags/tag367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3"/>
          <p:cNvSpPr>
            <a:spLocks noGrp="1"/>
          </p:cNvSpPr>
          <p:nvPr>
            <p:ph type="body" idx="9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/>
            </a:r>
            <a:endParaRPr altLang="en-US" lang="zh-CN"/>
          </a:p>
        </p:txBody>
      </p:sp>
      <p:sp>
        <p:nvSpPr>
          <p:cNvPr id="1048650" name="标题 4"/>
          <p:cNvSpPr>
            <a:spLocks noGrp="1"/>
          </p:cNvSpPr>
          <p:nvPr>
            <p:ph type="title" idx="5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人工智能在智能门店中的应用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4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4" name="标题 1"/>
          <p:cNvSpPr>
            <a:spLocks noGrp="1"/>
          </p:cNvSpPr>
          <p:nvPr>
            <p:ph type="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tx1"/>
                </a:solidFill>
              </a:rPr>
              <a:t>目录</a:t>
            </a:r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826" name="标题"/>
          <p:cNvSpPr txBox="1"/>
          <p:nvPr>
            <p:custDataLst>
              <p:tags r:id="rId2"/>
            </p:custDataLst>
          </p:nvPr>
        </p:nvSpPr>
        <p:spPr>
          <a:xfrm>
            <a:off x="2868295" y="2539365"/>
            <a:ext cx="2884170" cy="8693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添加目录项标题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28" name="序号"/>
          <p:cNvSpPr txBox="1"/>
          <p:nvPr>
            <p:custDataLst>
              <p:tags r:id="rId3"/>
            </p:custDataLst>
          </p:nvPr>
        </p:nvSpPr>
        <p:spPr>
          <a:xfrm>
            <a:off x="1718310" y="236601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01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0" name="弧形 10"/>
          <p:cNvSpPr/>
          <p:nvPr>
            <p:custDataLst>
              <p:tags r:id="rId4"/>
            </p:custDataLst>
          </p:nvPr>
        </p:nvSpPr>
        <p:spPr>
          <a:xfrm rot="5040000">
            <a:off x="1903095" y="229806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32" name="标题"/>
          <p:cNvSpPr txBox="1"/>
          <p:nvPr>
            <p:custDataLst>
              <p:tags r:id="rId5"/>
            </p:custDataLst>
          </p:nvPr>
        </p:nvSpPr>
        <p:spPr>
          <a:xfrm>
            <a:off x="7590155" y="2508250"/>
            <a:ext cx="2884170" cy="104648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智能门店概述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4" name="序号"/>
          <p:cNvSpPr txBox="1"/>
          <p:nvPr>
            <p:custDataLst>
              <p:tags r:id="rId6"/>
            </p:custDataLst>
          </p:nvPr>
        </p:nvSpPr>
        <p:spPr>
          <a:xfrm>
            <a:off x="6440170" y="2334895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02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6" name="弧形 34"/>
          <p:cNvSpPr/>
          <p:nvPr>
            <p:custDataLst>
              <p:tags r:id="rId7"/>
            </p:custDataLst>
          </p:nvPr>
        </p:nvSpPr>
        <p:spPr>
          <a:xfrm rot="5040000">
            <a:off x="6624955" y="2266950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38" name="标题"/>
          <p:cNvSpPr txBox="1"/>
          <p:nvPr>
            <p:custDataLst>
              <p:tags r:id="rId8"/>
            </p:custDataLst>
          </p:nvPr>
        </p:nvSpPr>
        <p:spPr>
          <a:xfrm>
            <a:off x="2868295" y="3850640"/>
            <a:ext cx="2884170" cy="8185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人工智能在智能门店中的应用场景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0" name="序号"/>
          <p:cNvSpPr txBox="1"/>
          <p:nvPr>
            <p:custDataLst>
              <p:tags r:id="rId9"/>
            </p:custDataLst>
          </p:nvPr>
        </p:nvSpPr>
        <p:spPr>
          <a:xfrm>
            <a:off x="1718310" y="3677285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03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2" name="弧形 39"/>
          <p:cNvSpPr/>
          <p:nvPr>
            <p:custDataLst>
              <p:tags r:id="rId10"/>
            </p:custDataLst>
          </p:nvPr>
        </p:nvSpPr>
        <p:spPr>
          <a:xfrm rot="5040000">
            <a:off x="1903095" y="3609340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44" name="标题"/>
          <p:cNvSpPr txBox="1"/>
          <p:nvPr>
            <p:custDataLst>
              <p:tags r:id="rId11"/>
            </p:custDataLst>
          </p:nvPr>
        </p:nvSpPr>
        <p:spPr>
          <a:xfrm>
            <a:off x="7590155" y="3818890"/>
            <a:ext cx="2884170" cy="89408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人工智能在智能门店中的优势和挑战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6" name="序号"/>
          <p:cNvSpPr txBox="1"/>
          <p:nvPr>
            <p:custDataLst>
              <p:tags r:id="rId12"/>
            </p:custDataLst>
          </p:nvPr>
        </p:nvSpPr>
        <p:spPr>
          <a:xfrm>
            <a:off x="6440170" y="3645535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04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8" name="弧形 44"/>
          <p:cNvSpPr/>
          <p:nvPr>
            <p:custDataLst>
              <p:tags r:id="rId13"/>
            </p:custDataLst>
          </p:nvPr>
        </p:nvSpPr>
        <p:spPr>
          <a:xfrm rot="5040000">
            <a:off x="6624955" y="3577590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50" name="标题"/>
          <p:cNvSpPr txBox="1"/>
          <p:nvPr>
            <p:custDataLst>
              <p:tags r:id="rId14"/>
            </p:custDataLst>
          </p:nvPr>
        </p:nvSpPr>
        <p:spPr>
          <a:xfrm>
            <a:off x="2868295" y="5153025"/>
            <a:ext cx="2884170" cy="8235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人工智能在智能门店中的实际案例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52" name="序号"/>
          <p:cNvSpPr txBox="1"/>
          <p:nvPr>
            <p:custDataLst>
              <p:tags r:id="rId15"/>
            </p:custDataLst>
          </p:nvPr>
        </p:nvSpPr>
        <p:spPr>
          <a:xfrm>
            <a:off x="1718310" y="497967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05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54" name="弧形 7"/>
          <p:cNvSpPr/>
          <p:nvPr>
            <p:custDataLst>
              <p:tags r:id="rId16"/>
            </p:custDataLst>
          </p:nvPr>
        </p:nvSpPr>
        <p:spPr>
          <a:xfrm rot="5040000">
            <a:off x="1903095" y="491172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56" name="标题"/>
          <p:cNvSpPr txBox="1"/>
          <p:nvPr>
            <p:custDataLst>
              <p:tags r:id="rId17"/>
            </p:custDataLst>
          </p:nvPr>
        </p:nvSpPr>
        <p:spPr>
          <a:xfrm>
            <a:off x="7590155" y="5115560"/>
            <a:ext cx="2884170" cy="89408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总结与展望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58" name="序号"/>
          <p:cNvSpPr txBox="1"/>
          <p:nvPr>
            <p:custDataLst>
              <p:tags r:id="rId18"/>
            </p:custDataLst>
          </p:nvPr>
        </p:nvSpPr>
        <p:spPr>
          <a:xfrm>
            <a:off x="6440170" y="4942205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06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60" name="弧形 18"/>
          <p:cNvSpPr/>
          <p:nvPr>
            <p:custDataLst>
              <p:tags r:id="rId19"/>
            </p:custDataLst>
          </p:nvPr>
        </p:nvSpPr>
        <p:spPr>
          <a:xfrm rot="5040000">
            <a:off x="6624955" y="4874260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92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6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28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智能门店概述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智能门店的定义和特点</a:t>
            </a:r>
            <a:endParaRPr altLang="en-US" lang="zh-CN"/>
          </a:p>
        </p:txBody>
      </p:sp>
      <p:sp>
        <p:nvSpPr>
          <p:cNvPr id="1048992" name="矩形 5"/>
          <p:cNvSpPr/>
          <p:nvPr>
            <p:custDataLst>
              <p:tags r:id="rId1"/>
            </p:custDataLst>
          </p:nvPr>
        </p:nvSpPr>
        <p:spPr>
          <a:xfrm>
            <a:off x="1074820" y="1499433"/>
            <a:ext cx="4697011" cy="4750589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4" name="矩形 10"/>
          <p:cNvSpPr/>
          <p:nvPr>
            <p:custDataLst>
              <p:tags r:id="rId2"/>
            </p:custDataLst>
          </p:nvPr>
        </p:nvSpPr>
        <p:spPr>
          <a:xfrm>
            <a:off x="1717446" y="1490345"/>
            <a:ext cx="964406" cy="500062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6" name="TextBox 2"/>
          <p:cNvSpPr txBox="1"/>
          <p:nvPr>
            <p:custDataLst>
              <p:tags r:id="rId3"/>
            </p:custDataLst>
          </p:nvPr>
        </p:nvSpPr>
        <p:spPr>
          <a:xfrm>
            <a:off x="1355887" y="2805456"/>
            <a:ext cx="4135036" cy="250864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2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定义：智能门店是指通过人工智能技术，实现门店的智能化管理和运营，提高门店的效率和用户体验。</a:t>
            </a:r>
            <a:endParaRPr altLang="en-US" dirty="0" sz="22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98" name="矩形 6"/>
          <p:cNvSpPr/>
          <p:nvPr>
            <p:custDataLst>
              <p:tags r:id="rId4"/>
            </p:custDataLst>
          </p:nvPr>
        </p:nvSpPr>
        <p:spPr>
          <a:xfrm>
            <a:off x="6414455" y="1499433"/>
            <a:ext cx="4697011" cy="4750589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0" name="矩形 11"/>
          <p:cNvSpPr/>
          <p:nvPr>
            <p:custDataLst>
              <p:tags r:id="rId5"/>
            </p:custDataLst>
          </p:nvPr>
        </p:nvSpPr>
        <p:spPr>
          <a:xfrm>
            <a:off x="7093432" y="1490345"/>
            <a:ext cx="964406" cy="500062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2" name="TextBox 2"/>
          <p:cNvSpPr txBox="1"/>
          <p:nvPr>
            <p:custDataLst>
              <p:tags r:id="rId6"/>
            </p:custDataLst>
          </p:nvPr>
        </p:nvSpPr>
        <p:spPr>
          <a:xfrm>
            <a:off x="6695523" y="2805456"/>
            <a:ext cx="4135036" cy="2508645"/>
          </a:xfrm>
          <a:prstGeom prst="rect"/>
          <a:noFill/>
        </p:spPr>
        <p:txBody>
          <a:bodyPr rtlCol="0" wrap="square">
            <a:normAutofit fontScale="94167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特点：智能门店具有自动化、智能化、数据化、个性化等特点，能够实现自动化管理、智能化推荐、数据化分析等功能，提高门店的运营效率和用户体验。</a:t>
            </a:r>
            <a:endParaRPr altLang="en-US" dirty="0" sz="2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智能门店的发展趋势</a:t>
            </a:r>
            <a:endParaRPr altLang="en-US" lang="zh-CN"/>
          </a:p>
        </p:txBody>
      </p:sp>
      <p:sp>
        <p:nvSpPr>
          <p:cNvPr id="104903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9095" y="1615777"/>
            <a:ext cx="855651" cy="248976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243" y="4389426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2" name="任意多边形 18"/>
          <p:cNvSpPr/>
          <p:nvPr>
            <p:custDataLst>
              <p:tags r:id="rId3"/>
            </p:custDataLst>
          </p:nvPr>
        </p:nvSpPr>
        <p:spPr>
          <a:xfrm>
            <a:off x="6439528" y="2429671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4" name="任意多边形 19"/>
          <p:cNvSpPr/>
          <p:nvPr>
            <p:custDataLst>
              <p:tags r:id="rId4"/>
            </p:custDataLst>
          </p:nvPr>
        </p:nvSpPr>
        <p:spPr>
          <a:xfrm flipV="1">
            <a:off x="6311997" y="1790092"/>
            <a:ext cx="2489761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87" y="1616418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18" y="4389426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0" name="任意多边形 4"/>
          <p:cNvSpPr/>
          <p:nvPr>
            <p:custDataLst>
              <p:tags r:id="rId7"/>
            </p:custDataLst>
          </p:nvPr>
        </p:nvSpPr>
        <p:spPr>
          <a:xfrm>
            <a:off x="736502" y="2429671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2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90092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02" y="313910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数字化转型：利用人工智能技术提升门店运营效率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528" y="313910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线上线下融合：结合线上和线下渠道，提供更全面的服务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5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320" y="1629236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109" y="4402243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2" name="任意多边形 11"/>
          <p:cNvSpPr/>
          <p:nvPr>
            <p:custDataLst>
              <p:tags r:id="rId13"/>
            </p:custDataLst>
          </p:nvPr>
        </p:nvSpPr>
        <p:spPr>
          <a:xfrm>
            <a:off x="3661394" y="2441848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62" y="1803550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588" y="1654229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378" y="4425955"/>
            <a:ext cx="813415" cy="223561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0" name="任意多边形 25"/>
          <p:cNvSpPr/>
          <p:nvPr>
            <p:custDataLst>
              <p:tags r:id="rId17"/>
            </p:custDataLst>
          </p:nvPr>
        </p:nvSpPr>
        <p:spPr>
          <a:xfrm>
            <a:off x="9217022" y="2466841"/>
            <a:ext cx="2235614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2" name="任意多边形 26"/>
          <p:cNvSpPr/>
          <p:nvPr>
            <p:custDataLst>
              <p:tags r:id="rId18"/>
            </p:custDataLst>
          </p:nvPr>
        </p:nvSpPr>
        <p:spPr>
          <a:xfrm flipV="1">
            <a:off x="9090131" y="1828543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662" y="317627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数据驱动决策：利用大数据和人工智能技术优化门店运营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94" y="3151281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智能化升级：通过智能设备和服务提升客户体验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人工智能在智能门店中的作用</a:t>
            </a:r>
            <a:endParaRPr altLang="en-US" lang="zh-CN"/>
          </a:p>
        </p:txBody>
      </p:sp>
      <p:sp>
        <p:nvSpPr>
          <p:cNvPr id="1049112" name="对角圆角矩形 15"/>
          <p:cNvSpPr/>
          <p:nvPr>
            <p:custDataLst>
              <p:tags r:id="rId1"/>
            </p:custDataLst>
          </p:nvPr>
        </p:nvSpPr>
        <p:spPr>
          <a:xfrm>
            <a:off x="1499600" y="4193833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4" name="对角圆角矩形 16"/>
          <p:cNvSpPr/>
          <p:nvPr>
            <p:custDataLst>
              <p:tags r:id="rId2"/>
            </p:custDataLst>
          </p:nvPr>
        </p:nvSpPr>
        <p:spPr>
          <a:xfrm>
            <a:off x="1499600" y="4053207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6" name="直角三角形 17"/>
          <p:cNvSpPr/>
          <p:nvPr>
            <p:custDataLst>
              <p:tags r:id="rId3"/>
            </p:custDataLst>
          </p:nvPr>
        </p:nvSpPr>
        <p:spPr>
          <a:xfrm>
            <a:off x="2058876" y="4053852"/>
            <a:ext cx="84245" cy="140408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8" name="文本框 27"/>
          <p:cNvSpPr txBox="1"/>
          <p:nvPr>
            <p:custDataLst>
              <p:tags r:id="rId4"/>
            </p:custDataLst>
          </p:nvPr>
        </p:nvSpPr>
        <p:spPr>
          <a:xfrm>
            <a:off x="2095000" y="4204799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增强门店安全性：通过智能化的监控和预警系统，提高门店的安全性。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0" name="对角圆角矩形 52"/>
          <p:cNvSpPr/>
          <p:nvPr>
            <p:custDataLst>
              <p:tags r:id="rId5"/>
            </p:custDataLst>
          </p:nvPr>
        </p:nvSpPr>
        <p:spPr>
          <a:xfrm>
            <a:off x="1499600" y="1631615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2" name="对角圆角矩形 53"/>
          <p:cNvSpPr/>
          <p:nvPr>
            <p:custDataLst>
              <p:tags r:id="rId6"/>
            </p:custDataLst>
          </p:nvPr>
        </p:nvSpPr>
        <p:spPr>
          <a:xfrm>
            <a:off x="1499600" y="1490345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4" name="直角三角形 54"/>
          <p:cNvSpPr/>
          <p:nvPr>
            <p:custDataLst>
              <p:tags r:id="rId7"/>
            </p:custDataLst>
          </p:nvPr>
        </p:nvSpPr>
        <p:spPr>
          <a:xfrm>
            <a:off x="2058876" y="1490990"/>
            <a:ext cx="84245" cy="140408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6" name="文本框 56"/>
          <p:cNvSpPr txBox="1"/>
          <p:nvPr>
            <p:custDataLst>
              <p:tags r:id="rId8"/>
            </p:custDataLst>
          </p:nvPr>
        </p:nvSpPr>
        <p:spPr>
          <a:xfrm>
            <a:off x="2095000" y="1634841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提高门店运营效率：通过自动化和智能化技术，减少人工操作，提高门店运营效率。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8" name="对角圆角矩形 5"/>
          <p:cNvSpPr/>
          <p:nvPr>
            <p:custDataLst>
              <p:tags r:id="rId9"/>
            </p:custDataLst>
          </p:nvPr>
        </p:nvSpPr>
        <p:spPr>
          <a:xfrm>
            <a:off x="1499600" y="2912724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0" name="对角圆角矩形 6"/>
          <p:cNvSpPr/>
          <p:nvPr>
            <p:custDataLst>
              <p:tags r:id="rId10"/>
            </p:custDataLst>
          </p:nvPr>
        </p:nvSpPr>
        <p:spPr>
          <a:xfrm>
            <a:off x="1499600" y="2771454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2" name="直角三角形 7"/>
          <p:cNvSpPr/>
          <p:nvPr>
            <p:custDataLst>
              <p:tags r:id="rId11"/>
            </p:custDataLst>
          </p:nvPr>
        </p:nvSpPr>
        <p:spPr>
          <a:xfrm>
            <a:off x="2058876" y="2772744"/>
            <a:ext cx="84245" cy="140408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4" name="文本框 8"/>
          <p:cNvSpPr txBox="1"/>
          <p:nvPr>
            <p:custDataLst>
              <p:tags r:id="rId12"/>
            </p:custDataLst>
          </p:nvPr>
        </p:nvSpPr>
        <p:spPr>
          <a:xfrm>
            <a:off x="2095000" y="2923690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提升客户体验：通过智能化的推荐和服务，提高客户满意度，提升客户体验。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6" name="对角圆角矩形 9"/>
          <p:cNvSpPr/>
          <p:nvPr>
            <p:custDataLst>
              <p:tags r:id="rId13"/>
            </p:custDataLst>
          </p:nvPr>
        </p:nvSpPr>
        <p:spPr>
          <a:xfrm>
            <a:off x="1499600" y="5475586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8" name="对角圆角矩形 10"/>
          <p:cNvSpPr/>
          <p:nvPr>
            <p:custDataLst>
              <p:tags r:id="rId14"/>
            </p:custDataLst>
          </p:nvPr>
        </p:nvSpPr>
        <p:spPr>
          <a:xfrm>
            <a:off x="1499600" y="5334316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0" name="直角三角形 11"/>
          <p:cNvSpPr/>
          <p:nvPr>
            <p:custDataLst>
              <p:tags r:id="rId15"/>
            </p:custDataLst>
          </p:nvPr>
        </p:nvSpPr>
        <p:spPr>
          <a:xfrm>
            <a:off x="2058876" y="5334961"/>
            <a:ext cx="84245" cy="140408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2" name="文本框 12"/>
          <p:cNvSpPr txBox="1"/>
          <p:nvPr>
            <p:custDataLst>
              <p:tags r:id="rId16"/>
            </p:custDataLst>
          </p:nvPr>
        </p:nvSpPr>
        <p:spPr>
          <a:xfrm>
            <a:off x="2095000" y="5485907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降低成本：通过智能化的管理和优化，降低门店的运营成本。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6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178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人工智能在智能门店中的应用场景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智能导购机器人</a:t>
            </a:r>
            <a:endParaRPr altLang="en-US" lang="zh-CN"/>
          </a:p>
        </p:txBody>
      </p:sp>
      <p:sp>
        <p:nvSpPr>
          <p:cNvPr id="1049242" name="圆角矩形 3"/>
          <p:cNvSpPr/>
          <p:nvPr>
            <p:custDataLst>
              <p:tags r:id="rId1"/>
            </p:custDataLst>
          </p:nvPr>
        </p:nvSpPr>
        <p:spPr>
          <a:xfrm rot="16200000">
            <a:off x="5609500" y="-3507297"/>
            <a:ext cx="965869" cy="109616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4" name="圆角矩形 4"/>
          <p:cNvSpPr/>
          <p:nvPr>
            <p:custDataLst>
              <p:tags r:id="rId2"/>
            </p:custDataLst>
          </p:nvPr>
        </p:nvSpPr>
        <p:spPr>
          <a:xfrm rot="16200000">
            <a:off x="201495" y="1900709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46" name="圆角矩形 5"/>
          <p:cNvSpPr/>
          <p:nvPr>
            <p:custDataLst>
              <p:tags r:id="rId3"/>
            </p:custDataLst>
          </p:nvPr>
        </p:nvSpPr>
        <p:spPr>
          <a:xfrm rot="16200000">
            <a:off x="5610774" y="-2234787"/>
            <a:ext cx="965869" cy="109624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8" name="圆角矩形 6"/>
          <p:cNvSpPr/>
          <p:nvPr>
            <p:custDataLst>
              <p:tags r:id="rId4"/>
            </p:custDataLst>
          </p:nvPr>
        </p:nvSpPr>
        <p:spPr>
          <a:xfrm rot="16200000">
            <a:off x="202769" y="3173855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50" name="圆角矩形 9"/>
          <p:cNvSpPr/>
          <p:nvPr>
            <p:custDataLst>
              <p:tags r:id="rId5"/>
            </p:custDataLst>
          </p:nvPr>
        </p:nvSpPr>
        <p:spPr>
          <a:xfrm rot="16200000">
            <a:off x="5609500" y="-986492"/>
            <a:ext cx="965869" cy="109616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2" name="圆角矩形 10"/>
          <p:cNvSpPr/>
          <p:nvPr>
            <p:custDataLst>
              <p:tags r:id="rId6"/>
            </p:custDataLst>
          </p:nvPr>
        </p:nvSpPr>
        <p:spPr>
          <a:xfrm rot="16200000">
            <a:off x="201495" y="4421513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5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774" y="285380"/>
            <a:ext cx="965869" cy="109624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69" y="5694022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58" name="文本框 7"/>
          <p:cNvSpPr txBox="1"/>
          <p:nvPr>
            <p:custDataLst>
              <p:tags r:id="rId9"/>
            </p:custDataLst>
          </p:nvPr>
        </p:nvSpPr>
        <p:spPr>
          <a:xfrm>
            <a:off x="1071924" y="4011150"/>
            <a:ext cx="10501331" cy="965869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优势：智能导购机器人可以大大提高门店的效率和顾客体验，同时也可以降低人工成本。</a:t>
            </a:r>
            <a:endParaRPr altLang="en-US" dirty="0" sz="2200" lang="zh-CN">
              <a:latin typeface="+mn-ea"/>
              <a:ea typeface="+mn-ea"/>
            </a:endParaRPr>
          </a:p>
        </p:txBody>
      </p:sp>
      <p:sp>
        <p:nvSpPr>
          <p:cNvPr id="1049260" name="文本框 8"/>
          <p:cNvSpPr txBox="1"/>
          <p:nvPr>
            <p:custDataLst>
              <p:tags r:id="rId10"/>
            </p:custDataLst>
          </p:nvPr>
        </p:nvSpPr>
        <p:spPr>
          <a:xfrm>
            <a:off x="1071924" y="5284296"/>
            <a:ext cx="10501331" cy="96507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未来发展：随着人工智能技术的不断进步，智能导购机器人的功能和应用场景也将不断扩展和优化。</a:t>
            </a:r>
            <a:endParaRPr altLang="en-US" dirty="0" sz="2200" lang="zh-CN">
              <a:latin typeface="+mn-ea"/>
              <a:ea typeface="+mn-ea"/>
            </a:endParaRPr>
          </a:p>
        </p:txBody>
      </p:sp>
      <p:sp>
        <p:nvSpPr>
          <p:cNvPr id="1049262" name="文本框 13"/>
          <p:cNvSpPr txBox="1"/>
          <p:nvPr>
            <p:custDataLst>
              <p:tags r:id="rId11"/>
            </p:custDataLst>
          </p:nvPr>
        </p:nvSpPr>
        <p:spPr>
          <a:xfrm>
            <a:off x="1071924" y="1490345"/>
            <a:ext cx="10501331" cy="965869"/>
          </a:xfrm>
          <a:prstGeom prst="rect"/>
        </p:spPr>
        <p:txBody>
          <a:bodyPr anchor="ctr" anchorCtr="0" bIns="46800" lIns="90000" rIns="0" rtlCol="0" tIns="46800" vert="horz" wrap="square">
            <a:normAutofit fontScale="94167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介绍：智能导购机器人是一种基于人工智能技术的机器人，具有语音识别、自然语言处理、图像识别等功能，可以为客户提供个性化的购物体验。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64" name="文本框 14"/>
          <p:cNvSpPr txBox="1"/>
          <p:nvPr>
            <p:custDataLst>
              <p:tags r:id="rId12"/>
            </p:custDataLst>
          </p:nvPr>
        </p:nvSpPr>
        <p:spPr>
          <a:xfrm>
            <a:off x="1071924" y="2764766"/>
            <a:ext cx="10501331" cy="96507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应用场景：智能导购机器人可以在智能门店中为顾客提供导购服务，根据顾客的需求和喜好，推荐适合的商品，并解答顾客的疑问。</a:t>
            </a:r>
            <a:endParaRPr altLang="en-US" dirty="0" sz="22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智能货架管理系统</a:t>
            </a:r>
            <a:endParaRPr altLang="en-US" lang="zh-CN"/>
          </a:p>
        </p:txBody>
      </p:sp>
      <p:sp>
        <p:nvSpPr>
          <p:cNvPr id="1049300" name="椭圆 262"/>
          <p:cNvSpPr/>
          <p:nvPr>
            <p:custDataLst>
              <p:tags r:id="rId1"/>
            </p:custDataLst>
          </p:nvPr>
        </p:nvSpPr>
        <p:spPr>
          <a:xfrm>
            <a:off x="2414161" y="4122288"/>
            <a:ext cx="7357453" cy="1924877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02" name="椭圆 263"/>
          <p:cNvSpPr/>
          <p:nvPr>
            <p:custDataLst>
              <p:tags r:id="rId2"/>
            </p:custDataLst>
          </p:nvPr>
        </p:nvSpPr>
        <p:spPr>
          <a:xfrm>
            <a:off x="3266425" y="4202678"/>
            <a:ext cx="5578309" cy="1653017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04" name="椭圆 264"/>
          <p:cNvSpPr/>
          <p:nvPr>
            <p:custDataLst>
              <p:tags r:id="rId3"/>
            </p:custDataLst>
          </p:nvPr>
        </p:nvSpPr>
        <p:spPr>
          <a:xfrm>
            <a:off x="4064442" y="4439272"/>
            <a:ext cx="3981376" cy="11797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06" name="椭圆 265"/>
          <p:cNvSpPr/>
          <p:nvPr>
            <p:custDataLst>
              <p:tags r:id="rId4"/>
            </p:custDataLst>
          </p:nvPr>
        </p:nvSpPr>
        <p:spPr>
          <a:xfrm>
            <a:off x="4738932" y="4639267"/>
            <a:ext cx="2632144" cy="77998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08" name="椭圆 266"/>
          <p:cNvSpPr/>
          <p:nvPr>
            <p:custDataLst>
              <p:tags r:id="rId5"/>
            </p:custDataLst>
          </p:nvPr>
        </p:nvSpPr>
        <p:spPr>
          <a:xfrm>
            <a:off x="5430416" y="4843836"/>
            <a:ext cx="1514022" cy="44865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704" y="4769329"/>
            <a:ext cx="0" cy="84749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10" name="椭圆 268"/>
          <p:cNvSpPr/>
          <p:nvPr>
            <p:custDataLst>
              <p:tags r:id="rId7"/>
            </p:custDataLst>
          </p:nvPr>
        </p:nvSpPr>
        <p:spPr>
          <a:xfrm flipV="1">
            <a:off x="2778203" y="4583059"/>
            <a:ext cx="174883" cy="17487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12" name="椭圆 269"/>
          <p:cNvSpPr/>
          <p:nvPr>
            <p:custDataLst>
              <p:tags r:id="rId8"/>
            </p:custDataLst>
          </p:nvPr>
        </p:nvSpPr>
        <p:spPr>
          <a:xfrm flipV="1">
            <a:off x="2820032" y="4625542"/>
            <a:ext cx="90612" cy="9060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14" name="椭圆 270"/>
          <p:cNvSpPr/>
          <p:nvPr>
            <p:custDataLst>
              <p:tags r:id="rId9"/>
            </p:custDataLst>
          </p:nvPr>
        </p:nvSpPr>
        <p:spPr>
          <a:xfrm flipV="1">
            <a:off x="7787212" y="3768703"/>
            <a:ext cx="105277" cy="105274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40152" y="3883733"/>
            <a:ext cx="0" cy="192487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16" name="椭圆 272"/>
          <p:cNvSpPr/>
          <p:nvPr>
            <p:custDataLst>
              <p:tags r:id="rId11"/>
            </p:custDataLst>
          </p:nvPr>
        </p:nvSpPr>
        <p:spPr>
          <a:xfrm flipV="1">
            <a:off x="4010195" y="3643216"/>
            <a:ext cx="387643" cy="387631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3000" y="4062812"/>
            <a:ext cx="0" cy="101710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1022" y="3750403"/>
            <a:ext cx="0" cy="84749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18" name="椭圆 275"/>
          <p:cNvSpPr/>
          <p:nvPr>
            <p:custDataLst>
              <p:tags r:id="rId14"/>
            </p:custDataLst>
          </p:nvPr>
        </p:nvSpPr>
        <p:spPr>
          <a:xfrm flipV="1">
            <a:off x="7039521" y="3564134"/>
            <a:ext cx="174883" cy="17487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20" name="椭圆 276"/>
          <p:cNvSpPr/>
          <p:nvPr>
            <p:custDataLst>
              <p:tags r:id="rId15"/>
            </p:custDataLst>
          </p:nvPr>
        </p:nvSpPr>
        <p:spPr>
          <a:xfrm flipV="1">
            <a:off x="7081350" y="3606616"/>
            <a:ext cx="90612" cy="9060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22" name="椭圆 277"/>
          <p:cNvSpPr/>
          <p:nvPr>
            <p:custDataLst>
              <p:tags r:id="rId16"/>
            </p:custDataLst>
          </p:nvPr>
        </p:nvSpPr>
        <p:spPr>
          <a:xfrm flipV="1">
            <a:off x="3758568" y="4424894"/>
            <a:ext cx="105277" cy="105274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508" y="4539923"/>
            <a:ext cx="0" cy="111300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24" name="椭圆 279"/>
          <p:cNvSpPr/>
          <p:nvPr>
            <p:custDataLst>
              <p:tags r:id="rId18"/>
            </p:custDataLst>
          </p:nvPr>
        </p:nvSpPr>
        <p:spPr>
          <a:xfrm flipV="1">
            <a:off x="8529675" y="4660835"/>
            <a:ext cx="264050" cy="26404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390" y="4953637"/>
            <a:ext cx="0" cy="41291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26" name="椭圆 281"/>
          <p:cNvSpPr/>
          <p:nvPr>
            <p:custDataLst>
              <p:tags r:id="rId20"/>
            </p:custDataLst>
          </p:nvPr>
        </p:nvSpPr>
        <p:spPr>
          <a:xfrm flipV="1">
            <a:off x="4949384" y="4972591"/>
            <a:ext cx="327074" cy="32706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164" y="5351665"/>
            <a:ext cx="0" cy="72253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28" name="图形 15"/>
          <p:cNvSpPr/>
          <p:nvPr>
            <p:custDataLst>
              <p:tags r:id="rId22"/>
            </p:custDataLst>
          </p:nvPr>
        </p:nvSpPr>
        <p:spPr>
          <a:xfrm>
            <a:off x="5016702" y="5042523"/>
            <a:ext cx="187022" cy="182234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30" name="图形 19"/>
          <p:cNvSpPr/>
          <p:nvPr>
            <p:custDataLst>
              <p:tags r:id="rId23"/>
            </p:custDataLst>
          </p:nvPr>
        </p:nvSpPr>
        <p:spPr>
          <a:xfrm>
            <a:off x="8597647" y="4734689"/>
            <a:ext cx="128082" cy="115339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32" name="图形 27"/>
          <p:cNvSpPr/>
          <p:nvPr>
            <p:custDataLst>
              <p:tags r:id="rId24"/>
            </p:custDataLst>
          </p:nvPr>
        </p:nvSpPr>
        <p:spPr>
          <a:xfrm>
            <a:off x="4113460" y="3767396"/>
            <a:ext cx="181128" cy="139307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34" name="任意多边形: 形状 286"/>
          <p:cNvSpPr/>
          <p:nvPr>
            <p:custDataLst>
              <p:tags r:id="rId25"/>
            </p:custDataLst>
          </p:nvPr>
        </p:nvSpPr>
        <p:spPr>
          <a:xfrm>
            <a:off x="5421266" y="3716417"/>
            <a:ext cx="1343206" cy="134321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36" name="正文"/>
          <p:cNvSpPr txBox="1"/>
          <p:nvPr>
            <p:custDataLst>
              <p:tags r:id="rId26"/>
            </p:custDataLst>
          </p:nvPr>
        </p:nvSpPr>
        <p:spPr>
          <a:xfrm>
            <a:off x="608330" y="3788964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自动补货：通过数据分析，预测商品需求，实现自动补货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8" name="正文"/>
          <p:cNvSpPr txBox="1"/>
          <p:nvPr>
            <p:custDataLst>
              <p:tags r:id="rId27"/>
            </p:custDataLst>
          </p:nvPr>
        </p:nvSpPr>
        <p:spPr>
          <a:xfrm>
            <a:off x="9419846" y="3788964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价格管理：自动调整商品价格，确保价格竞争力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0" name="正文"/>
          <p:cNvSpPr txBox="1"/>
          <p:nvPr>
            <p:custDataLst>
              <p:tags r:id="rId28"/>
            </p:custDataLst>
          </p:nvPr>
        </p:nvSpPr>
        <p:spPr>
          <a:xfrm>
            <a:off x="7063703" y="1665495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库存管理：实时监控库存数量，避免缺货或积压现象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2" name="正文"/>
          <p:cNvSpPr txBox="1"/>
          <p:nvPr>
            <p:custDataLst>
              <p:tags r:id="rId29"/>
            </p:custDataLst>
          </p:nvPr>
        </p:nvSpPr>
        <p:spPr>
          <a:xfrm>
            <a:off x="2964473" y="1665495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智能陈列：根据商品特性、销售数据等，自动调整陈列位置和方式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智能安防系统</a:t>
            </a:r>
            <a:endParaRPr altLang="en-US" lang="zh-CN"/>
          </a:p>
        </p:txBody>
      </p:sp>
      <p:sp>
        <p:nvSpPr>
          <p:cNvPr id="104937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98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60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视频监控：实时监控门店情况，提高安全性和防盗能力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2" name="矩形 42"/>
          <p:cNvSpPr/>
          <p:nvPr>
            <p:custDataLst>
              <p:tags r:id="rId3"/>
            </p:custDataLst>
          </p:nvPr>
        </p:nvSpPr>
        <p:spPr>
          <a:xfrm>
            <a:off x="1499697" y="2843950"/>
            <a:ext cx="1723074" cy="12202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95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709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智能门禁：通过人脸识别、指纹识别等技术，实现快速、准确的身份验证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8" name="矩形 43"/>
          <p:cNvSpPr/>
          <p:nvPr>
            <p:custDataLst>
              <p:tags r:id="rId6"/>
            </p:custDataLst>
          </p:nvPr>
        </p:nvSpPr>
        <p:spPr>
          <a:xfrm>
            <a:off x="3987894" y="2843950"/>
            <a:ext cx="1723074" cy="12202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345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906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报警系统：通过红外线、微波等传感器，检测异常行为并及时报警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4" name="矩形 44"/>
          <p:cNvSpPr/>
          <p:nvPr>
            <p:custDataLst>
              <p:tags r:id="rId9"/>
            </p:custDataLst>
          </p:nvPr>
        </p:nvSpPr>
        <p:spPr>
          <a:xfrm>
            <a:off x="6474796" y="2843950"/>
            <a:ext cx="1723074" cy="12202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894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455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智能巡检：通过机器人或无人机等设备，实现定期或不定期的巡检，提高门店的安全性和工作效率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0" name="矩形 45"/>
          <p:cNvSpPr/>
          <p:nvPr>
            <p:custDataLst>
              <p:tags r:id="rId12"/>
            </p:custDataLst>
          </p:nvPr>
        </p:nvSpPr>
        <p:spPr>
          <a:xfrm>
            <a:off x="8962993" y="2843950"/>
            <a:ext cx="1723074" cy="12202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智能营销系统</a:t>
            </a:r>
            <a:endParaRPr altLang="en-US" lang="zh-CN"/>
          </a:p>
        </p:txBody>
      </p:sp>
      <p:sp>
        <p:nvSpPr>
          <p:cNvPr id="1049436" name="椭圆 262"/>
          <p:cNvSpPr/>
          <p:nvPr>
            <p:custDataLst>
              <p:tags r:id="rId1"/>
            </p:custDataLst>
          </p:nvPr>
        </p:nvSpPr>
        <p:spPr>
          <a:xfrm>
            <a:off x="2414161" y="4122288"/>
            <a:ext cx="7357453" cy="1924877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38" name="椭圆 263"/>
          <p:cNvSpPr/>
          <p:nvPr>
            <p:custDataLst>
              <p:tags r:id="rId2"/>
            </p:custDataLst>
          </p:nvPr>
        </p:nvSpPr>
        <p:spPr>
          <a:xfrm>
            <a:off x="3266425" y="4202678"/>
            <a:ext cx="5578309" cy="1653017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40" name="椭圆 264"/>
          <p:cNvSpPr/>
          <p:nvPr>
            <p:custDataLst>
              <p:tags r:id="rId3"/>
            </p:custDataLst>
          </p:nvPr>
        </p:nvSpPr>
        <p:spPr>
          <a:xfrm>
            <a:off x="4064442" y="4439272"/>
            <a:ext cx="3981376" cy="11797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42" name="椭圆 265"/>
          <p:cNvSpPr/>
          <p:nvPr>
            <p:custDataLst>
              <p:tags r:id="rId4"/>
            </p:custDataLst>
          </p:nvPr>
        </p:nvSpPr>
        <p:spPr>
          <a:xfrm>
            <a:off x="4738932" y="4639267"/>
            <a:ext cx="2632144" cy="77998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44" name="椭圆 266"/>
          <p:cNvSpPr/>
          <p:nvPr>
            <p:custDataLst>
              <p:tags r:id="rId5"/>
            </p:custDataLst>
          </p:nvPr>
        </p:nvSpPr>
        <p:spPr>
          <a:xfrm>
            <a:off x="5430416" y="4843836"/>
            <a:ext cx="1514022" cy="44865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704" y="4769329"/>
            <a:ext cx="0" cy="84749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46" name="椭圆 268"/>
          <p:cNvSpPr/>
          <p:nvPr>
            <p:custDataLst>
              <p:tags r:id="rId7"/>
            </p:custDataLst>
          </p:nvPr>
        </p:nvSpPr>
        <p:spPr>
          <a:xfrm flipV="1">
            <a:off x="2778203" y="4583059"/>
            <a:ext cx="174883" cy="17487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48" name="椭圆 269"/>
          <p:cNvSpPr/>
          <p:nvPr>
            <p:custDataLst>
              <p:tags r:id="rId8"/>
            </p:custDataLst>
          </p:nvPr>
        </p:nvSpPr>
        <p:spPr>
          <a:xfrm flipV="1">
            <a:off x="2820032" y="4625542"/>
            <a:ext cx="90612" cy="9060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50" name="椭圆 270"/>
          <p:cNvSpPr/>
          <p:nvPr>
            <p:custDataLst>
              <p:tags r:id="rId9"/>
            </p:custDataLst>
          </p:nvPr>
        </p:nvSpPr>
        <p:spPr>
          <a:xfrm flipV="1">
            <a:off x="7787212" y="3768703"/>
            <a:ext cx="105277" cy="105274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40152" y="3883733"/>
            <a:ext cx="0" cy="192487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52" name="椭圆 272"/>
          <p:cNvSpPr/>
          <p:nvPr>
            <p:custDataLst>
              <p:tags r:id="rId11"/>
            </p:custDataLst>
          </p:nvPr>
        </p:nvSpPr>
        <p:spPr>
          <a:xfrm flipV="1">
            <a:off x="4010195" y="3643216"/>
            <a:ext cx="387643" cy="387631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3000" y="4062812"/>
            <a:ext cx="0" cy="101710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1022" y="3750403"/>
            <a:ext cx="0" cy="84749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54" name="椭圆 275"/>
          <p:cNvSpPr/>
          <p:nvPr>
            <p:custDataLst>
              <p:tags r:id="rId14"/>
            </p:custDataLst>
          </p:nvPr>
        </p:nvSpPr>
        <p:spPr>
          <a:xfrm flipV="1">
            <a:off x="7039521" y="3564134"/>
            <a:ext cx="174883" cy="17487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56" name="椭圆 276"/>
          <p:cNvSpPr/>
          <p:nvPr>
            <p:custDataLst>
              <p:tags r:id="rId15"/>
            </p:custDataLst>
          </p:nvPr>
        </p:nvSpPr>
        <p:spPr>
          <a:xfrm flipV="1">
            <a:off x="7081350" y="3606616"/>
            <a:ext cx="90612" cy="9060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58" name="椭圆 277"/>
          <p:cNvSpPr/>
          <p:nvPr>
            <p:custDataLst>
              <p:tags r:id="rId16"/>
            </p:custDataLst>
          </p:nvPr>
        </p:nvSpPr>
        <p:spPr>
          <a:xfrm flipV="1">
            <a:off x="3758568" y="4424894"/>
            <a:ext cx="105277" cy="105274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508" y="4539923"/>
            <a:ext cx="0" cy="111300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60" name="椭圆 279"/>
          <p:cNvSpPr/>
          <p:nvPr>
            <p:custDataLst>
              <p:tags r:id="rId18"/>
            </p:custDataLst>
          </p:nvPr>
        </p:nvSpPr>
        <p:spPr>
          <a:xfrm flipV="1">
            <a:off x="8529675" y="4660835"/>
            <a:ext cx="264050" cy="26404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390" y="4953637"/>
            <a:ext cx="0" cy="41291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62" name="椭圆 281"/>
          <p:cNvSpPr/>
          <p:nvPr>
            <p:custDataLst>
              <p:tags r:id="rId20"/>
            </p:custDataLst>
          </p:nvPr>
        </p:nvSpPr>
        <p:spPr>
          <a:xfrm flipV="1">
            <a:off x="4949384" y="4972591"/>
            <a:ext cx="327074" cy="32706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164" y="5351665"/>
            <a:ext cx="0" cy="72253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64" name="图形 15"/>
          <p:cNvSpPr/>
          <p:nvPr>
            <p:custDataLst>
              <p:tags r:id="rId22"/>
            </p:custDataLst>
          </p:nvPr>
        </p:nvSpPr>
        <p:spPr>
          <a:xfrm>
            <a:off x="5016702" y="5042523"/>
            <a:ext cx="187022" cy="182234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66" name="图形 19"/>
          <p:cNvSpPr/>
          <p:nvPr>
            <p:custDataLst>
              <p:tags r:id="rId23"/>
            </p:custDataLst>
          </p:nvPr>
        </p:nvSpPr>
        <p:spPr>
          <a:xfrm>
            <a:off x="8597647" y="4734689"/>
            <a:ext cx="128082" cy="115339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68" name="图形 27"/>
          <p:cNvSpPr/>
          <p:nvPr>
            <p:custDataLst>
              <p:tags r:id="rId24"/>
            </p:custDataLst>
          </p:nvPr>
        </p:nvSpPr>
        <p:spPr>
          <a:xfrm>
            <a:off x="4113460" y="3767396"/>
            <a:ext cx="181128" cy="139307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70" name="任意多边形: 形状 286"/>
          <p:cNvSpPr/>
          <p:nvPr>
            <p:custDataLst>
              <p:tags r:id="rId25"/>
            </p:custDataLst>
          </p:nvPr>
        </p:nvSpPr>
        <p:spPr>
          <a:xfrm>
            <a:off x="5421266" y="3716417"/>
            <a:ext cx="1343206" cy="134321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72" name="正文"/>
          <p:cNvSpPr txBox="1"/>
          <p:nvPr>
            <p:custDataLst>
              <p:tags r:id="rId26"/>
            </p:custDataLst>
          </p:nvPr>
        </p:nvSpPr>
        <p:spPr>
          <a:xfrm>
            <a:off x="608330" y="3788964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智能推荐：根据顾客的购买历史和偏好，推荐相关产品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4" name="正文"/>
          <p:cNvSpPr txBox="1"/>
          <p:nvPr>
            <p:custDataLst>
              <p:tags r:id="rId27"/>
            </p:custDataLst>
          </p:nvPr>
        </p:nvSpPr>
        <p:spPr>
          <a:xfrm>
            <a:off x="9419846" y="3788964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智能客户服务：提供24/7的在线客服支持，解答顾客疑问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6" name="正文"/>
          <p:cNvSpPr txBox="1"/>
          <p:nvPr>
            <p:custDataLst>
              <p:tags r:id="rId28"/>
            </p:custDataLst>
          </p:nvPr>
        </p:nvSpPr>
        <p:spPr>
          <a:xfrm>
            <a:off x="7063703" y="1665495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智能库存管理：实时监控库存水平，避免缺货或积压现象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8" name="正文"/>
          <p:cNvSpPr txBox="1"/>
          <p:nvPr>
            <p:custDataLst>
              <p:tags r:id="rId29"/>
            </p:custDataLst>
          </p:nvPr>
        </p:nvSpPr>
        <p:spPr>
          <a:xfrm>
            <a:off x="2964473" y="1665495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智能定价：根据市场需求和竞争情况，动态调整产品价格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514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人工智能在智能门店中的优势和挑战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提高效率和用户体验</a:t>
            </a:r>
            <a:endParaRPr altLang="en-US" lang="zh-CN"/>
          </a:p>
        </p:txBody>
      </p:sp>
      <p:sp>
        <p:nvSpPr>
          <p:cNvPr id="1049578" name="圆角矩形 3"/>
          <p:cNvSpPr/>
          <p:nvPr>
            <p:custDataLst>
              <p:tags r:id="rId1"/>
            </p:custDataLst>
          </p:nvPr>
        </p:nvSpPr>
        <p:spPr>
          <a:xfrm rot="16200000">
            <a:off x="5609500" y="-3507297"/>
            <a:ext cx="965869" cy="109616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0" name="圆角矩形 4"/>
          <p:cNvSpPr/>
          <p:nvPr>
            <p:custDataLst>
              <p:tags r:id="rId2"/>
            </p:custDataLst>
          </p:nvPr>
        </p:nvSpPr>
        <p:spPr>
          <a:xfrm rot="16200000">
            <a:off x="201495" y="1900709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82" name="圆角矩形 5"/>
          <p:cNvSpPr/>
          <p:nvPr>
            <p:custDataLst>
              <p:tags r:id="rId3"/>
            </p:custDataLst>
          </p:nvPr>
        </p:nvSpPr>
        <p:spPr>
          <a:xfrm rot="16200000">
            <a:off x="5610774" y="-2234787"/>
            <a:ext cx="965869" cy="109624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4" name="圆角矩形 6"/>
          <p:cNvSpPr/>
          <p:nvPr>
            <p:custDataLst>
              <p:tags r:id="rId4"/>
            </p:custDataLst>
          </p:nvPr>
        </p:nvSpPr>
        <p:spPr>
          <a:xfrm rot="16200000">
            <a:off x="202769" y="3173855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86" name="圆角矩形 9"/>
          <p:cNvSpPr/>
          <p:nvPr>
            <p:custDataLst>
              <p:tags r:id="rId5"/>
            </p:custDataLst>
          </p:nvPr>
        </p:nvSpPr>
        <p:spPr>
          <a:xfrm rot="16200000">
            <a:off x="5609500" y="-986492"/>
            <a:ext cx="965869" cy="109616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8" name="圆角矩形 10"/>
          <p:cNvSpPr/>
          <p:nvPr>
            <p:custDataLst>
              <p:tags r:id="rId6"/>
            </p:custDataLst>
          </p:nvPr>
        </p:nvSpPr>
        <p:spPr>
          <a:xfrm rot="16200000">
            <a:off x="201495" y="4421513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9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774" y="285380"/>
            <a:ext cx="965869" cy="109624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69" y="5694022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94" name="文本框 7"/>
          <p:cNvSpPr txBox="1"/>
          <p:nvPr>
            <p:custDataLst>
              <p:tags r:id="rId9"/>
            </p:custDataLst>
          </p:nvPr>
        </p:nvSpPr>
        <p:spPr>
          <a:xfrm>
            <a:off x="1071924" y="4011150"/>
            <a:ext cx="10501331" cy="965869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人工智能可以通过智能推荐和个性化服务，提高用户体验和满意度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96" name="文本框 8"/>
          <p:cNvSpPr txBox="1"/>
          <p:nvPr>
            <p:custDataLst>
              <p:tags r:id="rId10"/>
            </p:custDataLst>
          </p:nvPr>
        </p:nvSpPr>
        <p:spPr>
          <a:xfrm>
            <a:off x="1071924" y="5284296"/>
            <a:ext cx="10501331" cy="96507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人工智能可以通过智能安防和监控，提高门店的安全性和可靠性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98" name="文本框 13"/>
          <p:cNvSpPr txBox="1"/>
          <p:nvPr>
            <p:custDataLst>
              <p:tags r:id="rId11"/>
            </p:custDataLst>
          </p:nvPr>
        </p:nvSpPr>
        <p:spPr>
          <a:xfrm>
            <a:off x="1071924" y="1490345"/>
            <a:ext cx="10501331" cy="965869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人工智能可以自动化处理门店的日常任务，提高工作效率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00" name="文本框 14"/>
          <p:cNvSpPr txBox="1"/>
          <p:nvPr>
            <p:custDataLst>
              <p:tags r:id="rId12"/>
            </p:custDataLst>
          </p:nvPr>
        </p:nvSpPr>
        <p:spPr>
          <a:xfrm>
            <a:off x="1071924" y="2764766"/>
            <a:ext cx="10501331" cy="96507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人工智能可以通过数据分析和预测，提高库存管理和销售效率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降低运营成本</a:t>
            </a:r>
            <a:endParaRPr altLang="en-US" lang="zh-CN"/>
          </a:p>
        </p:txBody>
      </p:sp>
      <p:sp>
        <p:nvSpPr>
          <p:cNvPr id="1049636" name="圆角矩形 26"/>
          <p:cNvSpPr/>
          <p:nvPr>
            <p:custDataLst>
              <p:tags r:id="rId1"/>
            </p:custDataLst>
          </p:nvPr>
        </p:nvSpPr>
        <p:spPr>
          <a:xfrm>
            <a:off x="608330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38" name="圆角矩形 28"/>
          <p:cNvSpPr/>
          <p:nvPr>
            <p:custDataLst>
              <p:tags r:id="rId2"/>
            </p:custDataLst>
          </p:nvPr>
        </p:nvSpPr>
        <p:spPr>
          <a:xfrm>
            <a:off x="610871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640" name="文本框 31"/>
          <p:cNvSpPr txBox="1"/>
          <p:nvPr>
            <p:custDataLst>
              <p:tags r:id="rId3"/>
            </p:custDataLst>
          </p:nvPr>
        </p:nvSpPr>
        <p:spPr>
          <a:xfrm>
            <a:off x="763315" y="2290305"/>
            <a:ext cx="2282989" cy="340530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自动化管理：人工智能可以自动化处理门店的日常运营，如库存管理、销售统计等，减少人工成本。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2" name="圆角矩形 29"/>
          <p:cNvSpPr/>
          <p:nvPr>
            <p:custDataLst>
              <p:tags r:id="rId4"/>
            </p:custDataLst>
          </p:nvPr>
        </p:nvSpPr>
        <p:spPr>
          <a:xfrm>
            <a:off x="3400598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44" name="圆角矩形 32"/>
          <p:cNvSpPr/>
          <p:nvPr>
            <p:custDataLst>
              <p:tags r:id="rId5"/>
            </p:custDataLst>
          </p:nvPr>
        </p:nvSpPr>
        <p:spPr>
          <a:xfrm>
            <a:off x="3403139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46" name="文本框 34"/>
          <p:cNvSpPr txBox="1"/>
          <p:nvPr>
            <p:custDataLst>
              <p:tags r:id="rId6"/>
            </p:custDataLst>
          </p:nvPr>
        </p:nvSpPr>
        <p:spPr>
          <a:xfrm>
            <a:off x="3558124" y="2290305"/>
            <a:ext cx="2280191" cy="340665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优化人力资源：通过人工智能的分析和预测，可以更精准地安排人员工作时间和任务，避免人力浪费。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8" name="圆角矩形 3"/>
          <p:cNvSpPr/>
          <p:nvPr>
            <p:custDataLst>
              <p:tags r:id="rId7"/>
            </p:custDataLst>
          </p:nvPr>
        </p:nvSpPr>
        <p:spPr>
          <a:xfrm>
            <a:off x="6192866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50" name="圆角矩形 4"/>
          <p:cNvSpPr/>
          <p:nvPr>
            <p:custDataLst>
              <p:tags r:id="rId8"/>
            </p:custDataLst>
          </p:nvPr>
        </p:nvSpPr>
        <p:spPr>
          <a:xfrm>
            <a:off x="6195407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52" name="文本框 5"/>
          <p:cNvSpPr txBox="1"/>
          <p:nvPr>
            <p:custDataLst>
              <p:tags r:id="rId9"/>
            </p:custDataLst>
          </p:nvPr>
        </p:nvSpPr>
        <p:spPr>
          <a:xfrm>
            <a:off x="6349757" y="2290305"/>
            <a:ext cx="2280191" cy="340665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提高效率：人工智能可以快速处理大量数据，帮助门店做出更明智的决策，提高运营效率。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4" name="圆角矩形 8"/>
          <p:cNvSpPr/>
          <p:nvPr>
            <p:custDataLst>
              <p:tags r:id="rId10"/>
            </p:custDataLst>
          </p:nvPr>
        </p:nvSpPr>
        <p:spPr>
          <a:xfrm>
            <a:off x="8985135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56" name="圆角矩形 9"/>
          <p:cNvSpPr/>
          <p:nvPr>
            <p:custDataLst>
              <p:tags r:id="rId11"/>
            </p:custDataLst>
          </p:nvPr>
        </p:nvSpPr>
        <p:spPr>
          <a:xfrm>
            <a:off x="8987675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58" name="文本框 10"/>
          <p:cNvSpPr txBox="1"/>
          <p:nvPr>
            <p:custDataLst>
              <p:tags r:id="rId12"/>
            </p:custDataLst>
          </p:nvPr>
        </p:nvSpPr>
        <p:spPr>
          <a:xfrm>
            <a:off x="9142025" y="2290305"/>
            <a:ext cx="2280191" cy="340665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降低错误率：人工智能的自动化处理可以减少人为错误，提高数据准确性，进一步降低运营成本。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提升品牌形象和竞争力</a:t>
            </a:r>
            <a:endParaRPr altLang="en-US" lang="zh-CN"/>
          </a:p>
        </p:txBody>
      </p:sp>
      <p:sp>
        <p:nvSpPr>
          <p:cNvPr id="1049694" name="矩形 15"/>
          <p:cNvSpPr/>
          <p:nvPr>
            <p:custDataLst>
              <p:tags r:id="rId1"/>
            </p:custDataLst>
          </p:nvPr>
        </p:nvSpPr>
        <p:spPr>
          <a:xfrm>
            <a:off x="2423459" y="1571150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人工智能技术可以提升门店的智能化水平，提高顾客体验和满意度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6" name="任意多边形 17"/>
          <p:cNvSpPr/>
          <p:nvPr>
            <p:custDataLst>
              <p:tags r:id="rId2"/>
            </p:custDataLst>
          </p:nvPr>
        </p:nvSpPr>
        <p:spPr>
          <a:xfrm flipV="1">
            <a:off x="2345103" y="1490345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8" name="任意多边形 18"/>
          <p:cNvSpPr/>
          <p:nvPr>
            <p:custDataLst>
              <p:tags r:id="rId3"/>
            </p:custDataLst>
          </p:nvPr>
        </p:nvSpPr>
        <p:spPr>
          <a:xfrm flipH="1">
            <a:off x="8528715" y="2051082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0" name="矩形 27"/>
          <p:cNvSpPr/>
          <p:nvPr>
            <p:custDataLst>
              <p:tags r:id="rId4"/>
            </p:custDataLst>
          </p:nvPr>
        </p:nvSpPr>
        <p:spPr>
          <a:xfrm>
            <a:off x="2423459" y="2888514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通过智能化的门店管理，可以提高门店的运营效率和盈利能力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2" name="任意多边形 29"/>
          <p:cNvSpPr/>
          <p:nvPr>
            <p:custDataLst>
              <p:tags r:id="rId5"/>
            </p:custDataLst>
          </p:nvPr>
        </p:nvSpPr>
        <p:spPr>
          <a:xfrm flipV="1">
            <a:off x="2345103" y="2807709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4" name="任意多边形 30"/>
          <p:cNvSpPr/>
          <p:nvPr>
            <p:custDataLst>
              <p:tags r:id="rId6"/>
            </p:custDataLst>
          </p:nvPr>
        </p:nvSpPr>
        <p:spPr>
          <a:xfrm flipH="1">
            <a:off x="8528715" y="3368446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6" name="矩形 5"/>
          <p:cNvSpPr/>
          <p:nvPr>
            <p:custDataLst>
              <p:tags r:id="rId7"/>
            </p:custDataLst>
          </p:nvPr>
        </p:nvSpPr>
        <p:spPr>
          <a:xfrm>
            <a:off x="2423459" y="4205878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人工智能技术可以帮助门店更好地了解顾客需求和行为，从而提供更加个性化的服务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8" name="任意多边形 7"/>
          <p:cNvSpPr/>
          <p:nvPr>
            <p:custDataLst>
              <p:tags r:id="rId8"/>
            </p:custDataLst>
          </p:nvPr>
        </p:nvSpPr>
        <p:spPr>
          <a:xfrm flipV="1">
            <a:off x="2345103" y="4125073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0" name="任意多边形 8"/>
          <p:cNvSpPr/>
          <p:nvPr>
            <p:custDataLst>
              <p:tags r:id="rId9"/>
            </p:custDataLst>
          </p:nvPr>
        </p:nvSpPr>
        <p:spPr>
          <a:xfrm flipH="1">
            <a:off x="8528715" y="4685810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2" name="矩形 10"/>
          <p:cNvSpPr/>
          <p:nvPr>
            <p:custDataLst>
              <p:tags r:id="rId10"/>
            </p:custDataLst>
          </p:nvPr>
        </p:nvSpPr>
        <p:spPr>
          <a:xfrm>
            <a:off x="2423459" y="5523242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人工智能技术可以提升门店的品牌形象和竞争力，吸引更多的顾客前来消费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4" name="任意多边形 12"/>
          <p:cNvSpPr/>
          <p:nvPr>
            <p:custDataLst>
              <p:tags r:id="rId11"/>
            </p:custDataLst>
          </p:nvPr>
        </p:nvSpPr>
        <p:spPr>
          <a:xfrm flipV="1">
            <a:off x="2345103" y="5442438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6" name="任意多边形 13"/>
          <p:cNvSpPr/>
          <p:nvPr>
            <p:custDataLst>
              <p:tags r:id="rId12"/>
            </p:custDataLst>
          </p:nvPr>
        </p:nvSpPr>
        <p:spPr>
          <a:xfrm flipH="1">
            <a:off x="8528715" y="6003174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面临的挑战和解决方案</a:t>
            </a:r>
            <a:endParaRPr altLang="en-US" lang="zh-CN"/>
          </a:p>
        </p:txBody>
      </p:sp>
      <p:sp>
        <p:nvSpPr>
          <p:cNvPr id="1049752" name="矩形 5"/>
          <p:cNvSpPr/>
          <p:nvPr>
            <p:custDataLst>
              <p:tags r:id="rId1"/>
            </p:custDataLst>
          </p:nvPr>
        </p:nvSpPr>
        <p:spPr>
          <a:xfrm>
            <a:off x="608330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4" name="矩形 10"/>
          <p:cNvSpPr/>
          <p:nvPr>
            <p:custDataLst>
              <p:tags r:id="rId2"/>
            </p:custDataLst>
          </p:nvPr>
        </p:nvSpPr>
        <p:spPr>
          <a:xfrm>
            <a:off x="962950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6" name="TextBox 2"/>
          <p:cNvSpPr txBox="1"/>
          <p:nvPr>
            <p:custDataLst>
              <p:tags r:id="rId3"/>
            </p:custDataLst>
          </p:nvPr>
        </p:nvSpPr>
        <p:spPr>
          <a:xfrm>
            <a:off x="763317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面临的挑战：数据安全、隐私保护、技术更新等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58" name="矩形 6"/>
          <p:cNvSpPr/>
          <p:nvPr>
            <p:custDataLst>
              <p:tags r:id="rId4"/>
            </p:custDataLst>
          </p:nvPr>
        </p:nvSpPr>
        <p:spPr>
          <a:xfrm>
            <a:off x="3407023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0" name="矩形 11"/>
          <p:cNvSpPr/>
          <p:nvPr>
            <p:custDataLst>
              <p:tags r:id="rId5"/>
            </p:custDataLst>
          </p:nvPr>
        </p:nvSpPr>
        <p:spPr>
          <a:xfrm>
            <a:off x="3780777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2" name="TextBox 2"/>
          <p:cNvSpPr txBox="1"/>
          <p:nvPr>
            <p:custDataLst>
              <p:tags r:id="rId6"/>
            </p:custDataLst>
          </p:nvPr>
        </p:nvSpPr>
        <p:spPr>
          <a:xfrm>
            <a:off x="3561372" y="3137487"/>
            <a:ext cx="2279040" cy="1840306"/>
          </a:xfrm>
          <a:prstGeom prst="rect"/>
          <a:noFill/>
        </p:spPr>
        <p:txBody>
          <a:bodyPr rtlCol="0" wrap="square">
            <a:normAutofit fontScale="9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解决方案：加强数据安全保护、提高隐私保护意识、定期更新技术等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64" name="矩形 33"/>
          <p:cNvSpPr/>
          <p:nvPr>
            <p:custDataLst>
              <p:tags r:id="rId7"/>
            </p:custDataLst>
          </p:nvPr>
        </p:nvSpPr>
        <p:spPr>
          <a:xfrm>
            <a:off x="6201251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6" name="矩形 37"/>
          <p:cNvSpPr/>
          <p:nvPr>
            <p:custDataLst>
              <p:tags r:id="rId8"/>
            </p:custDataLst>
          </p:nvPr>
        </p:nvSpPr>
        <p:spPr>
          <a:xfrm>
            <a:off x="6555871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8" name="TextBox 2"/>
          <p:cNvSpPr txBox="1"/>
          <p:nvPr>
            <p:custDataLst>
              <p:tags r:id="rId9"/>
            </p:custDataLst>
          </p:nvPr>
        </p:nvSpPr>
        <p:spPr>
          <a:xfrm>
            <a:off x="6356237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面临的挑战：提高客户体验、降低成本、提高效率等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70" name="矩形 34"/>
          <p:cNvSpPr/>
          <p:nvPr>
            <p:custDataLst>
              <p:tags r:id="rId10"/>
            </p:custDataLst>
          </p:nvPr>
        </p:nvSpPr>
        <p:spPr>
          <a:xfrm>
            <a:off x="8989738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2" name="矩形 38"/>
          <p:cNvSpPr/>
          <p:nvPr>
            <p:custDataLst>
              <p:tags r:id="rId11"/>
            </p:custDataLst>
          </p:nvPr>
        </p:nvSpPr>
        <p:spPr>
          <a:xfrm>
            <a:off x="9363493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4" name="TextBox 2"/>
          <p:cNvSpPr txBox="1"/>
          <p:nvPr>
            <p:custDataLst>
              <p:tags r:id="rId12"/>
            </p:custDataLst>
          </p:nvPr>
        </p:nvSpPr>
        <p:spPr>
          <a:xfrm>
            <a:off x="9144725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解决方案：优化客户体验、降低运营成本、提高工作效率等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81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人工智能在智能门店中的实际案例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某品牌智能门店的介绍</a:t>
            </a:r>
            <a:endParaRPr altLang="en-US" lang="zh-CN"/>
          </a:p>
        </p:txBody>
      </p:sp>
      <p:sp>
        <p:nvSpPr>
          <p:cNvPr id="1049874" name="对角圆角矩形 15"/>
          <p:cNvSpPr/>
          <p:nvPr>
            <p:custDataLst>
              <p:tags r:id="rId1"/>
            </p:custDataLst>
          </p:nvPr>
        </p:nvSpPr>
        <p:spPr>
          <a:xfrm>
            <a:off x="1499600" y="4193833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6" name="对角圆角矩形 16"/>
          <p:cNvSpPr/>
          <p:nvPr>
            <p:custDataLst>
              <p:tags r:id="rId2"/>
            </p:custDataLst>
          </p:nvPr>
        </p:nvSpPr>
        <p:spPr>
          <a:xfrm>
            <a:off x="1499600" y="4053207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8" name="直角三角形 17"/>
          <p:cNvSpPr/>
          <p:nvPr>
            <p:custDataLst>
              <p:tags r:id="rId3"/>
            </p:custDataLst>
          </p:nvPr>
        </p:nvSpPr>
        <p:spPr>
          <a:xfrm>
            <a:off x="2058876" y="4053852"/>
            <a:ext cx="84245" cy="140408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0" name="文本框 27"/>
          <p:cNvSpPr txBox="1"/>
          <p:nvPr>
            <p:custDataLst>
              <p:tags r:id="rId4"/>
            </p:custDataLst>
          </p:nvPr>
        </p:nvSpPr>
        <p:spPr>
          <a:xfrm>
            <a:off x="2095000" y="4204799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实际效果：智能技术在门店运营中所带来的实际效果和效益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2" name="对角圆角矩形 52"/>
          <p:cNvSpPr/>
          <p:nvPr>
            <p:custDataLst>
              <p:tags r:id="rId5"/>
            </p:custDataLst>
          </p:nvPr>
        </p:nvSpPr>
        <p:spPr>
          <a:xfrm>
            <a:off x="1499600" y="1631615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4" name="对角圆角矩形 53"/>
          <p:cNvSpPr/>
          <p:nvPr>
            <p:custDataLst>
              <p:tags r:id="rId6"/>
            </p:custDataLst>
          </p:nvPr>
        </p:nvSpPr>
        <p:spPr>
          <a:xfrm>
            <a:off x="1499600" y="1490345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6" name="直角三角形 54"/>
          <p:cNvSpPr/>
          <p:nvPr>
            <p:custDataLst>
              <p:tags r:id="rId7"/>
            </p:custDataLst>
          </p:nvPr>
        </p:nvSpPr>
        <p:spPr>
          <a:xfrm>
            <a:off x="2058876" y="1490990"/>
            <a:ext cx="84245" cy="140408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8" name="文本框 56"/>
          <p:cNvSpPr txBox="1"/>
          <p:nvPr>
            <p:custDataLst>
              <p:tags r:id="rId8"/>
            </p:custDataLst>
          </p:nvPr>
        </p:nvSpPr>
        <p:spPr>
          <a:xfrm>
            <a:off x="2095000" y="1634841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门店背景：该品牌智能门店的成立背景和发展历程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0" name="对角圆角矩形 5"/>
          <p:cNvSpPr/>
          <p:nvPr>
            <p:custDataLst>
              <p:tags r:id="rId9"/>
            </p:custDataLst>
          </p:nvPr>
        </p:nvSpPr>
        <p:spPr>
          <a:xfrm>
            <a:off x="1499600" y="2912724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2" name="对角圆角矩形 6"/>
          <p:cNvSpPr/>
          <p:nvPr>
            <p:custDataLst>
              <p:tags r:id="rId10"/>
            </p:custDataLst>
          </p:nvPr>
        </p:nvSpPr>
        <p:spPr>
          <a:xfrm>
            <a:off x="1499600" y="2771454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4" name="直角三角形 7"/>
          <p:cNvSpPr/>
          <p:nvPr>
            <p:custDataLst>
              <p:tags r:id="rId11"/>
            </p:custDataLst>
          </p:nvPr>
        </p:nvSpPr>
        <p:spPr>
          <a:xfrm>
            <a:off x="2058876" y="2772744"/>
            <a:ext cx="84245" cy="140408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6" name="文本框 8"/>
          <p:cNvSpPr txBox="1"/>
          <p:nvPr>
            <p:custDataLst>
              <p:tags r:id="rId12"/>
            </p:custDataLst>
          </p:nvPr>
        </p:nvSpPr>
        <p:spPr>
          <a:xfrm>
            <a:off x="2095000" y="2923690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智能技术应用：该门店所采用的智能技术及其应用场景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8" name="对角圆角矩形 9"/>
          <p:cNvSpPr/>
          <p:nvPr>
            <p:custDataLst>
              <p:tags r:id="rId13"/>
            </p:custDataLst>
          </p:nvPr>
        </p:nvSpPr>
        <p:spPr>
          <a:xfrm>
            <a:off x="1499600" y="5475586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0" name="对角圆角矩形 10"/>
          <p:cNvSpPr/>
          <p:nvPr>
            <p:custDataLst>
              <p:tags r:id="rId14"/>
            </p:custDataLst>
          </p:nvPr>
        </p:nvSpPr>
        <p:spPr>
          <a:xfrm>
            <a:off x="1499600" y="5334316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2" name="直角三角形 11"/>
          <p:cNvSpPr/>
          <p:nvPr>
            <p:custDataLst>
              <p:tags r:id="rId15"/>
            </p:custDataLst>
          </p:nvPr>
        </p:nvSpPr>
        <p:spPr>
          <a:xfrm>
            <a:off x="2058876" y="5334961"/>
            <a:ext cx="84245" cy="140408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4" name="文本框 12"/>
          <p:cNvSpPr txBox="1"/>
          <p:nvPr>
            <p:custDataLst>
              <p:tags r:id="rId16"/>
            </p:custDataLst>
          </p:nvPr>
        </p:nvSpPr>
        <p:spPr>
          <a:xfrm>
            <a:off x="2095000" y="5485907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未来展望：该品牌智能门店未来的发展规划和前景展望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人工智能在该智能门店中的应用效果</a:t>
            </a:r>
            <a:endParaRPr altLang="en-US" lang="zh-CN"/>
          </a:p>
        </p:txBody>
      </p:sp>
      <p:sp>
        <p:nvSpPr>
          <p:cNvPr id="1049940" name="正文"/>
          <p:cNvSpPr txBox="1"/>
          <p:nvPr>
            <p:custDataLst>
              <p:tags r:id="rId1"/>
            </p:custDataLst>
          </p:nvPr>
        </p:nvSpPr>
        <p:spPr>
          <a:xfrm>
            <a:off x="2421877" y="1490345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提高客户体验：通过智能推荐、语音交互等方式提升客户购物体验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2" name="正文"/>
          <p:cNvSpPr txBox="1"/>
          <p:nvPr>
            <p:custDataLst>
              <p:tags r:id="rId2"/>
            </p:custDataLst>
          </p:nvPr>
        </p:nvSpPr>
        <p:spPr>
          <a:xfrm>
            <a:off x="2421877" y="2753227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降低运营成本：通过智能管理、自动化运营等方式降低门店运营成本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4" name="正文"/>
          <p:cNvSpPr txBox="1"/>
          <p:nvPr>
            <p:custDataLst>
              <p:tags r:id="rId3"/>
            </p:custDataLst>
          </p:nvPr>
        </p:nvSpPr>
        <p:spPr>
          <a:xfrm>
            <a:off x="2421877" y="4016109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提升销售效率：通过智能分析、精准营销等方式提高销售效率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6" name="正文"/>
          <p:cNvSpPr txBox="1"/>
          <p:nvPr>
            <p:custDataLst>
              <p:tags r:id="rId4"/>
            </p:custDataLst>
          </p:nvPr>
        </p:nvSpPr>
        <p:spPr>
          <a:xfrm>
            <a:off x="2421877" y="5278991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增强门店安全性：通过智能监控、人脸识别等技术手段提高门店安全性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该智能门店的未来发展规划</a:t>
            </a:r>
            <a:endParaRPr altLang="en-US" lang="zh-CN"/>
          </a:p>
        </p:txBody>
      </p:sp>
      <p:sp>
        <p:nvSpPr>
          <p:cNvPr id="1049982" name="椭圆 262"/>
          <p:cNvSpPr/>
          <p:nvPr>
            <p:custDataLst>
              <p:tags r:id="rId1"/>
            </p:custDataLst>
          </p:nvPr>
        </p:nvSpPr>
        <p:spPr>
          <a:xfrm>
            <a:off x="2414161" y="4122288"/>
            <a:ext cx="7357453" cy="1924877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84" name="椭圆 263"/>
          <p:cNvSpPr/>
          <p:nvPr>
            <p:custDataLst>
              <p:tags r:id="rId2"/>
            </p:custDataLst>
          </p:nvPr>
        </p:nvSpPr>
        <p:spPr>
          <a:xfrm>
            <a:off x="3266425" y="4202678"/>
            <a:ext cx="5578309" cy="1653017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86" name="椭圆 264"/>
          <p:cNvSpPr/>
          <p:nvPr>
            <p:custDataLst>
              <p:tags r:id="rId3"/>
            </p:custDataLst>
          </p:nvPr>
        </p:nvSpPr>
        <p:spPr>
          <a:xfrm>
            <a:off x="4064442" y="4439272"/>
            <a:ext cx="3981376" cy="11797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88" name="椭圆 265"/>
          <p:cNvSpPr/>
          <p:nvPr>
            <p:custDataLst>
              <p:tags r:id="rId4"/>
            </p:custDataLst>
          </p:nvPr>
        </p:nvSpPr>
        <p:spPr>
          <a:xfrm>
            <a:off x="4738932" y="4639267"/>
            <a:ext cx="2632144" cy="77998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90" name="椭圆 266"/>
          <p:cNvSpPr/>
          <p:nvPr>
            <p:custDataLst>
              <p:tags r:id="rId5"/>
            </p:custDataLst>
          </p:nvPr>
        </p:nvSpPr>
        <p:spPr>
          <a:xfrm>
            <a:off x="5430416" y="4843836"/>
            <a:ext cx="1514022" cy="44865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704" y="4769329"/>
            <a:ext cx="0" cy="84749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92" name="椭圆 268"/>
          <p:cNvSpPr/>
          <p:nvPr>
            <p:custDataLst>
              <p:tags r:id="rId7"/>
            </p:custDataLst>
          </p:nvPr>
        </p:nvSpPr>
        <p:spPr>
          <a:xfrm flipV="1">
            <a:off x="2778203" y="4583059"/>
            <a:ext cx="174883" cy="17487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94" name="椭圆 269"/>
          <p:cNvSpPr/>
          <p:nvPr>
            <p:custDataLst>
              <p:tags r:id="rId8"/>
            </p:custDataLst>
          </p:nvPr>
        </p:nvSpPr>
        <p:spPr>
          <a:xfrm flipV="1">
            <a:off x="2820032" y="4625542"/>
            <a:ext cx="90612" cy="9060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96" name="椭圆 270"/>
          <p:cNvSpPr/>
          <p:nvPr>
            <p:custDataLst>
              <p:tags r:id="rId9"/>
            </p:custDataLst>
          </p:nvPr>
        </p:nvSpPr>
        <p:spPr>
          <a:xfrm flipV="1">
            <a:off x="7787212" y="3768703"/>
            <a:ext cx="105277" cy="105274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40152" y="3883733"/>
            <a:ext cx="0" cy="192487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98" name="椭圆 272"/>
          <p:cNvSpPr/>
          <p:nvPr>
            <p:custDataLst>
              <p:tags r:id="rId11"/>
            </p:custDataLst>
          </p:nvPr>
        </p:nvSpPr>
        <p:spPr>
          <a:xfrm flipV="1">
            <a:off x="4010195" y="3643216"/>
            <a:ext cx="387643" cy="387631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3000" y="4062812"/>
            <a:ext cx="0" cy="101710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1022" y="3750403"/>
            <a:ext cx="0" cy="84749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00" name="椭圆 275"/>
          <p:cNvSpPr/>
          <p:nvPr>
            <p:custDataLst>
              <p:tags r:id="rId14"/>
            </p:custDataLst>
          </p:nvPr>
        </p:nvSpPr>
        <p:spPr>
          <a:xfrm flipV="1">
            <a:off x="7039521" y="3564134"/>
            <a:ext cx="174883" cy="17487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02" name="椭圆 276"/>
          <p:cNvSpPr/>
          <p:nvPr>
            <p:custDataLst>
              <p:tags r:id="rId15"/>
            </p:custDataLst>
          </p:nvPr>
        </p:nvSpPr>
        <p:spPr>
          <a:xfrm flipV="1">
            <a:off x="7081350" y="3606616"/>
            <a:ext cx="90612" cy="9060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04" name="椭圆 277"/>
          <p:cNvSpPr/>
          <p:nvPr>
            <p:custDataLst>
              <p:tags r:id="rId16"/>
            </p:custDataLst>
          </p:nvPr>
        </p:nvSpPr>
        <p:spPr>
          <a:xfrm flipV="1">
            <a:off x="3758568" y="4424894"/>
            <a:ext cx="105277" cy="105274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508" y="4539923"/>
            <a:ext cx="0" cy="111300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06" name="椭圆 279"/>
          <p:cNvSpPr/>
          <p:nvPr>
            <p:custDataLst>
              <p:tags r:id="rId18"/>
            </p:custDataLst>
          </p:nvPr>
        </p:nvSpPr>
        <p:spPr>
          <a:xfrm flipV="1">
            <a:off x="8529675" y="4660835"/>
            <a:ext cx="264050" cy="26404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390" y="4953637"/>
            <a:ext cx="0" cy="41291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08" name="椭圆 281"/>
          <p:cNvSpPr/>
          <p:nvPr>
            <p:custDataLst>
              <p:tags r:id="rId20"/>
            </p:custDataLst>
          </p:nvPr>
        </p:nvSpPr>
        <p:spPr>
          <a:xfrm flipV="1">
            <a:off x="4949384" y="4972591"/>
            <a:ext cx="327074" cy="32706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164" y="5351665"/>
            <a:ext cx="0" cy="72253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10" name="图形 15"/>
          <p:cNvSpPr/>
          <p:nvPr>
            <p:custDataLst>
              <p:tags r:id="rId22"/>
            </p:custDataLst>
          </p:nvPr>
        </p:nvSpPr>
        <p:spPr>
          <a:xfrm>
            <a:off x="5016702" y="5042523"/>
            <a:ext cx="187022" cy="182234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12" name="图形 19"/>
          <p:cNvSpPr/>
          <p:nvPr>
            <p:custDataLst>
              <p:tags r:id="rId23"/>
            </p:custDataLst>
          </p:nvPr>
        </p:nvSpPr>
        <p:spPr>
          <a:xfrm>
            <a:off x="8597647" y="4734689"/>
            <a:ext cx="128082" cy="115339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14" name="图形 27"/>
          <p:cNvSpPr/>
          <p:nvPr>
            <p:custDataLst>
              <p:tags r:id="rId24"/>
            </p:custDataLst>
          </p:nvPr>
        </p:nvSpPr>
        <p:spPr>
          <a:xfrm>
            <a:off x="4113460" y="3767396"/>
            <a:ext cx="181128" cy="139307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16" name="任意多边形: 形状 286"/>
          <p:cNvSpPr/>
          <p:nvPr>
            <p:custDataLst>
              <p:tags r:id="rId25"/>
            </p:custDataLst>
          </p:nvPr>
        </p:nvSpPr>
        <p:spPr>
          <a:xfrm>
            <a:off x="5421266" y="3716417"/>
            <a:ext cx="1343206" cy="134321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18" name="正文"/>
          <p:cNvSpPr txBox="1"/>
          <p:nvPr>
            <p:custDataLst>
              <p:tags r:id="rId26"/>
            </p:custDataLst>
          </p:nvPr>
        </p:nvSpPr>
        <p:spPr>
          <a:xfrm>
            <a:off x="608330" y="3788964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拓展应用场景：将人工智能技术应用于更多门店场景，提高用户体验和效率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0" name="正文"/>
          <p:cNvSpPr txBox="1"/>
          <p:nvPr>
            <p:custDataLst>
              <p:tags r:id="rId27"/>
            </p:custDataLst>
          </p:nvPr>
        </p:nvSpPr>
        <p:spPr>
          <a:xfrm>
            <a:off x="9419846" y="3788964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人才培养：加强人工智能领域的人才培养和引进，为门店的未来发展提供有力支持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2" name="正文"/>
          <p:cNvSpPr txBox="1"/>
          <p:nvPr>
            <p:custDataLst>
              <p:tags r:id="rId28"/>
            </p:custDataLst>
          </p:nvPr>
        </p:nvSpPr>
        <p:spPr>
          <a:xfrm>
            <a:off x="7063703" y="1665495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跨界合作：与其他行业合作，共同探索人工智能在门店中的应用，实现互利共赢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4" name="正文"/>
          <p:cNvSpPr txBox="1"/>
          <p:nvPr>
            <p:custDataLst>
              <p:tags r:id="rId29"/>
            </p:custDataLst>
          </p:nvPr>
        </p:nvSpPr>
        <p:spPr>
          <a:xfrm>
            <a:off x="2964473" y="1665495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优化算法：持续改进和优化人工智能算法，提高门店运营的智能化水平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06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总结与展望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人工智能在智能门店中的应用前景</a:t>
            </a:r>
            <a:endParaRPr altLang="en-US" lang="zh-CN"/>
          </a:p>
        </p:txBody>
      </p:sp>
      <p:sp>
        <p:nvSpPr>
          <p:cNvPr id="1050124" name="圆角矩形 3"/>
          <p:cNvSpPr/>
          <p:nvPr>
            <p:custDataLst>
              <p:tags r:id="rId1"/>
            </p:custDataLst>
          </p:nvPr>
        </p:nvSpPr>
        <p:spPr>
          <a:xfrm rot="16200000">
            <a:off x="5609500" y="-3507297"/>
            <a:ext cx="965869" cy="109616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6" name="圆角矩形 4"/>
          <p:cNvSpPr/>
          <p:nvPr>
            <p:custDataLst>
              <p:tags r:id="rId2"/>
            </p:custDataLst>
          </p:nvPr>
        </p:nvSpPr>
        <p:spPr>
          <a:xfrm rot="16200000">
            <a:off x="201495" y="1900709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28" name="圆角矩形 5"/>
          <p:cNvSpPr/>
          <p:nvPr>
            <p:custDataLst>
              <p:tags r:id="rId3"/>
            </p:custDataLst>
          </p:nvPr>
        </p:nvSpPr>
        <p:spPr>
          <a:xfrm rot="16200000">
            <a:off x="5610774" y="-2234787"/>
            <a:ext cx="965869" cy="109624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0" name="圆角矩形 6"/>
          <p:cNvSpPr/>
          <p:nvPr>
            <p:custDataLst>
              <p:tags r:id="rId4"/>
            </p:custDataLst>
          </p:nvPr>
        </p:nvSpPr>
        <p:spPr>
          <a:xfrm rot="16200000">
            <a:off x="202769" y="3173855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32" name="圆角矩形 9"/>
          <p:cNvSpPr/>
          <p:nvPr>
            <p:custDataLst>
              <p:tags r:id="rId5"/>
            </p:custDataLst>
          </p:nvPr>
        </p:nvSpPr>
        <p:spPr>
          <a:xfrm rot="16200000">
            <a:off x="5609500" y="-986492"/>
            <a:ext cx="965869" cy="109616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4" name="圆角矩形 10"/>
          <p:cNvSpPr/>
          <p:nvPr>
            <p:custDataLst>
              <p:tags r:id="rId6"/>
            </p:custDataLst>
          </p:nvPr>
        </p:nvSpPr>
        <p:spPr>
          <a:xfrm rot="16200000">
            <a:off x="201495" y="4421513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3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774" y="285380"/>
            <a:ext cx="965869" cy="109624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69" y="5694022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40" name="文本框 7"/>
          <p:cNvSpPr txBox="1"/>
          <p:nvPr>
            <p:custDataLst>
              <p:tags r:id="rId9"/>
            </p:custDataLst>
          </p:nvPr>
        </p:nvSpPr>
        <p:spPr>
          <a:xfrm>
            <a:off x="1071924" y="4011150"/>
            <a:ext cx="10501331" cy="965869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人工智能技术将推动智能门店的商业模式创新，带来更多商业机会。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42" name="文本框 8"/>
          <p:cNvSpPr txBox="1"/>
          <p:nvPr>
            <p:custDataLst>
              <p:tags r:id="rId10"/>
            </p:custDataLst>
          </p:nvPr>
        </p:nvSpPr>
        <p:spPr>
          <a:xfrm>
            <a:off x="1071924" y="5284296"/>
            <a:ext cx="10501331" cy="96507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未来智能门店将更加注重数据分析和挖掘，实现个性化服务和精准营销。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44" name="文本框 13"/>
          <p:cNvSpPr txBox="1"/>
          <p:nvPr>
            <p:custDataLst>
              <p:tags r:id="rId11"/>
            </p:custDataLst>
          </p:nvPr>
        </p:nvSpPr>
        <p:spPr>
          <a:xfrm>
            <a:off x="1071924" y="1490345"/>
            <a:ext cx="10501331" cy="965869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人工智能技术不断进步，未来将更加广泛地应用于智能门店中。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46" name="文本框 14"/>
          <p:cNvSpPr txBox="1"/>
          <p:nvPr>
            <p:custDataLst>
              <p:tags r:id="rId12"/>
            </p:custDataLst>
          </p:nvPr>
        </p:nvSpPr>
        <p:spPr>
          <a:xfrm>
            <a:off x="1071924" y="2764766"/>
            <a:ext cx="10501331" cy="96507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智能门店将实现更加智能化、自动化的服务，提高客户体验和满意度。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未来发展趋势和挑战</a:t>
            </a:r>
            <a:endParaRPr altLang="en-US" lang="zh-CN"/>
          </a:p>
        </p:txBody>
      </p:sp>
      <p:sp>
        <p:nvSpPr>
          <p:cNvPr id="1050182" name="矩形 31"/>
          <p:cNvSpPr/>
          <p:nvPr>
            <p:custDataLst>
              <p:tags r:id="rId1"/>
            </p:custDataLst>
          </p:nvPr>
        </p:nvSpPr>
        <p:spPr>
          <a:xfrm>
            <a:off x="2677426" y="1490345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人工智能技术不断进步，未来智能门店将更加智能化、便捷化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4" name="矩形 4"/>
          <p:cNvSpPr/>
          <p:nvPr>
            <p:custDataLst>
              <p:tags r:id="rId2"/>
            </p:custDataLst>
          </p:nvPr>
        </p:nvSpPr>
        <p:spPr>
          <a:xfrm>
            <a:off x="2677426" y="2725582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人工智能技术将与物联网、大数据等技术融合，提高门店运营效率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6" name="矩形 5"/>
          <p:cNvSpPr/>
          <p:nvPr>
            <p:custDataLst>
              <p:tags r:id="rId3"/>
            </p:custDataLst>
          </p:nvPr>
        </p:nvSpPr>
        <p:spPr>
          <a:xfrm>
            <a:off x="2677426" y="3960819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未来智能门店将面临数据安全、隐私保护等挑战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8" name="矩形 7"/>
          <p:cNvSpPr/>
          <p:nvPr>
            <p:custDataLst>
              <p:tags r:id="rId4"/>
            </p:custDataLst>
          </p:nvPr>
        </p:nvSpPr>
        <p:spPr>
          <a:xfrm>
            <a:off x="2677426" y="5196056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需要不断探索和创新，推动人工智能技术在智能门店中的应用和发展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2" name="标题 2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</a:t>
            </a:r>
            <a:endParaRPr altLang="en-US" lang="zh-CN"/>
          </a:p>
        </p:txBody>
      </p:sp>
      <p:sp>
        <p:nvSpPr>
          <p:cNvPr id="1050224" name="文本占位符 3"/>
          <p:cNvSpPr>
            <a:spLocks noGrp="1"/>
          </p:cNvSpPr>
          <p:nvPr>
            <p:ph type="body" idx="4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*i*5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3*e*1"/>
  <p:tag name="KSO_WM_UNIT_LAYERLEVEL" val="1"/>
  <p:tag name="KSO_WM_TAG_VERSION" val="1.0"/>
  <p:tag name="KSO_WM_BEAUTIFY_FLAG" val="#wm#"/>
  <p:tag name="KSO_WM_UNIT_CONTENT_GROUP_TYPE" val="contentchip"/>
</p:tagLst>
</file>

<file path=ppt/tags/tag2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  <p:tag name="KSO_WM_UNIT_CONTENT_GROUP_TYPE" val="contentchip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PRESET_TEXT" val="单击此处编辑文本样式 第二级 第三级 第四级 第五级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1*i*5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6"/>
  <p:tag name="KSO_WM_UNIT_ID" val="_11*i*6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7"/>
  <p:tag name="KSO_WM_UNIT_ID" val="_11*i*7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7"/>
</p:tagLst>
</file>

<file path=ppt/tags/tag85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7"/>
  <p:tag name="KSO_WM_SPECIAL_SOURCE" val="bdnull"/>
  <p:tag name="KSO_WM_TEMPLATE_THUMBS_INDEX" val="1、11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7_1*b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1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8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7_1*f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89.xml><?xml version="1.0" encoding="utf-8"?>
<p:tagLst xmlns:p="http://schemas.openxmlformats.org/presentationml/2006/main">
  <p:tag name="KSO_WM_SLIDE_ID" val="custom2023091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11"/>
  <p:tag name="KSO_WM_SLIDE_CONTENT_AREA" val="{&quot;left&quot;:&quot;32.2&quot;,&quot;top&quot;:&quot;127.65&quot;,&quot;width&quot;:&quot;698.95&quot;,&quot;height&quot;:&quot;343.45&quot;}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6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6*l_h_a*1_1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17_6*l_h_i*1_1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6*l_h_i*1_1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6*l_h_a*1_2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17_6*l_h_i*1_2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6*l_h_i*1_2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6*l_h_a*1_3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17_6*l_h_i*1_3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6*l_h_i*1_3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6*l_h_a*1_4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17_6*l_h_i*1_4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6*l_h_i*1_4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6*l_h_a*1_5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17_6*l_h_i*1_5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6*l_h_i*1_5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6*l_h_a*1_6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17_6*l_h_i*1_6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6*l_h_i*1_6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SLIDE_ID" val="custom2023091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17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12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15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60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45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96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3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348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11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36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7_11*f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67.xml><?xml version="1.0" encoding="utf-8"?>
<p:tagLst xmlns:p="http://schemas.openxmlformats.org/presentationml/2006/main">
  <p:tag name="KSO_WM_SLIDE_ID" val="custom20230917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91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34&quot;,&quot;top&quot;:&quot;101.9&quot;,&quot;width&quot;:&quot;498.95&quot;,&quot;height&quot;:&quot;364.9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3">
      <a:dk1>
        <a:srgbClr val="000000"/>
      </a:dk1>
      <a:lt1>
        <a:srgbClr val="FFFFFF"/>
      </a:lt1>
      <a:dk2>
        <a:srgbClr val="161D32"/>
      </a:dk2>
      <a:lt2>
        <a:srgbClr val="FFFAEF"/>
      </a:lt2>
      <a:accent1>
        <a:srgbClr val="FFC955"/>
      </a:accent1>
      <a:accent2>
        <a:srgbClr val="CFB058"/>
      </a:accent2>
      <a:accent3>
        <a:srgbClr val="9F975B"/>
      </a:accent3>
      <a:accent4>
        <a:srgbClr val="707D5E"/>
      </a:accent4>
      <a:accent5>
        <a:srgbClr val="707D5E"/>
      </a:accent5>
      <a:accent6>
        <a:srgbClr val="104B64"/>
      </a:accent6>
      <a:hlink>
        <a:srgbClr val="0563C1"/>
      </a:hlink>
      <a:folHlink>
        <a:srgbClr val="954D72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2023-12-16T20:37:54Z</dcterms:created>
  <dcterms:modified xsi:type="dcterms:W3CDTF">2023-12-16T20:37:54Z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c5d9a8b070d147f490aae2987ab1ef4d_21</vt:lpwstr>
  </property>
</Properties>
</file>