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wdp" ContentType="image/vnd.ms-photo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3.3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3" r:id="rId2"/>
  </p:sldMasterIdLst>
  <p:notesMasterIdLst>
    <p:notesMasterId r:id="rId3"/>
  </p:notesMasterIdLst>
  <p:sldIdLst>
    <p:sldId id="258" r:id="rId4"/>
    <p:sldId id="296" r:id="rId5"/>
    <p:sldId id="298" r:id="rId6"/>
    <p:sldId id="336" r:id="rId7"/>
    <p:sldId id="299" r:id="rId8"/>
    <p:sldId id="300" r:id="rId9"/>
    <p:sldId id="301" r:id="rId10"/>
    <p:sldId id="302" r:id="rId11"/>
    <p:sldId id="303" r:id="rId12"/>
    <p:sldId id="297" r:id="rId13"/>
    <p:sldId id="305" r:id="rId14"/>
    <p:sldId id="306" r:id="rId15"/>
    <p:sldId id="400" r:id="rId16"/>
    <p:sldId id="310" r:id="rId17"/>
    <p:sldId id="304" r:id="rId18"/>
    <p:sldId id="314" r:id="rId19"/>
    <p:sldId id="313" r:id="rId20"/>
    <p:sldId id="315" r:id="rId21"/>
    <p:sldId id="326" r:id="rId22"/>
    <p:sldId id="318" r:id="rId23"/>
    <p:sldId id="317" r:id="rId24"/>
    <p:sldId id="316" r:id="rId25"/>
    <p:sldId id="420" r:id="rId26"/>
    <p:sldId id="322" r:id="rId27"/>
    <p:sldId id="321" r:id="rId28"/>
    <p:sldId id="401" r:id="rId29"/>
    <p:sldId id="325" r:id="rId30"/>
    <p:sldId id="324" r:id="rId31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fill>
          <a:solidFill>
            <a:schemeClr val="accent3">
              <a:tint val="40000"/>
            </a:schemeClr>
          </a:solidFill>
        </a:fill>
      </a:tcStyle>
    </a:band1H>
    <a:band1V>
      <a:tcStyle>
        <a:fill>
          <a:solidFill>
            <a:schemeClr val="accent3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3579" autoAdjust="0"/>
  </p:normalViewPr>
  <p:slideViewPr>
    <p:cSldViewPr snapToGrid="0">
      <p:cViewPr varScale="1">
        <p:scale>
          <a:sx n="60" d="100"/>
          <a:sy n="60" d="100"/>
        </p:scale>
        <p:origin x="114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notesMaster" Target="notesMasters/notes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tags" Target="tags/tag377.xml" /><Relationship Id="rId33" Type="http://schemas.openxmlformats.org/officeDocument/2006/relationships/presProps" Target="presProps.xml" /><Relationship Id="rId34" Type="http://schemas.openxmlformats.org/officeDocument/2006/relationships/viewProps" Target="viewProps.xml" /><Relationship Id="rId35" Type="http://schemas.openxmlformats.org/officeDocument/2006/relationships/theme" Target="theme/theme1.xml" /><Relationship Id="rId36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5.xml" /><Relationship Id="rId2" Type="http://schemas.openxmlformats.org/officeDocument/2006/relationships/tags" Target="../tags/tag176.xml" /><Relationship Id="rId3" Type="http://schemas.openxmlformats.org/officeDocument/2006/relationships/tags" Target="../tags/tag177.xml" /><Relationship Id="rId4" Type="http://schemas.openxmlformats.org/officeDocument/2006/relationships/tags" Target="../tags/tag178.xml" /><Relationship Id="rId5" Type="http://schemas.openxmlformats.org/officeDocument/2006/relationships/tags" Target="../tags/tag179.xml" /><Relationship Id="rId6" Type="http://schemas.openxmlformats.org/officeDocument/2006/relationships/tags" Target="../tags/tag180.xml" /><Relationship Id="rId7" Type="http://schemas.openxmlformats.org/officeDocument/2006/relationships/tags" Target="../tags/tag181.xml" /><Relationship Id="rId8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A6D831-2A2A-47EB-8AD7-64E5AEAE2ED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369BCE-69E3-40BA-B110-3FBF5517F08C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82.xml" /><Relationship Id="rId4" Type="http://schemas.openxmlformats.org/officeDocument/2006/relationships/tags" Target="../tags/tag183.xml" /><Relationship Id="rId5" Type="http://schemas.openxmlformats.org/officeDocument/2006/relationships/tags" Target="../tags/tag184.xml" /><Relationship Id="rId6" Type="http://schemas.openxmlformats.org/officeDocument/2006/relationships/tags" Target="../tags/tag185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87.xml" /><Relationship Id="rId4" Type="http://schemas.openxmlformats.org/officeDocument/2006/relationships/tags" Target="../tags/tag188.xml" /><Relationship Id="rId5" Type="http://schemas.openxmlformats.org/officeDocument/2006/relationships/tags" Target="../tags/tag189.xml" /><Relationship Id="rId6" Type="http://schemas.openxmlformats.org/officeDocument/2006/relationships/tags" Target="../tags/tag190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96.xml" /><Relationship Id="rId4" Type="http://schemas.openxmlformats.org/officeDocument/2006/relationships/tags" Target="../tags/tag197.xml" /><Relationship Id="rId5" Type="http://schemas.openxmlformats.org/officeDocument/2006/relationships/tags" Target="../tags/tag198.xml" /><Relationship Id="rId6" Type="http://schemas.openxmlformats.org/officeDocument/2006/relationships/tags" Target="../tags/tag199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02.xml" /><Relationship Id="rId4" Type="http://schemas.openxmlformats.org/officeDocument/2006/relationships/tags" Target="../tags/tag203.xml" /><Relationship Id="rId5" Type="http://schemas.openxmlformats.org/officeDocument/2006/relationships/tags" Target="../tags/tag204.xml" /><Relationship Id="rId6" Type="http://schemas.openxmlformats.org/officeDocument/2006/relationships/tags" Target="../tags/tag205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08.xml" /><Relationship Id="rId4" Type="http://schemas.openxmlformats.org/officeDocument/2006/relationships/tags" Target="../tags/tag209.xml" /><Relationship Id="rId5" Type="http://schemas.openxmlformats.org/officeDocument/2006/relationships/tags" Target="../tags/tag210.xml" /><Relationship Id="rId6" Type="http://schemas.openxmlformats.org/officeDocument/2006/relationships/tags" Target="../tags/tag21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14.xml" /><Relationship Id="rId4" Type="http://schemas.openxmlformats.org/officeDocument/2006/relationships/tags" Target="../tags/tag215.xml" /><Relationship Id="rId5" Type="http://schemas.openxmlformats.org/officeDocument/2006/relationships/tags" Target="../tags/tag216.xml" /><Relationship Id="rId6" Type="http://schemas.openxmlformats.org/officeDocument/2006/relationships/tags" Target="../tags/tag217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20.xml" /><Relationship Id="rId4" Type="http://schemas.openxmlformats.org/officeDocument/2006/relationships/tags" Target="../tags/tag221.xml" /><Relationship Id="rId5" Type="http://schemas.openxmlformats.org/officeDocument/2006/relationships/tags" Target="../tags/tag222.xml" /><Relationship Id="rId6" Type="http://schemas.openxmlformats.org/officeDocument/2006/relationships/tags" Target="../tags/tag223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27.xml" /><Relationship Id="rId4" Type="http://schemas.openxmlformats.org/officeDocument/2006/relationships/tags" Target="../tags/tag228.xml" /><Relationship Id="rId5" Type="http://schemas.openxmlformats.org/officeDocument/2006/relationships/tags" Target="../tags/tag229.xml" /><Relationship Id="rId6" Type="http://schemas.openxmlformats.org/officeDocument/2006/relationships/tags" Target="../tags/tag230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34.xml" /><Relationship Id="rId4" Type="http://schemas.openxmlformats.org/officeDocument/2006/relationships/tags" Target="../tags/tag235.xml" /><Relationship Id="rId5" Type="http://schemas.openxmlformats.org/officeDocument/2006/relationships/tags" Target="../tags/tag236.xml" /><Relationship Id="rId6" Type="http://schemas.openxmlformats.org/officeDocument/2006/relationships/tags" Target="../tags/tag237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42.xml" /><Relationship Id="rId4" Type="http://schemas.openxmlformats.org/officeDocument/2006/relationships/tags" Target="../tags/tag243.xml" /><Relationship Id="rId5" Type="http://schemas.openxmlformats.org/officeDocument/2006/relationships/tags" Target="../tags/tag244.xml" /><Relationship Id="rId6" Type="http://schemas.openxmlformats.org/officeDocument/2006/relationships/tags" Target="../tags/tag245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49.xml" /><Relationship Id="rId4" Type="http://schemas.openxmlformats.org/officeDocument/2006/relationships/tags" Target="../tags/tag250.xml" /><Relationship Id="rId5" Type="http://schemas.openxmlformats.org/officeDocument/2006/relationships/tags" Target="../tags/tag251.xml" /><Relationship Id="rId6" Type="http://schemas.openxmlformats.org/officeDocument/2006/relationships/tags" Target="../tags/tag252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55.xml" /><Relationship Id="rId4" Type="http://schemas.openxmlformats.org/officeDocument/2006/relationships/tags" Target="../tags/tag256.xml" /><Relationship Id="rId5" Type="http://schemas.openxmlformats.org/officeDocument/2006/relationships/tags" Target="../tags/tag257.xml" /><Relationship Id="rId6" Type="http://schemas.openxmlformats.org/officeDocument/2006/relationships/tags" Target="../tags/tag258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61.xml" /><Relationship Id="rId4" Type="http://schemas.openxmlformats.org/officeDocument/2006/relationships/tags" Target="../tags/tag262.xml" /><Relationship Id="rId5" Type="http://schemas.openxmlformats.org/officeDocument/2006/relationships/tags" Target="../tags/tag263.xml" /><Relationship Id="rId6" Type="http://schemas.openxmlformats.org/officeDocument/2006/relationships/tags" Target="../tags/tag264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67.xml" /><Relationship Id="rId4" Type="http://schemas.openxmlformats.org/officeDocument/2006/relationships/tags" Target="../tags/tag268.xml" /><Relationship Id="rId5" Type="http://schemas.openxmlformats.org/officeDocument/2006/relationships/tags" Target="../tags/tag269.xml" /><Relationship Id="rId6" Type="http://schemas.openxmlformats.org/officeDocument/2006/relationships/tags" Target="../tags/tag270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73.xml" /><Relationship Id="rId4" Type="http://schemas.openxmlformats.org/officeDocument/2006/relationships/tags" Target="../tags/tag274.xml" /><Relationship Id="rId5" Type="http://schemas.openxmlformats.org/officeDocument/2006/relationships/tags" Target="../tags/tag275.xml" /><Relationship Id="rId6" Type="http://schemas.openxmlformats.org/officeDocument/2006/relationships/tags" Target="../tags/tag276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79.xml" /><Relationship Id="rId4" Type="http://schemas.openxmlformats.org/officeDocument/2006/relationships/tags" Target="../tags/tag280.xml" /><Relationship Id="rId5" Type="http://schemas.openxmlformats.org/officeDocument/2006/relationships/tags" Target="../tags/tag281.xml" /><Relationship Id="rId6" Type="http://schemas.openxmlformats.org/officeDocument/2006/relationships/tags" Target="../tags/tag282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93.xml" /><Relationship Id="rId4" Type="http://schemas.openxmlformats.org/officeDocument/2006/relationships/tags" Target="../tags/tag294.xml" /><Relationship Id="rId5" Type="http://schemas.openxmlformats.org/officeDocument/2006/relationships/tags" Target="../tags/tag295.xml" /><Relationship Id="rId6" Type="http://schemas.openxmlformats.org/officeDocument/2006/relationships/tags" Target="../tags/tag296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99.xml" /><Relationship Id="rId4" Type="http://schemas.openxmlformats.org/officeDocument/2006/relationships/tags" Target="../tags/tag300.xml" /><Relationship Id="rId5" Type="http://schemas.openxmlformats.org/officeDocument/2006/relationships/tags" Target="../tags/tag301.xml" /><Relationship Id="rId6" Type="http://schemas.openxmlformats.org/officeDocument/2006/relationships/tags" Target="../tags/tag302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07.xml" /><Relationship Id="rId4" Type="http://schemas.openxmlformats.org/officeDocument/2006/relationships/tags" Target="../tags/tag308.xml" /><Relationship Id="rId5" Type="http://schemas.openxmlformats.org/officeDocument/2006/relationships/tags" Target="../tags/tag309.xml" /><Relationship Id="rId6" Type="http://schemas.openxmlformats.org/officeDocument/2006/relationships/tags" Target="../tags/tag310.xml" /></Relationships>
</file>

<file path=ppt/notesSlides/_rels/notesSlide2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14.xml" /><Relationship Id="rId4" Type="http://schemas.openxmlformats.org/officeDocument/2006/relationships/tags" Target="../tags/tag315.xml" /><Relationship Id="rId5" Type="http://schemas.openxmlformats.org/officeDocument/2006/relationships/tags" Target="../tags/tag316.xml" /><Relationship Id="rId6" Type="http://schemas.openxmlformats.org/officeDocument/2006/relationships/tags" Target="../tags/tag317.xml" /></Relationships>
</file>

<file path=ppt/notesSlides/_rels/notesSlide2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20.xml" /><Relationship Id="rId4" Type="http://schemas.openxmlformats.org/officeDocument/2006/relationships/tags" Target="../tags/tag321.xml" /><Relationship Id="rId5" Type="http://schemas.openxmlformats.org/officeDocument/2006/relationships/tags" Target="../tags/tag322.xml" /><Relationship Id="rId6" Type="http://schemas.openxmlformats.org/officeDocument/2006/relationships/tags" Target="../tags/tag323.xml" /></Relationships>
</file>

<file path=ppt/notesSlides/_rels/notesSlide2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27.xml" /><Relationship Id="rId4" Type="http://schemas.openxmlformats.org/officeDocument/2006/relationships/tags" Target="../tags/tag328.xml" /><Relationship Id="rId5" Type="http://schemas.openxmlformats.org/officeDocument/2006/relationships/tags" Target="../tags/tag329.xml" /><Relationship Id="rId6" Type="http://schemas.openxmlformats.org/officeDocument/2006/relationships/tags" Target="../tags/tag330.xml" /></Relationships>
</file>

<file path=ppt/notesSlides/_rels/notesSlide2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3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40.xml" /><Relationship Id="rId4" Type="http://schemas.openxmlformats.org/officeDocument/2006/relationships/tags" Target="../tags/tag341.xml" /><Relationship Id="rId5" Type="http://schemas.openxmlformats.org/officeDocument/2006/relationships/tags" Target="../tags/tag342.xml" /><Relationship Id="rId6" Type="http://schemas.openxmlformats.org/officeDocument/2006/relationships/tags" Target="../tags/tag343.xml" /></Relationships>
</file>

<file path=ppt/notesSlides/_rels/notesSlide2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4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46.xml" /><Relationship Id="rId4" Type="http://schemas.openxmlformats.org/officeDocument/2006/relationships/tags" Target="../tags/tag347.xml" /><Relationship Id="rId5" Type="http://schemas.openxmlformats.org/officeDocument/2006/relationships/tags" Target="../tags/tag348.xml" /><Relationship Id="rId6" Type="http://schemas.openxmlformats.org/officeDocument/2006/relationships/tags" Target="../tags/tag349.xml" /></Relationships>
</file>

<file path=ppt/notesSlides/_rels/notesSlide2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5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52.xml" /><Relationship Id="rId4" Type="http://schemas.openxmlformats.org/officeDocument/2006/relationships/tags" Target="../tags/tag353.xml" /><Relationship Id="rId5" Type="http://schemas.openxmlformats.org/officeDocument/2006/relationships/tags" Target="../tags/tag354.xml" /><Relationship Id="rId6" Type="http://schemas.openxmlformats.org/officeDocument/2006/relationships/tags" Target="../tags/tag355.xml" /></Relationships>
</file>

<file path=ppt/notesSlides/_rels/notesSlide2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6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58.xml" /><Relationship Id="rId4" Type="http://schemas.openxmlformats.org/officeDocument/2006/relationships/tags" Target="../tags/tag359.xml" /><Relationship Id="rId5" Type="http://schemas.openxmlformats.org/officeDocument/2006/relationships/tags" Target="../tags/tag360.xml" /><Relationship Id="rId6" Type="http://schemas.openxmlformats.org/officeDocument/2006/relationships/tags" Target="../tags/tag361.xml" /></Relationships>
</file>

<file path=ppt/notesSlides/_rels/notesSlide2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7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65.xml" /><Relationship Id="rId4" Type="http://schemas.openxmlformats.org/officeDocument/2006/relationships/tags" Target="../tags/tag366.xml" /><Relationship Id="rId5" Type="http://schemas.openxmlformats.org/officeDocument/2006/relationships/tags" Target="../tags/tag367.xml" /><Relationship Id="rId6" Type="http://schemas.openxmlformats.org/officeDocument/2006/relationships/tags" Target="../tags/tag368.xml" /></Relationships>
</file>

<file path=ppt/notesSlides/_rels/notesSlide2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8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71.xml" /><Relationship Id="rId4" Type="http://schemas.openxmlformats.org/officeDocument/2006/relationships/tags" Target="../tags/tag372.xml" /><Relationship Id="rId5" Type="http://schemas.openxmlformats.org/officeDocument/2006/relationships/tags" Target="../tags/tag373.xml" /><Relationship Id="rId6" Type="http://schemas.openxmlformats.org/officeDocument/2006/relationships/tags" Target="../tags/tag374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00369BCE-69E3-40BA-B110-3FBF5517F08C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A540E3B-F9C0-48B6-A129-4D327DD306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Arial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A540E3B-F9C0-48B6-A129-4D327DD306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Arial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A540E3B-F9C0-48B6-A129-4D327DD306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Arial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A540E3B-F9C0-48B6-A129-4D327DD306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Arial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被洗劫，被侮辱的是整个群体，站立起来的也是整个群体。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A540E3B-F9C0-48B6-A129-4D327DD306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Arial"/>
              </a:r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书面语的“立”在典籍中频频出现，从具体的动作引申出其他含义。从例句中能概括出其他文化含义吗？“立”不仅是一种动作，更是一种姿态，是稳定的、端正挺拔的，带着一种威严和傲岸，所以有“挺立”，“肃立”，常用“立”字搭配持久的、坚硬的、重大的事物，如“立碑”“立志”“立勋”，“立”：有所树立，有所成就，具有鲜明的存在感、庄重感，和后文相呼应，立字的表现力值得关注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A540E3B-F9C0-48B6-A129-4D327DD306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Arial"/>
              </a:r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强调了与会代表工作的重要性，在开幕词中是必要的。与“站立”相对，近代的中国人是怎样的？毛泽东带与会代表回顾了过去的伟大和近代的落伍。是如何改变这一切的，现在终于迎来转折的时刻，我们的工作将彰显这一胜利的伟大。由此及彼，感今思昔，耐人寻味。这句掷地有声的话为什么出现在第六段？第六段前后分别说了什么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A540E3B-F9C0-48B6-A129-4D327DD306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Arial"/>
              </a:r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紧扣政治协商会议展开，契合情境的需要。在这些内容中，毛泽东特别强调的是什么？两个基础。通过与三年前政治协商会议的对比，聆听毛泽东的分析和研判，听众对于为何可以自信地说，中国人民从此站立起来了，就有了具体而深切的感受，没有前文的阐释，这句宣言就少了在前文的逻辑自洽中根植入心的效果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A540E3B-F9C0-48B6-A129-4D327DD306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Arial"/>
              </a:r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A540E3B-F9C0-48B6-A129-4D327DD306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Arial"/>
              </a:r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A540E3B-F9C0-48B6-A129-4D327DD306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Arial"/>
              </a:r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要理解现场代表们的泪水和掌声，可能还需要再阅读一些资料，尝试走入历史的现场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A540E3B-F9C0-48B6-A129-4D327DD306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Arial"/>
              </a:r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A540E3B-F9C0-48B6-A129-4D327DD306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Arial"/>
              </a:r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A540E3B-F9C0-48B6-A129-4D327DD306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Arial"/>
              </a:r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初读时，会对文章整体特点形成感知，后续阅读中，探究感知是如何形成的，最初的认识会得到强化还是受到质疑被推翻？去体会和思考这些问题，最初的阅读就会变成研读，这篇开幕词有什么整体的特点？教材单元研习任务提出，……。铿锵：形容声音响亮和谐，有力量，这里指这篇演讲词给人的感受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A540E3B-F9C0-48B6-A129-4D327DD306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Arial"/>
              </a:r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A540E3B-F9C0-48B6-A129-4D327DD306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Arial"/>
              </a:r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在朗诵的时候，还会发现一些容易被忽略的细节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A540E3B-F9C0-48B6-A129-4D327DD306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Arial"/>
              </a:r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顿号表示并列词或词组之间的停顿，课文中用的是逗号，比顿号之间的间隔大，朗读的时候注意停顿的延长，通过停顿，表示对与会代表的尊重与对会议性质的肯定。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A540E3B-F9C0-48B6-A129-4D327DD306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Arial"/>
              </a:r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在句式的使用上，反问句与双重否定句具有强调意味，单元研习任务提示关注判断句，不能简单用有没有“是”字来区分判断句和叙述句，判断句一般用名词或名词性词组作谓语，即说明某事物是什么或不是什么，判断句偏于主观，是个体对事物的认识；叙述句偏于客观，是对事实的描述。这篇演讲稿给我们留下明快、坚决、有力的印象，与作者的遣词造句有密切的关系。同学们在写作或者演讲的时候，是不是多用程度深的副词、多罗列、多反复，多用判断句，表达上就有铿锵有力的效果了呢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A540E3B-F9C0-48B6-A129-4D327DD306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Arial"/>
              </a:r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在句式的使用上，反问句与双重否定句具有强调意味，单元研习任务提示关注判断句，不能简单用有没有“是”字来区分判断句和叙述句，判断句一般用名词或名词性词组作谓语，即说明某事物是什么或不是什么，判断句偏于主观，是个体对事物的认识；叙述句偏于客观，是对事实的描述。这篇演讲稿给我们留下明快、坚决、有力的印象，与作者的遣词造句有密切的关系。同学们在写作或者演讲的时候，是不是多用程度深的副词、多罗列、多反复，多用判断句，表达上就有铿锵有力的效果了呢？不能孤立地套路地欣赏某一种语言形式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A540E3B-F9C0-48B6-A129-4D327DD306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Arial"/>
              </a:r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A540E3B-F9C0-48B6-A129-4D327DD306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Arial"/>
              </a:r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Arial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A540E3B-F9C0-48B6-A129-4D327DD306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Arial"/>
              </a:r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Arial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A540E3B-F9C0-48B6-A129-4D327DD306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Arial"/>
              </a:r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Arial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A540E3B-F9C0-48B6-A129-4D327DD306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Arial"/>
              </a:r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Arial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A540E3B-F9C0-48B6-A129-4D327DD306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Arial"/>
              </a:r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Arial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A540E3B-F9C0-48B6-A129-4D327DD306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Arial"/>
              </a:r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Arial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A540E3B-F9C0-48B6-A129-4D327DD306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Arial"/>
              </a:rPr>
              <a:t>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Arial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A540E3B-F9C0-48B6-A129-4D327DD306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Arial"/>
              </a:rPr>
              <a:t>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Arial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openxmlformats.org/officeDocument/2006/relationships/tags" Target="../tags/tag7.xml" /><Relationship Id="rId11" Type="http://schemas.openxmlformats.org/officeDocument/2006/relationships/tags" Target="../tags/tag8.xml" /><Relationship Id="rId12" Type="http://schemas.openxmlformats.org/officeDocument/2006/relationships/tags" Target="../tags/tag9.xml" /><Relationship Id="rId13" Type="http://schemas.openxmlformats.org/officeDocument/2006/relationships/tags" Target="../tags/tag10.xml" /><Relationship Id="rId14" Type="http://schemas.openxmlformats.org/officeDocument/2006/relationships/tags" Target="../tags/tag11.xml" /><Relationship Id="rId15" Type="http://schemas.openxmlformats.org/officeDocument/2006/relationships/tags" Target="../tags/tag12.xml" /><Relationship Id="rId16" Type="http://schemas.openxmlformats.org/officeDocument/2006/relationships/tags" Target="../tags/tag13.xml" /><Relationship Id="rId17" Type="http://schemas.openxmlformats.org/officeDocument/2006/relationships/image" Target="../media/image4.png" /><Relationship Id="rId18" Type="http://schemas.microsoft.com/office/2007/relationships/hdphoto" Target="../media/image5.wdp" /><Relationship Id="rId19" Type="http://schemas.openxmlformats.org/officeDocument/2006/relationships/tags" Target="../tags/tag14.xml" /><Relationship Id="rId2" Type="http://schemas.openxmlformats.org/officeDocument/2006/relationships/tags" Target="../tags/tag2.xml" /><Relationship Id="rId20" Type="http://schemas.openxmlformats.org/officeDocument/2006/relationships/image" Target="../media/image6.png" /><Relationship Id="rId21" Type="http://schemas.microsoft.com/office/2007/relationships/hdphoto" Target="../media/image7.wdp" /><Relationship Id="rId22" Type="http://schemas.openxmlformats.org/officeDocument/2006/relationships/tags" Target="../tags/tag15.xml" /><Relationship Id="rId23" Type="http://schemas.openxmlformats.org/officeDocument/2006/relationships/tags" Target="../tags/tag16.xml" /><Relationship Id="rId24" Type="http://schemas.openxmlformats.org/officeDocument/2006/relationships/slideMaster" Target="../slideMasters/slideMaster1.xml" /><Relationship Id="rId3" Type="http://schemas.openxmlformats.org/officeDocument/2006/relationships/image" Target="../media/image1.jpeg" /><Relationship Id="rId4" Type="http://schemas.openxmlformats.org/officeDocument/2006/relationships/image" Target="../media/image2.png" /><Relationship Id="rId5" Type="http://schemas.openxmlformats.org/officeDocument/2006/relationships/tags" Target="../tags/tag3.xml" /><Relationship Id="rId6" Type="http://schemas.openxmlformats.org/officeDocument/2006/relationships/image" Target="../media/image3.png" /><Relationship Id="rId7" Type="http://schemas.openxmlformats.org/officeDocument/2006/relationships/tags" Target="../tags/tag4.xml" /><Relationship Id="rId8" Type="http://schemas.openxmlformats.org/officeDocument/2006/relationships/tags" Target="../tags/tag5.xml" /><Relationship Id="rId9" Type="http://schemas.openxmlformats.org/officeDocument/2006/relationships/tags" Target="../tags/tag6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tags" Target="../tags/tag18.xml" /><Relationship Id="rId3" Type="http://schemas.openxmlformats.org/officeDocument/2006/relationships/image" Target="../media/image8.png" /><Relationship Id="rId4" Type="http://schemas.openxmlformats.org/officeDocument/2006/relationships/tags" Target="../tags/tag19.xml" /><Relationship Id="rId5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.xml" /><Relationship Id="rId2" Type="http://schemas.openxmlformats.org/officeDocument/2006/relationships/image" Target="../media/image8.png" /><Relationship Id="rId3" Type="http://schemas.openxmlformats.org/officeDocument/2006/relationships/tags" Target="../tags/tag21.xml" /><Relationship Id="rId4" Type="http://schemas.openxmlformats.org/officeDocument/2006/relationships/tags" Target="../tags/tag22.xml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2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.xml" /><Relationship Id="rId2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7.xml" /><Relationship Id="rId10" Type="http://schemas.openxmlformats.org/officeDocument/2006/relationships/slideMaster" Target="../slideMasters/slideMaster1.xml" /><Relationship Id="rId2" Type="http://schemas.openxmlformats.org/officeDocument/2006/relationships/tags" Target="../tags/tag28.xml" /><Relationship Id="rId3" Type="http://schemas.openxmlformats.org/officeDocument/2006/relationships/tags" Target="../tags/tag29.xml" /><Relationship Id="rId4" Type="http://schemas.openxmlformats.org/officeDocument/2006/relationships/tags" Target="../tags/tag30.xml" /><Relationship Id="rId5" Type="http://schemas.openxmlformats.org/officeDocument/2006/relationships/tags" Target="../tags/tag31.xml" /><Relationship Id="rId6" Type="http://schemas.openxmlformats.org/officeDocument/2006/relationships/tags" Target="../tags/tag32.xml" /><Relationship Id="rId7" Type="http://schemas.openxmlformats.org/officeDocument/2006/relationships/tags" Target="../tags/tag33.xml" /><Relationship Id="rId8" Type="http://schemas.openxmlformats.org/officeDocument/2006/relationships/tags" Target="../tags/tag34.xml" /><Relationship Id="rId9" Type="http://schemas.openxmlformats.org/officeDocument/2006/relationships/tags" Target="../tags/tag35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6.xml" /><Relationship Id="rId2" Type="http://schemas.openxmlformats.org/officeDocument/2006/relationships/tags" Target="../tags/tag37.xml" /><Relationship Id="rId3" Type="http://schemas.openxmlformats.org/officeDocument/2006/relationships/tags" Target="../tags/tag38.xml" /><Relationship Id="rId4" Type="http://schemas.openxmlformats.org/officeDocument/2006/relationships/tags" Target="../tags/tag39.xml" /><Relationship Id="rId5" Type="http://schemas.openxmlformats.org/officeDocument/2006/relationships/tags" Target="../tags/tag40.xml" /><Relationship Id="rId6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2" Type="http://schemas.openxmlformats.org/officeDocument/2006/relationships/tags" Target="../tags/tag46.xml" /><Relationship Id="rId3" Type="http://schemas.openxmlformats.org/officeDocument/2006/relationships/tags" Target="../tags/tag47.xml" /><Relationship Id="rId4" Type="http://schemas.openxmlformats.org/officeDocument/2006/relationships/tags" Target="../tags/tag48.xml" /><Relationship Id="rId5" Type="http://schemas.openxmlformats.org/officeDocument/2006/relationships/tags" Target="../tags/tag49.xml" /><Relationship Id="rId6" Type="http://schemas.openxmlformats.org/officeDocument/2006/relationships/tags" Target="../tags/tag50.xml" /><Relationship Id="rId7" Type="http://schemas.openxmlformats.org/officeDocument/2006/relationships/tags" Target="../tags/tag51.xml" /><Relationship Id="rId8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tags" Target="../tags/tag57.xml" /><Relationship Id="rId7" Type="http://schemas.openxmlformats.org/officeDocument/2006/relationships/tags" Target="../tags/tag58.xml" /><Relationship Id="rId8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9.xml" /><Relationship Id="rId2" Type="http://schemas.openxmlformats.org/officeDocument/2006/relationships/tags" Target="../tags/tag60.xml" /><Relationship Id="rId3" Type="http://schemas.openxmlformats.org/officeDocument/2006/relationships/tags" Target="../tags/tag61.xml" /><Relationship Id="rId4" Type="http://schemas.openxmlformats.org/officeDocument/2006/relationships/tags" Target="../tags/tag62.xml" /><Relationship Id="rId5" Type="http://schemas.openxmlformats.org/officeDocument/2006/relationships/tags" Target="../tags/tag63.xml" /><Relationship Id="rId6" Type="http://schemas.openxmlformats.org/officeDocument/2006/relationships/tags" Target="../tags/tag64.xml" /><Relationship Id="rId7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5.xml" /><Relationship Id="rId2" Type="http://schemas.openxmlformats.org/officeDocument/2006/relationships/tags" Target="../tags/tag66.xml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tags" Target="../tags/tag69.xml" /><Relationship Id="rId6" Type="http://schemas.openxmlformats.org/officeDocument/2006/relationships/tags" Target="../tags/tag70.xml" /><Relationship Id="rId7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1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Relationship Id="rId7" Type="http://schemas.openxmlformats.org/officeDocument/2006/relationships/tags" Target="../tags/tag77.xml" /><Relationship Id="rId8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8.xml" /><Relationship Id="rId2" Type="http://schemas.openxmlformats.org/officeDocument/2006/relationships/image" Target="../media/image9.jpeg" /><Relationship Id="rId3" Type="http://schemas.openxmlformats.org/officeDocument/2006/relationships/tags" Target="../tags/tag79.xml" /><Relationship Id="rId4" Type="http://schemas.openxmlformats.org/officeDocument/2006/relationships/tags" Target="../tags/tag80.xml" /><Relationship Id="rId5" Type="http://schemas.openxmlformats.org/officeDocument/2006/relationships/tags" Target="../tags/tag81.xml" /><Relationship Id="rId6" Type="http://schemas.openxmlformats.org/officeDocument/2006/relationships/tags" Target="../tags/tag82.xml" /><Relationship Id="rId7" Type="http://schemas.openxmlformats.org/officeDocument/2006/relationships/tags" Target="../tags/tag83.xml" /><Relationship Id="rId8" Type="http://schemas.openxmlformats.org/officeDocument/2006/relationships/tags" Target="../tags/tag84.xml" /><Relationship Id="rId9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8.xml" /><Relationship Id="rId10" Type="http://schemas.openxmlformats.org/officeDocument/2006/relationships/tags" Target="../tags/tag94.xml" /><Relationship Id="rId11" Type="http://schemas.openxmlformats.org/officeDocument/2006/relationships/tags" Target="../tags/tag95.xml" /><Relationship Id="rId12" Type="http://schemas.openxmlformats.org/officeDocument/2006/relationships/tags" Target="../tags/tag96.xml" /><Relationship Id="rId13" Type="http://schemas.openxmlformats.org/officeDocument/2006/relationships/tags" Target="../tags/tag97.xml" /><Relationship Id="rId14" Type="http://schemas.openxmlformats.org/officeDocument/2006/relationships/tags" Target="../tags/tag98.xml" /><Relationship Id="rId15" Type="http://schemas.openxmlformats.org/officeDocument/2006/relationships/tags" Target="../tags/tag99.xml" /><Relationship Id="rId16" Type="http://schemas.openxmlformats.org/officeDocument/2006/relationships/tags" Target="../tags/tag100.xml" /><Relationship Id="rId17" Type="http://schemas.openxmlformats.org/officeDocument/2006/relationships/image" Target="../media/image4.png" /><Relationship Id="rId18" Type="http://schemas.microsoft.com/office/2007/relationships/hdphoto" Target="../media/image5.wdp" /><Relationship Id="rId19" Type="http://schemas.openxmlformats.org/officeDocument/2006/relationships/tags" Target="../tags/tag101.xml" /><Relationship Id="rId2" Type="http://schemas.openxmlformats.org/officeDocument/2006/relationships/tags" Target="../tags/tag89.xml" /><Relationship Id="rId20" Type="http://schemas.openxmlformats.org/officeDocument/2006/relationships/image" Target="../media/image6.png" /><Relationship Id="rId21" Type="http://schemas.microsoft.com/office/2007/relationships/hdphoto" Target="../media/image7.wdp" /><Relationship Id="rId22" Type="http://schemas.openxmlformats.org/officeDocument/2006/relationships/tags" Target="../tags/tag102.xml" /><Relationship Id="rId23" Type="http://schemas.openxmlformats.org/officeDocument/2006/relationships/tags" Target="../tags/tag103.xml" /><Relationship Id="rId24" Type="http://schemas.openxmlformats.org/officeDocument/2006/relationships/slideMaster" Target="../slideMasters/slideMaster2.xml" /><Relationship Id="rId3" Type="http://schemas.openxmlformats.org/officeDocument/2006/relationships/image" Target="../media/image1.jpeg" /><Relationship Id="rId4" Type="http://schemas.openxmlformats.org/officeDocument/2006/relationships/image" Target="../media/image2.png" /><Relationship Id="rId5" Type="http://schemas.openxmlformats.org/officeDocument/2006/relationships/tags" Target="../tags/tag90.xml" /><Relationship Id="rId6" Type="http://schemas.openxmlformats.org/officeDocument/2006/relationships/image" Target="../media/image3.png" /><Relationship Id="rId7" Type="http://schemas.openxmlformats.org/officeDocument/2006/relationships/tags" Target="../tags/tag91.xml" /><Relationship Id="rId8" Type="http://schemas.openxmlformats.org/officeDocument/2006/relationships/tags" Target="../tags/tag92.xml" /><Relationship Id="rId9" Type="http://schemas.openxmlformats.org/officeDocument/2006/relationships/tags" Target="../tags/tag93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4.xml" /><Relationship Id="rId2" Type="http://schemas.openxmlformats.org/officeDocument/2006/relationships/tags" Target="../tags/tag105.xml" /><Relationship Id="rId3" Type="http://schemas.openxmlformats.org/officeDocument/2006/relationships/image" Target="../media/image8.png" /><Relationship Id="rId4" Type="http://schemas.openxmlformats.org/officeDocument/2006/relationships/tags" Target="../tags/tag106.xml" /><Relationship Id="rId5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7.xml" /><Relationship Id="rId2" Type="http://schemas.openxmlformats.org/officeDocument/2006/relationships/image" Target="../media/image8.png" /><Relationship Id="rId3" Type="http://schemas.openxmlformats.org/officeDocument/2006/relationships/tags" Target="../tags/tag108.xml" /><Relationship Id="rId4" Type="http://schemas.openxmlformats.org/officeDocument/2006/relationships/tags" Target="../tags/tag109.xml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2.xml" /><Relationship Id="rId2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3.xml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4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15.xml" /><Relationship Id="rId3" Type="http://schemas.openxmlformats.org/officeDocument/2006/relationships/tags" Target="../tags/tag116.xml" /><Relationship Id="rId4" Type="http://schemas.openxmlformats.org/officeDocument/2006/relationships/tags" Target="../tags/tag117.xml" /><Relationship Id="rId5" Type="http://schemas.openxmlformats.org/officeDocument/2006/relationships/tags" Target="../tags/tag118.xml" /><Relationship Id="rId6" Type="http://schemas.openxmlformats.org/officeDocument/2006/relationships/tags" Target="../tags/tag119.xml" /><Relationship Id="rId7" Type="http://schemas.openxmlformats.org/officeDocument/2006/relationships/tags" Target="../tags/tag120.xml" /><Relationship Id="rId8" Type="http://schemas.openxmlformats.org/officeDocument/2006/relationships/tags" Target="../tags/tag121.xml" /><Relationship Id="rId9" Type="http://schemas.openxmlformats.org/officeDocument/2006/relationships/tags" Target="../tags/tag12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3.xml" /><Relationship Id="rId2" Type="http://schemas.openxmlformats.org/officeDocument/2006/relationships/tags" Target="../tags/tag124.xml" /><Relationship Id="rId3" Type="http://schemas.openxmlformats.org/officeDocument/2006/relationships/tags" Target="../tags/tag125.xml" /><Relationship Id="rId4" Type="http://schemas.openxmlformats.org/officeDocument/2006/relationships/tags" Target="../tags/tag126.xml" /><Relationship Id="rId5" Type="http://schemas.openxmlformats.org/officeDocument/2006/relationships/tags" Target="../tags/tag127.xml" /><Relationship Id="rId6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8.xml" /><Relationship Id="rId2" Type="http://schemas.openxmlformats.org/officeDocument/2006/relationships/tags" Target="../tags/tag129.xml" /><Relationship Id="rId3" Type="http://schemas.openxmlformats.org/officeDocument/2006/relationships/tags" Target="../tags/tag130.xml" /><Relationship Id="rId4" Type="http://schemas.openxmlformats.org/officeDocument/2006/relationships/tags" Target="../tags/tag131.xml" /><Relationship Id="rId5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2.xml" /><Relationship Id="rId2" Type="http://schemas.openxmlformats.org/officeDocument/2006/relationships/tags" Target="../tags/tag133.xml" /><Relationship Id="rId3" Type="http://schemas.openxmlformats.org/officeDocument/2006/relationships/tags" Target="../tags/tag134.xml" /><Relationship Id="rId4" Type="http://schemas.openxmlformats.org/officeDocument/2006/relationships/tags" Target="../tags/tag135.xml" /><Relationship Id="rId5" Type="http://schemas.openxmlformats.org/officeDocument/2006/relationships/tags" Target="../tags/tag136.xml" /><Relationship Id="rId6" Type="http://schemas.openxmlformats.org/officeDocument/2006/relationships/tags" Target="../tags/tag137.xml" /><Relationship Id="rId7" Type="http://schemas.openxmlformats.org/officeDocument/2006/relationships/tags" Target="../tags/tag138.xml" /><Relationship Id="rId8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2" Type="http://schemas.openxmlformats.org/officeDocument/2006/relationships/tags" Target="../tags/tag140.xml" /><Relationship Id="rId3" Type="http://schemas.openxmlformats.org/officeDocument/2006/relationships/tags" Target="../tags/tag141.xml" /><Relationship Id="rId4" Type="http://schemas.openxmlformats.org/officeDocument/2006/relationships/tags" Target="../tags/tag142.xml" /><Relationship Id="rId5" Type="http://schemas.openxmlformats.org/officeDocument/2006/relationships/tags" Target="../tags/tag143.xml" /><Relationship Id="rId6" Type="http://schemas.openxmlformats.org/officeDocument/2006/relationships/tags" Target="../tags/tag144.xml" /><Relationship Id="rId7" Type="http://schemas.openxmlformats.org/officeDocument/2006/relationships/tags" Target="../tags/tag145.xml" /><Relationship Id="rId8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6.xml" /><Relationship Id="rId2" Type="http://schemas.openxmlformats.org/officeDocument/2006/relationships/tags" Target="../tags/tag147.xml" /><Relationship Id="rId3" Type="http://schemas.openxmlformats.org/officeDocument/2006/relationships/tags" Target="../tags/tag148.xml" /><Relationship Id="rId4" Type="http://schemas.openxmlformats.org/officeDocument/2006/relationships/tags" Target="../tags/tag149.xml" /><Relationship Id="rId5" Type="http://schemas.openxmlformats.org/officeDocument/2006/relationships/tags" Target="../tags/tag150.xml" /><Relationship Id="rId6" Type="http://schemas.openxmlformats.org/officeDocument/2006/relationships/tags" Target="../tags/tag151.xml" /><Relationship Id="rId7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2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tags" Target="../tags/tag155.xml" /><Relationship Id="rId5" Type="http://schemas.openxmlformats.org/officeDocument/2006/relationships/tags" Target="../tags/tag156.xml" /><Relationship Id="rId6" Type="http://schemas.openxmlformats.org/officeDocument/2006/relationships/tags" Target="../tags/tag157.xml" /><Relationship Id="rId7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8.xml" /><Relationship Id="rId2" Type="http://schemas.openxmlformats.org/officeDocument/2006/relationships/tags" Target="../tags/tag159.xml" /><Relationship Id="rId3" Type="http://schemas.openxmlformats.org/officeDocument/2006/relationships/tags" Target="../tags/tag160.xml" /><Relationship Id="rId4" Type="http://schemas.openxmlformats.org/officeDocument/2006/relationships/tags" Target="../tags/tag161.xml" /><Relationship Id="rId5" Type="http://schemas.openxmlformats.org/officeDocument/2006/relationships/tags" Target="../tags/tag162.xml" /><Relationship Id="rId6" Type="http://schemas.openxmlformats.org/officeDocument/2006/relationships/tags" Target="../tags/tag163.xml" /><Relationship Id="rId7" Type="http://schemas.openxmlformats.org/officeDocument/2006/relationships/tags" Target="../tags/tag164.xml" /><Relationship Id="rId8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5.xml" /><Relationship Id="rId2" Type="http://schemas.openxmlformats.org/officeDocument/2006/relationships/image" Target="../media/image9.jpeg" /><Relationship Id="rId3" Type="http://schemas.openxmlformats.org/officeDocument/2006/relationships/tags" Target="../tags/tag166.xml" /><Relationship Id="rId4" Type="http://schemas.openxmlformats.org/officeDocument/2006/relationships/tags" Target="../tags/tag167.xml" /><Relationship Id="rId5" Type="http://schemas.openxmlformats.org/officeDocument/2006/relationships/tags" Target="../tags/tag168.xml" /><Relationship Id="rId6" Type="http://schemas.openxmlformats.org/officeDocument/2006/relationships/tags" Target="../tags/tag169.xml" /><Relationship Id="rId7" Type="http://schemas.openxmlformats.org/officeDocument/2006/relationships/tags" Target="../tags/tag170.xml" /><Relationship Id="rId8" Type="http://schemas.openxmlformats.org/officeDocument/2006/relationships/tags" Target="../tags/tag171.xml" /><Relationship Id="rId9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6" name="矩形 25"/>
          <p:cNvSpPr/>
          <p:nvPr userDrawn="1">
            <p:custDataLst>
              <p:tags r:id="rId2"/>
            </p:custDataLst>
          </p:nvPr>
        </p:nvSpPr>
        <p:spPr>
          <a:xfrm>
            <a:off x="2000833" y="2640714"/>
            <a:ext cx="6477635" cy="95885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12700" cap="flat" cmpd="sng" algn="ctr">
            <a:solidFill>
              <a:srgbClr val="81020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33" name="图片 3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99338" y="-1234901"/>
            <a:ext cx="1695450" cy="6478270"/>
          </a:xfrm>
          <a:prstGeom prst="rect">
            <a:avLst/>
          </a:prstGeom>
          <a:blipFill dpi="0" rotWithShape="1">
            <a:blip r:embed="rId3"/>
            <a:tile tx="0" ty="0" sx="100000" sy="100000" flip="none" algn="tl"/>
          </a:blipFill>
          <a:ln>
            <a:solidFill>
              <a:srgbClr val="81020D"/>
            </a:solidFill>
          </a:ln>
        </p:spPr>
      </p:pic>
      <p:pic>
        <p:nvPicPr>
          <p:cNvPr id="34" name="图片 33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450260" y="2285159"/>
            <a:ext cx="2443374" cy="185442"/>
          </a:xfrm>
          <a:prstGeom prst="rect">
            <a:avLst/>
          </a:prstGeom>
          <a:ln>
            <a:solidFill>
              <a:srgbClr val="81020D"/>
            </a:solidFill>
          </a:ln>
        </p:spPr>
      </p:pic>
      <p:pic>
        <p:nvPicPr>
          <p:cNvPr id="35" name="图片 34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3546" y="2285306"/>
            <a:ext cx="2443055" cy="185462"/>
          </a:xfrm>
          <a:prstGeom prst="rect">
            <a:avLst/>
          </a:prstGeom>
          <a:ln>
            <a:solidFill>
              <a:srgbClr val="81020D"/>
            </a:solidFill>
          </a:ln>
        </p:spPr>
      </p:pic>
      <p:sp>
        <p:nvSpPr>
          <p:cNvPr id="36" name="矩形 35"/>
          <p:cNvSpPr/>
          <p:nvPr userDrawn="1">
            <p:custDataLst>
              <p:tags r:id="rId9"/>
            </p:custDataLst>
          </p:nvPr>
        </p:nvSpPr>
        <p:spPr>
          <a:xfrm rot="5400000">
            <a:off x="3681728" y="-1519853"/>
            <a:ext cx="3156896" cy="7767654"/>
          </a:xfrm>
          <a:prstGeom prst="rect">
            <a:avLst/>
          </a:prstGeom>
          <a:noFill/>
          <a:ln w="3175" cap="flat" cmpd="sng" algn="ctr">
            <a:solidFill>
              <a:srgbClr val="81020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7" name="矩形 36"/>
          <p:cNvSpPr/>
          <p:nvPr userDrawn="1">
            <p:custDataLst>
              <p:tags r:id="rId10"/>
            </p:custDataLst>
          </p:nvPr>
        </p:nvSpPr>
        <p:spPr>
          <a:xfrm rot="5400000">
            <a:off x="8946519" y="630125"/>
            <a:ext cx="354626" cy="354626"/>
          </a:xfrm>
          <a:prstGeom prst="rect">
            <a:avLst/>
          </a:prstGeom>
          <a:noFill/>
          <a:ln w="3175" cap="flat" cmpd="sng" algn="ctr">
            <a:solidFill>
              <a:srgbClr val="81020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8" name="矩形 37"/>
          <p:cNvSpPr/>
          <p:nvPr userDrawn="1">
            <p:custDataLst>
              <p:tags r:id="rId11"/>
            </p:custDataLst>
          </p:nvPr>
        </p:nvSpPr>
        <p:spPr>
          <a:xfrm rot="5400000">
            <a:off x="8946519" y="3796385"/>
            <a:ext cx="354626" cy="354626"/>
          </a:xfrm>
          <a:prstGeom prst="rect">
            <a:avLst/>
          </a:prstGeom>
          <a:noFill/>
          <a:ln w="3175" cap="flat" cmpd="sng" algn="ctr">
            <a:solidFill>
              <a:srgbClr val="81020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9" name="矩形 38"/>
          <p:cNvSpPr/>
          <p:nvPr userDrawn="1">
            <p:custDataLst>
              <p:tags r:id="rId12"/>
            </p:custDataLst>
          </p:nvPr>
        </p:nvSpPr>
        <p:spPr>
          <a:xfrm rot="5400000">
            <a:off x="1199036" y="626790"/>
            <a:ext cx="354626" cy="354626"/>
          </a:xfrm>
          <a:prstGeom prst="rect">
            <a:avLst/>
          </a:prstGeom>
          <a:noFill/>
          <a:ln w="3175" cap="flat" cmpd="sng" algn="ctr">
            <a:solidFill>
              <a:srgbClr val="81020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0" name="矩形 39"/>
          <p:cNvSpPr/>
          <p:nvPr userDrawn="1">
            <p:custDataLst>
              <p:tags r:id="rId13"/>
            </p:custDataLst>
          </p:nvPr>
        </p:nvSpPr>
        <p:spPr>
          <a:xfrm rot="5400000">
            <a:off x="1219207" y="3735530"/>
            <a:ext cx="354626" cy="354626"/>
          </a:xfrm>
          <a:prstGeom prst="rect">
            <a:avLst/>
          </a:prstGeom>
          <a:noFill/>
          <a:ln w="3175" cap="flat" cmpd="sng" algn="ctr">
            <a:solidFill>
              <a:srgbClr val="81020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2" name="日期占位符 3"/>
          <p:cNvSpPr txBox="1"/>
          <p:nvPr userDrawn="1"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0000" tIns="46800" rIns="90000" bIns="4680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20000"/>
              </a:lnSpc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>
                  <a:tint val="75000"/>
                </a:prstClr>
              </a:solidFill>
              <a:latin typeface="Arial"/>
              <a:ea typeface="黑体" panose="02010609060101010101" pitchFamily="49" charset="-122"/>
            </a:endParaRPr>
          </a:p>
        </p:txBody>
      </p:sp>
      <p:sp>
        <p:nvSpPr>
          <p:cNvPr id="43" name="页脚占位符 4"/>
          <p:cNvSpPr txBox="1"/>
          <p:nvPr userDrawn="1"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0000" tIns="46800" rIns="90000" bIns="4680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>
                  <a:tint val="75000"/>
                </a:prstClr>
              </a:solidFill>
              <a:latin typeface="Arial"/>
              <a:ea typeface="黑体" panose="02010609060101010101" pitchFamily="49" charset="-122"/>
            </a:endParaRPr>
          </a:p>
        </p:txBody>
      </p:sp>
      <p:sp>
        <p:nvSpPr>
          <p:cNvPr id="44" name="灯片编号占位符 5"/>
          <p:cNvSpPr txBox="1"/>
          <p:nvPr userDrawn="1"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0000" tIns="46800" rIns="90000" bIns="4680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120000"/>
              </a:lnSpc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C6CC7F0-8BC3-4CC4-9B08-7ADD556F3608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Arial"/>
                <a:ea typeface="黑体" panose="02010609060101010101" pitchFamily="49" charset="-122"/>
              </a:rPr>
              <a:t>0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Arial"/>
              <a:ea typeface="黑体" panose="02010609060101010101" pitchFamily="49" charset="-122"/>
            </a:endParaRPr>
          </a:p>
        </p:txBody>
      </p:sp>
      <p:pic>
        <p:nvPicPr>
          <p:cNvPr id="50" name="图片 49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703" b="94324" l="0" r="100000">
                        <a14:foregroundMark x1="26659" y1="47966" x2="26659" y2="47966"/>
                        <a14:foregroundMark x1="48104" y1="25922" x2="48104" y2="25922"/>
                        <a14:foregroundMark x1="34953" y1="31693" x2="34953" y2="31693"/>
                        <a14:foregroundMark x1="45142" y1="28855" x2="45142" y2="28855"/>
                        <a14:foregroundMark x1="46682" y1="27342" x2="46682" y2="27342"/>
                        <a14:foregroundMark x1="46090" y1="32450" x2="46090" y2="32450"/>
                        <a14:foregroundMark x1="77488" y1="45790" x2="77488" y2="45790"/>
                        <a14:foregroundMark x1="78081" y1="49007" x2="78081" y2="49007"/>
                        <a14:foregroundMark x1="52962" y1="43898" x2="52962" y2="43898"/>
                        <a14:foregroundMark x1="16588" y1="79754" x2="16588" y2="79754"/>
                        <a14:foregroundMark x1="64455" y1="56197" x2="64455" y2="56197"/>
                        <a14:foregroundMark x1="68128" y1="66887" x2="68128" y2="66887"/>
                        <a14:foregroundMark x1="94313" y1="70293" x2="94313" y2="70293"/>
                        <a14:foregroundMark x1="96801" y1="76443" x2="96801" y2="76443"/>
                      </a14:backgroundRemoval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93293" y="2501049"/>
            <a:ext cx="3716608" cy="4654567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 userDrawn="1">
            <p:custDataLst>
              <p:tags r:id="rId22"/>
            </p:custDataLst>
          </p:nvPr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58919" b="100000" l="0" r="100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8131"/>
          <a:stretch>
            <a:fillRect/>
          </a:stretch>
        </p:blipFill>
        <p:spPr>
          <a:xfrm>
            <a:off x="0" y="4567482"/>
            <a:ext cx="12365182" cy="2360930"/>
          </a:xfrm>
          <a:prstGeom prst="rect">
            <a:avLst/>
          </a:prstGeom>
        </p:spPr>
      </p:pic>
      <p:sp>
        <p:nvSpPr>
          <p:cNvPr id="55" name="文本框 54"/>
          <p:cNvSpPr txBox="1"/>
          <p:nvPr userDrawn="1">
            <p:custDataLst>
              <p:tags r:id="rId23"/>
            </p:custDataLst>
          </p:nvPr>
        </p:nvSpPr>
        <p:spPr>
          <a:xfrm>
            <a:off x="2260933" y="1542622"/>
            <a:ext cx="6075218" cy="2192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礼赞新中国，奋进新时代</a:t>
            </a:r>
            <a:endParaRPr lang="en-US" altLang="zh-CN" sz="32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毛泽东</a:t>
            </a:r>
            <a:r>
              <a:rPr lang="en-US" altLang="zh-CN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中国人民站起来了</a:t>
            </a:r>
            <a:r>
              <a:rPr lang="en-US" altLang="zh-CN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endParaRPr lang="en-US" altLang="zh-CN" sz="32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            </a:t>
            </a:r>
            <a:endParaRPr lang="zh-CN" altLang="en-US" sz="32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两栏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8" name="任意多边形 17"/>
          <p:cNvSpPr/>
          <p:nvPr userDrawn="1">
            <p:custDataLst>
              <p:tags r:id="rId2"/>
            </p:custDataLst>
          </p:nvPr>
        </p:nvSpPr>
        <p:spPr bwMode="auto">
          <a:xfrm>
            <a:off x="24765" y="-13335"/>
            <a:ext cx="5529580" cy="6858000"/>
          </a:xfrm>
          <a:custGeom>
            <a:gdLst>
              <a:gd name="T0" fmla="*/ 0 w 5437991"/>
              <a:gd name="T1" fmla="*/ 0 h 6858000"/>
              <a:gd name="T2" fmla="*/ 5435582 w 5437991"/>
              <a:gd name="T3" fmla="*/ 0 h 6858000"/>
              <a:gd name="T4" fmla="*/ 1632404 w 5437991"/>
              <a:gd name="T5" fmla="*/ 6858000 h 6858000"/>
              <a:gd name="T6" fmla="*/ 0 w 5437991"/>
              <a:gd name="T7" fmla="*/ 6858000 h 6858000"/>
              <a:gd name="T8" fmla="*/ 0 w 5437991"/>
              <a:gd name="T9" fmla="*/ 0 h 6858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437991" h="6858000">
                <a:moveTo>
                  <a:pt x="0" y="0"/>
                </a:moveTo>
                <a:lnTo>
                  <a:pt x="5437991" y="0"/>
                </a:lnTo>
                <a:lnTo>
                  <a:pt x="1633127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85211E"/>
          </a:solidFill>
          <a:ln>
            <a:noFill/>
          </a:ln>
        </p:spPr>
        <p:txBody>
          <a:bodyPr anchor="ctr"/>
          <a:lstStyle/>
          <a:p>
            <a:endParaRPr lang="zh-CN" altLang="en-US" b="1">
              <a:solidFill>
                <a:srgbClr val="FFFFFF"/>
              </a:solidFill>
              <a:latin typeface="+mj-lt"/>
              <a:ea typeface="+mj-ea"/>
              <a:cs typeface="+mj-cs"/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64" y="4428343"/>
            <a:ext cx="9651656" cy="249402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41" name="图片 4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00" y="4379852"/>
            <a:ext cx="9651656" cy="2494023"/>
          </a:xfrm>
          <a:prstGeom prst="rect">
            <a:avLst/>
          </a:prstGeom>
        </p:spPr>
      </p:pic>
      <p:sp>
        <p:nvSpPr>
          <p:cNvPr id="42" name="日期占位符 3"/>
          <p:cNvSpPr txBox="1"/>
          <p:nvPr userDrawn="1"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0000" tIns="46800" rIns="90000" bIns="4680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20000"/>
              </a:lnSpc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>
                  <a:tint val="75000"/>
                </a:prstClr>
              </a:solidFill>
              <a:latin typeface="Arial"/>
              <a:ea typeface="黑体" panose="02010609060101010101" pitchFamily="49" charset="-122"/>
            </a:endParaRPr>
          </a:p>
        </p:txBody>
      </p:sp>
      <p:sp>
        <p:nvSpPr>
          <p:cNvPr id="43" name="页脚占位符 4"/>
          <p:cNvSpPr txBox="1"/>
          <p:nvPr userDrawn="1"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0000" tIns="46800" rIns="90000" bIns="4680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>
                  <a:tint val="75000"/>
                </a:prstClr>
              </a:solidFill>
              <a:latin typeface="Arial"/>
              <a:ea typeface="黑体" panose="02010609060101010101" pitchFamily="49" charset="-122"/>
            </a:endParaRPr>
          </a:p>
        </p:txBody>
      </p:sp>
      <p:sp>
        <p:nvSpPr>
          <p:cNvPr id="44" name="灯片编号占位符 5"/>
          <p:cNvSpPr txBox="1"/>
          <p:nvPr userDrawn="1"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0000" tIns="46800" rIns="90000" bIns="4680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120000"/>
              </a:lnSpc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C6CC7F0-8BC3-4CC4-9B08-7ADD556F3608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Arial"/>
                <a:ea typeface="黑体" panose="02010609060101010101" pitchFamily="49" charset="-122"/>
              </a:rPr>
              <a:t>0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Arial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节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A92864-5998-40ED-8134-CE461C767FA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F18449-A183-4301-81B2-D50E3170B18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A92864-5998-40ED-8134-CE461C767FA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F18449-A183-4301-81B2-D50E3170B18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A92864-5998-40ED-8134-CE461C767FA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F18449-A183-4301-81B2-D50E3170B18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A92864-5998-40ED-8134-CE461C767FA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F18449-A183-4301-81B2-D50E3170B18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A92864-5998-40ED-8134-CE461C767FA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F18449-A183-4301-81B2-D50E3170B18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A92864-5998-40ED-8134-CE461C767FA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F18449-A183-4301-81B2-D50E3170B18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A92864-5998-40ED-8134-CE461C767FA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F18449-A183-4301-81B2-D50E3170B18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1_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438150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  <a:lvl2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2pPr>
            <a:lvl3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3pPr>
            <a:lvl4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4pPr>
            <a:lvl5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685A6CA-0CF8-4C0F-A4EF-5C6C0D45FAA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E8A902-E013-4FF5-9CBD-78113C78402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文本框 6"/>
          <p:cNvSpPr txBox="1"/>
          <p:nvPr userDrawn="1">
            <p:custDataLst>
              <p:tags r:id="rId7"/>
            </p:custDataLst>
          </p:nvPr>
        </p:nvSpPr>
        <p:spPr>
          <a:xfrm>
            <a:off x="431800" y="365125"/>
            <a:ext cx="2133600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showMasterPhAnim="0" type="title">
  <p:cSld name="2_标题幻灯片"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2050" name="图片 2049" descr="2副本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标题 2050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lvl="0">
              <a:defRPr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2" name="副标题 2051"/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marL="0" lvl="0" indent="0" algn="l">
              <a:buNone/>
              <a:defRPr/>
            </a:lvl1pPr>
            <a:lvl2pPr marL="457200" lvl="1" indent="0" algn="ctr">
              <a:buNone/>
              <a:defRPr/>
            </a:lvl2pPr>
            <a:lvl3pPr marL="914400" lvl="2" indent="0" algn="ctr">
              <a:buNone/>
              <a:defRPr/>
            </a:lvl3pPr>
            <a:lvl4pPr marL="1371600" lvl="3" indent="0" algn="ctr">
              <a:buNone/>
              <a:defRPr/>
            </a:lvl4pPr>
            <a:lvl5pPr marL="1828800" lvl="4" indent="0" algn="ctr">
              <a:buNone/>
              <a:defRPr/>
            </a:lvl5pPr>
          </a:lstStyle>
          <a:p>
            <a:pPr lvl="0"/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2053" name="日期占位符 2052"/>
          <p:cNvSpPr>
            <a:spLocks noGrp="1"/>
          </p:cNvSpPr>
          <p:nvPr>
            <p:ph type="dt" sz="half" idx="2"/>
            <p:custDataLst>
              <p:tags r:id="rId6"/>
            </p:custDataLst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>
              <a:defRPr sz="1400"/>
            </a:lvl1pPr>
          </a:lstStyle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2054" name="页脚占位符 2053"/>
          <p:cNvSpPr>
            <a:spLocks noGrp="1"/>
          </p:cNvSpPr>
          <p:nvPr>
            <p:ph type="ftr" sz="quarter" idx="3"/>
            <p:custDataLst>
              <p:tags r:id="rId7"/>
            </p:custDataLst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ctr">
              <a:defRPr sz="1400"/>
            </a:lvl1pPr>
          </a:lstStyle>
          <a:p>
            <a:endParaRPr lang="zh-CN" altLang="en-US"/>
          </a:p>
        </p:txBody>
      </p:sp>
      <p:sp>
        <p:nvSpPr>
          <p:cNvPr id="2055" name="灯片编号占位符 2054"/>
          <p:cNvSpPr>
            <a:spLocks noGrp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400"/>
            </a:lvl1pPr>
          </a:lstStyle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6" name="矩形 25"/>
          <p:cNvSpPr/>
          <p:nvPr userDrawn="1">
            <p:custDataLst>
              <p:tags r:id="rId2"/>
            </p:custDataLst>
          </p:nvPr>
        </p:nvSpPr>
        <p:spPr>
          <a:xfrm>
            <a:off x="2000833" y="2640714"/>
            <a:ext cx="6477635" cy="95885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12700" cap="flat" cmpd="sng" algn="ctr">
            <a:solidFill>
              <a:srgbClr val="81020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33" name="图片 3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99338" y="-1234901"/>
            <a:ext cx="1695450" cy="6478270"/>
          </a:xfrm>
          <a:prstGeom prst="rect">
            <a:avLst/>
          </a:prstGeom>
          <a:blipFill dpi="0" rotWithShape="1">
            <a:blip r:embed="rId3"/>
            <a:tile tx="0" ty="0" sx="100000" sy="100000" flip="none" algn="tl"/>
          </a:blipFill>
          <a:ln>
            <a:solidFill>
              <a:srgbClr val="81020D"/>
            </a:solidFill>
          </a:ln>
        </p:spPr>
      </p:pic>
      <p:pic>
        <p:nvPicPr>
          <p:cNvPr id="34" name="图片 33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450260" y="2285159"/>
            <a:ext cx="2443374" cy="185442"/>
          </a:xfrm>
          <a:prstGeom prst="rect">
            <a:avLst/>
          </a:prstGeom>
          <a:ln>
            <a:solidFill>
              <a:srgbClr val="81020D"/>
            </a:solidFill>
          </a:ln>
        </p:spPr>
      </p:pic>
      <p:pic>
        <p:nvPicPr>
          <p:cNvPr id="35" name="图片 34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3546" y="2285306"/>
            <a:ext cx="2443055" cy="185462"/>
          </a:xfrm>
          <a:prstGeom prst="rect">
            <a:avLst/>
          </a:prstGeom>
          <a:ln>
            <a:solidFill>
              <a:srgbClr val="81020D"/>
            </a:solidFill>
          </a:ln>
        </p:spPr>
      </p:pic>
      <p:sp>
        <p:nvSpPr>
          <p:cNvPr id="36" name="矩形 35"/>
          <p:cNvSpPr/>
          <p:nvPr userDrawn="1">
            <p:custDataLst>
              <p:tags r:id="rId9"/>
            </p:custDataLst>
          </p:nvPr>
        </p:nvSpPr>
        <p:spPr>
          <a:xfrm rot="5400000">
            <a:off x="3681728" y="-1519853"/>
            <a:ext cx="3156896" cy="7767654"/>
          </a:xfrm>
          <a:prstGeom prst="rect">
            <a:avLst/>
          </a:prstGeom>
          <a:noFill/>
          <a:ln w="3175" cap="flat" cmpd="sng" algn="ctr">
            <a:solidFill>
              <a:srgbClr val="81020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7" name="矩形 36"/>
          <p:cNvSpPr/>
          <p:nvPr userDrawn="1">
            <p:custDataLst>
              <p:tags r:id="rId10"/>
            </p:custDataLst>
          </p:nvPr>
        </p:nvSpPr>
        <p:spPr>
          <a:xfrm rot="5400000">
            <a:off x="8946519" y="630125"/>
            <a:ext cx="354626" cy="354626"/>
          </a:xfrm>
          <a:prstGeom prst="rect">
            <a:avLst/>
          </a:prstGeom>
          <a:noFill/>
          <a:ln w="3175" cap="flat" cmpd="sng" algn="ctr">
            <a:solidFill>
              <a:srgbClr val="81020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8" name="矩形 37"/>
          <p:cNvSpPr/>
          <p:nvPr userDrawn="1">
            <p:custDataLst>
              <p:tags r:id="rId11"/>
            </p:custDataLst>
          </p:nvPr>
        </p:nvSpPr>
        <p:spPr>
          <a:xfrm rot="5400000">
            <a:off x="8946519" y="3796385"/>
            <a:ext cx="354626" cy="354626"/>
          </a:xfrm>
          <a:prstGeom prst="rect">
            <a:avLst/>
          </a:prstGeom>
          <a:noFill/>
          <a:ln w="3175" cap="flat" cmpd="sng" algn="ctr">
            <a:solidFill>
              <a:srgbClr val="81020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9" name="矩形 38"/>
          <p:cNvSpPr/>
          <p:nvPr userDrawn="1">
            <p:custDataLst>
              <p:tags r:id="rId12"/>
            </p:custDataLst>
          </p:nvPr>
        </p:nvSpPr>
        <p:spPr>
          <a:xfrm rot="5400000">
            <a:off x="1199036" y="626790"/>
            <a:ext cx="354626" cy="354626"/>
          </a:xfrm>
          <a:prstGeom prst="rect">
            <a:avLst/>
          </a:prstGeom>
          <a:noFill/>
          <a:ln w="3175" cap="flat" cmpd="sng" algn="ctr">
            <a:solidFill>
              <a:srgbClr val="81020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0" name="矩形 39"/>
          <p:cNvSpPr/>
          <p:nvPr userDrawn="1">
            <p:custDataLst>
              <p:tags r:id="rId13"/>
            </p:custDataLst>
          </p:nvPr>
        </p:nvSpPr>
        <p:spPr>
          <a:xfrm rot="5400000">
            <a:off x="1219207" y="3735530"/>
            <a:ext cx="354626" cy="354626"/>
          </a:xfrm>
          <a:prstGeom prst="rect">
            <a:avLst/>
          </a:prstGeom>
          <a:noFill/>
          <a:ln w="3175" cap="flat" cmpd="sng" algn="ctr">
            <a:solidFill>
              <a:srgbClr val="81020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2" name="日期占位符 3"/>
          <p:cNvSpPr txBox="1"/>
          <p:nvPr userDrawn="1"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0000" tIns="46800" rIns="90000" bIns="4680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20000"/>
              </a:lnSpc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>
                  <a:tint val="75000"/>
                </a:prstClr>
              </a:solidFill>
              <a:latin typeface="Arial"/>
              <a:ea typeface="黑体" panose="02010609060101010101" pitchFamily="49" charset="-122"/>
            </a:endParaRPr>
          </a:p>
        </p:txBody>
      </p:sp>
      <p:sp>
        <p:nvSpPr>
          <p:cNvPr id="43" name="页脚占位符 4"/>
          <p:cNvSpPr txBox="1"/>
          <p:nvPr userDrawn="1"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0000" tIns="46800" rIns="90000" bIns="4680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>
                  <a:tint val="75000"/>
                </a:prstClr>
              </a:solidFill>
              <a:latin typeface="Arial"/>
              <a:ea typeface="黑体" panose="02010609060101010101" pitchFamily="49" charset="-122"/>
            </a:endParaRPr>
          </a:p>
        </p:txBody>
      </p:sp>
      <p:sp>
        <p:nvSpPr>
          <p:cNvPr id="44" name="灯片编号占位符 5"/>
          <p:cNvSpPr txBox="1"/>
          <p:nvPr userDrawn="1"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0000" tIns="46800" rIns="90000" bIns="4680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120000"/>
              </a:lnSpc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C6CC7F0-8BC3-4CC4-9B08-7ADD556F3608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Arial"/>
                <a:ea typeface="黑体" panose="02010609060101010101" pitchFamily="49" charset="-122"/>
              </a:rPr>
              <a:t>0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Arial"/>
              <a:ea typeface="黑体" panose="02010609060101010101" pitchFamily="49" charset="-122"/>
            </a:endParaRPr>
          </a:p>
        </p:txBody>
      </p:sp>
      <p:pic>
        <p:nvPicPr>
          <p:cNvPr id="50" name="图片 49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703" b="94324" l="0" r="100000">
                        <a14:foregroundMark x1="26659" y1="47966" x2="26659" y2="47966"/>
                        <a14:foregroundMark x1="48104" y1="25922" x2="48104" y2="25922"/>
                        <a14:foregroundMark x1="34953" y1="31693" x2="34953" y2="31693"/>
                        <a14:foregroundMark x1="45142" y1="28855" x2="45142" y2="28855"/>
                        <a14:foregroundMark x1="46682" y1="27342" x2="46682" y2="27342"/>
                        <a14:foregroundMark x1="46090" y1="32450" x2="46090" y2="32450"/>
                        <a14:foregroundMark x1="77488" y1="45790" x2="77488" y2="45790"/>
                        <a14:foregroundMark x1="78081" y1="49007" x2="78081" y2="49007"/>
                        <a14:foregroundMark x1="52962" y1="43898" x2="52962" y2="43898"/>
                        <a14:foregroundMark x1="16588" y1="79754" x2="16588" y2="79754"/>
                        <a14:foregroundMark x1="64455" y1="56197" x2="64455" y2="56197"/>
                        <a14:foregroundMark x1="68128" y1="66887" x2="68128" y2="66887"/>
                        <a14:foregroundMark x1="94313" y1="70293" x2="94313" y2="70293"/>
                        <a14:foregroundMark x1="96801" y1="76443" x2="96801" y2="76443"/>
                      </a14:backgroundRemoval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93293" y="2501049"/>
            <a:ext cx="3716608" cy="4654567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 userDrawn="1">
            <p:custDataLst>
              <p:tags r:id="rId22"/>
            </p:custDataLst>
          </p:nvPr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58919" b="100000" l="0" r="100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8131"/>
          <a:stretch>
            <a:fillRect/>
          </a:stretch>
        </p:blipFill>
        <p:spPr>
          <a:xfrm>
            <a:off x="0" y="4567482"/>
            <a:ext cx="12365182" cy="2360930"/>
          </a:xfrm>
          <a:prstGeom prst="rect">
            <a:avLst/>
          </a:prstGeom>
        </p:spPr>
      </p:pic>
      <p:sp>
        <p:nvSpPr>
          <p:cNvPr id="55" name="文本框 54"/>
          <p:cNvSpPr txBox="1"/>
          <p:nvPr userDrawn="1">
            <p:custDataLst>
              <p:tags r:id="rId23"/>
            </p:custDataLst>
          </p:nvPr>
        </p:nvSpPr>
        <p:spPr>
          <a:xfrm>
            <a:off x="2260933" y="1542622"/>
            <a:ext cx="6075218" cy="2192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礼赞新中国，奋进新时代</a:t>
            </a:r>
            <a:endParaRPr lang="en-US" altLang="zh-CN" sz="32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毛泽东</a:t>
            </a:r>
            <a:r>
              <a:rPr lang="en-US" altLang="zh-CN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中国人民站起来了</a:t>
            </a:r>
            <a:r>
              <a:rPr lang="en-US" altLang="zh-CN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endParaRPr lang="en-US" altLang="zh-CN" sz="32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            </a:t>
            </a:r>
            <a:endParaRPr lang="zh-CN" altLang="en-US" sz="32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两栏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8" name="任意多边形 17"/>
          <p:cNvSpPr/>
          <p:nvPr userDrawn="1">
            <p:custDataLst>
              <p:tags r:id="rId2"/>
            </p:custDataLst>
          </p:nvPr>
        </p:nvSpPr>
        <p:spPr bwMode="auto">
          <a:xfrm>
            <a:off x="24765" y="-13335"/>
            <a:ext cx="5529580" cy="6858000"/>
          </a:xfrm>
          <a:custGeom>
            <a:gdLst>
              <a:gd name="T0" fmla="*/ 0 w 5437991"/>
              <a:gd name="T1" fmla="*/ 0 h 6858000"/>
              <a:gd name="T2" fmla="*/ 5435582 w 5437991"/>
              <a:gd name="T3" fmla="*/ 0 h 6858000"/>
              <a:gd name="T4" fmla="*/ 1632404 w 5437991"/>
              <a:gd name="T5" fmla="*/ 6858000 h 6858000"/>
              <a:gd name="T6" fmla="*/ 0 w 5437991"/>
              <a:gd name="T7" fmla="*/ 6858000 h 6858000"/>
              <a:gd name="T8" fmla="*/ 0 w 5437991"/>
              <a:gd name="T9" fmla="*/ 0 h 6858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437991" h="6858000">
                <a:moveTo>
                  <a:pt x="0" y="0"/>
                </a:moveTo>
                <a:lnTo>
                  <a:pt x="5437991" y="0"/>
                </a:lnTo>
                <a:lnTo>
                  <a:pt x="1633127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85211E"/>
          </a:solidFill>
          <a:ln>
            <a:noFill/>
          </a:ln>
        </p:spPr>
        <p:txBody>
          <a:bodyPr anchor="ctr"/>
          <a:lstStyle/>
          <a:p>
            <a:endParaRPr lang="zh-CN" altLang="en-US" b="1">
              <a:solidFill>
                <a:srgbClr val="FFFFFF"/>
              </a:solidFill>
              <a:latin typeface="+mj-lt"/>
              <a:ea typeface="+mj-ea"/>
              <a:cs typeface="+mj-cs"/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64" y="4428343"/>
            <a:ext cx="9651656" cy="249402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41" name="图片 4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00" y="4379852"/>
            <a:ext cx="9651656" cy="2494023"/>
          </a:xfrm>
          <a:prstGeom prst="rect">
            <a:avLst/>
          </a:prstGeom>
        </p:spPr>
      </p:pic>
      <p:sp>
        <p:nvSpPr>
          <p:cNvPr id="42" name="日期占位符 3"/>
          <p:cNvSpPr txBox="1"/>
          <p:nvPr userDrawn="1"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0000" tIns="46800" rIns="90000" bIns="4680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20000"/>
              </a:lnSpc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>
                  <a:tint val="75000"/>
                </a:prstClr>
              </a:solidFill>
              <a:latin typeface="Arial"/>
              <a:ea typeface="黑体" panose="02010609060101010101" pitchFamily="49" charset="-122"/>
            </a:endParaRPr>
          </a:p>
        </p:txBody>
      </p:sp>
      <p:sp>
        <p:nvSpPr>
          <p:cNvPr id="43" name="页脚占位符 4"/>
          <p:cNvSpPr txBox="1"/>
          <p:nvPr userDrawn="1"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0000" tIns="46800" rIns="90000" bIns="4680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120000"/>
              </a:lnSpc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>
                  <a:tint val="75000"/>
                </a:prstClr>
              </a:solidFill>
              <a:latin typeface="Arial"/>
              <a:ea typeface="黑体" panose="02010609060101010101" pitchFamily="49" charset="-122"/>
            </a:endParaRPr>
          </a:p>
        </p:txBody>
      </p:sp>
      <p:sp>
        <p:nvSpPr>
          <p:cNvPr id="44" name="灯片编号占位符 5"/>
          <p:cNvSpPr txBox="1"/>
          <p:nvPr userDrawn="1"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0000" tIns="46800" rIns="90000" bIns="4680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lnSpc>
                <a:spcPct val="120000"/>
              </a:lnSpc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C6CC7F0-8BC3-4CC4-9B08-7ADD556F3608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Arial"/>
                <a:ea typeface="黑体" panose="02010609060101010101" pitchFamily="49" charset="-122"/>
              </a:rPr>
              <a:t>0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Arial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节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A92864-5998-40ED-8134-CE461C767FA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F18449-A183-4301-81B2-D50E3170B18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A92864-5998-40ED-8134-CE461C767FA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F18449-A183-4301-81B2-D50E3170B18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A92864-5998-40ED-8134-CE461C767FA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F18449-A183-4301-81B2-D50E3170B18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A92864-5998-40ED-8134-CE461C767FA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F18449-A183-4301-81B2-D50E3170B18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A92864-5998-40ED-8134-CE461C767FA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F18449-A183-4301-81B2-D50E3170B18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A92864-5998-40ED-8134-CE461C767FA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F18449-A183-4301-81B2-D50E3170B18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A92864-5998-40ED-8134-CE461C767FA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F18449-A183-4301-81B2-D50E3170B18F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1_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438150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  <a:lvl2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2pPr>
            <a:lvl3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3pPr>
            <a:lvl4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4pPr>
            <a:lvl5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685A6CA-0CF8-4C0F-A4EF-5C6C0D45FAA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E8A902-E013-4FF5-9CBD-78113C78402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/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文本框 6"/>
          <p:cNvSpPr txBox="1"/>
          <p:nvPr userDrawn="1">
            <p:custDataLst>
              <p:tags r:id="rId7"/>
            </p:custDataLst>
          </p:nvPr>
        </p:nvSpPr>
        <p:spPr>
          <a:xfrm>
            <a:off x="431800" y="365125"/>
            <a:ext cx="2133600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showMasterPhAnim="0" type="title">
  <p:cSld name="2_标题幻灯片"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2050" name="图片 2049" descr="2副本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标题 2050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lvl="0">
              <a:defRPr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2" name="副标题 2051"/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marL="0" lvl="0" indent="0" algn="l">
              <a:buNone/>
              <a:defRPr/>
            </a:lvl1pPr>
            <a:lvl2pPr marL="457200" lvl="1" indent="0" algn="ctr">
              <a:buNone/>
              <a:defRPr/>
            </a:lvl2pPr>
            <a:lvl3pPr marL="914400" lvl="2" indent="0" algn="ctr">
              <a:buNone/>
              <a:defRPr/>
            </a:lvl3pPr>
            <a:lvl4pPr marL="1371600" lvl="3" indent="0" algn="ctr">
              <a:buNone/>
              <a:defRPr/>
            </a:lvl4pPr>
            <a:lvl5pPr marL="1828800" lvl="4" indent="0" algn="ctr">
              <a:buNone/>
              <a:defRPr/>
            </a:lvl5pPr>
          </a:lstStyle>
          <a:p>
            <a:pPr lvl="0"/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2053" name="日期占位符 2052"/>
          <p:cNvSpPr>
            <a:spLocks noGrp="1"/>
          </p:cNvSpPr>
          <p:nvPr>
            <p:ph type="dt" sz="half" idx="2"/>
            <p:custDataLst>
              <p:tags r:id="rId6"/>
            </p:custDataLst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>
              <a:defRPr sz="1400"/>
            </a:lvl1pPr>
          </a:lstStyle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2054" name="页脚占位符 2053"/>
          <p:cNvSpPr>
            <a:spLocks noGrp="1"/>
          </p:cNvSpPr>
          <p:nvPr>
            <p:ph type="ftr" sz="quarter" idx="3"/>
            <p:custDataLst>
              <p:tags r:id="rId7"/>
            </p:custDataLst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ctr">
              <a:defRPr sz="1400"/>
            </a:lvl1pPr>
          </a:lstStyle>
          <a:p>
            <a:endParaRPr lang="zh-CN" altLang="en-US"/>
          </a:p>
        </p:txBody>
      </p:sp>
      <p:sp>
        <p:nvSpPr>
          <p:cNvPr id="2055" name="灯片编号占位符 2054"/>
          <p:cNvSpPr>
            <a:spLocks noGrp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400"/>
            </a:lvl1pPr>
          </a:lstStyle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tags" Target="../tags/tag85.xml" /><Relationship Id="rId16" Type="http://schemas.openxmlformats.org/officeDocument/2006/relationships/image" Target="../media/image10.png" /><Relationship Id="rId17" Type="http://schemas.openxmlformats.org/officeDocument/2006/relationships/tags" Target="../tags/tag86.xml" /><Relationship Id="rId18" Type="http://schemas.openxmlformats.org/officeDocument/2006/relationships/image" Target="file:///D:\qq&#25991;&#20214;\712321467\Image\C2C\Image2\%7b75232B38-A165-1FB7-499C-2E1C792CACB5%7d.png" TargetMode="External" /><Relationship Id="rId19" Type="http://schemas.openxmlformats.org/officeDocument/2006/relationships/image" Target="../media/image11.png" /><Relationship Id="rId2" Type="http://schemas.openxmlformats.org/officeDocument/2006/relationships/slideLayout" Target="../slideLayouts/slideLayout2.xml" /><Relationship Id="rId20" Type="http://schemas.openxmlformats.org/officeDocument/2006/relationships/tags" Target="../tags/tag87.xml" /><Relationship Id="rId21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24.xml" /><Relationship Id="rId11" Type="http://schemas.openxmlformats.org/officeDocument/2006/relationships/slideLayout" Target="../slideLayouts/slideLayout25.xml" /><Relationship Id="rId12" Type="http://schemas.openxmlformats.org/officeDocument/2006/relationships/slideLayout" Target="../slideLayouts/slideLayout26.xml" /><Relationship Id="rId13" Type="http://schemas.openxmlformats.org/officeDocument/2006/relationships/slideLayout" Target="../slideLayouts/slideLayout27.xml" /><Relationship Id="rId14" Type="http://schemas.openxmlformats.org/officeDocument/2006/relationships/slideLayout" Target="../slideLayouts/slideLayout28.xml" /><Relationship Id="rId15" Type="http://schemas.openxmlformats.org/officeDocument/2006/relationships/tags" Target="../tags/tag172.xml" /><Relationship Id="rId16" Type="http://schemas.openxmlformats.org/officeDocument/2006/relationships/image" Target="../media/image10.png" /><Relationship Id="rId17" Type="http://schemas.openxmlformats.org/officeDocument/2006/relationships/tags" Target="../tags/tag173.xml" /><Relationship Id="rId18" Type="http://schemas.openxmlformats.org/officeDocument/2006/relationships/image" Target="file:///D:\qq&#25991;&#20214;\712321467\Image\C2C\Image2\%7b75232B38-A165-1FB7-499C-2E1C792CACB5%7d.png" TargetMode="External" /><Relationship Id="rId19" Type="http://schemas.openxmlformats.org/officeDocument/2006/relationships/image" Target="../media/image11.png" /><Relationship Id="rId2" Type="http://schemas.openxmlformats.org/officeDocument/2006/relationships/slideLayout" Target="../slideLayouts/slideLayout16.xml" /><Relationship Id="rId20" Type="http://schemas.openxmlformats.org/officeDocument/2006/relationships/tags" Target="../tags/tag174.xml" /><Relationship Id="rId21" Type="http://schemas.openxmlformats.org/officeDocument/2006/relationships/theme" Target="../theme/theme2.xml" /><Relationship Id="rId3" Type="http://schemas.openxmlformats.org/officeDocument/2006/relationships/slideLayout" Target="../slideLayouts/slideLayout17.xml" /><Relationship Id="rId4" Type="http://schemas.openxmlformats.org/officeDocument/2006/relationships/slideLayout" Target="../slideLayouts/slideLayout18.xml" /><Relationship Id="rId5" Type="http://schemas.openxmlformats.org/officeDocument/2006/relationships/slideLayout" Target="../slideLayouts/slideLayout19.xml" /><Relationship Id="rId6" Type="http://schemas.openxmlformats.org/officeDocument/2006/relationships/slideLayout" Target="../slideLayouts/slideLayout20.xml" /><Relationship Id="rId7" Type="http://schemas.openxmlformats.org/officeDocument/2006/relationships/slideLayout" Target="../slideLayouts/slideLayout21.xml" /><Relationship Id="rId8" Type="http://schemas.openxmlformats.org/officeDocument/2006/relationships/slideLayout" Target="../slideLayouts/slideLayout22.xml" /><Relationship Id="rId9" Type="http://schemas.openxmlformats.org/officeDocument/2006/relationships/slideLayout" Target="../slideLayouts/slideLayout2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>
          <p:custDataLst>
            <p:tags r:id="rId15"/>
          </p:custDataLst>
        </p:nvPr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0" y="0"/>
            <a:ext cx="12291943" cy="6873875"/>
          </a:xfrm>
          <a:prstGeom prst="rect">
            <a:avLst/>
          </a:prstGeom>
        </p:spPr>
      </p:pic>
      <p:pic>
        <p:nvPicPr>
          <p:cNvPr id="8" name="图片 1073743875" descr="学科网 zxxk.com" title="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 r:link="rId18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>
          <p:custDataLst>
            <p:tags r:id="rId15"/>
          </p:custDataLst>
        </p:nvPr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0" y="0"/>
            <a:ext cx="12291943" cy="6873875"/>
          </a:xfrm>
          <a:prstGeom prst="rect">
            <a:avLst/>
          </a:prstGeom>
        </p:spPr>
      </p:pic>
      <p:pic>
        <p:nvPicPr>
          <p:cNvPr id="8" name="图片 1073743875" descr="学科网 zxxk.com" title="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 r:link="rId18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8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195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191.xml" /><Relationship Id="rId4" Type="http://schemas.openxmlformats.org/officeDocument/2006/relationships/image" Target="../media/image12.png" /><Relationship Id="rId5" Type="http://schemas.microsoft.com/office/2007/relationships/hdphoto" Target="../media/image13.wdp" /><Relationship Id="rId6" Type="http://schemas.openxmlformats.org/officeDocument/2006/relationships/tags" Target="../tags/tag192.xml" /><Relationship Id="rId7" Type="http://schemas.openxmlformats.org/officeDocument/2006/relationships/tags" Target="../tags/tag193.xml" /><Relationship Id="rId8" Type="http://schemas.openxmlformats.org/officeDocument/2006/relationships/image" Target="../media/image14.png" /><Relationship Id="rId9" Type="http://schemas.openxmlformats.org/officeDocument/2006/relationships/tags" Target="../tags/tag19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200.xml" /><Relationship Id="rId4" Type="http://schemas.openxmlformats.org/officeDocument/2006/relationships/tags" Target="../tags/tag20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206.xml" /><Relationship Id="rId4" Type="http://schemas.openxmlformats.org/officeDocument/2006/relationships/tags" Target="../tags/tag20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212.xml" /><Relationship Id="rId4" Type="http://schemas.openxmlformats.org/officeDocument/2006/relationships/tags" Target="../tags/tag21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6.xml" /><Relationship Id="rId3" Type="http://schemas.openxmlformats.org/officeDocument/2006/relationships/tags" Target="../tags/tag218.xml" /><Relationship Id="rId4" Type="http://schemas.openxmlformats.org/officeDocument/2006/relationships/tags" Target="../tags/tag21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7.xml" /><Relationship Id="rId3" Type="http://schemas.openxmlformats.org/officeDocument/2006/relationships/tags" Target="../tags/tag224.xml" /><Relationship Id="rId4" Type="http://schemas.openxmlformats.org/officeDocument/2006/relationships/image" Target="../media/image15.jpeg" /><Relationship Id="rId5" Type="http://schemas.openxmlformats.org/officeDocument/2006/relationships/tags" Target="../tags/tag225.xml" /><Relationship Id="rId6" Type="http://schemas.openxmlformats.org/officeDocument/2006/relationships/tags" Target="../tags/tag22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8.xml" /><Relationship Id="rId3" Type="http://schemas.openxmlformats.org/officeDocument/2006/relationships/tags" Target="../tags/tag231.xml" /><Relationship Id="rId4" Type="http://schemas.openxmlformats.org/officeDocument/2006/relationships/tags" Target="../tags/tag232.xml" /><Relationship Id="rId5" Type="http://schemas.openxmlformats.org/officeDocument/2006/relationships/tags" Target="../tags/tag233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9.xml" /><Relationship Id="rId3" Type="http://schemas.openxmlformats.org/officeDocument/2006/relationships/tags" Target="../tags/tag238.xml" /><Relationship Id="rId4" Type="http://schemas.openxmlformats.org/officeDocument/2006/relationships/tags" Target="../tags/tag239.xml" /><Relationship Id="rId5" Type="http://schemas.openxmlformats.org/officeDocument/2006/relationships/tags" Target="../tags/tag240.xml" /><Relationship Id="rId6" Type="http://schemas.openxmlformats.org/officeDocument/2006/relationships/tags" Target="../tags/tag24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0.xml" /><Relationship Id="rId3" Type="http://schemas.openxmlformats.org/officeDocument/2006/relationships/tags" Target="../tags/tag246.xml" /><Relationship Id="rId4" Type="http://schemas.openxmlformats.org/officeDocument/2006/relationships/image" Target="../media/image16.jpeg" /><Relationship Id="rId5" Type="http://schemas.openxmlformats.org/officeDocument/2006/relationships/tags" Target="../tags/tag247.xml" /><Relationship Id="rId6" Type="http://schemas.openxmlformats.org/officeDocument/2006/relationships/tags" Target="../tags/tag24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1.xml" /><Relationship Id="rId3" Type="http://schemas.openxmlformats.org/officeDocument/2006/relationships/tags" Target="../tags/tag253.xml" /><Relationship Id="rId4" Type="http://schemas.openxmlformats.org/officeDocument/2006/relationships/image" Target="../media/image17.jpeg" /><Relationship Id="rId5" Type="http://schemas.openxmlformats.org/officeDocument/2006/relationships/tags" Target="../tags/tag25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2.xml" /><Relationship Id="rId3" Type="http://schemas.openxmlformats.org/officeDocument/2006/relationships/tags" Target="../tags/tag259.xml" /><Relationship Id="rId4" Type="http://schemas.openxmlformats.org/officeDocument/2006/relationships/tags" Target="../tags/tag26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3.xml" /><Relationship Id="rId3" Type="http://schemas.openxmlformats.org/officeDocument/2006/relationships/tags" Target="../tags/tag265.xml" /><Relationship Id="rId4" Type="http://schemas.openxmlformats.org/officeDocument/2006/relationships/tags" Target="../tags/tag26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4.xml" /><Relationship Id="rId3" Type="http://schemas.openxmlformats.org/officeDocument/2006/relationships/tags" Target="../tags/tag271.xml" /><Relationship Id="rId4" Type="http://schemas.openxmlformats.org/officeDocument/2006/relationships/tags" Target="../tags/tag27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5.xml" /><Relationship Id="rId3" Type="http://schemas.openxmlformats.org/officeDocument/2006/relationships/tags" Target="../tags/tag277.xml" /><Relationship Id="rId4" Type="http://schemas.openxmlformats.org/officeDocument/2006/relationships/tags" Target="../tags/tag27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290.xml" /><Relationship Id="rId11" Type="http://schemas.openxmlformats.org/officeDocument/2006/relationships/tags" Target="../tags/tag291.xml" /><Relationship Id="rId12" Type="http://schemas.openxmlformats.org/officeDocument/2006/relationships/tags" Target="../tags/tag292.xml" /><Relationship Id="rId2" Type="http://schemas.openxmlformats.org/officeDocument/2006/relationships/notesSlide" Target="../notesSlides/notesSlide16.xml" /><Relationship Id="rId3" Type="http://schemas.openxmlformats.org/officeDocument/2006/relationships/tags" Target="../tags/tag283.xml" /><Relationship Id="rId4" Type="http://schemas.openxmlformats.org/officeDocument/2006/relationships/tags" Target="../tags/tag284.xml" /><Relationship Id="rId5" Type="http://schemas.openxmlformats.org/officeDocument/2006/relationships/tags" Target="../tags/tag285.xml" /><Relationship Id="rId6" Type="http://schemas.openxmlformats.org/officeDocument/2006/relationships/tags" Target="../tags/tag286.xml" /><Relationship Id="rId7" Type="http://schemas.openxmlformats.org/officeDocument/2006/relationships/tags" Target="../tags/tag287.xml" /><Relationship Id="rId8" Type="http://schemas.openxmlformats.org/officeDocument/2006/relationships/tags" Target="../tags/tag288.xml" /><Relationship Id="rId9" Type="http://schemas.openxmlformats.org/officeDocument/2006/relationships/tags" Target="../tags/tag289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7.xml" /><Relationship Id="rId3" Type="http://schemas.openxmlformats.org/officeDocument/2006/relationships/tags" Target="../tags/tag297.xml" /><Relationship Id="rId4" Type="http://schemas.openxmlformats.org/officeDocument/2006/relationships/tags" Target="../tags/tag298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8.xml" /><Relationship Id="rId3" Type="http://schemas.openxmlformats.org/officeDocument/2006/relationships/tags" Target="../tags/tag303.xml" /><Relationship Id="rId4" Type="http://schemas.openxmlformats.org/officeDocument/2006/relationships/tags" Target="../tags/tag304.xml" /><Relationship Id="rId5" Type="http://schemas.openxmlformats.org/officeDocument/2006/relationships/tags" Target="../tags/tag305.xml" /><Relationship Id="rId6" Type="http://schemas.openxmlformats.org/officeDocument/2006/relationships/tags" Target="../tags/tag306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9.xml" /><Relationship Id="rId3" Type="http://schemas.openxmlformats.org/officeDocument/2006/relationships/tags" Target="../tags/tag311.xml" /><Relationship Id="rId4" Type="http://schemas.openxmlformats.org/officeDocument/2006/relationships/tags" Target="../tags/tag312.xml" /><Relationship Id="rId5" Type="http://schemas.openxmlformats.org/officeDocument/2006/relationships/tags" Target="../tags/tag313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0.xml" /><Relationship Id="rId3" Type="http://schemas.openxmlformats.org/officeDocument/2006/relationships/tags" Target="../tags/tag318.xml" /><Relationship Id="rId4" Type="http://schemas.openxmlformats.org/officeDocument/2006/relationships/tags" Target="../tags/tag319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1.xml" /><Relationship Id="rId3" Type="http://schemas.openxmlformats.org/officeDocument/2006/relationships/tags" Target="../tags/tag324.xml" /><Relationship Id="rId4" Type="http://schemas.openxmlformats.org/officeDocument/2006/relationships/tags" Target="../tags/tag325.xml" /><Relationship Id="rId5" Type="http://schemas.openxmlformats.org/officeDocument/2006/relationships/image" Target="../media/image18.png" /><Relationship Id="rId6" Type="http://schemas.openxmlformats.org/officeDocument/2006/relationships/tags" Target="../tags/tag326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338.xml" /><Relationship Id="rId11" Type="http://schemas.openxmlformats.org/officeDocument/2006/relationships/tags" Target="../tags/tag339.xml" /><Relationship Id="rId2" Type="http://schemas.openxmlformats.org/officeDocument/2006/relationships/notesSlide" Target="../notesSlides/notesSlide22.xml" /><Relationship Id="rId3" Type="http://schemas.openxmlformats.org/officeDocument/2006/relationships/tags" Target="../tags/tag331.xml" /><Relationship Id="rId4" Type="http://schemas.openxmlformats.org/officeDocument/2006/relationships/tags" Target="../tags/tag332.xml" /><Relationship Id="rId5" Type="http://schemas.openxmlformats.org/officeDocument/2006/relationships/tags" Target="../tags/tag333.xml" /><Relationship Id="rId6" Type="http://schemas.openxmlformats.org/officeDocument/2006/relationships/tags" Target="../tags/tag334.xml" /><Relationship Id="rId7" Type="http://schemas.openxmlformats.org/officeDocument/2006/relationships/tags" Target="../tags/tag335.xml" /><Relationship Id="rId8" Type="http://schemas.openxmlformats.org/officeDocument/2006/relationships/tags" Target="../tags/tag336.xml" /><Relationship Id="rId9" Type="http://schemas.openxmlformats.org/officeDocument/2006/relationships/tags" Target="../tags/tag337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3.xml" /><Relationship Id="rId3" Type="http://schemas.openxmlformats.org/officeDocument/2006/relationships/tags" Target="../tags/tag344.xml" /><Relationship Id="rId4" Type="http://schemas.openxmlformats.org/officeDocument/2006/relationships/tags" Target="../tags/tag345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4.xml" /><Relationship Id="rId3" Type="http://schemas.openxmlformats.org/officeDocument/2006/relationships/tags" Target="../tags/tag350.xml" /><Relationship Id="rId4" Type="http://schemas.openxmlformats.org/officeDocument/2006/relationships/tags" Target="../tags/tag351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5.xml" /><Relationship Id="rId3" Type="http://schemas.openxmlformats.org/officeDocument/2006/relationships/tags" Target="../tags/tag356.xml" /><Relationship Id="rId4" Type="http://schemas.openxmlformats.org/officeDocument/2006/relationships/tags" Target="../tags/tag357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6.xml" /><Relationship Id="rId3" Type="http://schemas.openxmlformats.org/officeDocument/2006/relationships/tags" Target="../tags/tag362.xml" /><Relationship Id="rId4" Type="http://schemas.openxmlformats.org/officeDocument/2006/relationships/tags" Target="../tags/tag363.xml" /><Relationship Id="rId5" Type="http://schemas.openxmlformats.org/officeDocument/2006/relationships/tags" Target="../tags/tag364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7.xml" /><Relationship Id="rId3" Type="http://schemas.openxmlformats.org/officeDocument/2006/relationships/tags" Target="../tags/tag369.xml" /><Relationship Id="rId4" Type="http://schemas.openxmlformats.org/officeDocument/2006/relationships/tags" Target="../tags/tag370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8.xml" /><Relationship Id="rId3" Type="http://schemas.openxmlformats.org/officeDocument/2006/relationships/tags" Target="../tags/tag375.xml" /><Relationship Id="rId4" Type="http://schemas.openxmlformats.org/officeDocument/2006/relationships/tags" Target="../tags/tag376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pic>
        <p:nvPicPr>
          <p:cNvPr id="13" name="图片 12" title="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b="100000" l="0" r="100000" t="0">
                        <a14:foregroundMark x1="16602" x2="46289" y1="88962" y2="93377"/>
                        <a14:foregroundMark x1="46484" x2="82520" y1="89404" y2="87417"/>
                        <a14:foregroundMark x1="93457" x2="94629" y1="76159" y2="80132"/>
                        <a14:foregroundMark x1="93066" x2="93555" y1="72848" y2="73951"/>
                        <a14:foregroundMark x1="93066" x2="93066" y1="65563" y2="65563"/>
                        <a14:foregroundMark x1="92480" x2="97656" y1="62031" y2="87196"/>
                        <a14:foregroundMark x1="96387" x2="98926" y1="70640" y2="78587"/>
                        <a14:foregroundMark x1="97559" x2="97168" y1="86976" y2="94923"/>
                        <a14:foregroundMark x1="82910" x2="91797" y1="90066" y2="89845"/>
                        <a14:foregroundMark x1="88184" x2="96777" y1="93598" y2="94260"/>
                        <a14:foregroundMark x1="92773" x2="99219" y1="98013" y2="98455"/>
                        <a14:foregroundMark x1="92676" x2="92676" y1="74834" y2="74834"/>
                        <a14:foregroundMark x1="92578" x2="92578" y1="76159" y2="76159"/>
                        <a14:foregroundMark x1="92188" x2="92188" y1="75717" y2="75717"/>
                        <a14:foregroundMark x1="91797" x2="91797" y1="75717" y2="75717"/>
                        <a14:foregroundMark x1="91602" x2="91602" y1="75717" y2="75717"/>
                        <a14:foregroundMark x1="91211" x2="91211" y1="77042" y2="77042"/>
                        <a14:foregroundMark x1="90430" x2="90430" y1="78366" y2="78366"/>
                        <a14:foregroundMark x1="72754" x2="72754" y1="73731" y2="73731"/>
                        <a14:foregroundMark x1="73340" x2="73340" y1="75717" y2="75717"/>
                        <a14:foregroundMark x1="78613" x2="78613" y1="72185" y2="72185"/>
                        <a14:foregroundMark x1="79395" x2="79395" y1="75717" y2="75717"/>
                        <a14:foregroundMark x1="84375" x2="84375" y1="72406" y2="72406"/>
                        <a14:foregroundMark x1="85547" x2="85547" y1="79912" y2="79912"/>
                        <a14:foregroundMark x1="79492" x2="79492" y1="80795" y2="80795"/>
                        <a14:foregroundMark x1="60840" x2="60840" y1="77263" y2="77263"/>
                        <a14:foregroundMark x1="25488" x2="25488" y1="72185" y2="72185"/>
                        <a14:foregroundMark x1="26563" x2="26563" y1="69095" y2="69095"/>
                        <a14:foregroundMark x1="26855" x2="26758" y1="75938" y2="75938"/>
                        <a14:foregroundMark x1="26855" x2="26855" y1="79029" y2="79029"/>
                        <a14:foregroundMark x1="26953" x2="27051" y1="80353" y2="81015"/>
                        <a14:foregroundMark x1="73535" x2="73828" y1="76821" y2="82119"/>
                        <a14:foregroundMark x1="85449" x2="85645" y1="75055" y2="81236"/>
                        <a14:foregroundMark x1="19043" x2="19043" y1="72848" y2="72848"/>
                        <a14:foregroundMark x1="20898" x2="21484" y1="68874" y2="81678"/>
                        <a14:foregroundMark x1="14258" x2="14258" y1="72185" y2="72185"/>
                        <a14:foregroundMark x1="15527" x2="15820" y1="69316" y2="81678"/>
                        <a14:foregroundMark x1="13965" x2="13965" y1="91170" y2="91170"/>
                        <a14:foregroundMark x1="7227" x2="7227" y1="64680" y2="64680"/>
                        <a14:foregroundMark x1="7715" x2="7715" y1="61810" y2="61810"/>
                        <a14:foregroundMark x1="5078" x2="5078" y1="63797" y2="63797"/>
                        <a14:foregroundMark x1="8008" x2="8008" y1="69316" y2="69316"/>
                        <a14:foregroundMark x1="879" x2="879" y1="71744" y2="71744"/>
                        <a14:foregroundMark x1="13086" x2="13086" y1="77483" y2="77483"/>
                        <a14:foregroundMark x1="12012" x2="15527" y1="91832" y2="93157"/>
                        <a14:backgroundMark x1="18164" x2="39160" y1="20530" y2="27373"/>
                        <a14:backgroundMark x1="2441" x2="43066" y1="13907" y2="55188"/>
                        <a14:backgroundMark x1="40723" x2="79980" y1="5519" y2="35762"/>
                        <a14:backgroundMark x1="7715" x2="7715" y1="79249" y2="79249"/>
                        <a14:backgroundMark x1="10352" x2="10352" y1="78587" y2="78587"/>
                        <a14:backgroundMark x1="12305" x2="12305" y1="75717" y2="75717"/>
                      </a14:backgroundRemoval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2953"/>
            <a:ext cx="12379968" cy="5476685"/>
          </a:xfrm>
          <a:prstGeom prst="rect">
            <a:avLst/>
          </a:prstGeom>
        </p:spPr>
      </p:pic>
      <p:sp>
        <p:nvSpPr>
          <p:cNvPr id="6" name="文本框 5" title=""/>
          <p:cNvSpPr txBox="1"/>
          <p:nvPr>
            <p:custDataLst>
              <p:tags r:id="rId7"/>
            </p:custDataLst>
          </p:nvPr>
        </p:nvSpPr>
        <p:spPr>
          <a:xfrm>
            <a:off x="590843" y="168812"/>
            <a:ext cx="4332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/>
              <a:t>统编版高中历史必修上册：</a:t>
            </a:r>
            <a:endParaRPr lang="zh-CN" altLang="en-US" sz="2800" b="1"/>
          </a:p>
        </p:txBody>
      </p:sp>
      <p:pic>
        <p:nvPicPr>
          <p:cNvPr id="11" name="图片 10" title="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rcRect b="50463"/>
          <a:stretch>
            <a:fillRect/>
          </a:stretch>
        </p:blipFill>
        <p:spPr>
          <a:xfrm>
            <a:off x="6053796" y="914403"/>
            <a:ext cx="6278980" cy="4204674"/>
          </a:xfrm>
          <a:prstGeom prst="rect">
            <a:avLst/>
          </a:prstGeom>
        </p:spPr>
      </p:pic>
      <p:pic>
        <p:nvPicPr>
          <p:cNvPr id="12" name="图片 11" title="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/>
          <a:srcRect l="3390" t="51654" r="2515"/>
          <a:stretch>
            <a:fillRect/>
          </a:stretch>
        </p:blipFill>
        <p:spPr>
          <a:xfrm>
            <a:off x="0" y="914403"/>
            <a:ext cx="6053796" cy="4204674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6" name="文本框 5" title=""/>
          <p:cNvSpPr txBox="1"/>
          <p:nvPr>
            <p:custDataLst>
              <p:tags r:id="rId4"/>
            </p:custDataLst>
          </p:nvPr>
        </p:nvSpPr>
        <p:spPr>
          <a:xfrm>
            <a:off x="897988" y="1574556"/>
            <a:ext cx="10396024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与会代表回忆：听到这句话后，“在场的委员一面流着热泪，一面使劲地拍掌。”</a:t>
            </a:r>
            <a:endParaRPr lang="zh-CN" altLang="en-US" sz="4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6" name="文本框 5" title=""/>
          <p:cNvSpPr txBox="1"/>
          <p:nvPr>
            <p:custDataLst>
              <p:tags r:id="rId4"/>
            </p:custDataLst>
          </p:nvPr>
        </p:nvSpPr>
        <p:spPr>
          <a:xfrm>
            <a:off x="897988" y="787791"/>
            <a:ext cx="10396024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/>
              <a:t>问题一：</a:t>
            </a:r>
            <a:endParaRPr lang="en-US" altLang="zh-CN" sz="4800" b="1"/>
          </a:p>
          <a:p>
            <a:endParaRPr lang="en-US" altLang="zh-CN" sz="4800" b="1"/>
          </a:p>
          <a:p>
            <a:r>
              <a:rPr lang="zh-CN" altLang="en-US" sz="4800" b="1">
                <a:latin typeface="楷体" panose="02010609060101010101" pitchFamily="49" charset="-122"/>
                <a:ea typeface="楷体" panose="02010609060101010101" pitchFamily="49" charset="-122"/>
              </a:rPr>
              <a:t>    “中国人从此站立起来了”这一宣告有何深刻含义？</a:t>
            </a:r>
            <a:endParaRPr lang="zh-CN" altLang="en-US" sz="4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6" name="文本框 5" title=""/>
          <p:cNvSpPr txBox="1"/>
          <p:nvPr>
            <p:custDataLst>
              <p:tags r:id="rId4"/>
            </p:custDataLst>
          </p:nvPr>
        </p:nvSpPr>
        <p:spPr>
          <a:xfrm>
            <a:off x="785693" y="489734"/>
            <a:ext cx="10396024" cy="5877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/>
              <a:t>问题一：</a:t>
            </a:r>
            <a:endParaRPr lang="en-US" altLang="zh-CN" sz="4800" b="1"/>
          </a:p>
          <a:p>
            <a:endParaRPr lang="en-US" altLang="zh-CN" sz="4800" b="1"/>
          </a:p>
          <a:p>
            <a:r>
              <a:rPr lang="zh-CN" altLang="en-US" sz="4800" b="1">
                <a:latin typeface="楷体" panose="02010609060101010101" pitchFamily="49" charset="-122"/>
                <a:ea typeface="楷体" panose="02010609060101010101" pitchFamily="49" charset="-122"/>
              </a:rPr>
              <a:t>    “</a:t>
            </a:r>
            <a:r>
              <a:rPr lang="zh-CN" altLang="en-US" sz="4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中国人</a:t>
            </a:r>
            <a:r>
              <a:rPr lang="zh-CN" altLang="en-US" sz="4800" b="1">
                <a:latin typeface="楷体" panose="02010609060101010101" pitchFamily="49" charset="-122"/>
                <a:ea typeface="楷体" panose="02010609060101010101" pitchFamily="49" charset="-122"/>
              </a:rPr>
              <a:t>从此站立起来了”这一宣告有何深刻含义？</a:t>
            </a:r>
            <a:endParaRPr lang="en-US" altLang="zh-CN" sz="4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4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sz="4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“中国人”，为何不用“中国人民”？</a:t>
            </a:r>
            <a:endParaRPr lang="en-US" altLang="zh-CN" sz="40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“人类”：时间维度的纵向观望，地域维度的横向比较</a:t>
            </a:r>
            <a:endParaRPr lang="en-US" altLang="zh-CN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“民族”：不仅是生物学的概念，更是精神文化的概念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  <p:cond evt="onBegin" delay="0">
                          <p:tn val="10"/>
                        </p:cond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  <p:cond evt="onBegin" delay="0">
                          <p:tn val="14"/>
                        </p:cond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6" name="文本框 5" title=""/>
          <p:cNvSpPr txBox="1"/>
          <p:nvPr>
            <p:custDataLst>
              <p:tags r:id="rId4"/>
            </p:custDataLst>
          </p:nvPr>
        </p:nvSpPr>
        <p:spPr>
          <a:xfrm>
            <a:off x="904240" y="713105"/>
            <a:ext cx="10383520" cy="4799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   “我们欧洲人是文明人，中国人在我们眼中是野蛮人。这就是文明对野蛮所干的事情。”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雨果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就英法联军远征中国给巴特勒上尉的信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>
              <a:lnSpc>
                <a:spcPct val="150000"/>
              </a:lnSpc>
            </a:pP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“中国人”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：毛泽东站在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人类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的高度，从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民族地位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的改变选用“中国人”这个词，宣告中华民族的觉醒。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pic>
        <p:nvPicPr>
          <p:cNvPr id="3" name="图片 2" title="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8" t="10159" r="11579" b="16859"/>
          <a:stretch>
            <a:fillRect/>
          </a:stretch>
        </p:blipFill>
        <p:spPr>
          <a:xfrm>
            <a:off x="393031" y="1820073"/>
            <a:ext cx="11630527" cy="5037927"/>
          </a:xfrm>
          <a:prstGeom prst="rect">
            <a:avLst/>
          </a:prstGeom>
        </p:spPr>
      </p:pic>
      <p:sp>
        <p:nvSpPr>
          <p:cNvPr id="4" name="文本框 3" title=""/>
          <p:cNvSpPr txBox="1"/>
          <p:nvPr>
            <p:custDataLst>
              <p:tags r:id="rId6"/>
            </p:custDataLst>
          </p:nvPr>
        </p:nvSpPr>
        <p:spPr>
          <a:xfrm>
            <a:off x="168443" y="279233"/>
            <a:ext cx="1202355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“站立”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“站”，形声字，即俗语中的“立”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突出了勇敢坚持的姿态，也兼顾演讲情境，语言表达晓畅明晰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  <p:cond evt="onBegin" delay="0">
                          <p:tn val="6"/>
                        </p:cond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  <p:cond evt="onBegin" delay="0">
                          <p:tn val="10"/>
                        </p:cond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4" name="文本框 3" title=""/>
          <p:cNvSpPr txBox="1"/>
          <p:nvPr>
            <p:custDataLst>
              <p:tags r:id="rId4"/>
            </p:custDataLst>
          </p:nvPr>
        </p:nvSpPr>
        <p:spPr>
          <a:xfrm>
            <a:off x="593725" y="280035"/>
            <a:ext cx="11165205" cy="427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“从此”</a:t>
            </a:r>
            <a:endParaRPr lang="en-US" altLang="zh-CN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“诸位代表先生们，我们有一个共同的感觉，这就是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我们的工作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将写在人类的历史上，它将表明：占人类总数四分之一的中国人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从此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站立起来了。”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“此”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：第一届中国人民政治协商会议</a:t>
            </a:r>
            <a:endParaRPr lang="en-US" altLang="zh-CN" sz="3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 title=""/>
          <p:cNvSpPr/>
          <p:nvPr>
            <p:custDataLst>
              <p:tags r:id="rId5"/>
            </p:custDataLst>
          </p:nvPr>
        </p:nvSpPr>
        <p:spPr>
          <a:xfrm>
            <a:off x="593825" y="4904950"/>
            <a:ext cx="111653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>
                <a:latin typeface="楷体" panose="02010609060101010101" pitchFamily="49" charset="-122"/>
                <a:ea typeface="楷体" panose="02010609060101010101" pitchFamily="49" charset="-122"/>
              </a:rPr>
              <a:t>这句掷地有声的话为什么出现在第六段？</a:t>
            </a:r>
            <a:endParaRPr lang="en-US" altLang="zh-CN" sz="36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600">
                <a:latin typeface="楷体" panose="02010609060101010101" pitchFamily="49" charset="-122"/>
                <a:ea typeface="楷体" panose="02010609060101010101" pitchFamily="49" charset="-122"/>
              </a:rPr>
              <a:t>第六段前后分别说了什么？</a:t>
            </a:r>
            <a:endParaRPr lang="zh-CN" altLang="en-US" sz="36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graphicFrame>
        <p:nvGraphicFramePr>
          <p:cNvPr id="2" name="表格 2" title="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2426335" y="270486"/>
          <a:ext cx="7339330" cy="4060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053"/>
                <a:gridCol w="5922010"/>
              </a:tblGrid>
              <a:tr h="37084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360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段落</a:t>
                      </a:r>
                      <a:endParaRPr lang="zh-CN" altLang="en-US" sz="360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360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主要内容</a:t>
                      </a:r>
                      <a:endParaRPr lang="zh-CN" altLang="en-US" sz="360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</a:tr>
              <a:tr h="68400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360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360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360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</a:tr>
              <a:tr h="68400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360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2</a:t>
                      </a:r>
                      <a:endParaRPr lang="zh-CN" altLang="en-US" sz="360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360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</a:tr>
              <a:tr h="68400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360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3</a:t>
                      </a:r>
                      <a:endParaRPr lang="zh-CN" altLang="en-US" sz="360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360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</a:tr>
              <a:tr h="68400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360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4</a:t>
                      </a:r>
                      <a:endParaRPr lang="zh-CN" altLang="en-US" sz="360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360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</a:tr>
              <a:tr h="68400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 altLang="zh-CN" sz="360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5</a:t>
                      </a:r>
                      <a:endParaRPr lang="zh-CN" altLang="en-US" sz="360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360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矩形 5" title=""/>
          <p:cNvSpPr/>
          <p:nvPr>
            <p:custDataLst>
              <p:tags r:id="rId5"/>
            </p:custDataLst>
          </p:nvPr>
        </p:nvSpPr>
        <p:spPr>
          <a:xfrm>
            <a:off x="4651842" y="860911"/>
            <a:ext cx="4297680" cy="38309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3600">
                <a:latin typeface="楷体" panose="02010609060101010101" pitchFamily="49" charset="-122"/>
                <a:ea typeface="楷体" panose="02010609060101010101" pitchFamily="49" charset="-122"/>
              </a:rPr>
              <a:t>宣布</a:t>
            </a:r>
            <a:r>
              <a:rPr lang="zh-CN" altLang="en-US" sz="36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会议</a:t>
            </a:r>
            <a:r>
              <a:rPr lang="zh-CN" altLang="en-US" sz="3600">
                <a:latin typeface="楷体" panose="02010609060101010101" pitchFamily="49" charset="-122"/>
                <a:ea typeface="楷体" panose="02010609060101010101" pitchFamily="49" charset="-122"/>
              </a:rPr>
              <a:t>开幕</a:t>
            </a:r>
            <a:endParaRPr lang="en-US" altLang="zh-CN" sz="36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25000"/>
              </a:lnSpc>
            </a:pPr>
            <a:r>
              <a:rPr lang="zh-CN" altLang="en-US" sz="3600">
                <a:latin typeface="楷体" panose="02010609060101010101" pitchFamily="49" charset="-122"/>
                <a:ea typeface="楷体" panose="02010609060101010101" pitchFamily="49" charset="-122"/>
              </a:rPr>
              <a:t>明确</a:t>
            </a:r>
            <a:r>
              <a:rPr lang="zh-CN" altLang="en-US" sz="36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会议</a:t>
            </a:r>
            <a:r>
              <a:rPr lang="zh-CN" altLang="en-US" sz="3600">
                <a:latin typeface="楷体" panose="02010609060101010101" pitchFamily="49" charset="-122"/>
                <a:ea typeface="楷体" panose="02010609060101010101" pitchFamily="49" charset="-122"/>
              </a:rPr>
              <a:t>性质</a:t>
            </a:r>
            <a:endParaRPr lang="en-US" altLang="zh-CN" sz="36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25000"/>
              </a:lnSpc>
            </a:pPr>
            <a:r>
              <a:rPr lang="zh-CN" altLang="en-US" sz="36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会议</a:t>
            </a:r>
            <a:r>
              <a:rPr lang="zh-CN" altLang="en-US" sz="3600">
                <a:latin typeface="楷体" panose="02010609060101010101" pitchFamily="49" charset="-122"/>
                <a:ea typeface="楷体" panose="02010609060101010101" pitchFamily="49" charset="-122"/>
              </a:rPr>
              <a:t>成功的基础</a:t>
            </a:r>
            <a:endParaRPr lang="en-US" altLang="zh-CN" sz="36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25000"/>
              </a:lnSpc>
            </a:pPr>
            <a:r>
              <a:rPr lang="zh-CN" altLang="en-US" sz="36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会议</a:t>
            </a:r>
            <a:r>
              <a:rPr lang="zh-CN" altLang="en-US" sz="3600">
                <a:latin typeface="楷体" panose="02010609060101010101" pitchFamily="49" charset="-122"/>
                <a:ea typeface="楷体" panose="02010609060101010101" pitchFamily="49" charset="-122"/>
              </a:rPr>
              <a:t>的由来</a:t>
            </a:r>
            <a:endParaRPr lang="en-US" altLang="zh-CN" sz="36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25000"/>
              </a:lnSpc>
            </a:pPr>
            <a:r>
              <a:rPr lang="zh-CN" altLang="en-US" sz="36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会议</a:t>
            </a:r>
            <a:r>
              <a:rPr lang="zh-CN" altLang="en-US" sz="3600">
                <a:latin typeface="楷体" panose="02010609060101010101" pitchFamily="49" charset="-122"/>
                <a:ea typeface="楷体" panose="02010609060101010101" pitchFamily="49" charset="-122"/>
              </a:rPr>
              <a:t>的基础及其职能</a:t>
            </a:r>
            <a:endParaRPr lang="zh-CN" altLang="en-US" sz="36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25000"/>
              </a:lnSpc>
            </a:pPr>
            <a:endParaRPr lang="zh-CN" altLang="en-US"/>
          </a:p>
        </p:txBody>
      </p:sp>
      <p:sp>
        <p:nvSpPr>
          <p:cNvPr id="7" name="文本框 6" title=""/>
          <p:cNvSpPr txBox="1"/>
          <p:nvPr>
            <p:custDataLst>
              <p:tags r:id="rId6"/>
            </p:custDataLst>
          </p:nvPr>
        </p:nvSpPr>
        <p:spPr>
          <a:xfrm>
            <a:off x="352927" y="4783713"/>
            <a:ext cx="118390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前五段：紧扣政治协商会议展开，契合情境的需要。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   使得“中国人从此站立起来”这句宣言在前文的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逻辑自洽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中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根植入心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pic>
        <p:nvPicPr>
          <p:cNvPr id="3" name="图片 2" title="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05" t="13010" r="19605" b="13152"/>
          <a:stretch>
            <a:fillRect/>
          </a:stretch>
        </p:blipFill>
        <p:spPr>
          <a:xfrm>
            <a:off x="641684" y="1270092"/>
            <a:ext cx="11197390" cy="5587908"/>
          </a:xfrm>
          <a:prstGeom prst="rect">
            <a:avLst/>
          </a:prstGeom>
        </p:spPr>
      </p:pic>
      <p:sp>
        <p:nvSpPr>
          <p:cNvPr id="5" name="文本框 4" title=""/>
          <p:cNvSpPr txBox="1"/>
          <p:nvPr>
            <p:custDataLst>
              <p:tags r:id="rId6"/>
            </p:custDataLst>
          </p:nvPr>
        </p:nvSpPr>
        <p:spPr>
          <a:xfrm>
            <a:off x="1219200" y="433137"/>
            <a:ext cx="7411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快速阅读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7~11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段，完成下面内容的排序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pic>
        <p:nvPicPr>
          <p:cNvPr id="4" name="图片 3" title="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79" t="12154" r="23947" b="17429"/>
          <a:stretch>
            <a:fillRect/>
          </a:stretch>
        </p:blipFill>
        <p:spPr>
          <a:xfrm>
            <a:off x="694713" y="477453"/>
            <a:ext cx="10802574" cy="590317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4"/>
            </p:custDataLst>
          </p:nvPr>
        </p:nvSpPr>
        <p:spPr>
          <a:xfrm>
            <a:off x="641684" y="1536174"/>
            <a:ext cx="11213432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40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“中国人从此站立起来了”</a:t>
            </a:r>
            <a:r>
              <a:rPr lang="zh-CN" altLang="en-US" sz="4000">
                <a:latin typeface="楷体" panose="02010609060101010101" pitchFamily="49" charset="-122"/>
                <a:ea typeface="楷体" panose="02010609060101010101" pitchFamily="49" charset="-122"/>
              </a:rPr>
              <a:t>这句宣言，是中国人民一路跋涉而来的成果，也是展望未来的前提。</a:t>
            </a:r>
            <a:endParaRPr lang="en-US" altLang="zh-CN" sz="40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40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4000">
                <a:latin typeface="楷体" panose="02010609060101010101" pitchFamily="49" charset="-122"/>
                <a:ea typeface="楷体" panose="02010609060101010101" pitchFamily="49" charset="-122"/>
              </a:rPr>
              <a:t>置于第六段：</a:t>
            </a:r>
            <a:endParaRPr lang="en-US" altLang="zh-CN" sz="40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400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40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历史转折意义的体现；</a:t>
            </a:r>
            <a:r>
              <a:rPr lang="zh-CN" altLang="en-US" sz="40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行文思路的需要</a:t>
            </a:r>
            <a:endParaRPr lang="zh-CN" altLang="en-US" sz="40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  <p:cond evt="onBegin" delay="0">
                          <p:tn val="6"/>
                        </p:cond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6" name="文本框 5" title=""/>
          <p:cNvSpPr txBox="1"/>
          <p:nvPr>
            <p:custDataLst>
              <p:tags r:id="rId4"/>
            </p:custDataLst>
          </p:nvPr>
        </p:nvSpPr>
        <p:spPr>
          <a:xfrm>
            <a:off x="897988" y="787791"/>
            <a:ext cx="10396024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/>
              <a:t>问题一：</a:t>
            </a:r>
            <a:endParaRPr lang="en-US" altLang="zh-CN" sz="4800" b="1"/>
          </a:p>
          <a:p>
            <a:endParaRPr lang="en-US" altLang="zh-CN" sz="4800" b="1"/>
          </a:p>
          <a:p>
            <a:r>
              <a:rPr lang="zh-CN" altLang="en-US" sz="4800" b="1">
                <a:latin typeface="楷体" panose="02010609060101010101" pitchFamily="49" charset="-122"/>
                <a:ea typeface="楷体" panose="02010609060101010101" pitchFamily="49" charset="-122"/>
              </a:rPr>
              <a:t>    “中国人从此站立起来了”这一宣告有何深刻含义？</a:t>
            </a:r>
            <a:endParaRPr lang="zh-CN" altLang="en-US" sz="4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5" name="文本框 4" title=""/>
          <p:cNvSpPr txBox="1"/>
          <p:nvPr>
            <p:custDataLst>
              <p:tags r:id="rId4"/>
            </p:custDataLst>
          </p:nvPr>
        </p:nvSpPr>
        <p:spPr>
          <a:xfrm>
            <a:off x="594995" y="0"/>
            <a:ext cx="11002010" cy="6508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“中国人从此站立起来了”</a:t>
            </a:r>
            <a:endParaRPr lang="en-US" altLang="zh-CN" sz="5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800">
                <a:noFill/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3200">
              <a:noFill/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   这句话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站在</a:t>
            </a:r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中华民族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的立场，把握历史转折的伟大时刻，</a:t>
            </a:r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回顾过往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，印证了新民主主义革命胜利的历史必然性</a:t>
            </a:r>
            <a:r>
              <a:rPr lang="en-US" altLang="zh-CN" sz="3600" b="1">
                <a:latin typeface="楷体" panose="02010609060101010101" pitchFamily="49" charset="-122"/>
                <a:ea typeface="楷体" panose="02010609060101010101" pitchFamily="49" charset="-122"/>
              </a:rPr>
              <a:t>;</a:t>
            </a:r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展望未来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，宣告了中华民族从此将开启新的航程。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3600" b="1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这句话既体现了毛泽东同志</a:t>
            </a:r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对历史的深刻洞见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，也包含着</a:t>
            </a:r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对新中国建设的期待和规划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。它激励着每一个中国人</a:t>
            </a:r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以空前英勇的姿态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站</a:t>
            </a:r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立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起来，开创新的时代。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4"/>
            </p:custDataLst>
          </p:nvPr>
        </p:nvSpPr>
        <p:spPr>
          <a:xfrm>
            <a:off x="497305" y="697047"/>
            <a:ext cx="11470106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>
                <a:latin typeface="黑体" panose="02010609060101010101" pitchFamily="49" charset="-122"/>
                <a:ea typeface="黑体" panose="02010609060101010101" pitchFamily="49" charset="-122"/>
              </a:rPr>
              <a:t>问题二：</a:t>
            </a:r>
            <a:endParaRPr lang="en-US" altLang="zh-CN" sz="54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40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这篇演讲词铿锵有力的表达效果是如何形成的？</a:t>
            </a:r>
            <a:endParaRPr lang="en-US" altLang="zh-CN" sz="40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40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提示</a:t>
            </a:r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</a:rPr>
              <a:t>：文中运用了较多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表示强调的词语</a:t>
            </a:r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判断句</a:t>
            </a:r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</a:rPr>
              <a:t>来加强语气。</a:t>
            </a:r>
            <a:endParaRPr lang="en-US" altLang="zh-CN" sz="32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32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4000" b="1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请圈画出表示强调的词语，朗读整句，体会词语的表达效果</a:t>
            </a:r>
            <a:endParaRPr lang="zh-CN" altLang="en-US" sz="4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graphicFrame>
        <p:nvGraphicFramePr>
          <p:cNvPr id="4" name="表格 4" title="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0" y="0"/>
          <a:ext cx="12336378" cy="602355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662038"/>
                <a:gridCol w="3362907"/>
                <a:gridCol w="3311433"/>
              </a:tblGrid>
              <a:tr h="472466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800"/>
                        <a:t>例句</a:t>
                      </a:r>
                      <a:endParaRPr lang="zh-CN" altLang="en-US" sz="280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800"/>
                        <a:t>圈划的词</a:t>
                      </a:r>
                      <a:endParaRPr lang="zh-CN" altLang="en-US" sz="2800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800"/>
                        <a:t>词语特点</a:t>
                      </a:r>
                      <a:endParaRPr lang="zh-CN" altLang="en-US" sz="2800"/>
                    </a:p>
                  </a:txBody>
                  <a:tcPr/>
                </a:tc>
              </a:tr>
              <a:tr h="1750902">
                <a:tc>
                  <a:txBody>
                    <a:bodyPr vert="horz" wrap="square"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zh-CN" altLang="en-US" sz="240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我们的会议包括六百多位代表，代表着全中国所有的</a:t>
                      </a:r>
                      <a:r>
                        <a:rPr lang="en-US" altLang="zh-CN" sz="240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.....</a:t>
                      </a:r>
                      <a:endParaRPr lang="en-US" altLang="zh-CN" sz="240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zh-CN" altLang="en-US" sz="240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和帝国主义的走狗蒋介石国民党及其帮凶们一道，是不能解决任何有利于人民的任务的。</a:t>
                      </a:r>
                      <a:endParaRPr lang="zh-CN" altLang="en-US" sz="240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417397">
                <a:tc>
                  <a:txBody>
                    <a:bodyPr vert="horz" wrap="square"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zh-CN" altLang="en-US" sz="240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现在的中国人民政治协商会议是在完全新的基础之上召开的。</a:t>
                      </a:r>
                      <a:endParaRPr lang="en-US" altLang="zh-CN" sz="240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zh-CN" altLang="en-US" sz="240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中国人民已经具有战胜困难的极其丰富的经验。</a:t>
                      </a:r>
                      <a:endParaRPr lang="zh-CN" altLang="en-US" sz="240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083892">
                <a:tc>
                  <a:txBody>
                    <a:bodyPr vert="horz" wrap="square"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zh-CN" altLang="en-US" sz="240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我们的先人以不屈不挠的斗争反对内外压迫者，从来没有停止过。</a:t>
                      </a:r>
                      <a:endParaRPr lang="en-US" altLang="zh-CN" sz="240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zh-CN" altLang="en-US" sz="240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他们将每日每时企图在中国复辟。</a:t>
                      </a:r>
                      <a:endParaRPr lang="zh-CN" altLang="en-US" sz="240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841955">
                <a:tc>
                  <a:txBody>
                    <a:bodyPr vert="horz" wrap="square"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zh-CN" altLang="en-US" sz="240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我们务必不要松懈自己的警惕性。</a:t>
                      </a:r>
                      <a:endParaRPr lang="en-US" altLang="zh-CN" sz="240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zh-CN" altLang="en-US" sz="240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我们必须牢牢地掌握这个武器。</a:t>
                      </a:r>
                      <a:endParaRPr lang="zh-CN" altLang="en-US" sz="240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文本框 5" title=""/>
          <p:cNvSpPr txBox="1"/>
          <p:nvPr>
            <p:custDataLst>
              <p:tags r:id="rId5"/>
            </p:custDataLst>
          </p:nvPr>
        </p:nvSpPr>
        <p:spPr>
          <a:xfrm>
            <a:off x="6362444" y="877123"/>
            <a:ext cx="19478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solidFill>
                  <a:srgbClr val="FF0000"/>
                </a:solidFill>
              </a:rPr>
              <a:t>“全中国”</a:t>
            </a:r>
            <a:endParaRPr lang="en-US" altLang="zh-CN" sz="2400">
              <a:solidFill>
                <a:srgbClr val="FF0000"/>
              </a:solidFill>
            </a:endParaRPr>
          </a:p>
          <a:p>
            <a:pPr algn="ctr"/>
            <a:r>
              <a:rPr lang="zh-CN" altLang="en-US" sz="2400">
                <a:solidFill>
                  <a:srgbClr val="FF0000"/>
                </a:solidFill>
              </a:rPr>
              <a:t>“所有的”</a:t>
            </a:r>
            <a:endParaRPr lang="en-US" altLang="zh-CN" sz="2400">
              <a:solidFill>
                <a:srgbClr val="FF0000"/>
              </a:solidFill>
            </a:endParaRPr>
          </a:p>
          <a:p>
            <a:pPr algn="ctr"/>
            <a:r>
              <a:rPr lang="zh-CN" altLang="en-US" sz="2400">
                <a:solidFill>
                  <a:srgbClr val="FF0000"/>
                </a:solidFill>
              </a:rPr>
              <a:t>“任何”</a:t>
            </a:r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7" name="文本框 6" title=""/>
          <p:cNvSpPr txBox="1"/>
          <p:nvPr>
            <p:custDataLst>
              <p:tags r:id="rId6"/>
            </p:custDataLst>
          </p:nvPr>
        </p:nvSpPr>
        <p:spPr>
          <a:xfrm>
            <a:off x="6550719" y="2723735"/>
            <a:ext cx="15881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solidFill>
                  <a:srgbClr val="FF0000"/>
                </a:solidFill>
              </a:rPr>
              <a:t>“完全”</a:t>
            </a:r>
            <a:endParaRPr lang="en-US" altLang="zh-CN" sz="2400">
              <a:solidFill>
                <a:srgbClr val="FF0000"/>
              </a:solidFill>
            </a:endParaRPr>
          </a:p>
          <a:p>
            <a:pPr algn="ctr"/>
            <a:r>
              <a:rPr lang="zh-CN" altLang="en-US" sz="2400">
                <a:solidFill>
                  <a:srgbClr val="FF0000"/>
                </a:solidFill>
              </a:rPr>
              <a:t>“极其”</a:t>
            </a:r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8" name="文本框 7" title=""/>
          <p:cNvSpPr txBox="1"/>
          <p:nvPr>
            <p:custDataLst>
              <p:tags r:id="rId7"/>
            </p:custDataLst>
          </p:nvPr>
        </p:nvSpPr>
        <p:spPr>
          <a:xfrm>
            <a:off x="6362444" y="4201015"/>
            <a:ext cx="20727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solidFill>
                  <a:srgbClr val="FF0000"/>
                </a:solidFill>
              </a:rPr>
              <a:t>“从来”</a:t>
            </a:r>
            <a:endParaRPr lang="en-US" altLang="zh-CN" sz="2400">
              <a:solidFill>
                <a:srgbClr val="FF0000"/>
              </a:solidFill>
            </a:endParaRPr>
          </a:p>
          <a:p>
            <a:pPr algn="ctr"/>
            <a:r>
              <a:rPr lang="zh-CN" altLang="en-US" sz="2400">
                <a:solidFill>
                  <a:srgbClr val="FF0000"/>
                </a:solidFill>
              </a:rPr>
              <a:t>“每日每时”</a:t>
            </a:r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9" name="文本框 8" title=""/>
          <p:cNvSpPr txBox="1"/>
          <p:nvPr>
            <p:custDataLst>
              <p:tags r:id="rId8"/>
            </p:custDataLst>
          </p:nvPr>
        </p:nvSpPr>
        <p:spPr>
          <a:xfrm>
            <a:off x="6533804" y="5228926"/>
            <a:ext cx="16050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solidFill>
                  <a:srgbClr val="FF0000"/>
                </a:solidFill>
              </a:rPr>
              <a:t>“务必”</a:t>
            </a:r>
            <a:endParaRPr lang="en-US" altLang="zh-CN" sz="2400">
              <a:solidFill>
                <a:srgbClr val="FF0000"/>
              </a:solidFill>
            </a:endParaRPr>
          </a:p>
          <a:p>
            <a:pPr algn="ctr"/>
            <a:r>
              <a:rPr lang="zh-CN" altLang="en-US" sz="2400">
                <a:solidFill>
                  <a:srgbClr val="FF0000"/>
                </a:solidFill>
              </a:rPr>
              <a:t>“必须”</a:t>
            </a:r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10" name="文本框 9" title=""/>
          <p:cNvSpPr txBox="1"/>
          <p:nvPr>
            <p:custDataLst>
              <p:tags r:id="rId9"/>
            </p:custDataLst>
          </p:nvPr>
        </p:nvSpPr>
        <p:spPr>
          <a:xfrm>
            <a:off x="9204156" y="758455"/>
            <a:ext cx="30961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/>
              <a:t>副词</a:t>
            </a:r>
            <a:endParaRPr lang="en-US" altLang="zh-CN" sz="2400" b="1"/>
          </a:p>
          <a:p>
            <a:pPr algn="ctr"/>
            <a:r>
              <a:rPr lang="zh-CN" altLang="en-US" sz="2400" b="1"/>
              <a:t>表示范围</a:t>
            </a:r>
            <a:endParaRPr lang="en-US" altLang="zh-CN" sz="2400" b="1"/>
          </a:p>
          <a:p>
            <a:pPr algn="ctr"/>
            <a:r>
              <a:rPr lang="zh-CN" altLang="en-US" sz="2400" b="1"/>
              <a:t>覆盖面呈两极状态</a:t>
            </a:r>
            <a:endParaRPr lang="zh-CN" altLang="en-US" sz="2400" b="1"/>
          </a:p>
        </p:txBody>
      </p:sp>
      <p:sp>
        <p:nvSpPr>
          <p:cNvPr id="11" name="文本框 10" title=""/>
          <p:cNvSpPr txBox="1"/>
          <p:nvPr>
            <p:custDataLst>
              <p:tags r:id="rId10"/>
            </p:custDataLst>
          </p:nvPr>
        </p:nvSpPr>
        <p:spPr>
          <a:xfrm>
            <a:off x="9111914" y="2589861"/>
            <a:ext cx="3224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/>
              <a:t>副词</a:t>
            </a:r>
            <a:endParaRPr lang="en-US" altLang="zh-CN" sz="2400" b="1"/>
          </a:p>
          <a:p>
            <a:pPr algn="ctr"/>
            <a:r>
              <a:rPr lang="zh-CN" altLang="en-US" sz="2400" b="1"/>
              <a:t>表示程度</a:t>
            </a:r>
            <a:endParaRPr lang="en-US" altLang="zh-CN" sz="2400" b="1"/>
          </a:p>
          <a:p>
            <a:pPr algn="ctr"/>
            <a:r>
              <a:rPr lang="zh-CN" altLang="en-US" sz="2400" b="1"/>
              <a:t>高程度甚至最高级</a:t>
            </a:r>
            <a:endParaRPr lang="zh-CN" altLang="en-US" sz="2400" b="1"/>
          </a:p>
        </p:txBody>
      </p:sp>
      <p:sp>
        <p:nvSpPr>
          <p:cNvPr id="12" name="文本框 11" title=""/>
          <p:cNvSpPr txBox="1"/>
          <p:nvPr>
            <p:custDataLst>
              <p:tags r:id="rId11"/>
            </p:custDataLst>
          </p:nvPr>
        </p:nvSpPr>
        <p:spPr>
          <a:xfrm>
            <a:off x="9139987" y="4016348"/>
            <a:ext cx="3224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/>
              <a:t>副词</a:t>
            </a:r>
            <a:endParaRPr lang="en-US" altLang="zh-CN" sz="2400" b="1"/>
          </a:p>
          <a:p>
            <a:pPr algn="ctr"/>
            <a:r>
              <a:rPr lang="zh-CN" altLang="en-US" sz="2400" b="1"/>
              <a:t>表示时间</a:t>
            </a:r>
            <a:endParaRPr lang="en-US" altLang="zh-CN" sz="2400" b="1"/>
          </a:p>
          <a:p>
            <a:pPr algn="ctr"/>
            <a:r>
              <a:rPr lang="zh-CN" altLang="en-US" sz="2400" b="1"/>
              <a:t>铺满整个时间轴线</a:t>
            </a:r>
            <a:endParaRPr lang="zh-CN" altLang="en-US" sz="2400" b="1"/>
          </a:p>
        </p:txBody>
      </p:sp>
      <p:sp>
        <p:nvSpPr>
          <p:cNvPr id="13" name="文本框 12" title=""/>
          <p:cNvSpPr txBox="1"/>
          <p:nvPr>
            <p:custDataLst>
              <p:tags r:id="rId12"/>
            </p:custDataLst>
          </p:nvPr>
        </p:nvSpPr>
        <p:spPr>
          <a:xfrm>
            <a:off x="9561092" y="5211207"/>
            <a:ext cx="23822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/>
              <a:t>副词</a:t>
            </a:r>
            <a:endParaRPr lang="en-US" altLang="zh-CN" sz="2400" b="1"/>
          </a:p>
          <a:p>
            <a:pPr algn="ctr"/>
            <a:r>
              <a:rPr lang="zh-CN" altLang="en-US" sz="2400" b="1"/>
              <a:t>表示肯定、强调</a:t>
            </a:r>
            <a:endParaRPr lang="zh-CN" altLang="en-US" sz="24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矩形 1" title=""/>
          <p:cNvSpPr/>
          <p:nvPr>
            <p:custDataLst>
              <p:tags r:id="rId4"/>
            </p:custDataLst>
          </p:nvPr>
        </p:nvSpPr>
        <p:spPr>
          <a:xfrm>
            <a:off x="593556" y="438563"/>
            <a:ext cx="11598443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读一读，感受下列句子的语气特点</a:t>
            </a:r>
            <a:endParaRPr lang="en-US" altLang="zh-CN" sz="4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36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我们现在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这样做了。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>
                <a:solidFill>
                  <a:schemeClr val="accent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（“是”表示强调语气）</a:t>
            </a:r>
            <a:endParaRPr lang="en-US" altLang="zh-CN" sz="2800" b="1">
              <a:solidFill>
                <a:schemeClr val="accent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我们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已经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站起来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了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>
                <a:solidFill>
                  <a:schemeClr val="accent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（“已经”和“了”不仅表动作的完成，也表肯定语气）</a:t>
            </a:r>
            <a:endParaRPr lang="en-US" altLang="zh-CN" sz="2800" b="1">
              <a:solidFill>
                <a:schemeClr val="accent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这种全国人民大团结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之所以能够成功，是因为我们战胜了美国帝国主义所援助的国民党反动政府。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>
                <a:solidFill>
                  <a:schemeClr val="accent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（代词与其所指同时出现，强调意味明显）</a:t>
            </a:r>
            <a:endParaRPr lang="en-US" altLang="zh-CN" sz="2800" b="1">
              <a:solidFill>
                <a:schemeClr val="accent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这是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必然的，毫无疑义的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，我们务必不要松懈自己的警惕性。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>
                <a:solidFill>
                  <a:schemeClr val="accent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（同类型词语叠加，强调语气）</a:t>
            </a:r>
            <a:endParaRPr lang="en-US" altLang="zh-CN" sz="2800" b="1">
              <a:solidFill>
                <a:schemeClr val="accent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zh-CN" altLang="en-US" sz="32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  <p:cond evt="onBegin" delay="0">
                          <p:tn val="14"/>
                        </p:cond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  <p:cond evt="onBegin" delay="0">
                          <p:tn val="18"/>
                        </p:cond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  <p:cond evt="onBegin" delay="0">
                          <p:tn val="22"/>
                        </p:cond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  <p:cond evt="onBegin" delay="0">
                          <p:tn val="26"/>
                        </p:cond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矩形 1" title=""/>
          <p:cNvSpPr/>
          <p:nvPr>
            <p:custDataLst>
              <p:tags r:id="rId4"/>
            </p:custDataLst>
          </p:nvPr>
        </p:nvSpPr>
        <p:spPr>
          <a:xfrm>
            <a:off x="994611" y="1535304"/>
            <a:ext cx="1047549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</a:rPr>
              <a:t>我们的会议包括六百多位代表，代表着全中国所有的民主党派○人民团体○人民解放军○各地区○各民族和国外华侨。</a:t>
            </a:r>
            <a:endParaRPr lang="en-US" altLang="zh-CN" sz="32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</a:rPr>
              <a:t>现在，数百万人民解放军的野战军已经打到接近台湾○广东○广西○贵州○四川和新疆的地区去了，中国人民的大多数已经获得了解放。</a:t>
            </a:r>
            <a:endParaRPr lang="zh-CN" altLang="en-US" sz="32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 title=""/>
          <p:cNvSpPr/>
          <p:nvPr>
            <p:custDataLst>
              <p:tags r:id="rId5"/>
            </p:custDataLst>
          </p:nvPr>
        </p:nvSpPr>
        <p:spPr>
          <a:xfrm>
            <a:off x="765695" y="420923"/>
            <a:ext cx="58448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填一填，在圆圈里加标点</a:t>
            </a:r>
            <a:endParaRPr lang="zh-CN" altLang="en-US" sz="4000"/>
          </a:p>
        </p:txBody>
      </p:sp>
      <p:sp>
        <p:nvSpPr>
          <p:cNvPr id="4" name="文本框 3" title=""/>
          <p:cNvSpPr txBox="1"/>
          <p:nvPr>
            <p:custDataLst>
              <p:tags r:id="rId6"/>
            </p:custDataLst>
          </p:nvPr>
        </p:nvSpPr>
        <p:spPr>
          <a:xfrm>
            <a:off x="765695" y="4988787"/>
            <a:ext cx="10788315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accent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逗号比顿号之间的间隔大，朗读时注意停顿的延长。</a:t>
            </a:r>
            <a:endParaRPr lang="en-US" altLang="zh-CN" sz="2800" b="1">
              <a:solidFill>
                <a:schemeClr val="accent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 b="1">
                <a:solidFill>
                  <a:schemeClr val="accent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800" b="1">
                <a:solidFill>
                  <a:schemeClr val="accent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通过停顿，表示对与会代表的尊重与肯定；强调解放军的战果，对其英勇表现的赞美。</a:t>
            </a:r>
            <a:endParaRPr lang="zh-CN" altLang="en-US" sz="2800" b="1">
              <a:solidFill>
                <a:schemeClr val="accent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4" name="矩形 3" title=""/>
          <p:cNvSpPr/>
          <p:nvPr>
            <p:custDataLst>
              <p:tags r:id="rId4"/>
            </p:custDataLst>
          </p:nvPr>
        </p:nvSpPr>
        <p:spPr>
          <a:xfrm>
            <a:off x="705853" y="593105"/>
            <a:ext cx="1079633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辨一辨，区分判断句与叙述句</a:t>
            </a:r>
            <a:endParaRPr lang="en-US" altLang="zh-CN" sz="4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32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</a:rPr>
              <a:t>古之学者必有师。</a:t>
            </a:r>
            <a:endParaRPr lang="en-US" altLang="zh-CN" sz="32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</a:rPr>
              <a:t>师者，所以传道受业解惑也。</a:t>
            </a:r>
            <a:endParaRPr lang="en-US" altLang="zh-CN" sz="32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</a:rPr>
              <a:t>中国人从来就是一个伟大的勇敢的勤劳的民族，只是在近代是落伍了。</a:t>
            </a:r>
            <a:endParaRPr lang="en-US" altLang="zh-CN" sz="32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 title=""/>
          <p:cNvSpPr/>
          <p:nvPr>
            <p:custDataLst>
              <p:tags r:id="rId5"/>
            </p:custDataLst>
          </p:nvPr>
        </p:nvSpPr>
        <p:spPr>
          <a:xfrm>
            <a:off x="1106905" y="4170492"/>
            <a:ext cx="10202780" cy="1383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sz="2800" b="1">
                <a:solidFill>
                  <a:schemeClr val="accent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判断句：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说明某事物是什么或不是什么。（判断句偏于主观，是个体对事物的认识；叙述句偏于客观，是对事实的描述。）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>
                <a:solidFill>
                  <a:schemeClr val="accent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效果：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个体的判断发前人所未言，可能有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发聋振聩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的效果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4" name="矩形 3" title=""/>
          <p:cNvSpPr/>
          <p:nvPr>
            <p:custDataLst>
              <p:tags r:id="rId4"/>
            </p:custDataLst>
          </p:nvPr>
        </p:nvSpPr>
        <p:spPr>
          <a:xfrm>
            <a:off x="705853" y="593105"/>
            <a:ext cx="107963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辨一辨，区分判断句与叙述句</a:t>
            </a:r>
            <a:endParaRPr lang="en-US" altLang="zh-CN" sz="4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32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</a:rPr>
              <a:t>古之学者必有师。</a:t>
            </a:r>
            <a:endParaRPr lang="en-US" altLang="zh-CN" sz="32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</a:rPr>
              <a:t>师者，所以传道受业解惑也。</a:t>
            </a:r>
            <a:endParaRPr lang="en-US" altLang="zh-CN" sz="32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</a:rPr>
              <a:t>中国人从来就是一个伟大的勇敢的勤劳的民族，只是在近代是落伍了。</a:t>
            </a:r>
            <a:endParaRPr lang="en-US" altLang="zh-CN" sz="32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32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</a:rPr>
              <a:t>我们的会议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</a:t>
            </a:r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</a:rPr>
              <a:t>一个全国人民大团结的会议。</a:t>
            </a:r>
            <a:endParaRPr lang="en-US" altLang="zh-CN" sz="32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</a:rPr>
              <a:t>那次会议的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唯一收获是</a:t>
            </a:r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</a:rPr>
              <a:t>给了人民以深刻的教育。</a:t>
            </a:r>
            <a:endParaRPr lang="en-US" altLang="zh-CN" sz="32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</a:rPr>
              <a:t>我们的民族将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再也不是</a:t>
            </a:r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</a:rPr>
              <a:t>一个被人侮辱的民族了。</a:t>
            </a:r>
            <a:endParaRPr lang="en-US" altLang="zh-CN" sz="32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zh-CN" altLang="en-US" sz="32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矩形 1" title=""/>
          <p:cNvSpPr/>
          <p:nvPr>
            <p:custDataLst>
              <p:tags r:id="rId4"/>
            </p:custDataLst>
          </p:nvPr>
        </p:nvSpPr>
        <p:spPr>
          <a:xfrm>
            <a:off x="705853" y="1940640"/>
            <a:ext cx="1114926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    语言形式是否有效，关键在于它</a:t>
            </a:r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是否契合所承载的内容和思想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。“铿锵有力”也并不仅仅在于声调的响亮，节奏的鲜明，甚至情感的激昂，而是要</a:t>
            </a:r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说服人、感染人、打动人。</a:t>
            </a:r>
            <a:endParaRPr lang="zh-CN" altLang="en-US" sz="36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Picture 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>
            <a:off x="10388600" y="116205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graphicFrame>
        <p:nvGraphicFramePr>
          <p:cNvPr id="2" name="表格 3" title="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843814" y="665201"/>
          <a:ext cx="10504372" cy="47244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098627"/>
                <a:gridCol w="4405745"/>
              </a:tblGrid>
              <a:tr h="51816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全国规模的经济建设工作</a:t>
                      </a:r>
                      <a:endParaRPr lang="zh-CN" altLang="en-US" sz="28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800" b="1">
                        <a:solidFill>
                          <a:srgbClr val="FF000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四万万七千五百万的人口</a:t>
                      </a:r>
                      <a:endParaRPr lang="en-US" altLang="zh-CN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algn="ctr"/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九百六十万平方公里的国土</a:t>
                      </a:r>
                      <a:endParaRPr lang="zh-CN" altLang="en-US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有的，很多的</a:t>
                      </a:r>
                      <a:endParaRPr lang="zh-CN" altLang="en-US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英勇奋斗</a:t>
                      </a:r>
                      <a:endParaRPr lang="en-US" altLang="zh-CN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algn="ctr"/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战胜困难的极其丰富的经验</a:t>
                      </a:r>
                      <a:endParaRPr lang="en-US" altLang="zh-CN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algn="ctr"/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（渡过长期的极端艰难的岁月</a:t>
                      </a:r>
                      <a:endParaRPr lang="en-US" altLang="zh-CN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algn="ctr"/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战胜了强大的内外反动派）</a:t>
                      </a:r>
                      <a:endParaRPr lang="zh-CN" altLang="en-US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保持艰苦奋斗的作风、团结一致</a:t>
                      </a:r>
                      <a:endParaRPr lang="en-US" altLang="zh-CN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algn="ctr"/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坚持人民民主专政、团结国际友人</a:t>
                      </a:r>
                      <a:endParaRPr lang="zh-CN" altLang="en-US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箭头: 下 3" title=""/>
          <p:cNvSpPr/>
          <p:nvPr>
            <p:custDataLst>
              <p:tags r:id="rId5"/>
            </p:custDataLst>
          </p:nvPr>
        </p:nvSpPr>
        <p:spPr>
          <a:xfrm>
            <a:off x="3491345" y="5569527"/>
            <a:ext cx="681644" cy="482138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 title=""/>
          <p:cNvSpPr txBox="1"/>
          <p:nvPr>
            <p:custDataLst>
              <p:tags r:id="rId6"/>
            </p:custDataLst>
          </p:nvPr>
        </p:nvSpPr>
        <p:spPr>
          <a:xfrm>
            <a:off x="2277687" y="6068290"/>
            <a:ext cx="310896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200"/>
              <a:t>经济战线的胜利</a:t>
            </a:r>
            <a:endParaRPr lang="zh-CN" altLang="en-US" sz="3200"/>
          </a:p>
        </p:txBody>
      </p:sp>
      <p:sp>
        <p:nvSpPr>
          <p:cNvPr id="3" name="矩形 2" title=""/>
          <p:cNvSpPr/>
          <p:nvPr>
            <p:custDataLst>
              <p:tags r:id="rId7"/>
            </p:custDataLst>
          </p:nvPr>
        </p:nvSpPr>
        <p:spPr>
          <a:xfrm>
            <a:off x="8182059" y="1407633"/>
            <a:ext cx="19880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极好的条件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 title=""/>
          <p:cNvSpPr/>
          <p:nvPr>
            <p:custDataLst>
              <p:tags r:id="rId8"/>
            </p:custDataLst>
          </p:nvPr>
        </p:nvSpPr>
        <p:spPr>
          <a:xfrm>
            <a:off x="8723074" y="2146297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困难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 title=""/>
          <p:cNvSpPr/>
          <p:nvPr>
            <p:custDataLst>
              <p:tags r:id="rId9"/>
            </p:custDataLst>
          </p:nvPr>
        </p:nvSpPr>
        <p:spPr>
          <a:xfrm>
            <a:off x="7909552" y="3321278"/>
            <a:ext cx="27093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为何能克服困难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 title=""/>
          <p:cNvSpPr/>
          <p:nvPr>
            <p:custDataLst>
              <p:tags r:id="rId10"/>
            </p:custDataLst>
          </p:nvPr>
        </p:nvSpPr>
        <p:spPr>
          <a:xfrm>
            <a:off x="8089889" y="4650937"/>
            <a:ext cx="23487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如何克服困难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 title=""/>
          <p:cNvSpPr/>
          <p:nvPr>
            <p:custDataLst>
              <p:tags r:id="rId11"/>
            </p:custDataLst>
          </p:nvPr>
        </p:nvSpPr>
        <p:spPr>
          <a:xfrm>
            <a:off x="8728407" y="669128"/>
            <a:ext cx="89535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任务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矩形 1" title=""/>
          <p:cNvSpPr/>
          <p:nvPr>
            <p:custDataLst>
              <p:tags r:id="rId4"/>
            </p:custDataLst>
          </p:nvPr>
        </p:nvSpPr>
        <p:spPr>
          <a:xfrm>
            <a:off x="705853" y="1940640"/>
            <a:ext cx="11149263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4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除了段落内部逻辑有力度，段落与段落之间也存在着十分严密的逻辑关系。</a:t>
            </a:r>
            <a:endParaRPr lang="zh-CN" altLang="en-US" sz="40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矩形 1" title=""/>
          <p:cNvSpPr/>
          <p:nvPr>
            <p:custDataLst>
              <p:tags r:id="rId4"/>
            </p:custDataLst>
          </p:nvPr>
        </p:nvSpPr>
        <p:spPr>
          <a:xfrm>
            <a:off x="623570" y="713105"/>
            <a:ext cx="11046460" cy="5015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4000">
                <a:latin typeface="楷体" panose="02010609060101010101" pitchFamily="49" charset="-122"/>
                <a:ea typeface="楷体" panose="02010609060101010101" pitchFamily="49" charset="-122"/>
              </a:rPr>
              <a:t>让那些内外反动派在我们面前发抖罢，让他们去说我们这也不行那也不行罢，中国人民的不屈不挠的努力必将稳步地达到自己的目的。</a:t>
            </a:r>
            <a:endParaRPr lang="en-US" altLang="zh-CN" sz="40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400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4000">
                <a:latin typeface="楷体" panose="02010609060101010101" pitchFamily="49" charset="-122"/>
                <a:ea typeface="楷体" panose="02010609060101010101" pitchFamily="49" charset="-122"/>
              </a:rPr>
              <a:t>在人民解放战争和人民革命中牺牲的人民英雄们永垂不朽</a:t>
            </a:r>
            <a:r>
              <a:rPr lang="en-US" altLang="zh-CN" sz="4000">
                <a:latin typeface="楷体" panose="02010609060101010101" pitchFamily="49" charset="-122"/>
                <a:ea typeface="楷体" panose="02010609060101010101" pitchFamily="49" charset="-122"/>
              </a:rPr>
              <a:t>!</a:t>
            </a:r>
            <a:endParaRPr lang="en-US" altLang="zh-CN" sz="40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400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4000">
                <a:latin typeface="楷体" panose="02010609060101010101" pitchFamily="49" charset="-122"/>
                <a:ea typeface="楷体" panose="02010609060101010101" pitchFamily="49" charset="-122"/>
              </a:rPr>
              <a:t>庆贺人民解放战争和人民革命的胜利</a:t>
            </a:r>
            <a:r>
              <a:rPr lang="en-US" altLang="zh-CN" sz="4000">
                <a:latin typeface="楷体" panose="02010609060101010101" pitchFamily="49" charset="-122"/>
                <a:ea typeface="楷体" panose="02010609060101010101" pitchFamily="49" charset="-122"/>
              </a:rPr>
              <a:t>!</a:t>
            </a:r>
            <a:endParaRPr lang="en-US" altLang="zh-CN" sz="40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400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4000">
                <a:latin typeface="楷体" panose="02010609060101010101" pitchFamily="49" charset="-122"/>
                <a:ea typeface="楷体" panose="02010609060101010101" pitchFamily="49" charset="-122"/>
              </a:rPr>
              <a:t>庆贺中华人民共和国的成立</a:t>
            </a:r>
            <a:r>
              <a:rPr lang="en-US" altLang="zh-CN" sz="4000">
                <a:latin typeface="楷体" panose="02010609060101010101" pitchFamily="49" charset="-122"/>
                <a:ea typeface="楷体" panose="02010609060101010101" pitchFamily="49" charset="-122"/>
              </a:rPr>
              <a:t>!</a:t>
            </a:r>
            <a:endParaRPr lang="en-US" altLang="zh-CN" sz="40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400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4000">
                <a:latin typeface="楷体" panose="02010609060101010101" pitchFamily="49" charset="-122"/>
                <a:ea typeface="楷体" panose="02010609060101010101" pitchFamily="49" charset="-122"/>
              </a:rPr>
              <a:t>庆贺中国人民政治协商会议的成功</a:t>
            </a:r>
            <a:r>
              <a:rPr lang="en-US" altLang="zh-CN" sz="4000">
                <a:latin typeface="楷体" panose="02010609060101010101" pitchFamily="49" charset="-122"/>
                <a:ea typeface="楷体" panose="02010609060101010101" pitchFamily="49" charset="-122"/>
              </a:rPr>
              <a:t>!</a:t>
            </a:r>
            <a:endParaRPr lang="en-US" altLang="zh-CN" sz="40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矩形 1" title=""/>
          <p:cNvSpPr/>
          <p:nvPr>
            <p:custDataLst>
              <p:tags r:id="rId4"/>
            </p:custDataLst>
          </p:nvPr>
        </p:nvSpPr>
        <p:spPr>
          <a:xfrm>
            <a:off x="946483" y="1033353"/>
            <a:ext cx="10668001" cy="3661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6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结论</a:t>
            </a:r>
            <a:endParaRPr lang="en-US" altLang="zh-CN" sz="6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800"/>
          </a:p>
          <a:p>
            <a:r>
              <a:rPr lang="zh-CN" altLang="en-US" sz="3600">
                <a:latin typeface="楷体" panose="02010609060101010101" pitchFamily="49" charset="-122"/>
                <a:ea typeface="楷体" panose="02010609060101010101" pitchFamily="49" charset="-122"/>
              </a:rPr>
              <a:t>        语言铿锵有力缘于演讲者对于这个</a:t>
            </a:r>
            <a:r>
              <a:rPr lang="zh-CN" altLang="en-US" sz="36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话题</a:t>
            </a:r>
            <a:r>
              <a:rPr lang="zh-CN" altLang="en-US" sz="3600">
                <a:latin typeface="楷体" panose="02010609060101010101" pitchFamily="49" charset="-122"/>
                <a:ea typeface="楷体" panose="02010609060101010101" pitchFamily="49" charset="-122"/>
              </a:rPr>
              <a:t>有独到的思考和充沛的情感，对</a:t>
            </a:r>
            <a:r>
              <a:rPr lang="zh-CN" altLang="en-US" sz="36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演讲的现场</a:t>
            </a:r>
            <a:r>
              <a:rPr lang="zh-CN" altLang="en-US" sz="3600">
                <a:latin typeface="楷体" panose="02010609060101010101" pitchFamily="49" charset="-122"/>
                <a:ea typeface="楷体" panose="02010609060101010101" pitchFamily="49" charset="-122"/>
              </a:rPr>
              <a:t>有准确的了解，对于</a:t>
            </a:r>
            <a:r>
              <a:rPr lang="zh-CN" altLang="en-US" sz="36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听众的情感和需求</a:t>
            </a:r>
            <a:r>
              <a:rPr lang="zh-CN" altLang="en-US" sz="3600">
                <a:latin typeface="楷体" panose="02010609060101010101" pitchFamily="49" charset="-122"/>
                <a:ea typeface="楷体" panose="02010609060101010101" pitchFamily="49" charset="-122"/>
              </a:rPr>
              <a:t>有适切的把握，进而通过</a:t>
            </a:r>
            <a:r>
              <a:rPr lang="zh-CN" altLang="en-US" sz="360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遣词造句</a:t>
            </a:r>
            <a:r>
              <a:rPr lang="zh-CN" altLang="en-US" sz="3600">
                <a:latin typeface="楷体" panose="02010609060101010101" pitchFamily="49" charset="-122"/>
                <a:ea typeface="楷体" panose="02010609060101010101" pitchFamily="49" charset="-122"/>
              </a:rPr>
              <a:t>来表达。</a:t>
            </a:r>
            <a:endParaRPr lang="zh-CN" altLang="en-US" sz="36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矩形 1" title=""/>
          <p:cNvSpPr/>
          <p:nvPr>
            <p:custDataLst>
              <p:tags r:id="rId4"/>
            </p:custDataLst>
          </p:nvPr>
        </p:nvSpPr>
        <p:spPr>
          <a:xfrm>
            <a:off x="613610" y="612844"/>
            <a:ext cx="10964779" cy="4584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</a:rPr>
              <a:t>这种全国人民大团结之所以能够成功，是因为我们战胜了美国帝国主义所援助的国民党反动政府。在三年多的时间内，</a:t>
            </a:r>
            <a:r>
              <a:rPr lang="zh-CN" altLang="en-US" sz="320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英勇的世界上少有的</a:t>
            </a:r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</a:rPr>
              <a:t>中国人民解放军，战胜了</a:t>
            </a:r>
            <a:r>
              <a:rPr lang="zh-CN" altLang="en-US" sz="320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美国援助的</a:t>
            </a:r>
            <a:r>
              <a:rPr lang="zh-CN" altLang="en-US" sz="3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国民党反动政府所有的</a:t>
            </a:r>
            <a:r>
              <a:rPr lang="zh-CN" altLang="en-US" sz="320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数百万</a:t>
            </a:r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</a:rPr>
              <a:t>军队的进攻，并使自己转入反攻和进攻。现在，数百万人民解放军的野战军已经打到接近台湾，广东，广西，贵州，四川和新疆的地区去了，中国人民的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大多数</a:t>
            </a:r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</a:rPr>
              <a:t>已经获得了解放。在三年多的时间内，全国人民团结起来，援助人民解放军，反对了自己的敌人，取得了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基本的</a:t>
            </a:r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</a:rPr>
              <a:t>胜利。</a:t>
            </a:r>
            <a:endParaRPr lang="zh-CN" altLang="en-US" sz="32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 title=""/>
          <p:cNvSpPr txBox="1"/>
          <p:nvPr>
            <p:custDataLst>
              <p:tags r:id="rId5"/>
            </p:custDataLst>
          </p:nvPr>
        </p:nvSpPr>
        <p:spPr>
          <a:xfrm>
            <a:off x="613609" y="5470358"/>
            <a:ext cx="10964779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站在事实的基础上说话，准确的语言背后，是对事实的尊重。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矩形 1" title=""/>
          <p:cNvSpPr/>
          <p:nvPr>
            <p:custDataLst>
              <p:tags r:id="rId4"/>
            </p:custDataLst>
          </p:nvPr>
        </p:nvSpPr>
        <p:spPr>
          <a:xfrm>
            <a:off x="649704" y="782473"/>
            <a:ext cx="10892589" cy="3630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5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小结</a:t>
            </a:r>
            <a:endParaRPr lang="en-US" altLang="zh-CN" sz="5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32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</a:rPr>
              <a:t>        </a:t>
            </a:r>
            <a:r>
              <a:rPr lang="zh-CN" altLang="en-US" sz="3600">
                <a:latin typeface="楷体" panose="02010609060101010101" pitchFamily="49" charset="-122"/>
                <a:ea typeface="楷体" panose="02010609060101010101" pitchFamily="49" charset="-122"/>
              </a:rPr>
              <a:t>品读演讲词，要在初步阅读、整体感知的前提下，把握它的语言特点，分析其效果及其由来。</a:t>
            </a:r>
            <a:r>
              <a:rPr lang="zh-CN" altLang="en-US" sz="36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辨析文本中</a:t>
            </a:r>
            <a:r>
              <a:rPr lang="zh-CN" altLang="en-US" sz="36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反复出现的词语的类型</a:t>
            </a:r>
            <a:r>
              <a:rPr lang="zh-CN" altLang="en-US" sz="36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，注意作者所选用的</a:t>
            </a:r>
            <a:r>
              <a:rPr lang="zh-CN" altLang="en-US" sz="36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句式</a:t>
            </a:r>
            <a:r>
              <a:rPr lang="zh-CN" altLang="en-US" sz="36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，更重要的是把握讲稿的</a:t>
            </a:r>
            <a:r>
              <a:rPr lang="zh-CN" altLang="en-US" sz="36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逻辑性</a:t>
            </a:r>
            <a:r>
              <a:rPr lang="zh-CN" altLang="en-US" sz="36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，品析语言的</a:t>
            </a:r>
            <a:r>
              <a:rPr lang="zh-CN" altLang="en-US" sz="36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情感色彩</a:t>
            </a:r>
            <a:r>
              <a:rPr lang="zh-CN" altLang="en-US" sz="36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6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矩形 1" title=""/>
          <p:cNvSpPr/>
          <p:nvPr>
            <p:custDataLst>
              <p:tags r:id="rId4"/>
            </p:custDataLst>
          </p:nvPr>
        </p:nvSpPr>
        <p:spPr>
          <a:xfrm>
            <a:off x="914400" y="2050612"/>
            <a:ext cx="10651958" cy="1938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>
                <a:latin typeface="楷体" panose="02010609060101010101" pitchFamily="49" charset="-122"/>
                <a:ea typeface="楷体" panose="02010609060101010101" pitchFamily="49" charset="-122"/>
              </a:rPr>
              <a:t>        </a:t>
            </a:r>
            <a:r>
              <a:rPr lang="zh-CN" altLang="en-US" sz="4000">
                <a:latin typeface="楷体" panose="02010609060101010101" pitchFamily="49" charset="-122"/>
                <a:ea typeface="楷体" panose="02010609060101010101" pitchFamily="49" charset="-122"/>
              </a:rPr>
              <a:t>什么是雄辩？雄辩是指说话时，把真实翻译成使对方听即懂的语言能力。</a:t>
            </a:r>
            <a:endParaRPr lang="en-US" altLang="zh-CN" sz="40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/>
            <a:r>
              <a:rPr lang="en-US" altLang="zh-CN" sz="400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4000">
                <a:latin typeface="楷体" panose="02010609060101010101" pitchFamily="49" charset="-122"/>
                <a:ea typeface="楷体" panose="02010609060101010101" pitchFamily="49" charset="-122"/>
              </a:rPr>
              <a:t>爱默生</a:t>
            </a:r>
            <a:endParaRPr lang="zh-CN" altLang="en-US" sz="40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UNIQUEID" val="472"/>
</p:tagLst>
</file>

<file path=ppt/tags/tag2.xml><?xml version="1.0" encoding="utf-8"?>
<p:tagLst xmlns:p="http://schemas.openxmlformats.org/presentationml/2006/main">
  <p:tag name="AS_UNIQUEID" val="10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AS_UNIQUEID" val="11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AS_UNIQUEID" val="11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AS_UNIQUEID" val="11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AS_UNIQUEID" val="11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AS_UNIQUEID" val="11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AS_UNIQUEID" val="11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AS_UNIQUEID" val="11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AS_UNIQUEID" val="11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AS_UNIQUEID" val="11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AS_UNIQUEID" val="11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AS_UNIQUEID" val="12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AS_UNIQUEID" val="121"/>
</p:tagLst>
</file>

<file path=ppt/tags/tag15.xml><?xml version="1.0" encoding="utf-8"?>
<p:tagLst xmlns:p="http://schemas.openxmlformats.org/presentationml/2006/main">
  <p:tag name="AS_UNIQUEID" val="122"/>
</p:tagLst>
</file>

<file path=ppt/tags/tag16.xml><?xml version="1.0" encoding="utf-8"?>
<p:tagLst xmlns:p="http://schemas.openxmlformats.org/presentationml/2006/main">
  <p:tag name="AS_UNIQUEID" val="123"/>
</p:tagLst>
</file>

<file path=ppt/tags/tag17.xml><?xml version="1.0" encoding="utf-8"?>
<p:tagLst xmlns:p="http://schemas.openxmlformats.org/presentationml/2006/main">
  <p:tag name="AS_UNIQUEID" val="473"/>
</p:tagLst>
</file>

<file path=ppt/tags/tag18.xml><?xml version="1.0" encoding="utf-8"?>
<p:tagLst xmlns:p="http://schemas.openxmlformats.org/presentationml/2006/main">
  <p:tag name="AS_UNIQUEID" val="125"/>
  <p:tag name="KSO_WM_BEAUTIFY_FLAG" val="#wm#"/>
  <p:tag name="KSO_WM_DIAGRAM_GROUP_CODE" val="l1-1"/>
  <p:tag name="KSO_WM_TAG_VERSION" val="1.0"/>
  <p:tag name="KSO_WM_TEMPLATE_CATEGORY" val="custom"/>
  <p:tag name="KSO_WM_TEMPLATE_INDEX" val="2018164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181649_6*l_i*1_1"/>
  <p:tag name="KSO_WM_UNIT_INDEX" val="1_1"/>
  <p:tag name="KSO_WM_UNIT_LAYERLEVEL" val="1_1"/>
  <p:tag name="KSO_WM_UNIT_TEXT_FILL_FORE_SCHEMECOLOR_INDEX" val="13"/>
  <p:tag name="KSO_WM_UNIT_TEXT_FILL_TYPE" val="1"/>
  <p:tag name="KSO_WM_UNIT_TYPE" val="l_i"/>
  <p:tag name="KSO_WM_UNIT_USESOURCEFORMAT_APPLY" val="1"/>
</p:tagLst>
</file>

<file path=ppt/tags/tag19.xml><?xml version="1.0" encoding="utf-8"?>
<p:tagLst xmlns:p="http://schemas.openxmlformats.org/presentationml/2006/main">
  <p:tag name="AS_UNIQUEID" val="12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.xml><?xml version="1.0" encoding="utf-8"?>
<p:tagLst xmlns:p="http://schemas.openxmlformats.org/presentationml/2006/main">
  <p:tag name="AS_UNIQUEID" val="474"/>
</p:tagLst>
</file>

<file path=ppt/tags/tag21.xml><?xml version="1.0" encoding="utf-8"?>
<p:tagLst xmlns:p="http://schemas.openxmlformats.org/presentationml/2006/main">
  <p:tag name="AS_UNIQUEID" val="12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.xml><?xml version="1.0" encoding="utf-8"?>
<p:tagLst xmlns:p="http://schemas.openxmlformats.org/presentationml/2006/main">
  <p:tag name="AS_UNIQUEID" val="12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.xml><?xml version="1.0" encoding="utf-8"?>
<p:tagLst xmlns:p="http://schemas.openxmlformats.org/presentationml/2006/main">
  <p:tag name="AS_UNIQUEID" val="13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4.xml><?xml version="1.0" encoding="utf-8"?>
<p:tagLst xmlns:p="http://schemas.openxmlformats.org/presentationml/2006/main">
  <p:tag name="AS_UNIQUEID" val="13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p="http://schemas.openxmlformats.org/presentationml/2006/main">
  <p:tag name="AS_UNIQUEID" val="475"/>
</p:tagLst>
</file>

<file path=ppt/tags/tag26.xml><?xml version="1.0" encoding="utf-8"?>
<p:tagLst xmlns:p="http://schemas.openxmlformats.org/presentationml/2006/main">
  <p:tag name="AS_UNIQUEID" val="476"/>
</p:tagLst>
</file>

<file path=ppt/tags/tag27.xml><?xml version="1.0" encoding="utf-8"?>
<p:tagLst xmlns:p="http://schemas.openxmlformats.org/presentationml/2006/main">
  <p:tag name="AS_UNIQUEID" val="477"/>
</p:tagLst>
</file>

<file path=ppt/tags/tag28.xml><?xml version="1.0" encoding="utf-8"?>
<p:tagLst xmlns:p="http://schemas.openxmlformats.org/presentationml/2006/main">
  <p:tag name="AS_UNIQUEID" val="135"/>
</p:tagLst>
</file>

<file path=ppt/tags/tag29.xml><?xml version="1.0" encoding="utf-8"?>
<p:tagLst xmlns:p="http://schemas.openxmlformats.org/presentationml/2006/main">
  <p:tag name="AS_UNIQUEID" val="136"/>
</p:tagLst>
</file>

<file path=ppt/tags/tag30.xml><?xml version="1.0" encoding="utf-8"?>
<p:tagLst xmlns:p="http://schemas.openxmlformats.org/presentationml/2006/main">
  <p:tag name="AS_UNIQUEID" val="137"/>
</p:tagLst>
</file>

<file path=ppt/tags/tag31.xml><?xml version="1.0" encoding="utf-8"?>
<p:tagLst xmlns:p="http://schemas.openxmlformats.org/presentationml/2006/main">
  <p:tag name="AS_UNIQUEID" val="138"/>
</p:tagLst>
</file>

<file path=ppt/tags/tag32.xml><?xml version="1.0" encoding="utf-8"?>
<p:tagLst xmlns:p="http://schemas.openxmlformats.org/presentationml/2006/main">
  <p:tag name="AS_UNIQUEID" val="139"/>
</p:tagLst>
</file>

<file path=ppt/tags/tag33.xml><?xml version="1.0" encoding="utf-8"?>
<p:tagLst xmlns:p="http://schemas.openxmlformats.org/presentationml/2006/main">
  <p:tag name="AS_UNIQUEID" val="140"/>
</p:tagLst>
</file>

<file path=ppt/tags/tag34.xml><?xml version="1.0" encoding="utf-8"?>
<p:tagLst xmlns:p="http://schemas.openxmlformats.org/presentationml/2006/main">
  <p:tag name="AS_UNIQUEID" val="141"/>
</p:tagLst>
</file>

<file path=ppt/tags/tag35.xml><?xml version="1.0" encoding="utf-8"?>
<p:tagLst xmlns:p="http://schemas.openxmlformats.org/presentationml/2006/main">
  <p:tag name="AS_UNIQUEID" val="142"/>
</p:tagLst>
</file>

<file path=ppt/tags/tag36.xml><?xml version="1.0" encoding="utf-8"?>
<p:tagLst xmlns:p="http://schemas.openxmlformats.org/presentationml/2006/main">
  <p:tag name="AS_UNIQUEID" val="478"/>
</p:tagLst>
</file>

<file path=ppt/tags/tag37.xml><?xml version="1.0" encoding="utf-8"?>
<p:tagLst xmlns:p="http://schemas.openxmlformats.org/presentationml/2006/main">
  <p:tag name="AS_UNIQUEID" val="144"/>
</p:tagLst>
</file>

<file path=ppt/tags/tag38.xml><?xml version="1.0" encoding="utf-8"?>
<p:tagLst xmlns:p="http://schemas.openxmlformats.org/presentationml/2006/main">
  <p:tag name="AS_UNIQUEID" val="145"/>
</p:tagLst>
</file>

<file path=ppt/tags/tag39.xml><?xml version="1.0" encoding="utf-8"?>
<p:tagLst xmlns:p="http://schemas.openxmlformats.org/presentationml/2006/main">
  <p:tag name="AS_UNIQUEID" val="146"/>
</p:tagLst>
</file>

<file path=ppt/tags/tag40.xml><?xml version="1.0" encoding="utf-8"?>
<p:tagLst xmlns:p="http://schemas.openxmlformats.org/presentationml/2006/main">
  <p:tag name="AS_UNIQUEID" val="147"/>
</p:tagLst>
</file>

<file path=ppt/tags/tag41.xml><?xml version="1.0" encoding="utf-8"?>
<p:tagLst xmlns:p="http://schemas.openxmlformats.org/presentationml/2006/main">
  <p:tag name="AS_UNIQUEID" val="479"/>
</p:tagLst>
</file>

<file path=ppt/tags/tag42.xml><?xml version="1.0" encoding="utf-8"?>
<p:tagLst xmlns:p="http://schemas.openxmlformats.org/presentationml/2006/main">
  <p:tag name="AS_UNIQUEID" val="149"/>
</p:tagLst>
</file>

<file path=ppt/tags/tag43.xml><?xml version="1.0" encoding="utf-8"?>
<p:tagLst xmlns:p="http://schemas.openxmlformats.org/presentationml/2006/main">
  <p:tag name="AS_UNIQUEID" val="150"/>
</p:tagLst>
</file>

<file path=ppt/tags/tag44.xml><?xml version="1.0" encoding="utf-8"?>
<p:tagLst xmlns:p="http://schemas.openxmlformats.org/presentationml/2006/main">
  <p:tag name="AS_UNIQUEID" val="151"/>
</p:tagLst>
</file>

<file path=ppt/tags/tag45.xml><?xml version="1.0" encoding="utf-8"?>
<p:tagLst xmlns:p="http://schemas.openxmlformats.org/presentationml/2006/main">
  <p:tag name="AS_UNIQUEID" val="480"/>
</p:tagLst>
</file>

<file path=ppt/tags/tag46.xml><?xml version="1.0" encoding="utf-8"?>
<p:tagLst xmlns:p="http://schemas.openxmlformats.org/presentationml/2006/main">
  <p:tag name="AS_UNIQUEID" val="153"/>
</p:tagLst>
</file>

<file path=ppt/tags/tag47.xml><?xml version="1.0" encoding="utf-8"?>
<p:tagLst xmlns:p="http://schemas.openxmlformats.org/presentationml/2006/main">
  <p:tag name="AS_UNIQUEID" val="154"/>
</p:tagLst>
</file>

<file path=ppt/tags/tag48.xml><?xml version="1.0" encoding="utf-8"?>
<p:tagLst xmlns:p="http://schemas.openxmlformats.org/presentationml/2006/main">
  <p:tag name="AS_UNIQUEID" val="155"/>
</p:tagLst>
</file>

<file path=ppt/tags/tag49.xml><?xml version="1.0" encoding="utf-8"?>
<p:tagLst xmlns:p="http://schemas.openxmlformats.org/presentationml/2006/main">
  <p:tag name="AS_UNIQUEID" val="156"/>
</p:tagLst>
</file>

<file path=ppt/tags/tag50.xml><?xml version="1.0" encoding="utf-8"?>
<p:tagLst xmlns:p="http://schemas.openxmlformats.org/presentationml/2006/main">
  <p:tag name="AS_UNIQUEID" val="157"/>
</p:tagLst>
</file>

<file path=ppt/tags/tag51.xml><?xml version="1.0" encoding="utf-8"?>
<p:tagLst xmlns:p="http://schemas.openxmlformats.org/presentationml/2006/main">
  <p:tag name="AS_UNIQUEID" val="158"/>
</p:tagLst>
</file>

<file path=ppt/tags/tag52.xml><?xml version="1.0" encoding="utf-8"?>
<p:tagLst xmlns:p="http://schemas.openxmlformats.org/presentationml/2006/main">
  <p:tag name="AS_UNIQUEID" val="481"/>
</p:tagLst>
</file>

<file path=ppt/tags/tag53.xml><?xml version="1.0" encoding="utf-8"?>
<p:tagLst xmlns:p="http://schemas.openxmlformats.org/presentationml/2006/main">
  <p:tag name="AS_UNIQUEID" val="160"/>
</p:tagLst>
</file>

<file path=ppt/tags/tag54.xml><?xml version="1.0" encoding="utf-8"?>
<p:tagLst xmlns:p="http://schemas.openxmlformats.org/presentationml/2006/main">
  <p:tag name="AS_UNIQUEID" val="161"/>
</p:tagLst>
</file>

<file path=ppt/tags/tag55.xml><?xml version="1.0" encoding="utf-8"?>
<p:tagLst xmlns:p="http://schemas.openxmlformats.org/presentationml/2006/main">
  <p:tag name="AS_UNIQUEID" val="162"/>
</p:tagLst>
</file>

<file path=ppt/tags/tag56.xml><?xml version="1.0" encoding="utf-8"?>
<p:tagLst xmlns:p="http://schemas.openxmlformats.org/presentationml/2006/main">
  <p:tag name="AS_UNIQUEID" val="163"/>
</p:tagLst>
</file>

<file path=ppt/tags/tag57.xml><?xml version="1.0" encoding="utf-8"?>
<p:tagLst xmlns:p="http://schemas.openxmlformats.org/presentationml/2006/main">
  <p:tag name="AS_UNIQUEID" val="164"/>
</p:tagLst>
</file>

<file path=ppt/tags/tag58.xml><?xml version="1.0" encoding="utf-8"?>
<p:tagLst xmlns:p="http://schemas.openxmlformats.org/presentationml/2006/main">
  <p:tag name="AS_UNIQUEID" val="165"/>
</p:tagLst>
</file>

<file path=ppt/tags/tag59.xml><?xml version="1.0" encoding="utf-8"?>
<p:tagLst xmlns:p="http://schemas.openxmlformats.org/presentationml/2006/main">
  <p:tag name="AS_UNIQUEID" val="482"/>
</p:tagLst>
</file>

<file path=ppt/tags/tag60.xml><?xml version="1.0" encoding="utf-8"?>
<p:tagLst xmlns:p="http://schemas.openxmlformats.org/presentationml/2006/main">
  <p:tag name="AS_UNIQUEID" val="167"/>
</p:tagLst>
</file>

<file path=ppt/tags/tag61.xml><?xml version="1.0" encoding="utf-8"?>
<p:tagLst xmlns:p="http://schemas.openxmlformats.org/presentationml/2006/main">
  <p:tag name="AS_UNIQUEID" val="168"/>
</p:tagLst>
</file>

<file path=ppt/tags/tag62.xml><?xml version="1.0" encoding="utf-8"?>
<p:tagLst xmlns:p="http://schemas.openxmlformats.org/presentationml/2006/main">
  <p:tag name="AS_UNIQUEID" val="169"/>
</p:tagLst>
</file>

<file path=ppt/tags/tag63.xml><?xml version="1.0" encoding="utf-8"?>
<p:tagLst xmlns:p="http://schemas.openxmlformats.org/presentationml/2006/main">
  <p:tag name="AS_UNIQUEID" val="170"/>
</p:tagLst>
</file>

<file path=ppt/tags/tag64.xml><?xml version="1.0" encoding="utf-8"?>
<p:tagLst xmlns:p="http://schemas.openxmlformats.org/presentationml/2006/main">
  <p:tag name="AS_UNIQUEID" val="171"/>
</p:tagLst>
</file>

<file path=ppt/tags/tag65.xml><?xml version="1.0" encoding="utf-8"?>
<p:tagLst xmlns:p="http://schemas.openxmlformats.org/presentationml/2006/main">
  <p:tag name="AS_UNIQUEID" val="483"/>
</p:tagLst>
</file>

<file path=ppt/tags/tag66.xml><?xml version="1.0" encoding="utf-8"?>
<p:tagLst xmlns:p="http://schemas.openxmlformats.org/presentationml/2006/main">
  <p:tag name="AS_UNIQUEID" val="173"/>
</p:tagLst>
</file>

<file path=ppt/tags/tag67.xml><?xml version="1.0" encoding="utf-8"?>
<p:tagLst xmlns:p="http://schemas.openxmlformats.org/presentationml/2006/main">
  <p:tag name="AS_UNIQUEID" val="174"/>
</p:tagLst>
</file>

<file path=ppt/tags/tag68.xml><?xml version="1.0" encoding="utf-8"?>
<p:tagLst xmlns:p="http://schemas.openxmlformats.org/presentationml/2006/main">
  <p:tag name="AS_UNIQUEID" val="175"/>
</p:tagLst>
</file>

<file path=ppt/tags/tag69.xml><?xml version="1.0" encoding="utf-8"?>
<p:tagLst xmlns:p="http://schemas.openxmlformats.org/presentationml/2006/main">
  <p:tag name="AS_UNIQUEID" val="176"/>
</p:tagLst>
</file>

<file path=ppt/tags/tag70.xml><?xml version="1.0" encoding="utf-8"?>
<p:tagLst xmlns:p="http://schemas.openxmlformats.org/presentationml/2006/main">
  <p:tag name="AS_UNIQUEID" val="177"/>
</p:tagLst>
</file>

<file path=ppt/tags/tag71.xml><?xml version="1.0" encoding="utf-8"?>
<p:tagLst xmlns:p="http://schemas.openxmlformats.org/presentationml/2006/main">
  <p:tag name="AS_UNIQUEID" val="484"/>
</p:tagLst>
</file>

<file path=ppt/tags/tag72.xml><?xml version="1.0" encoding="utf-8"?>
<p:tagLst xmlns:p="http://schemas.openxmlformats.org/presentationml/2006/main">
  <p:tag name="AS_UNIQUEID" val="440"/>
</p:tagLst>
</file>

<file path=ppt/tags/tag73.xml><?xml version="1.0" encoding="utf-8"?>
<p:tagLst xmlns:p="http://schemas.openxmlformats.org/presentationml/2006/main">
  <p:tag name="AS_UNIQUEID" val="441"/>
</p:tagLst>
</file>

<file path=ppt/tags/tag74.xml><?xml version="1.0" encoding="utf-8"?>
<p:tagLst xmlns:p="http://schemas.openxmlformats.org/presentationml/2006/main">
  <p:tag name="AS_UNIQUEID" val="442"/>
</p:tagLst>
</file>

<file path=ppt/tags/tag75.xml><?xml version="1.0" encoding="utf-8"?>
<p:tagLst xmlns:p="http://schemas.openxmlformats.org/presentationml/2006/main">
  <p:tag name="AS_UNIQUEID" val="443"/>
</p:tagLst>
</file>

<file path=ppt/tags/tag76.xml><?xml version="1.0" encoding="utf-8"?>
<p:tagLst xmlns:p="http://schemas.openxmlformats.org/presentationml/2006/main">
  <p:tag name="AS_UNIQUEID" val="444"/>
</p:tagLst>
</file>

<file path=ppt/tags/tag77.xml><?xml version="1.0" encoding="utf-8"?>
<p:tagLst xmlns:p="http://schemas.openxmlformats.org/presentationml/2006/main">
  <p:tag name="AS_UNIQUEID" val="445"/>
</p:tagLst>
</file>

<file path=ppt/tags/tag78.xml><?xml version="1.0" encoding="utf-8"?>
<p:tagLst xmlns:p="http://schemas.openxmlformats.org/presentationml/2006/main">
  <p:tag name="AS_UNIQUEID" val="485"/>
</p:tagLst>
</file>

<file path=ppt/tags/tag79.xml><?xml version="1.0" encoding="utf-8"?>
<p:tagLst xmlns:p="http://schemas.openxmlformats.org/presentationml/2006/main">
  <p:tag name="AS_UNIQUEID" val="447"/>
</p:tagLst>
</file>

<file path=ppt/tags/tag80.xml><?xml version="1.0" encoding="utf-8"?>
<p:tagLst xmlns:p="http://schemas.openxmlformats.org/presentationml/2006/main">
  <p:tag name="AS_UNIQUEID" val="448"/>
</p:tagLst>
</file>

<file path=ppt/tags/tag81.xml><?xml version="1.0" encoding="utf-8"?>
<p:tagLst xmlns:p="http://schemas.openxmlformats.org/presentationml/2006/main">
  <p:tag name="AS_UNIQUEID" val="449"/>
</p:tagLst>
</file>

<file path=ppt/tags/tag82.xml><?xml version="1.0" encoding="utf-8"?>
<p:tagLst xmlns:p="http://schemas.openxmlformats.org/presentationml/2006/main">
  <p:tag name="AS_UNIQUEID" val="450"/>
</p:tagLst>
</file>

<file path=ppt/tags/tag83.xml><?xml version="1.0" encoding="utf-8"?>
<p:tagLst xmlns:p="http://schemas.openxmlformats.org/presentationml/2006/main">
  <p:tag name="AS_UNIQUEID" val="451"/>
</p:tagLst>
</file>

<file path=ppt/tags/tag84.xml><?xml version="1.0" encoding="utf-8"?>
<p:tagLst xmlns:p="http://schemas.openxmlformats.org/presentationml/2006/main">
  <p:tag name="AS_UNIQUEID" val="452"/>
</p:tagLst>
</file>

<file path=ppt/tags/tag85.xml><?xml version="1.0" encoding="utf-8"?>
<p:tagLst xmlns:p="http://schemas.openxmlformats.org/presentationml/2006/main">
  <p:tag name="AS_UNIQUEID" val="486"/>
</p:tagLst>
</file>

<file path=ppt/tags/tag86.xml><?xml version="1.0" encoding="utf-8"?>
<p:tagLst xmlns:p="http://schemas.openxmlformats.org/presentationml/2006/main">
  <p:tag name="AS_UNIQUEID" val="179"/>
</p:tagLst>
</file>

<file path=ppt/tags/tag87.xml><?xml version="1.0" encoding="utf-8"?>
<p:tagLst xmlns:p="http://schemas.openxmlformats.org/presentationml/2006/main">
  <p:tag name="AS_UNIQUEID" val="487"/>
</p:tagLst>
</file>

<file path=ppt/tags/tag88.xml><?xml version="1.0" encoding="utf-8"?>
<p:tagLst xmlns:p="http://schemas.openxmlformats.org/presentationml/2006/main">
  <p:tag name="AS_UNIQUEID" val="488"/>
</p:tagLst>
</file>

<file path=ppt/tags/tag89.xml><?xml version="1.0" encoding="utf-8"?>
<p:tagLst xmlns:p="http://schemas.openxmlformats.org/presentationml/2006/main">
  <p:tag name="AS_UNIQUEID" val="10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0.xml><?xml version="1.0" encoding="utf-8"?>
<p:tagLst xmlns:p="http://schemas.openxmlformats.org/presentationml/2006/main">
  <p:tag name="AS_UNIQUEID" val="11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1.xml><?xml version="1.0" encoding="utf-8"?>
<p:tagLst xmlns:p="http://schemas.openxmlformats.org/presentationml/2006/main">
  <p:tag name="AS_UNIQUEID" val="11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2.xml><?xml version="1.0" encoding="utf-8"?>
<p:tagLst xmlns:p="http://schemas.openxmlformats.org/presentationml/2006/main">
  <p:tag name="AS_UNIQUEID" val="11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3.xml><?xml version="1.0" encoding="utf-8"?>
<p:tagLst xmlns:p="http://schemas.openxmlformats.org/presentationml/2006/main">
  <p:tag name="AS_UNIQUEID" val="11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4.xml><?xml version="1.0" encoding="utf-8"?>
<p:tagLst xmlns:p="http://schemas.openxmlformats.org/presentationml/2006/main">
  <p:tag name="AS_UNIQUEID" val="11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5.xml><?xml version="1.0" encoding="utf-8"?>
<p:tagLst xmlns:p="http://schemas.openxmlformats.org/presentationml/2006/main">
  <p:tag name="AS_UNIQUEID" val="11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6.xml><?xml version="1.0" encoding="utf-8"?>
<p:tagLst xmlns:p="http://schemas.openxmlformats.org/presentationml/2006/main">
  <p:tag name="AS_UNIQUEID" val="11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7.xml><?xml version="1.0" encoding="utf-8"?>
<p:tagLst xmlns:p="http://schemas.openxmlformats.org/presentationml/2006/main">
  <p:tag name="AS_UNIQUEID" val="11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8.xml><?xml version="1.0" encoding="utf-8"?>
<p:tagLst xmlns:p="http://schemas.openxmlformats.org/presentationml/2006/main">
  <p:tag name="AS_UNIQUEID" val="11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9.xml><?xml version="1.0" encoding="utf-8"?>
<p:tagLst xmlns:p="http://schemas.openxmlformats.org/presentationml/2006/main">
  <p:tag name="AS_UNIQUEID" val="11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0.xml><?xml version="1.0" encoding="utf-8"?>
<p:tagLst xmlns:p="http://schemas.openxmlformats.org/presentationml/2006/main">
  <p:tag name="AS_UNIQUEID" val="12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1.xml><?xml version="1.0" encoding="utf-8"?>
<p:tagLst xmlns:p="http://schemas.openxmlformats.org/presentationml/2006/main">
  <p:tag name="AS_UNIQUEID" val="121"/>
</p:tagLst>
</file>

<file path=ppt/tags/tag102.xml><?xml version="1.0" encoding="utf-8"?>
<p:tagLst xmlns:p="http://schemas.openxmlformats.org/presentationml/2006/main">
  <p:tag name="AS_UNIQUEID" val="122"/>
</p:tagLst>
</file>

<file path=ppt/tags/tag103.xml><?xml version="1.0" encoding="utf-8"?>
<p:tagLst xmlns:p="http://schemas.openxmlformats.org/presentationml/2006/main">
  <p:tag name="AS_UNIQUEID" val="123"/>
</p:tagLst>
</file>

<file path=ppt/tags/tag104.xml><?xml version="1.0" encoding="utf-8"?>
<p:tagLst xmlns:p="http://schemas.openxmlformats.org/presentationml/2006/main">
  <p:tag name="AS_UNIQUEID" val="489"/>
</p:tagLst>
</file>

<file path=ppt/tags/tag105.xml><?xml version="1.0" encoding="utf-8"?>
<p:tagLst xmlns:p="http://schemas.openxmlformats.org/presentationml/2006/main">
  <p:tag name="AS_UNIQUEID" val="125"/>
  <p:tag name="KSO_WM_BEAUTIFY_FLAG" val="#wm#"/>
  <p:tag name="KSO_WM_DIAGRAM_GROUP_CODE" val="l1-1"/>
  <p:tag name="KSO_WM_TAG_VERSION" val="1.0"/>
  <p:tag name="KSO_WM_TEMPLATE_CATEGORY" val="custom"/>
  <p:tag name="KSO_WM_TEMPLATE_INDEX" val="20181649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custom20181649_6*l_i*1_1"/>
  <p:tag name="KSO_WM_UNIT_INDEX" val="1_1"/>
  <p:tag name="KSO_WM_UNIT_LAYERLEVEL" val="1_1"/>
  <p:tag name="KSO_WM_UNIT_TEXT_FILL_FORE_SCHEMECOLOR_INDEX" val="13"/>
  <p:tag name="KSO_WM_UNIT_TEXT_FILL_TYPE" val="1"/>
  <p:tag name="KSO_WM_UNIT_TYPE" val="l_i"/>
  <p:tag name="KSO_WM_UNIT_USESOURCEFORMAT_APPLY" val="1"/>
</p:tagLst>
</file>

<file path=ppt/tags/tag106.xml><?xml version="1.0" encoding="utf-8"?>
<p:tagLst xmlns:p="http://schemas.openxmlformats.org/presentationml/2006/main">
  <p:tag name="AS_UNIQUEID" val="12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7.xml><?xml version="1.0" encoding="utf-8"?>
<p:tagLst xmlns:p="http://schemas.openxmlformats.org/presentationml/2006/main">
  <p:tag name="AS_UNIQUEID" val="490"/>
</p:tagLst>
</file>

<file path=ppt/tags/tag108.xml><?xml version="1.0" encoding="utf-8"?>
<p:tagLst xmlns:p="http://schemas.openxmlformats.org/presentationml/2006/main">
  <p:tag name="AS_UNIQUEID" val="12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9.xml><?xml version="1.0" encoding="utf-8"?>
<p:tagLst xmlns:p="http://schemas.openxmlformats.org/presentationml/2006/main">
  <p:tag name="AS_UNIQUEID" val="12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0.xml><?xml version="1.0" encoding="utf-8"?>
<p:tagLst xmlns:p="http://schemas.openxmlformats.org/presentationml/2006/main">
  <p:tag name="AS_UNIQUEID" val="13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1.xml><?xml version="1.0" encoding="utf-8"?>
<p:tagLst xmlns:p="http://schemas.openxmlformats.org/presentationml/2006/main">
  <p:tag name="AS_UNIQUEID" val="13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2.xml><?xml version="1.0" encoding="utf-8"?>
<p:tagLst xmlns:p="http://schemas.openxmlformats.org/presentationml/2006/main">
  <p:tag name="AS_UNIQUEID" val="491"/>
</p:tagLst>
</file>

<file path=ppt/tags/tag113.xml><?xml version="1.0" encoding="utf-8"?>
<p:tagLst xmlns:p="http://schemas.openxmlformats.org/presentationml/2006/main">
  <p:tag name="AS_UNIQUEID" val="492"/>
</p:tagLst>
</file>

<file path=ppt/tags/tag114.xml><?xml version="1.0" encoding="utf-8"?>
<p:tagLst xmlns:p="http://schemas.openxmlformats.org/presentationml/2006/main">
  <p:tag name="AS_UNIQUEID" val="493"/>
</p:tagLst>
</file>

<file path=ppt/tags/tag115.xml><?xml version="1.0" encoding="utf-8"?>
<p:tagLst xmlns:p="http://schemas.openxmlformats.org/presentationml/2006/main">
  <p:tag name="AS_UNIQUEID" val="135"/>
</p:tagLst>
</file>

<file path=ppt/tags/tag116.xml><?xml version="1.0" encoding="utf-8"?>
<p:tagLst xmlns:p="http://schemas.openxmlformats.org/presentationml/2006/main">
  <p:tag name="AS_UNIQUEID" val="136"/>
</p:tagLst>
</file>

<file path=ppt/tags/tag117.xml><?xml version="1.0" encoding="utf-8"?>
<p:tagLst xmlns:p="http://schemas.openxmlformats.org/presentationml/2006/main">
  <p:tag name="AS_UNIQUEID" val="137"/>
</p:tagLst>
</file>

<file path=ppt/tags/tag118.xml><?xml version="1.0" encoding="utf-8"?>
<p:tagLst xmlns:p="http://schemas.openxmlformats.org/presentationml/2006/main">
  <p:tag name="AS_UNIQUEID" val="138"/>
</p:tagLst>
</file>

<file path=ppt/tags/tag119.xml><?xml version="1.0" encoding="utf-8"?>
<p:tagLst xmlns:p="http://schemas.openxmlformats.org/presentationml/2006/main">
  <p:tag name="AS_UNIQUEID" val="139"/>
</p:tagLst>
</file>

<file path=ppt/tags/tag120.xml><?xml version="1.0" encoding="utf-8"?>
<p:tagLst xmlns:p="http://schemas.openxmlformats.org/presentationml/2006/main">
  <p:tag name="AS_UNIQUEID" val="140"/>
</p:tagLst>
</file>

<file path=ppt/tags/tag121.xml><?xml version="1.0" encoding="utf-8"?>
<p:tagLst xmlns:p="http://schemas.openxmlformats.org/presentationml/2006/main">
  <p:tag name="AS_UNIQUEID" val="141"/>
</p:tagLst>
</file>

<file path=ppt/tags/tag122.xml><?xml version="1.0" encoding="utf-8"?>
<p:tagLst xmlns:p="http://schemas.openxmlformats.org/presentationml/2006/main">
  <p:tag name="AS_UNIQUEID" val="142"/>
</p:tagLst>
</file>

<file path=ppt/tags/tag123.xml><?xml version="1.0" encoding="utf-8"?>
<p:tagLst xmlns:p="http://schemas.openxmlformats.org/presentationml/2006/main">
  <p:tag name="AS_UNIQUEID" val="494"/>
</p:tagLst>
</file>

<file path=ppt/tags/tag124.xml><?xml version="1.0" encoding="utf-8"?>
<p:tagLst xmlns:p="http://schemas.openxmlformats.org/presentationml/2006/main">
  <p:tag name="AS_UNIQUEID" val="144"/>
</p:tagLst>
</file>

<file path=ppt/tags/tag125.xml><?xml version="1.0" encoding="utf-8"?>
<p:tagLst xmlns:p="http://schemas.openxmlformats.org/presentationml/2006/main">
  <p:tag name="AS_UNIQUEID" val="145"/>
</p:tagLst>
</file>

<file path=ppt/tags/tag126.xml><?xml version="1.0" encoding="utf-8"?>
<p:tagLst xmlns:p="http://schemas.openxmlformats.org/presentationml/2006/main">
  <p:tag name="AS_UNIQUEID" val="146"/>
</p:tagLst>
</file>

<file path=ppt/tags/tag127.xml><?xml version="1.0" encoding="utf-8"?>
<p:tagLst xmlns:p="http://schemas.openxmlformats.org/presentationml/2006/main">
  <p:tag name="AS_UNIQUEID" val="147"/>
</p:tagLst>
</file>

<file path=ppt/tags/tag128.xml><?xml version="1.0" encoding="utf-8"?>
<p:tagLst xmlns:p="http://schemas.openxmlformats.org/presentationml/2006/main">
  <p:tag name="AS_UNIQUEID" val="495"/>
</p:tagLst>
</file>

<file path=ppt/tags/tag129.xml><?xml version="1.0" encoding="utf-8"?>
<p:tagLst xmlns:p="http://schemas.openxmlformats.org/presentationml/2006/main">
  <p:tag name="AS_UNIQUEID" val="149"/>
</p:tagLst>
</file>

<file path=ppt/tags/tag130.xml><?xml version="1.0" encoding="utf-8"?>
<p:tagLst xmlns:p="http://schemas.openxmlformats.org/presentationml/2006/main">
  <p:tag name="AS_UNIQUEID" val="150"/>
</p:tagLst>
</file>

<file path=ppt/tags/tag131.xml><?xml version="1.0" encoding="utf-8"?>
<p:tagLst xmlns:p="http://schemas.openxmlformats.org/presentationml/2006/main">
  <p:tag name="AS_UNIQUEID" val="151"/>
</p:tagLst>
</file>

<file path=ppt/tags/tag132.xml><?xml version="1.0" encoding="utf-8"?>
<p:tagLst xmlns:p="http://schemas.openxmlformats.org/presentationml/2006/main">
  <p:tag name="AS_UNIQUEID" val="496"/>
</p:tagLst>
</file>

<file path=ppt/tags/tag133.xml><?xml version="1.0" encoding="utf-8"?>
<p:tagLst xmlns:p="http://schemas.openxmlformats.org/presentationml/2006/main">
  <p:tag name="AS_UNIQUEID" val="153"/>
</p:tagLst>
</file>

<file path=ppt/tags/tag134.xml><?xml version="1.0" encoding="utf-8"?>
<p:tagLst xmlns:p="http://schemas.openxmlformats.org/presentationml/2006/main">
  <p:tag name="AS_UNIQUEID" val="154"/>
</p:tagLst>
</file>

<file path=ppt/tags/tag135.xml><?xml version="1.0" encoding="utf-8"?>
<p:tagLst xmlns:p="http://schemas.openxmlformats.org/presentationml/2006/main">
  <p:tag name="AS_UNIQUEID" val="155"/>
</p:tagLst>
</file>

<file path=ppt/tags/tag136.xml><?xml version="1.0" encoding="utf-8"?>
<p:tagLst xmlns:p="http://schemas.openxmlformats.org/presentationml/2006/main">
  <p:tag name="AS_UNIQUEID" val="156"/>
</p:tagLst>
</file>

<file path=ppt/tags/tag137.xml><?xml version="1.0" encoding="utf-8"?>
<p:tagLst xmlns:p="http://schemas.openxmlformats.org/presentationml/2006/main">
  <p:tag name="AS_UNIQUEID" val="157"/>
</p:tagLst>
</file>

<file path=ppt/tags/tag138.xml><?xml version="1.0" encoding="utf-8"?>
<p:tagLst xmlns:p="http://schemas.openxmlformats.org/presentationml/2006/main">
  <p:tag name="AS_UNIQUEID" val="158"/>
</p:tagLst>
</file>

<file path=ppt/tags/tag139.xml><?xml version="1.0" encoding="utf-8"?>
<p:tagLst xmlns:p="http://schemas.openxmlformats.org/presentationml/2006/main">
  <p:tag name="AS_UNIQUEID" val="497"/>
</p:tagLst>
</file>

<file path=ppt/tags/tag140.xml><?xml version="1.0" encoding="utf-8"?>
<p:tagLst xmlns:p="http://schemas.openxmlformats.org/presentationml/2006/main">
  <p:tag name="AS_UNIQUEID" val="160"/>
</p:tagLst>
</file>

<file path=ppt/tags/tag141.xml><?xml version="1.0" encoding="utf-8"?>
<p:tagLst xmlns:p="http://schemas.openxmlformats.org/presentationml/2006/main">
  <p:tag name="AS_UNIQUEID" val="161"/>
</p:tagLst>
</file>

<file path=ppt/tags/tag142.xml><?xml version="1.0" encoding="utf-8"?>
<p:tagLst xmlns:p="http://schemas.openxmlformats.org/presentationml/2006/main">
  <p:tag name="AS_UNIQUEID" val="162"/>
</p:tagLst>
</file>

<file path=ppt/tags/tag143.xml><?xml version="1.0" encoding="utf-8"?>
<p:tagLst xmlns:p="http://schemas.openxmlformats.org/presentationml/2006/main">
  <p:tag name="AS_UNIQUEID" val="163"/>
</p:tagLst>
</file>

<file path=ppt/tags/tag144.xml><?xml version="1.0" encoding="utf-8"?>
<p:tagLst xmlns:p="http://schemas.openxmlformats.org/presentationml/2006/main">
  <p:tag name="AS_UNIQUEID" val="164"/>
</p:tagLst>
</file>

<file path=ppt/tags/tag145.xml><?xml version="1.0" encoding="utf-8"?>
<p:tagLst xmlns:p="http://schemas.openxmlformats.org/presentationml/2006/main">
  <p:tag name="AS_UNIQUEID" val="165"/>
</p:tagLst>
</file>

<file path=ppt/tags/tag146.xml><?xml version="1.0" encoding="utf-8"?>
<p:tagLst xmlns:p="http://schemas.openxmlformats.org/presentationml/2006/main">
  <p:tag name="AS_UNIQUEID" val="498"/>
</p:tagLst>
</file>

<file path=ppt/tags/tag147.xml><?xml version="1.0" encoding="utf-8"?>
<p:tagLst xmlns:p="http://schemas.openxmlformats.org/presentationml/2006/main">
  <p:tag name="AS_UNIQUEID" val="167"/>
</p:tagLst>
</file>

<file path=ppt/tags/tag148.xml><?xml version="1.0" encoding="utf-8"?>
<p:tagLst xmlns:p="http://schemas.openxmlformats.org/presentationml/2006/main">
  <p:tag name="AS_UNIQUEID" val="168"/>
</p:tagLst>
</file>

<file path=ppt/tags/tag149.xml><?xml version="1.0" encoding="utf-8"?>
<p:tagLst xmlns:p="http://schemas.openxmlformats.org/presentationml/2006/main">
  <p:tag name="AS_UNIQUEID" val="169"/>
</p:tagLst>
</file>

<file path=ppt/tags/tag150.xml><?xml version="1.0" encoding="utf-8"?>
<p:tagLst xmlns:p="http://schemas.openxmlformats.org/presentationml/2006/main">
  <p:tag name="AS_UNIQUEID" val="170"/>
</p:tagLst>
</file>

<file path=ppt/tags/tag151.xml><?xml version="1.0" encoding="utf-8"?>
<p:tagLst xmlns:p="http://schemas.openxmlformats.org/presentationml/2006/main">
  <p:tag name="AS_UNIQUEID" val="171"/>
</p:tagLst>
</file>

<file path=ppt/tags/tag152.xml><?xml version="1.0" encoding="utf-8"?>
<p:tagLst xmlns:p="http://schemas.openxmlformats.org/presentationml/2006/main">
  <p:tag name="AS_UNIQUEID" val="499"/>
</p:tagLst>
</file>

<file path=ppt/tags/tag153.xml><?xml version="1.0" encoding="utf-8"?>
<p:tagLst xmlns:p="http://schemas.openxmlformats.org/presentationml/2006/main">
  <p:tag name="AS_UNIQUEID" val="173"/>
</p:tagLst>
</file>

<file path=ppt/tags/tag154.xml><?xml version="1.0" encoding="utf-8"?>
<p:tagLst xmlns:p="http://schemas.openxmlformats.org/presentationml/2006/main">
  <p:tag name="AS_UNIQUEID" val="174"/>
</p:tagLst>
</file>

<file path=ppt/tags/tag155.xml><?xml version="1.0" encoding="utf-8"?>
<p:tagLst xmlns:p="http://schemas.openxmlformats.org/presentationml/2006/main">
  <p:tag name="AS_UNIQUEID" val="175"/>
</p:tagLst>
</file>

<file path=ppt/tags/tag156.xml><?xml version="1.0" encoding="utf-8"?>
<p:tagLst xmlns:p="http://schemas.openxmlformats.org/presentationml/2006/main">
  <p:tag name="AS_UNIQUEID" val="176"/>
</p:tagLst>
</file>

<file path=ppt/tags/tag157.xml><?xml version="1.0" encoding="utf-8"?>
<p:tagLst xmlns:p="http://schemas.openxmlformats.org/presentationml/2006/main">
  <p:tag name="AS_UNIQUEID" val="177"/>
</p:tagLst>
</file>

<file path=ppt/tags/tag158.xml><?xml version="1.0" encoding="utf-8"?>
<p:tagLst xmlns:p="http://schemas.openxmlformats.org/presentationml/2006/main">
  <p:tag name="AS_UNIQUEID" val="500"/>
</p:tagLst>
</file>

<file path=ppt/tags/tag159.xml><?xml version="1.0" encoding="utf-8"?>
<p:tagLst xmlns:p="http://schemas.openxmlformats.org/presentationml/2006/main">
  <p:tag name="AS_UNIQUEID" val="440"/>
</p:tagLst>
</file>

<file path=ppt/tags/tag160.xml><?xml version="1.0" encoding="utf-8"?>
<p:tagLst xmlns:p="http://schemas.openxmlformats.org/presentationml/2006/main">
  <p:tag name="AS_UNIQUEID" val="441"/>
</p:tagLst>
</file>

<file path=ppt/tags/tag161.xml><?xml version="1.0" encoding="utf-8"?>
<p:tagLst xmlns:p="http://schemas.openxmlformats.org/presentationml/2006/main">
  <p:tag name="AS_UNIQUEID" val="442"/>
</p:tagLst>
</file>

<file path=ppt/tags/tag162.xml><?xml version="1.0" encoding="utf-8"?>
<p:tagLst xmlns:p="http://schemas.openxmlformats.org/presentationml/2006/main">
  <p:tag name="AS_UNIQUEID" val="443"/>
</p:tagLst>
</file>

<file path=ppt/tags/tag163.xml><?xml version="1.0" encoding="utf-8"?>
<p:tagLst xmlns:p="http://schemas.openxmlformats.org/presentationml/2006/main">
  <p:tag name="AS_UNIQUEID" val="444"/>
</p:tagLst>
</file>

<file path=ppt/tags/tag164.xml><?xml version="1.0" encoding="utf-8"?>
<p:tagLst xmlns:p="http://schemas.openxmlformats.org/presentationml/2006/main">
  <p:tag name="AS_UNIQUEID" val="445"/>
</p:tagLst>
</file>

<file path=ppt/tags/tag165.xml><?xml version="1.0" encoding="utf-8"?>
<p:tagLst xmlns:p="http://schemas.openxmlformats.org/presentationml/2006/main">
  <p:tag name="AS_UNIQUEID" val="501"/>
</p:tagLst>
</file>

<file path=ppt/tags/tag166.xml><?xml version="1.0" encoding="utf-8"?>
<p:tagLst xmlns:p="http://schemas.openxmlformats.org/presentationml/2006/main">
  <p:tag name="AS_UNIQUEID" val="447"/>
</p:tagLst>
</file>

<file path=ppt/tags/tag167.xml><?xml version="1.0" encoding="utf-8"?>
<p:tagLst xmlns:p="http://schemas.openxmlformats.org/presentationml/2006/main">
  <p:tag name="AS_UNIQUEID" val="448"/>
</p:tagLst>
</file>

<file path=ppt/tags/tag168.xml><?xml version="1.0" encoding="utf-8"?>
<p:tagLst xmlns:p="http://schemas.openxmlformats.org/presentationml/2006/main">
  <p:tag name="AS_UNIQUEID" val="449"/>
</p:tagLst>
</file>

<file path=ppt/tags/tag169.xml><?xml version="1.0" encoding="utf-8"?>
<p:tagLst xmlns:p="http://schemas.openxmlformats.org/presentationml/2006/main">
  <p:tag name="AS_UNIQUEID" val="450"/>
</p:tagLst>
</file>

<file path=ppt/tags/tag170.xml><?xml version="1.0" encoding="utf-8"?>
<p:tagLst xmlns:p="http://schemas.openxmlformats.org/presentationml/2006/main">
  <p:tag name="AS_UNIQUEID" val="451"/>
</p:tagLst>
</file>

<file path=ppt/tags/tag171.xml><?xml version="1.0" encoding="utf-8"?>
<p:tagLst xmlns:p="http://schemas.openxmlformats.org/presentationml/2006/main">
  <p:tag name="AS_UNIQUEID" val="452"/>
</p:tagLst>
</file>

<file path=ppt/tags/tag172.xml><?xml version="1.0" encoding="utf-8"?>
<p:tagLst xmlns:p="http://schemas.openxmlformats.org/presentationml/2006/main">
  <p:tag name="AS_UNIQUEID" val="502"/>
</p:tagLst>
</file>

<file path=ppt/tags/tag173.xml><?xml version="1.0" encoding="utf-8"?>
<p:tagLst xmlns:p="http://schemas.openxmlformats.org/presentationml/2006/main">
  <p:tag name="AS_UNIQUEID" val="179"/>
</p:tagLst>
</file>

<file path=ppt/tags/tag174.xml><?xml version="1.0" encoding="utf-8"?>
<p:tagLst xmlns:p="http://schemas.openxmlformats.org/presentationml/2006/main">
  <p:tag name="AS_UNIQUEID" val="503"/>
</p:tagLst>
</file>

<file path=ppt/tags/tag175.xml><?xml version="1.0" encoding="utf-8"?>
<p:tagLst xmlns:p="http://schemas.openxmlformats.org/presentationml/2006/main">
  <p:tag name="AS_UNIQUEID" val="504"/>
</p:tagLst>
</file>

<file path=ppt/tags/tag176.xml><?xml version="1.0" encoding="utf-8"?>
<p:tagLst xmlns:p="http://schemas.openxmlformats.org/presentationml/2006/main">
  <p:tag name="AS_UNIQUEID" val="505"/>
</p:tagLst>
</file>

<file path=ppt/tags/tag177.xml><?xml version="1.0" encoding="utf-8"?>
<p:tagLst xmlns:p="http://schemas.openxmlformats.org/presentationml/2006/main">
  <p:tag name="AS_UNIQUEID" val="506"/>
</p:tagLst>
</file>

<file path=ppt/tags/tag178.xml><?xml version="1.0" encoding="utf-8"?>
<p:tagLst xmlns:p="http://schemas.openxmlformats.org/presentationml/2006/main">
  <p:tag name="AS_UNIQUEID" val="507"/>
</p:tagLst>
</file>

<file path=ppt/tags/tag179.xml><?xml version="1.0" encoding="utf-8"?>
<p:tagLst xmlns:p="http://schemas.openxmlformats.org/presentationml/2006/main">
  <p:tag name="AS_UNIQUEID" val="508"/>
</p:tagLst>
</file>

<file path=ppt/tags/tag180.xml><?xml version="1.0" encoding="utf-8"?>
<p:tagLst xmlns:p="http://schemas.openxmlformats.org/presentationml/2006/main">
  <p:tag name="AS_UNIQUEID" val="509"/>
</p:tagLst>
</file>

<file path=ppt/tags/tag181.xml><?xml version="1.0" encoding="utf-8"?>
<p:tagLst xmlns:p="http://schemas.openxmlformats.org/presentationml/2006/main">
  <p:tag name="AS_UNIQUEID" val="510"/>
</p:tagLst>
</file>

<file path=ppt/tags/tag182.xml><?xml version="1.0" encoding="utf-8"?>
<p:tagLst xmlns:p="http://schemas.openxmlformats.org/presentationml/2006/main">
  <p:tag name="AS_UNIQUEID" val="511"/>
</p:tagLst>
</file>

<file path=ppt/tags/tag183.xml><?xml version="1.0" encoding="utf-8"?>
<p:tagLst xmlns:p="http://schemas.openxmlformats.org/presentationml/2006/main">
  <p:tag name="AS_UNIQUEID" val="512"/>
</p:tagLst>
</file>

<file path=ppt/tags/tag184.xml><?xml version="1.0" encoding="utf-8"?>
<p:tagLst xmlns:p="http://schemas.openxmlformats.org/presentationml/2006/main">
  <p:tag name="AS_UNIQUEID" val="513"/>
</p:tagLst>
</file>

<file path=ppt/tags/tag185.xml><?xml version="1.0" encoding="utf-8"?>
<p:tagLst xmlns:p="http://schemas.openxmlformats.org/presentationml/2006/main">
  <p:tag name="AS_UNIQUEID" val="514"/>
</p:tagLst>
</file>

<file path=ppt/tags/tag186.xml><?xml version="1.0" encoding="utf-8"?>
<p:tagLst xmlns:p="http://schemas.openxmlformats.org/presentationml/2006/main">
  <p:tag name="AS_UNIQUEID" val="515"/>
</p:tagLst>
</file>

<file path=ppt/tags/tag187.xml><?xml version="1.0" encoding="utf-8"?>
<p:tagLst xmlns:p="http://schemas.openxmlformats.org/presentationml/2006/main">
  <p:tag name="AS_UNIQUEID" val="516"/>
</p:tagLst>
</file>

<file path=ppt/tags/tag188.xml><?xml version="1.0" encoding="utf-8"?>
<p:tagLst xmlns:p="http://schemas.openxmlformats.org/presentationml/2006/main">
  <p:tag name="AS_UNIQUEID" val="469"/>
</p:tagLst>
</file>

<file path=ppt/tags/tag189.xml><?xml version="1.0" encoding="utf-8"?>
<p:tagLst xmlns:p="http://schemas.openxmlformats.org/presentationml/2006/main">
  <p:tag name="AS_UNIQUEID" val="470"/>
</p:tagLst>
</file>

<file path=ppt/tags/tag190.xml><?xml version="1.0" encoding="utf-8"?>
<p:tagLst xmlns:p="http://schemas.openxmlformats.org/presentationml/2006/main">
  <p:tag name="AS_UNIQUEID" val="471"/>
</p:tagLst>
</file>

<file path=ppt/tags/tag191.xml><?xml version="1.0" encoding="utf-8"?>
<p:tagLst xmlns:p="http://schemas.openxmlformats.org/presentationml/2006/main">
  <p:tag name="AS_UNIQUEID" val="517"/>
</p:tagLst>
</file>

<file path=ppt/tags/tag192.xml><?xml version="1.0" encoding="utf-8"?>
<p:tagLst xmlns:p="http://schemas.openxmlformats.org/presentationml/2006/main">
  <p:tag name="AS_UNIQUEID" val="216"/>
</p:tagLst>
</file>

<file path=ppt/tags/tag193.xml><?xml version="1.0" encoding="utf-8"?>
<p:tagLst xmlns:p="http://schemas.openxmlformats.org/presentationml/2006/main">
  <p:tag name="AS_UNIQUEID" val="518"/>
</p:tagLst>
</file>

<file path=ppt/tags/tag194.xml><?xml version="1.0" encoding="utf-8"?>
<p:tagLst xmlns:p="http://schemas.openxmlformats.org/presentationml/2006/main">
  <p:tag name="AS_UNIQUEID" val="519"/>
</p:tagLst>
</file>

<file path=ppt/tags/tag195.xml><?xml version="1.0" encoding="utf-8"?>
<p:tagLst xmlns:p="http://schemas.openxmlformats.org/presentationml/2006/main">
  <p:tag name="AS_UNIQUEID" val="520"/>
</p:tagLst>
</file>

<file path=ppt/tags/tag196.xml><?xml version="1.0" encoding="utf-8"?>
<p:tagLst xmlns:p="http://schemas.openxmlformats.org/presentationml/2006/main">
  <p:tag name="AS_UNIQUEID" val="521"/>
</p:tagLst>
</file>

<file path=ppt/tags/tag197.xml><?xml version="1.0" encoding="utf-8"?>
<p:tagLst xmlns:p="http://schemas.openxmlformats.org/presentationml/2006/main">
  <p:tag name="AS_UNIQUEID" val="469"/>
</p:tagLst>
</file>

<file path=ppt/tags/tag198.xml><?xml version="1.0" encoding="utf-8"?>
<p:tagLst xmlns:p="http://schemas.openxmlformats.org/presentationml/2006/main">
  <p:tag name="AS_UNIQUEID" val="470"/>
</p:tagLst>
</file>

<file path=ppt/tags/tag199.xml><?xml version="1.0" encoding="utf-8"?>
<p:tagLst xmlns:p="http://schemas.openxmlformats.org/presentationml/2006/main">
  <p:tag name="AS_UNIQUEID" val="471"/>
</p:tagLst>
</file>

<file path=ppt/tags/tag200.xml><?xml version="1.0" encoding="utf-8"?>
<p:tagLst xmlns:p="http://schemas.openxmlformats.org/presentationml/2006/main">
  <p:tag name="AS_UNIQUEID" val="522"/>
</p:tagLst>
</file>

<file path=ppt/tags/tag201.xml><?xml version="1.0" encoding="utf-8"?>
<p:tagLst xmlns:p="http://schemas.openxmlformats.org/presentationml/2006/main">
  <p:tag name="AS_UNIQUEID" val="523"/>
</p:tagLst>
</file>

<file path=ppt/tags/tag202.xml><?xml version="1.0" encoding="utf-8"?>
<p:tagLst xmlns:p="http://schemas.openxmlformats.org/presentationml/2006/main">
  <p:tag name="AS_UNIQUEID" val="524"/>
</p:tagLst>
</file>

<file path=ppt/tags/tag203.xml><?xml version="1.0" encoding="utf-8"?>
<p:tagLst xmlns:p="http://schemas.openxmlformats.org/presentationml/2006/main">
  <p:tag name="AS_UNIQUEID" val="469"/>
</p:tagLst>
</file>

<file path=ppt/tags/tag204.xml><?xml version="1.0" encoding="utf-8"?>
<p:tagLst xmlns:p="http://schemas.openxmlformats.org/presentationml/2006/main">
  <p:tag name="AS_UNIQUEID" val="470"/>
</p:tagLst>
</file>

<file path=ppt/tags/tag205.xml><?xml version="1.0" encoding="utf-8"?>
<p:tagLst xmlns:p="http://schemas.openxmlformats.org/presentationml/2006/main">
  <p:tag name="AS_UNIQUEID" val="471"/>
</p:tagLst>
</file>

<file path=ppt/tags/tag206.xml><?xml version="1.0" encoding="utf-8"?>
<p:tagLst xmlns:p="http://schemas.openxmlformats.org/presentationml/2006/main">
  <p:tag name="AS_UNIQUEID" val="525"/>
</p:tagLst>
</file>

<file path=ppt/tags/tag207.xml><?xml version="1.0" encoding="utf-8"?>
<p:tagLst xmlns:p="http://schemas.openxmlformats.org/presentationml/2006/main">
  <p:tag name="AS_UNIQUEID" val="526"/>
</p:tagLst>
</file>

<file path=ppt/tags/tag208.xml><?xml version="1.0" encoding="utf-8"?>
<p:tagLst xmlns:p="http://schemas.openxmlformats.org/presentationml/2006/main">
  <p:tag name="AS_UNIQUEID" val="527"/>
</p:tagLst>
</file>

<file path=ppt/tags/tag209.xml><?xml version="1.0" encoding="utf-8"?>
<p:tagLst xmlns:p="http://schemas.openxmlformats.org/presentationml/2006/main">
  <p:tag name="AS_UNIQUEID" val="469"/>
</p:tagLst>
</file>

<file path=ppt/tags/tag210.xml><?xml version="1.0" encoding="utf-8"?>
<p:tagLst xmlns:p="http://schemas.openxmlformats.org/presentationml/2006/main">
  <p:tag name="AS_UNIQUEID" val="470"/>
</p:tagLst>
</file>

<file path=ppt/tags/tag211.xml><?xml version="1.0" encoding="utf-8"?>
<p:tagLst xmlns:p="http://schemas.openxmlformats.org/presentationml/2006/main">
  <p:tag name="AS_UNIQUEID" val="471"/>
</p:tagLst>
</file>

<file path=ppt/tags/tag212.xml><?xml version="1.0" encoding="utf-8"?>
<p:tagLst xmlns:p="http://schemas.openxmlformats.org/presentationml/2006/main">
  <p:tag name="AS_UNIQUEID" val="528"/>
</p:tagLst>
</file>

<file path=ppt/tags/tag213.xml><?xml version="1.0" encoding="utf-8"?>
<p:tagLst xmlns:p="http://schemas.openxmlformats.org/presentationml/2006/main">
  <p:tag name="AS_UNIQUEID" val="529"/>
</p:tagLst>
</file>

<file path=ppt/tags/tag214.xml><?xml version="1.0" encoding="utf-8"?>
<p:tagLst xmlns:p="http://schemas.openxmlformats.org/presentationml/2006/main">
  <p:tag name="AS_UNIQUEID" val="530"/>
</p:tagLst>
</file>

<file path=ppt/tags/tag215.xml><?xml version="1.0" encoding="utf-8"?>
<p:tagLst xmlns:p="http://schemas.openxmlformats.org/presentationml/2006/main">
  <p:tag name="AS_UNIQUEID" val="469"/>
</p:tagLst>
</file>

<file path=ppt/tags/tag216.xml><?xml version="1.0" encoding="utf-8"?>
<p:tagLst xmlns:p="http://schemas.openxmlformats.org/presentationml/2006/main">
  <p:tag name="AS_UNIQUEID" val="470"/>
</p:tagLst>
</file>

<file path=ppt/tags/tag217.xml><?xml version="1.0" encoding="utf-8"?>
<p:tagLst xmlns:p="http://schemas.openxmlformats.org/presentationml/2006/main">
  <p:tag name="AS_UNIQUEID" val="471"/>
</p:tagLst>
</file>

<file path=ppt/tags/tag218.xml><?xml version="1.0" encoding="utf-8"?>
<p:tagLst xmlns:p="http://schemas.openxmlformats.org/presentationml/2006/main">
  <p:tag name="AS_UNIQUEID" val="531"/>
</p:tagLst>
</file>

<file path=ppt/tags/tag219.xml><?xml version="1.0" encoding="utf-8"?>
<p:tagLst xmlns:p="http://schemas.openxmlformats.org/presentationml/2006/main">
  <p:tag name="AS_UNIQUEID" val="532"/>
</p:tagLst>
</file>

<file path=ppt/tags/tag220.xml><?xml version="1.0" encoding="utf-8"?>
<p:tagLst xmlns:p="http://schemas.openxmlformats.org/presentationml/2006/main">
  <p:tag name="AS_UNIQUEID" val="533"/>
</p:tagLst>
</file>

<file path=ppt/tags/tag221.xml><?xml version="1.0" encoding="utf-8"?>
<p:tagLst xmlns:p="http://schemas.openxmlformats.org/presentationml/2006/main">
  <p:tag name="AS_UNIQUEID" val="469"/>
</p:tagLst>
</file>

<file path=ppt/tags/tag222.xml><?xml version="1.0" encoding="utf-8"?>
<p:tagLst xmlns:p="http://schemas.openxmlformats.org/presentationml/2006/main">
  <p:tag name="AS_UNIQUEID" val="470"/>
</p:tagLst>
</file>

<file path=ppt/tags/tag223.xml><?xml version="1.0" encoding="utf-8"?>
<p:tagLst xmlns:p="http://schemas.openxmlformats.org/presentationml/2006/main">
  <p:tag name="AS_UNIQUEID" val="471"/>
</p:tagLst>
</file>

<file path=ppt/tags/tag224.xml><?xml version="1.0" encoding="utf-8"?>
<p:tagLst xmlns:p="http://schemas.openxmlformats.org/presentationml/2006/main">
  <p:tag name="AS_UNIQUEID" val="534"/>
</p:tagLst>
</file>

<file path=ppt/tags/tag225.xml><?xml version="1.0" encoding="utf-8"?>
<p:tagLst xmlns:p="http://schemas.openxmlformats.org/presentationml/2006/main">
  <p:tag name="AS_UNIQUEID" val="535"/>
</p:tagLst>
</file>

<file path=ppt/tags/tag226.xml><?xml version="1.0" encoding="utf-8"?>
<p:tagLst xmlns:p="http://schemas.openxmlformats.org/presentationml/2006/main">
  <p:tag name="AS_UNIQUEID" val="536"/>
</p:tagLst>
</file>

<file path=ppt/tags/tag227.xml><?xml version="1.0" encoding="utf-8"?>
<p:tagLst xmlns:p="http://schemas.openxmlformats.org/presentationml/2006/main">
  <p:tag name="AS_UNIQUEID" val="537"/>
</p:tagLst>
</file>

<file path=ppt/tags/tag228.xml><?xml version="1.0" encoding="utf-8"?>
<p:tagLst xmlns:p="http://schemas.openxmlformats.org/presentationml/2006/main">
  <p:tag name="AS_UNIQUEID" val="469"/>
</p:tagLst>
</file>

<file path=ppt/tags/tag229.xml><?xml version="1.0" encoding="utf-8"?>
<p:tagLst xmlns:p="http://schemas.openxmlformats.org/presentationml/2006/main">
  <p:tag name="AS_UNIQUEID" val="470"/>
</p:tagLst>
</file>

<file path=ppt/tags/tag230.xml><?xml version="1.0" encoding="utf-8"?>
<p:tagLst xmlns:p="http://schemas.openxmlformats.org/presentationml/2006/main">
  <p:tag name="AS_UNIQUEID" val="471"/>
</p:tagLst>
</file>

<file path=ppt/tags/tag231.xml><?xml version="1.0" encoding="utf-8"?>
<p:tagLst xmlns:p="http://schemas.openxmlformats.org/presentationml/2006/main">
  <p:tag name="AS_UNIQUEID" val="538"/>
</p:tagLst>
</file>

<file path=ppt/tags/tag232.xml><?xml version="1.0" encoding="utf-8"?>
<p:tagLst xmlns:p="http://schemas.openxmlformats.org/presentationml/2006/main">
  <p:tag name="AS_UNIQUEID" val="539"/>
</p:tagLst>
</file>

<file path=ppt/tags/tag233.xml><?xml version="1.0" encoding="utf-8"?>
<p:tagLst xmlns:p="http://schemas.openxmlformats.org/presentationml/2006/main">
  <p:tag name="AS_UNIQUEID" val="540"/>
</p:tagLst>
</file>

<file path=ppt/tags/tag234.xml><?xml version="1.0" encoding="utf-8"?>
<p:tagLst xmlns:p="http://schemas.openxmlformats.org/presentationml/2006/main">
  <p:tag name="AS_UNIQUEID" val="541"/>
</p:tagLst>
</file>

<file path=ppt/tags/tag235.xml><?xml version="1.0" encoding="utf-8"?>
<p:tagLst xmlns:p="http://schemas.openxmlformats.org/presentationml/2006/main">
  <p:tag name="AS_UNIQUEID" val="469"/>
</p:tagLst>
</file>

<file path=ppt/tags/tag236.xml><?xml version="1.0" encoding="utf-8"?>
<p:tagLst xmlns:p="http://schemas.openxmlformats.org/presentationml/2006/main">
  <p:tag name="AS_UNIQUEID" val="470"/>
</p:tagLst>
</file>

<file path=ppt/tags/tag237.xml><?xml version="1.0" encoding="utf-8"?>
<p:tagLst xmlns:p="http://schemas.openxmlformats.org/presentationml/2006/main">
  <p:tag name="AS_UNIQUEID" val="471"/>
</p:tagLst>
</file>

<file path=ppt/tags/tag238.xml><?xml version="1.0" encoding="utf-8"?>
<p:tagLst xmlns:p="http://schemas.openxmlformats.org/presentationml/2006/main">
  <p:tag name="AS_UNIQUEID" val="542"/>
</p:tagLst>
</file>

<file path=ppt/tags/tag239.xml><?xml version="1.0" encoding="utf-8"?>
<p:tagLst xmlns:p="http://schemas.openxmlformats.org/presentationml/2006/main">
  <p:tag name="AS_UNIQUEID" val="543"/>
</p:tagLst>
</file>

<file path=ppt/tags/tag240.xml><?xml version="1.0" encoding="utf-8"?>
<p:tagLst xmlns:p="http://schemas.openxmlformats.org/presentationml/2006/main">
  <p:tag name="AS_UNIQUEID" val="544"/>
</p:tagLst>
</file>

<file path=ppt/tags/tag241.xml><?xml version="1.0" encoding="utf-8"?>
<p:tagLst xmlns:p="http://schemas.openxmlformats.org/presentationml/2006/main">
  <p:tag name="AS_UNIQUEID" val="545"/>
</p:tagLst>
</file>

<file path=ppt/tags/tag242.xml><?xml version="1.0" encoding="utf-8"?>
<p:tagLst xmlns:p="http://schemas.openxmlformats.org/presentationml/2006/main">
  <p:tag name="AS_UNIQUEID" val="546"/>
</p:tagLst>
</file>

<file path=ppt/tags/tag243.xml><?xml version="1.0" encoding="utf-8"?>
<p:tagLst xmlns:p="http://schemas.openxmlformats.org/presentationml/2006/main">
  <p:tag name="AS_UNIQUEID" val="469"/>
</p:tagLst>
</file>

<file path=ppt/tags/tag244.xml><?xml version="1.0" encoding="utf-8"?>
<p:tagLst xmlns:p="http://schemas.openxmlformats.org/presentationml/2006/main">
  <p:tag name="AS_UNIQUEID" val="470"/>
</p:tagLst>
</file>

<file path=ppt/tags/tag245.xml><?xml version="1.0" encoding="utf-8"?>
<p:tagLst xmlns:p="http://schemas.openxmlformats.org/presentationml/2006/main">
  <p:tag name="AS_UNIQUEID" val="471"/>
</p:tagLst>
</file>

<file path=ppt/tags/tag246.xml><?xml version="1.0" encoding="utf-8"?>
<p:tagLst xmlns:p="http://schemas.openxmlformats.org/presentationml/2006/main">
  <p:tag name="AS_UNIQUEID" val="547"/>
</p:tagLst>
</file>

<file path=ppt/tags/tag247.xml><?xml version="1.0" encoding="utf-8"?>
<p:tagLst xmlns:p="http://schemas.openxmlformats.org/presentationml/2006/main">
  <p:tag name="AS_UNIQUEID" val="548"/>
</p:tagLst>
</file>

<file path=ppt/tags/tag248.xml><?xml version="1.0" encoding="utf-8"?>
<p:tagLst xmlns:p="http://schemas.openxmlformats.org/presentationml/2006/main">
  <p:tag name="AS_UNIQUEID" val="549"/>
</p:tagLst>
</file>

<file path=ppt/tags/tag249.xml><?xml version="1.0" encoding="utf-8"?>
<p:tagLst xmlns:p="http://schemas.openxmlformats.org/presentationml/2006/main">
  <p:tag name="AS_UNIQUEID" val="550"/>
</p:tagLst>
</file>

<file path=ppt/tags/tag250.xml><?xml version="1.0" encoding="utf-8"?>
<p:tagLst xmlns:p="http://schemas.openxmlformats.org/presentationml/2006/main">
  <p:tag name="AS_UNIQUEID" val="469"/>
</p:tagLst>
</file>

<file path=ppt/tags/tag251.xml><?xml version="1.0" encoding="utf-8"?>
<p:tagLst xmlns:p="http://schemas.openxmlformats.org/presentationml/2006/main">
  <p:tag name="AS_UNIQUEID" val="470"/>
</p:tagLst>
</file>

<file path=ppt/tags/tag252.xml><?xml version="1.0" encoding="utf-8"?>
<p:tagLst xmlns:p="http://schemas.openxmlformats.org/presentationml/2006/main">
  <p:tag name="AS_UNIQUEID" val="471"/>
</p:tagLst>
</file>

<file path=ppt/tags/tag253.xml><?xml version="1.0" encoding="utf-8"?>
<p:tagLst xmlns:p="http://schemas.openxmlformats.org/presentationml/2006/main">
  <p:tag name="AS_UNIQUEID" val="551"/>
</p:tagLst>
</file>

<file path=ppt/tags/tag254.xml><?xml version="1.0" encoding="utf-8"?>
<p:tagLst xmlns:p="http://schemas.openxmlformats.org/presentationml/2006/main">
  <p:tag name="AS_UNIQUEID" val="552"/>
</p:tagLst>
</file>

<file path=ppt/tags/tag255.xml><?xml version="1.0" encoding="utf-8"?>
<p:tagLst xmlns:p="http://schemas.openxmlformats.org/presentationml/2006/main">
  <p:tag name="AS_UNIQUEID" val="553"/>
</p:tagLst>
</file>

<file path=ppt/tags/tag256.xml><?xml version="1.0" encoding="utf-8"?>
<p:tagLst xmlns:p="http://schemas.openxmlformats.org/presentationml/2006/main">
  <p:tag name="AS_UNIQUEID" val="469"/>
</p:tagLst>
</file>

<file path=ppt/tags/tag257.xml><?xml version="1.0" encoding="utf-8"?>
<p:tagLst xmlns:p="http://schemas.openxmlformats.org/presentationml/2006/main">
  <p:tag name="AS_UNIQUEID" val="470"/>
</p:tagLst>
</file>

<file path=ppt/tags/tag258.xml><?xml version="1.0" encoding="utf-8"?>
<p:tagLst xmlns:p="http://schemas.openxmlformats.org/presentationml/2006/main">
  <p:tag name="AS_UNIQUEID" val="471"/>
</p:tagLst>
</file>

<file path=ppt/tags/tag259.xml><?xml version="1.0" encoding="utf-8"?>
<p:tagLst xmlns:p="http://schemas.openxmlformats.org/presentationml/2006/main">
  <p:tag name="AS_UNIQUEID" val="554"/>
</p:tagLst>
</file>

<file path=ppt/tags/tag260.xml><?xml version="1.0" encoding="utf-8"?>
<p:tagLst xmlns:p="http://schemas.openxmlformats.org/presentationml/2006/main">
  <p:tag name="AS_UNIQUEID" val="555"/>
</p:tagLst>
</file>

<file path=ppt/tags/tag261.xml><?xml version="1.0" encoding="utf-8"?>
<p:tagLst xmlns:p="http://schemas.openxmlformats.org/presentationml/2006/main">
  <p:tag name="AS_UNIQUEID" val="556"/>
</p:tagLst>
</file>

<file path=ppt/tags/tag262.xml><?xml version="1.0" encoding="utf-8"?>
<p:tagLst xmlns:p="http://schemas.openxmlformats.org/presentationml/2006/main">
  <p:tag name="AS_UNIQUEID" val="469"/>
</p:tagLst>
</file>

<file path=ppt/tags/tag263.xml><?xml version="1.0" encoding="utf-8"?>
<p:tagLst xmlns:p="http://schemas.openxmlformats.org/presentationml/2006/main">
  <p:tag name="AS_UNIQUEID" val="470"/>
</p:tagLst>
</file>

<file path=ppt/tags/tag264.xml><?xml version="1.0" encoding="utf-8"?>
<p:tagLst xmlns:p="http://schemas.openxmlformats.org/presentationml/2006/main">
  <p:tag name="AS_UNIQUEID" val="471"/>
</p:tagLst>
</file>

<file path=ppt/tags/tag265.xml><?xml version="1.0" encoding="utf-8"?>
<p:tagLst xmlns:p="http://schemas.openxmlformats.org/presentationml/2006/main">
  <p:tag name="AS_UNIQUEID" val="557"/>
</p:tagLst>
</file>

<file path=ppt/tags/tag266.xml><?xml version="1.0" encoding="utf-8"?>
<p:tagLst xmlns:p="http://schemas.openxmlformats.org/presentationml/2006/main">
  <p:tag name="AS_UNIQUEID" val="558"/>
</p:tagLst>
</file>

<file path=ppt/tags/tag267.xml><?xml version="1.0" encoding="utf-8"?>
<p:tagLst xmlns:p="http://schemas.openxmlformats.org/presentationml/2006/main">
  <p:tag name="AS_UNIQUEID" val="559"/>
</p:tagLst>
</file>

<file path=ppt/tags/tag268.xml><?xml version="1.0" encoding="utf-8"?>
<p:tagLst xmlns:p="http://schemas.openxmlformats.org/presentationml/2006/main">
  <p:tag name="AS_UNIQUEID" val="469"/>
</p:tagLst>
</file>

<file path=ppt/tags/tag269.xml><?xml version="1.0" encoding="utf-8"?>
<p:tagLst xmlns:p="http://schemas.openxmlformats.org/presentationml/2006/main">
  <p:tag name="AS_UNIQUEID" val="470"/>
</p:tagLst>
</file>

<file path=ppt/tags/tag270.xml><?xml version="1.0" encoding="utf-8"?>
<p:tagLst xmlns:p="http://schemas.openxmlformats.org/presentationml/2006/main">
  <p:tag name="AS_UNIQUEID" val="471"/>
</p:tagLst>
</file>

<file path=ppt/tags/tag271.xml><?xml version="1.0" encoding="utf-8"?>
<p:tagLst xmlns:p="http://schemas.openxmlformats.org/presentationml/2006/main">
  <p:tag name="AS_UNIQUEID" val="560"/>
</p:tagLst>
</file>

<file path=ppt/tags/tag272.xml><?xml version="1.0" encoding="utf-8"?>
<p:tagLst xmlns:p="http://schemas.openxmlformats.org/presentationml/2006/main">
  <p:tag name="AS_UNIQUEID" val="561"/>
</p:tagLst>
</file>

<file path=ppt/tags/tag273.xml><?xml version="1.0" encoding="utf-8"?>
<p:tagLst xmlns:p="http://schemas.openxmlformats.org/presentationml/2006/main">
  <p:tag name="AS_UNIQUEID" val="562"/>
</p:tagLst>
</file>

<file path=ppt/tags/tag274.xml><?xml version="1.0" encoding="utf-8"?>
<p:tagLst xmlns:p="http://schemas.openxmlformats.org/presentationml/2006/main">
  <p:tag name="AS_UNIQUEID" val="469"/>
</p:tagLst>
</file>

<file path=ppt/tags/tag275.xml><?xml version="1.0" encoding="utf-8"?>
<p:tagLst xmlns:p="http://schemas.openxmlformats.org/presentationml/2006/main">
  <p:tag name="AS_UNIQUEID" val="470"/>
</p:tagLst>
</file>

<file path=ppt/tags/tag276.xml><?xml version="1.0" encoding="utf-8"?>
<p:tagLst xmlns:p="http://schemas.openxmlformats.org/presentationml/2006/main">
  <p:tag name="AS_UNIQUEID" val="471"/>
</p:tagLst>
</file>

<file path=ppt/tags/tag277.xml><?xml version="1.0" encoding="utf-8"?>
<p:tagLst xmlns:p="http://schemas.openxmlformats.org/presentationml/2006/main">
  <p:tag name="AS_UNIQUEID" val="563"/>
</p:tagLst>
</file>

<file path=ppt/tags/tag278.xml><?xml version="1.0" encoding="utf-8"?>
<p:tagLst xmlns:p="http://schemas.openxmlformats.org/presentationml/2006/main">
  <p:tag name="AS_UNIQUEID" val="564"/>
</p:tagLst>
</file>

<file path=ppt/tags/tag279.xml><?xml version="1.0" encoding="utf-8"?>
<p:tagLst xmlns:p="http://schemas.openxmlformats.org/presentationml/2006/main">
  <p:tag name="AS_UNIQUEID" val="565"/>
</p:tagLst>
</file>

<file path=ppt/tags/tag280.xml><?xml version="1.0" encoding="utf-8"?>
<p:tagLst xmlns:p="http://schemas.openxmlformats.org/presentationml/2006/main">
  <p:tag name="AS_UNIQUEID" val="469"/>
</p:tagLst>
</file>

<file path=ppt/tags/tag281.xml><?xml version="1.0" encoding="utf-8"?>
<p:tagLst xmlns:p="http://schemas.openxmlformats.org/presentationml/2006/main">
  <p:tag name="AS_UNIQUEID" val="470"/>
</p:tagLst>
</file>

<file path=ppt/tags/tag282.xml><?xml version="1.0" encoding="utf-8"?>
<p:tagLst xmlns:p="http://schemas.openxmlformats.org/presentationml/2006/main">
  <p:tag name="AS_UNIQUEID" val="471"/>
</p:tagLst>
</file>

<file path=ppt/tags/tag283.xml><?xml version="1.0" encoding="utf-8"?>
<p:tagLst xmlns:p="http://schemas.openxmlformats.org/presentationml/2006/main">
  <p:tag name="AS_UNIQUEID" val="566"/>
</p:tagLst>
</file>

<file path=ppt/tags/tag284.xml><?xml version="1.0" encoding="utf-8"?>
<p:tagLst xmlns:p="http://schemas.openxmlformats.org/presentationml/2006/main">
  <p:tag name="AS_UNIQUEID" val="567"/>
</p:tagLst>
</file>

<file path=ppt/tags/tag285.xml><?xml version="1.0" encoding="utf-8"?>
<p:tagLst xmlns:p="http://schemas.openxmlformats.org/presentationml/2006/main">
  <p:tag name="AS_UNIQUEID" val="568"/>
</p:tagLst>
</file>

<file path=ppt/tags/tag286.xml><?xml version="1.0" encoding="utf-8"?>
<p:tagLst xmlns:p="http://schemas.openxmlformats.org/presentationml/2006/main">
  <p:tag name="AS_UNIQUEID" val="569"/>
</p:tagLst>
</file>

<file path=ppt/tags/tag287.xml><?xml version="1.0" encoding="utf-8"?>
<p:tagLst xmlns:p="http://schemas.openxmlformats.org/presentationml/2006/main">
  <p:tag name="AS_UNIQUEID" val="570"/>
</p:tagLst>
</file>

<file path=ppt/tags/tag288.xml><?xml version="1.0" encoding="utf-8"?>
<p:tagLst xmlns:p="http://schemas.openxmlformats.org/presentationml/2006/main">
  <p:tag name="AS_UNIQUEID" val="571"/>
</p:tagLst>
</file>

<file path=ppt/tags/tag289.xml><?xml version="1.0" encoding="utf-8"?>
<p:tagLst xmlns:p="http://schemas.openxmlformats.org/presentationml/2006/main">
  <p:tag name="AS_UNIQUEID" val="572"/>
</p:tagLst>
</file>

<file path=ppt/tags/tag290.xml><?xml version="1.0" encoding="utf-8"?>
<p:tagLst xmlns:p="http://schemas.openxmlformats.org/presentationml/2006/main">
  <p:tag name="AS_UNIQUEID" val="573"/>
</p:tagLst>
</file>

<file path=ppt/tags/tag291.xml><?xml version="1.0" encoding="utf-8"?>
<p:tagLst xmlns:p="http://schemas.openxmlformats.org/presentationml/2006/main">
  <p:tag name="AS_UNIQUEID" val="574"/>
</p:tagLst>
</file>

<file path=ppt/tags/tag292.xml><?xml version="1.0" encoding="utf-8"?>
<p:tagLst xmlns:p="http://schemas.openxmlformats.org/presentationml/2006/main">
  <p:tag name="AS_UNIQUEID" val="575"/>
</p:tagLst>
</file>

<file path=ppt/tags/tag293.xml><?xml version="1.0" encoding="utf-8"?>
<p:tagLst xmlns:p="http://schemas.openxmlformats.org/presentationml/2006/main">
  <p:tag name="AS_UNIQUEID" val="576"/>
</p:tagLst>
</file>

<file path=ppt/tags/tag294.xml><?xml version="1.0" encoding="utf-8"?>
<p:tagLst xmlns:p="http://schemas.openxmlformats.org/presentationml/2006/main">
  <p:tag name="AS_UNIQUEID" val="469"/>
</p:tagLst>
</file>

<file path=ppt/tags/tag295.xml><?xml version="1.0" encoding="utf-8"?>
<p:tagLst xmlns:p="http://schemas.openxmlformats.org/presentationml/2006/main">
  <p:tag name="AS_UNIQUEID" val="470"/>
</p:tagLst>
</file>

<file path=ppt/tags/tag296.xml><?xml version="1.0" encoding="utf-8"?>
<p:tagLst xmlns:p="http://schemas.openxmlformats.org/presentationml/2006/main">
  <p:tag name="AS_UNIQUEID" val="471"/>
</p:tagLst>
</file>

<file path=ppt/tags/tag297.xml><?xml version="1.0" encoding="utf-8"?>
<p:tagLst xmlns:p="http://schemas.openxmlformats.org/presentationml/2006/main">
  <p:tag name="AS_UNIQUEID" val="577"/>
</p:tagLst>
</file>

<file path=ppt/tags/tag298.xml><?xml version="1.0" encoding="utf-8"?>
<p:tagLst xmlns:p="http://schemas.openxmlformats.org/presentationml/2006/main">
  <p:tag name="AS_UNIQUEID" val="578"/>
</p:tagLst>
</file>

<file path=ppt/tags/tag299.xml><?xml version="1.0" encoding="utf-8"?>
<p:tagLst xmlns:p="http://schemas.openxmlformats.org/presentationml/2006/main">
  <p:tag name="AS_UNIQUEID" val="579"/>
</p:tagLst>
</file>

<file path=ppt/tags/tag300.xml><?xml version="1.0" encoding="utf-8"?>
<p:tagLst xmlns:p="http://schemas.openxmlformats.org/presentationml/2006/main">
  <p:tag name="AS_UNIQUEID" val="469"/>
</p:tagLst>
</file>

<file path=ppt/tags/tag301.xml><?xml version="1.0" encoding="utf-8"?>
<p:tagLst xmlns:p="http://schemas.openxmlformats.org/presentationml/2006/main">
  <p:tag name="AS_UNIQUEID" val="470"/>
</p:tagLst>
</file>

<file path=ppt/tags/tag302.xml><?xml version="1.0" encoding="utf-8"?>
<p:tagLst xmlns:p="http://schemas.openxmlformats.org/presentationml/2006/main">
  <p:tag name="AS_UNIQUEID" val="471"/>
</p:tagLst>
</file>

<file path=ppt/tags/tag303.xml><?xml version="1.0" encoding="utf-8"?>
<p:tagLst xmlns:p="http://schemas.openxmlformats.org/presentationml/2006/main">
  <p:tag name="AS_UNIQUEID" val="580"/>
</p:tagLst>
</file>

<file path=ppt/tags/tag304.xml><?xml version="1.0" encoding="utf-8"?>
<p:tagLst xmlns:p="http://schemas.openxmlformats.org/presentationml/2006/main">
  <p:tag name="AS_UNIQUEID" val="581"/>
</p:tagLst>
</file>

<file path=ppt/tags/tag305.xml><?xml version="1.0" encoding="utf-8"?>
<p:tagLst xmlns:p="http://schemas.openxmlformats.org/presentationml/2006/main">
  <p:tag name="AS_UNIQUEID" val="582"/>
</p:tagLst>
</file>

<file path=ppt/tags/tag306.xml><?xml version="1.0" encoding="utf-8"?>
<p:tagLst xmlns:p="http://schemas.openxmlformats.org/presentationml/2006/main">
  <p:tag name="AS_UNIQUEID" val="583"/>
</p:tagLst>
</file>

<file path=ppt/tags/tag307.xml><?xml version="1.0" encoding="utf-8"?>
<p:tagLst xmlns:p="http://schemas.openxmlformats.org/presentationml/2006/main">
  <p:tag name="AS_UNIQUEID" val="584"/>
</p:tagLst>
</file>

<file path=ppt/tags/tag308.xml><?xml version="1.0" encoding="utf-8"?>
<p:tagLst xmlns:p="http://schemas.openxmlformats.org/presentationml/2006/main">
  <p:tag name="AS_UNIQUEID" val="469"/>
</p:tagLst>
</file>

<file path=ppt/tags/tag309.xml><?xml version="1.0" encoding="utf-8"?>
<p:tagLst xmlns:p="http://schemas.openxmlformats.org/presentationml/2006/main">
  <p:tag name="AS_UNIQUEID" val="470"/>
</p:tagLst>
</file>

<file path=ppt/tags/tag310.xml><?xml version="1.0" encoding="utf-8"?>
<p:tagLst xmlns:p="http://schemas.openxmlformats.org/presentationml/2006/main">
  <p:tag name="AS_UNIQUEID" val="471"/>
</p:tagLst>
</file>

<file path=ppt/tags/tag311.xml><?xml version="1.0" encoding="utf-8"?>
<p:tagLst xmlns:p="http://schemas.openxmlformats.org/presentationml/2006/main">
  <p:tag name="AS_UNIQUEID" val="585"/>
</p:tagLst>
</file>

<file path=ppt/tags/tag312.xml><?xml version="1.0" encoding="utf-8"?>
<p:tagLst xmlns:p="http://schemas.openxmlformats.org/presentationml/2006/main">
  <p:tag name="AS_UNIQUEID" val="586"/>
</p:tagLst>
</file>

<file path=ppt/tags/tag313.xml><?xml version="1.0" encoding="utf-8"?>
<p:tagLst xmlns:p="http://schemas.openxmlformats.org/presentationml/2006/main">
  <p:tag name="AS_UNIQUEID" val="587"/>
</p:tagLst>
</file>

<file path=ppt/tags/tag314.xml><?xml version="1.0" encoding="utf-8"?>
<p:tagLst xmlns:p="http://schemas.openxmlformats.org/presentationml/2006/main">
  <p:tag name="AS_UNIQUEID" val="588"/>
</p:tagLst>
</file>

<file path=ppt/tags/tag315.xml><?xml version="1.0" encoding="utf-8"?>
<p:tagLst xmlns:p="http://schemas.openxmlformats.org/presentationml/2006/main">
  <p:tag name="AS_UNIQUEID" val="469"/>
</p:tagLst>
</file>

<file path=ppt/tags/tag316.xml><?xml version="1.0" encoding="utf-8"?>
<p:tagLst xmlns:p="http://schemas.openxmlformats.org/presentationml/2006/main">
  <p:tag name="AS_UNIQUEID" val="470"/>
</p:tagLst>
</file>

<file path=ppt/tags/tag317.xml><?xml version="1.0" encoding="utf-8"?>
<p:tagLst xmlns:p="http://schemas.openxmlformats.org/presentationml/2006/main">
  <p:tag name="AS_UNIQUEID" val="471"/>
</p:tagLst>
</file>

<file path=ppt/tags/tag318.xml><?xml version="1.0" encoding="utf-8"?>
<p:tagLst xmlns:p="http://schemas.openxmlformats.org/presentationml/2006/main">
  <p:tag name="AS_UNIQUEID" val="589"/>
</p:tagLst>
</file>

<file path=ppt/tags/tag319.xml><?xml version="1.0" encoding="utf-8"?>
<p:tagLst xmlns:p="http://schemas.openxmlformats.org/presentationml/2006/main">
  <p:tag name="AS_UNIQUEID" val="590"/>
</p:tagLst>
</file>

<file path=ppt/tags/tag320.xml><?xml version="1.0" encoding="utf-8"?>
<p:tagLst xmlns:p="http://schemas.openxmlformats.org/presentationml/2006/main">
  <p:tag name="AS_UNIQUEID" val="591"/>
</p:tagLst>
</file>

<file path=ppt/tags/tag321.xml><?xml version="1.0" encoding="utf-8"?>
<p:tagLst xmlns:p="http://schemas.openxmlformats.org/presentationml/2006/main">
  <p:tag name="AS_UNIQUEID" val="469"/>
</p:tagLst>
</file>

<file path=ppt/tags/tag322.xml><?xml version="1.0" encoding="utf-8"?>
<p:tagLst xmlns:p="http://schemas.openxmlformats.org/presentationml/2006/main">
  <p:tag name="AS_UNIQUEID" val="470"/>
</p:tagLst>
</file>

<file path=ppt/tags/tag323.xml><?xml version="1.0" encoding="utf-8"?>
<p:tagLst xmlns:p="http://schemas.openxmlformats.org/presentationml/2006/main">
  <p:tag name="AS_UNIQUEID" val="471"/>
</p:tagLst>
</file>

<file path=ppt/tags/tag324.xml><?xml version="1.0" encoding="utf-8"?>
<p:tagLst xmlns:p="http://schemas.openxmlformats.org/presentationml/2006/main">
  <p:tag name="AS_UNIQUEID" val="592"/>
</p:tagLst>
</file>

<file path=ppt/tags/tag325.xml><?xml version="1.0" encoding="utf-8"?>
<p:tagLst xmlns:p="http://schemas.openxmlformats.org/presentationml/2006/main">
  <p:tag name="AS_UNIQUEID" val="593"/>
</p:tagLst>
</file>

<file path=ppt/tags/tag326.xml><?xml version="1.0" encoding="utf-8"?>
<p:tagLst xmlns:p="http://schemas.openxmlformats.org/presentationml/2006/main">
  <p:tag name="AS_UNIQUEID" val="623"/>
</p:tagLst>
</file>

<file path=ppt/tags/tag327.xml><?xml version="1.0" encoding="utf-8"?>
<p:tagLst xmlns:p="http://schemas.openxmlformats.org/presentationml/2006/main">
  <p:tag name="AS_UNIQUEID" val="594"/>
</p:tagLst>
</file>

<file path=ppt/tags/tag328.xml><?xml version="1.0" encoding="utf-8"?>
<p:tagLst xmlns:p="http://schemas.openxmlformats.org/presentationml/2006/main">
  <p:tag name="AS_UNIQUEID" val="469"/>
</p:tagLst>
</file>

<file path=ppt/tags/tag329.xml><?xml version="1.0" encoding="utf-8"?>
<p:tagLst xmlns:p="http://schemas.openxmlformats.org/presentationml/2006/main">
  <p:tag name="AS_UNIQUEID" val="470"/>
</p:tagLst>
</file>

<file path=ppt/tags/tag330.xml><?xml version="1.0" encoding="utf-8"?>
<p:tagLst xmlns:p="http://schemas.openxmlformats.org/presentationml/2006/main">
  <p:tag name="AS_UNIQUEID" val="471"/>
</p:tagLst>
</file>

<file path=ppt/tags/tag331.xml><?xml version="1.0" encoding="utf-8"?>
<p:tagLst xmlns:p="http://schemas.openxmlformats.org/presentationml/2006/main">
  <p:tag name="AS_UNIQUEID" val="595"/>
</p:tagLst>
</file>

<file path=ppt/tags/tag332.xml><?xml version="1.0" encoding="utf-8"?>
<p:tagLst xmlns:p="http://schemas.openxmlformats.org/presentationml/2006/main">
  <p:tag name="AS_UNIQUEID" val="596"/>
</p:tagLst>
</file>

<file path=ppt/tags/tag333.xml><?xml version="1.0" encoding="utf-8"?>
<p:tagLst xmlns:p="http://schemas.openxmlformats.org/presentationml/2006/main">
  <p:tag name="AS_UNIQUEID" val="597"/>
</p:tagLst>
</file>

<file path=ppt/tags/tag334.xml><?xml version="1.0" encoding="utf-8"?>
<p:tagLst xmlns:p="http://schemas.openxmlformats.org/presentationml/2006/main">
  <p:tag name="AS_UNIQUEID" val="598"/>
</p:tagLst>
</file>

<file path=ppt/tags/tag335.xml><?xml version="1.0" encoding="utf-8"?>
<p:tagLst xmlns:p="http://schemas.openxmlformats.org/presentationml/2006/main">
  <p:tag name="AS_UNIQUEID" val="599"/>
</p:tagLst>
</file>

<file path=ppt/tags/tag336.xml><?xml version="1.0" encoding="utf-8"?>
<p:tagLst xmlns:p="http://schemas.openxmlformats.org/presentationml/2006/main">
  <p:tag name="AS_UNIQUEID" val="600"/>
</p:tagLst>
</file>

<file path=ppt/tags/tag337.xml><?xml version="1.0" encoding="utf-8"?>
<p:tagLst xmlns:p="http://schemas.openxmlformats.org/presentationml/2006/main">
  <p:tag name="AS_UNIQUEID" val="601"/>
</p:tagLst>
</file>

<file path=ppt/tags/tag338.xml><?xml version="1.0" encoding="utf-8"?>
<p:tagLst xmlns:p="http://schemas.openxmlformats.org/presentationml/2006/main">
  <p:tag name="AS_UNIQUEID" val="602"/>
</p:tagLst>
</file>

<file path=ppt/tags/tag339.xml><?xml version="1.0" encoding="utf-8"?>
<p:tagLst xmlns:p="http://schemas.openxmlformats.org/presentationml/2006/main">
  <p:tag name="AS_UNIQUEID" val="603"/>
</p:tagLst>
</file>

<file path=ppt/tags/tag340.xml><?xml version="1.0" encoding="utf-8"?>
<p:tagLst xmlns:p="http://schemas.openxmlformats.org/presentationml/2006/main">
  <p:tag name="AS_UNIQUEID" val="604"/>
</p:tagLst>
</file>

<file path=ppt/tags/tag341.xml><?xml version="1.0" encoding="utf-8"?>
<p:tagLst xmlns:p="http://schemas.openxmlformats.org/presentationml/2006/main">
  <p:tag name="AS_UNIQUEID" val="469"/>
</p:tagLst>
</file>

<file path=ppt/tags/tag342.xml><?xml version="1.0" encoding="utf-8"?>
<p:tagLst xmlns:p="http://schemas.openxmlformats.org/presentationml/2006/main">
  <p:tag name="AS_UNIQUEID" val="470"/>
</p:tagLst>
</file>

<file path=ppt/tags/tag343.xml><?xml version="1.0" encoding="utf-8"?>
<p:tagLst xmlns:p="http://schemas.openxmlformats.org/presentationml/2006/main">
  <p:tag name="AS_UNIQUEID" val="471"/>
</p:tagLst>
</file>

<file path=ppt/tags/tag344.xml><?xml version="1.0" encoding="utf-8"?>
<p:tagLst xmlns:p="http://schemas.openxmlformats.org/presentationml/2006/main">
  <p:tag name="AS_UNIQUEID" val="605"/>
</p:tagLst>
</file>

<file path=ppt/tags/tag345.xml><?xml version="1.0" encoding="utf-8"?>
<p:tagLst xmlns:p="http://schemas.openxmlformats.org/presentationml/2006/main">
  <p:tag name="AS_UNIQUEID" val="606"/>
</p:tagLst>
</file>

<file path=ppt/tags/tag346.xml><?xml version="1.0" encoding="utf-8"?>
<p:tagLst xmlns:p="http://schemas.openxmlformats.org/presentationml/2006/main">
  <p:tag name="AS_UNIQUEID" val="607"/>
</p:tagLst>
</file>

<file path=ppt/tags/tag347.xml><?xml version="1.0" encoding="utf-8"?>
<p:tagLst xmlns:p="http://schemas.openxmlformats.org/presentationml/2006/main">
  <p:tag name="AS_UNIQUEID" val="469"/>
</p:tagLst>
</file>

<file path=ppt/tags/tag348.xml><?xml version="1.0" encoding="utf-8"?>
<p:tagLst xmlns:p="http://schemas.openxmlformats.org/presentationml/2006/main">
  <p:tag name="AS_UNIQUEID" val="470"/>
</p:tagLst>
</file>

<file path=ppt/tags/tag349.xml><?xml version="1.0" encoding="utf-8"?>
<p:tagLst xmlns:p="http://schemas.openxmlformats.org/presentationml/2006/main">
  <p:tag name="AS_UNIQUEID" val="471"/>
</p:tagLst>
</file>

<file path=ppt/tags/tag350.xml><?xml version="1.0" encoding="utf-8"?>
<p:tagLst xmlns:p="http://schemas.openxmlformats.org/presentationml/2006/main">
  <p:tag name="AS_UNIQUEID" val="608"/>
</p:tagLst>
</file>

<file path=ppt/tags/tag351.xml><?xml version="1.0" encoding="utf-8"?>
<p:tagLst xmlns:p="http://schemas.openxmlformats.org/presentationml/2006/main">
  <p:tag name="AS_UNIQUEID" val="609"/>
</p:tagLst>
</file>

<file path=ppt/tags/tag352.xml><?xml version="1.0" encoding="utf-8"?>
<p:tagLst xmlns:p="http://schemas.openxmlformats.org/presentationml/2006/main">
  <p:tag name="AS_UNIQUEID" val="610"/>
</p:tagLst>
</file>

<file path=ppt/tags/tag353.xml><?xml version="1.0" encoding="utf-8"?>
<p:tagLst xmlns:p="http://schemas.openxmlformats.org/presentationml/2006/main">
  <p:tag name="AS_UNIQUEID" val="469"/>
</p:tagLst>
</file>

<file path=ppt/tags/tag354.xml><?xml version="1.0" encoding="utf-8"?>
<p:tagLst xmlns:p="http://schemas.openxmlformats.org/presentationml/2006/main">
  <p:tag name="AS_UNIQUEID" val="470"/>
</p:tagLst>
</file>

<file path=ppt/tags/tag355.xml><?xml version="1.0" encoding="utf-8"?>
<p:tagLst xmlns:p="http://schemas.openxmlformats.org/presentationml/2006/main">
  <p:tag name="AS_UNIQUEID" val="471"/>
</p:tagLst>
</file>

<file path=ppt/tags/tag356.xml><?xml version="1.0" encoding="utf-8"?>
<p:tagLst xmlns:p="http://schemas.openxmlformats.org/presentationml/2006/main">
  <p:tag name="AS_UNIQUEID" val="611"/>
</p:tagLst>
</file>

<file path=ppt/tags/tag357.xml><?xml version="1.0" encoding="utf-8"?>
<p:tagLst xmlns:p="http://schemas.openxmlformats.org/presentationml/2006/main">
  <p:tag name="AS_UNIQUEID" val="612"/>
</p:tagLst>
</file>

<file path=ppt/tags/tag358.xml><?xml version="1.0" encoding="utf-8"?>
<p:tagLst xmlns:p="http://schemas.openxmlformats.org/presentationml/2006/main">
  <p:tag name="AS_UNIQUEID" val="613"/>
</p:tagLst>
</file>

<file path=ppt/tags/tag359.xml><?xml version="1.0" encoding="utf-8"?>
<p:tagLst xmlns:p="http://schemas.openxmlformats.org/presentationml/2006/main">
  <p:tag name="AS_UNIQUEID" val="469"/>
</p:tagLst>
</file>

<file path=ppt/tags/tag360.xml><?xml version="1.0" encoding="utf-8"?>
<p:tagLst xmlns:p="http://schemas.openxmlformats.org/presentationml/2006/main">
  <p:tag name="AS_UNIQUEID" val="470"/>
</p:tagLst>
</file>

<file path=ppt/tags/tag361.xml><?xml version="1.0" encoding="utf-8"?>
<p:tagLst xmlns:p="http://schemas.openxmlformats.org/presentationml/2006/main">
  <p:tag name="AS_UNIQUEID" val="471"/>
</p:tagLst>
</file>

<file path=ppt/tags/tag362.xml><?xml version="1.0" encoding="utf-8"?>
<p:tagLst xmlns:p="http://schemas.openxmlformats.org/presentationml/2006/main">
  <p:tag name="AS_UNIQUEID" val="614"/>
</p:tagLst>
</file>

<file path=ppt/tags/tag363.xml><?xml version="1.0" encoding="utf-8"?>
<p:tagLst xmlns:p="http://schemas.openxmlformats.org/presentationml/2006/main">
  <p:tag name="AS_UNIQUEID" val="615"/>
</p:tagLst>
</file>

<file path=ppt/tags/tag364.xml><?xml version="1.0" encoding="utf-8"?>
<p:tagLst xmlns:p="http://schemas.openxmlformats.org/presentationml/2006/main">
  <p:tag name="AS_UNIQUEID" val="616"/>
</p:tagLst>
</file>

<file path=ppt/tags/tag365.xml><?xml version="1.0" encoding="utf-8"?>
<p:tagLst xmlns:p="http://schemas.openxmlformats.org/presentationml/2006/main">
  <p:tag name="AS_UNIQUEID" val="617"/>
</p:tagLst>
</file>

<file path=ppt/tags/tag366.xml><?xml version="1.0" encoding="utf-8"?>
<p:tagLst xmlns:p="http://schemas.openxmlformats.org/presentationml/2006/main">
  <p:tag name="AS_UNIQUEID" val="469"/>
</p:tagLst>
</file>

<file path=ppt/tags/tag367.xml><?xml version="1.0" encoding="utf-8"?>
<p:tagLst xmlns:p="http://schemas.openxmlformats.org/presentationml/2006/main">
  <p:tag name="AS_UNIQUEID" val="470"/>
</p:tagLst>
</file>

<file path=ppt/tags/tag368.xml><?xml version="1.0" encoding="utf-8"?>
<p:tagLst xmlns:p="http://schemas.openxmlformats.org/presentationml/2006/main">
  <p:tag name="AS_UNIQUEID" val="471"/>
</p:tagLst>
</file>

<file path=ppt/tags/tag369.xml><?xml version="1.0" encoding="utf-8"?>
<p:tagLst xmlns:p="http://schemas.openxmlformats.org/presentationml/2006/main">
  <p:tag name="AS_UNIQUEID" val="618"/>
</p:tagLst>
</file>

<file path=ppt/tags/tag370.xml><?xml version="1.0" encoding="utf-8"?>
<p:tagLst xmlns:p="http://schemas.openxmlformats.org/presentationml/2006/main">
  <p:tag name="AS_UNIQUEID" val="619"/>
</p:tagLst>
</file>

<file path=ppt/tags/tag371.xml><?xml version="1.0" encoding="utf-8"?>
<p:tagLst xmlns:p="http://schemas.openxmlformats.org/presentationml/2006/main">
  <p:tag name="AS_UNIQUEID" val="620"/>
</p:tagLst>
</file>

<file path=ppt/tags/tag372.xml><?xml version="1.0" encoding="utf-8"?>
<p:tagLst xmlns:p="http://schemas.openxmlformats.org/presentationml/2006/main">
  <p:tag name="AS_UNIQUEID" val="469"/>
</p:tagLst>
</file>

<file path=ppt/tags/tag373.xml><?xml version="1.0" encoding="utf-8"?>
<p:tagLst xmlns:p="http://schemas.openxmlformats.org/presentationml/2006/main">
  <p:tag name="AS_UNIQUEID" val="470"/>
</p:tagLst>
</file>

<file path=ppt/tags/tag374.xml><?xml version="1.0" encoding="utf-8"?>
<p:tagLst xmlns:p="http://schemas.openxmlformats.org/presentationml/2006/main">
  <p:tag name="AS_UNIQUEID" val="471"/>
</p:tagLst>
</file>

<file path=ppt/tags/tag375.xml><?xml version="1.0" encoding="utf-8"?>
<p:tagLst xmlns:p="http://schemas.openxmlformats.org/presentationml/2006/main">
  <p:tag name="AS_UNIQUEID" val="621"/>
</p:tagLst>
</file>

<file path=ppt/tags/tag376.xml><?xml version="1.0" encoding="utf-8"?>
<p:tagLst xmlns:p="http://schemas.openxmlformats.org/presentationml/2006/main">
  <p:tag name="AS_UNIQUEID" val="622"/>
</p:tagLst>
</file>

<file path=ppt/tags/tag377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</p:tagLst>
</file>

<file path=ppt/theme/theme1.xml><?xml version="1.0" encoding="utf-8"?>
<a:theme xmlns:r="http://schemas.openxmlformats.org/officeDocument/2006/relationships"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>学科网</Company>
  <Paragraphs>108</Paragraphs>
  <Slides>28</Slides>
  <Notes>28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baseType="lpstr" size="37">
      <vt:lpstr>Arial</vt:lpstr>
      <vt:lpstr>等线 Light</vt:lpstr>
      <vt:lpstr>等线</vt:lpstr>
      <vt:lpstr>黑体</vt:lpstr>
      <vt:lpstr>微软雅黑</vt:lpstr>
      <vt:lpstr>华文楷体</vt:lpstr>
      <vt:lpstr>楷体</vt:lpstr>
      <vt:lpstr>Wingdings</vt:lpstr>
      <vt:lpstr>1_Office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Java</Application>
  <AppVersion>23.0300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rbm.xkw.com</dc:creator>
  <cp:revision>1</cp:revision>
  <cp:lastPrinted>2024-04-07T07:36:20.409</cp:lastPrinted>
  <dcterms:created xsi:type="dcterms:W3CDTF">2024-04-07T07:36:20Z</dcterms:created>
  <dcterms:modified xsi:type="dcterms:W3CDTF">2024-04-06T23:36:20Z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