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915" r:id="rId1"/>
    <p:sldMasterId id="2147496952" r:id="rId2"/>
  </p:sldMasterIdLst>
  <p:notesMasterIdLst>
    <p:notesMasterId r:id="rId3"/>
  </p:notesMasterIdLst>
  <p:sldIdLst>
    <p:sldId id="6233" r:id="rId4"/>
    <p:sldId id="6236" r:id="rId5"/>
    <p:sldId id="6239" r:id="rId6"/>
    <p:sldId id="6242" r:id="rId7"/>
    <p:sldId id="6245" r:id="rId8"/>
    <p:sldId id="6248" r:id="rId9"/>
    <p:sldId id="6251" r:id="rId10"/>
    <p:sldId id="6254" r:id="rId11"/>
    <p:sldId id="6257" r:id="rId12"/>
    <p:sldId id="6260" r:id="rId13"/>
    <p:sldId id="6263" r:id="rId14"/>
    <p:sldId id="6266" r:id="rId15"/>
    <p:sldId id="6269" r:id="rId16"/>
    <p:sldId id="6272" r:id="rId17"/>
    <p:sldId id="6275" r:id="rId18"/>
    <p:sldId id="6278" r:id="rId19"/>
    <p:sldId id="6281" r:id="rId20"/>
    <p:sldId id="6284" r:id="rId21"/>
    <p:sldId id="6287" r:id="rId22"/>
    <p:sldId id="6290" r:id="rId23"/>
    <p:sldId id="6293" r:id="rId24"/>
    <p:sldId id="6296" r:id="rId25"/>
    <p:sldId id="6299" r:id="rId2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16" r:id="rId1"/>
    <p:sldLayoutId id="2147496917" r:id="rId2"/>
    <p:sldLayoutId id="2147496918" r:id="rId3"/>
    <p:sldLayoutId id="2147496919" r:id="rId4"/>
    <p:sldLayoutId id="2147496920" r:id="rId5"/>
    <p:sldLayoutId id="2147496921" r:id="rId6"/>
    <p:sldLayoutId id="2147496922" r:id="rId7"/>
    <p:sldLayoutId id="2147496923" r:id="rId8"/>
    <p:sldLayoutId id="2147496924" r:id="rId9"/>
    <p:sldLayoutId id="2147496925" r:id="rId10"/>
    <p:sldLayoutId id="214749692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953" r:id="rId1"/>
    <p:sldLayoutId id="2147496954" r:id="rId2"/>
    <p:sldLayoutId id="2147496955" r:id="rId3"/>
    <p:sldLayoutId id="2147496956" r:id="rId4"/>
    <p:sldLayoutId id="2147496957" r:id="rId5"/>
    <p:sldLayoutId id="2147496958" r:id="rId6"/>
    <p:sldLayoutId id="2147496959" r:id="rId7"/>
    <p:sldLayoutId id="2147496960" r:id="rId8"/>
    <p:sldLayoutId id="2147496961" r:id="rId9"/>
    <p:sldLayoutId id="2147496962" r:id="rId10"/>
    <p:sldLayoutId id="214749696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tags" Target="../tags/tag182.xml"/><Relationship Id="rId14" Type="http://schemas.openxmlformats.org/officeDocument/2006/relationships/tags" Target="../tags/tag183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99.xml"/><Relationship Id="rId2" Type="http://schemas.openxmlformats.org/officeDocument/2006/relationships/tags" Target="../tags/tag200.xml"/><Relationship Id="rId3" Type="http://schemas.openxmlformats.org/officeDocument/2006/relationships/tags" Target="../tags/tag201.xml"/><Relationship Id="rId4" Type="http://schemas.openxmlformats.org/officeDocument/2006/relationships/tags" Target="../tags/tag202.xml"/><Relationship Id="rId5" Type="http://schemas.openxmlformats.org/officeDocument/2006/relationships/tags" Target="../tags/tag203.xml"/><Relationship Id="rId6" Type="http://schemas.openxmlformats.org/officeDocument/2006/relationships/tags" Target="../tags/tag204.xml"/><Relationship Id="rId7" Type="http://schemas.openxmlformats.org/officeDocument/2006/relationships/tags" Target="../tags/tag205.xml"/><Relationship Id="rId8" Type="http://schemas.openxmlformats.org/officeDocument/2006/relationships/tags" Target="../tags/tag206.xml"/><Relationship Id="rId9" Type="http://schemas.openxmlformats.org/officeDocument/2006/relationships/tags" Target="../tags/tag207.xml"/><Relationship Id="rId10" Type="http://schemas.openxmlformats.org/officeDocument/2006/relationships/tags" Target="../tags/tag208.xml"/><Relationship Id="rId11" Type="http://schemas.openxmlformats.org/officeDocument/2006/relationships/tags" Target="../tags/tag209.xml"/><Relationship Id="rId12" Type="http://schemas.openxmlformats.org/officeDocument/2006/relationships/tags" Target="../tags/tag210.xml"/><Relationship Id="rId13" Type="http://schemas.openxmlformats.org/officeDocument/2006/relationships/tags" Target="../tags/tag211.xml"/><Relationship Id="rId14" Type="http://schemas.openxmlformats.org/officeDocument/2006/relationships/tags" Target="../tags/tag212.xml"/><Relationship Id="rId15" Type="http://schemas.openxmlformats.org/officeDocument/2006/relationships/tags" Target="../tags/tag213.xml"/><Relationship Id="rId16" Type="http://schemas.openxmlformats.org/officeDocument/2006/relationships/tags" Target="../tags/tag214.xml"/><Relationship Id="rId17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tags" Target="../tags/tag219.xml"/><Relationship Id="rId6" Type="http://schemas.openxmlformats.org/officeDocument/2006/relationships/tags" Target="../tags/tag220.xml"/><Relationship Id="rId7" Type="http://schemas.openxmlformats.org/officeDocument/2006/relationships/tags" Target="../tags/tag221.xml"/><Relationship Id="rId8" Type="http://schemas.openxmlformats.org/officeDocument/2006/relationships/tags" Target="../tags/tag222.xml"/><Relationship Id="rId9" Type="http://schemas.openxmlformats.org/officeDocument/2006/relationships/tags" Target="../tags/tag223.xml"/><Relationship Id="rId10" Type="http://schemas.openxmlformats.org/officeDocument/2006/relationships/tags" Target="../tags/tag224.xml"/><Relationship Id="rId11" Type="http://schemas.openxmlformats.org/officeDocument/2006/relationships/tags" Target="../tags/tag225.xml"/><Relationship Id="rId12" Type="http://schemas.openxmlformats.org/officeDocument/2006/relationships/tags" Target="../tags/tag226.xml"/><Relationship Id="rId13" Type="http://schemas.openxmlformats.org/officeDocument/2006/relationships/tags" Target="../tags/tag227.xml"/><Relationship Id="rId14" Type="http://schemas.openxmlformats.org/officeDocument/2006/relationships/tags" Target="../tags/tag228.xml"/><Relationship Id="rId15" Type="http://schemas.openxmlformats.org/officeDocument/2006/relationships/tags" Target="../tags/tag229.xml"/><Relationship Id="rId16" Type="http://schemas.openxmlformats.org/officeDocument/2006/relationships/tags" Target="../tags/tag230.xml"/><Relationship Id="rId17" Type="http://schemas.openxmlformats.org/officeDocument/2006/relationships/tags" Target="../tags/tag231.xml"/><Relationship Id="rId18" Type="http://schemas.openxmlformats.org/officeDocument/2006/relationships/tags" Target="../tags/tag232.xml"/><Relationship Id="rId19" Type="http://schemas.openxmlformats.org/officeDocument/2006/relationships/tags" Target="../tags/tag233.xml"/><Relationship Id="rId20" Type="http://schemas.openxmlformats.org/officeDocument/2006/relationships/tags" Target="../tags/tag234.xml"/><Relationship Id="rId21" Type="http://schemas.openxmlformats.org/officeDocument/2006/relationships/tags" Target="../tags/tag235.xml"/><Relationship Id="rId22" Type="http://schemas.openxmlformats.org/officeDocument/2006/relationships/tags" Target="../tags/tag236.xml"/><Relationship Id="rId23" Type="http://schemas.openxmlformats.org/officeDocument/2006/relationships/tags" Target="../tags/tag237.xml"/><Relationship Id="rId24" Type="http://schemas.openxmlformats.org/officeDocument/2006/relationships/tags" Target="../tags/tag238.xml"/><Relationship Id="rId25" Type="http://schemas.openxmlformats.org/officeDocument/2006/relationships/tags" Target="../tags/tag239.xml"/><Relationship Id="rId26" Type="http://schemas.openxmlformats.org/officeDocument/2006/relationships/tags" Target="../tags/tag240.xml"/><Relationship Id="rId27" Type="http://schemas.openxmlformats.org/officeDocument/2006/relationships/tags" Target="../tags/tag241.xml"/><Relationship Id="rId28" Type="http://schemas.openxmlformats.org/officeDocument/2006/relationships/tags" Target="../tags/tag242.xml"/><Relationship Id="rId29" Type="http://schemas.openxmlformats.org/officeDocument/2006/relationships/tags" Target="../tags/tag243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tags" Target="../tags/tag287.xml"/><Relationship Id="rId14" Type="http://schemas.openxmlformats.org/officeDocument/2006/relationships/tags" Target="../tags/tag288.xml"/><Relationship Id="rId15" Type="http://schemas.openxmlformats.org/officeDocument/2006/relationships/tags" Target="../tags/tag289.xml"/><Relationship Id="rId16" Type="http://schemas.openxmlformats.org/officeDocument/2006/relationships/tags" Target="../tags/tag290.xml"/><Relationship Id="rId17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14.xml"/><Relationship Id="rId2" Type="http://schemas.openxmlformats.org/officeDocument/2006/relationships/tags" Target="../tags/tag315.xml"/><Relationship Id="rId3" Type="http://schemas.openxmlformats.org/officeDocument/2006/relationships/tags" Target="../tags/tag316.xml"/><Relationship Id="rId4" Type="http://schemas.openxmlformats.org/officeDocument/2006/relationships/tags" Target="../tags/tag317.xml"/><Relationship Id="rId5" Type="http://schemas.openxmlformats.org/officeDocument/2006/relationships/tags" Target="../tags/tag318.xml"/><Relationship Id="rId6" Type="http://schemas.openxmlformats.org/officeDocument/2006/relationships/tags" Target="../tags/tag319.xml"/><Relationship Id="rId7" Type="http://schemas.openxmlformats.org/officeDocument/2006/relationships/tags" Target="../tags/tag320.xml"/><Relationship Id="rId8" Type="http://schemas.openxmlformats.org/officeDocument/2006/relationships/tags" Target="../tags/tag321.xml"/><Relationship Id="rId9" Type="http://schemas.openxmlformats.org/officeDocument/2006/relationships/tags" Target="../tags/tag322.xml"/><Relationship Id="rId10" Type="http://schemas.openxmlformats.org/officeDocument/2006/relationships/tags" Target="../tags/tag323.xml"/><Relationship Id="rId11" Type="http://schemas.openxmlformats.org/officeDocument/2006/relationships/tags" Target="../tags/tag324.xml"/><Relationship Id="rId12" Type="http://schemas.openxmlformats.org/officeDocument/2006/relationships/tags" Target="../tags/tag325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6.xml"/><Relationship Id="rId2" Type="http://schemas.openxmlformats.org/officeDocument/2006/relationships/tags" Target="../tags/tag327.xml"/><Relationship Id="rId3" Type="http://schemas.openxmlformats.org/officeDocument/2006/relationships/tags" Target="../tags/tag328.xml"/><Relationship Id="rId4" Type="http://schemas.openxmlformats.org/officeDocument/2006/relationships/tags" Target="../tags/tag329.xml"/><Relationship Id="rId5" Type="http://schemas.openxmlformats.org/officeDocument/2006/relationships/tags" Target="../tags/tag330.xml"/><Relationship Id="rId6" Type="http://schemas.openxmlformats.org/officeDocument/2006/relationships/tags" Target="../tags/tag331.xml"/><Relationship Id="rId7" Type="http://schemas.openxmlformats.org/officeDocument/2006/relationships/tags" Target="../tags/tag332.xml"/><Relationship Id="rId8" Type="http://schemas.openxmlformats.org/officeDocument/2006/relationships/tags" Target="../tags/tag333.xml"/><Relationship Id="rId9" Type="http://schemas.openxmlformats.org/officeDocument/2006/relationships/tags" Target="../tags/tag334.xml"/><Relationship Id="rId10" Type="http://schemas.openxmlformats.org/officeDocument/2006/relationships/tags" Target="../tags/tag335.xml"/><Relationship Id="rId11" Type="http://schemas.openxmlformats.org/officeDocument/2006/relationships/tags" Target="../tags/tag336.xml"/><Relationship Id="rId12" Type="http://schemas.openxmlformats.org/officeDocument/2006/relationships/tags" Target="../tags/tag337.xml"/><Relationship Id="rId13" Type="http://schemas.openxmlformats.org/officeDocument/2006/relationships/tags" Target="../tags/tag338.xml"/><Relationship Id="rId14" Type="http://schemas.openxmlformats.org/officeDocument/2006/relationships/tags" Target="../tags/tag339.xml"/><Relationship Id="rId15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Relationship Id="rId9" Type="http://schemas.openxmlformats.org/officeDocument/2006/relationships/tags" Target="../tags/tag363.xml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7.xml"/><Relationship Id="rId2" Type="http://schemas.openxmlformats.org/officeDocument/2006/relationships/tags" Target="../tags/tag368.xml"/><Relationship Id="rId3" Type="http://schemas.openxmlformats.org/officeDocument/2006/relationships/tags" Target="../tags/tag369.xml"/><Relationship Id="rId4" Type="http://schemas.openxmlformats.org/officeDocument/2006/relationships/tags" Target="../tags/tag370.xml"/><Relationship Id="rId5" Type="http://schemas.openxmlformats.org/officeDocument/2006/relationships/tags" Target="../tags/tag371.xml"/><Relationship Id="rId6" Type="http://schemas.openxmlformats.org/officeDocument/2006/relationships/tags" Target="../tags/tag372.xml"/><Relationship Id="rId7" Type="http://schemas.openxmlformats.org/officeDocument/2006/relationships/tags" Target="../tags/tag373.xml"/><Relationship Id="rId8" Type="http://schemas.openxmlformats.org/officeDocument/2006/relationships/tags" Target="../tags/tag374.xml"/><Relationship Id="rId9" Type="http://schemas.openxmlformats.org/officeDocument/2006/relationships/tags" Target="../tags/tag375.xml"/><Relationship Id="rId10" Type="http://schemas.openxmlformats.org/officeDocument/2006/relationships/tags" Target="../tags/tag376.xml"/><Relationship Id="rId11" Type="http://schemas.openxmlformats.org/officeDocument/2006/relationships/tags" Target="../tags/tag377.xml"/><Relationship Id="rId12" Type="http://schemas.openxmlformats.org/officeDocument/2006/relationships/tags" Target="../tags/tag378.xml"/><Relationship Id="rId13" Type="http://schemas.openxmlformats.org/officeDocument/2006/relationships/tags" Target="../tags/tag379.xml"/><Relationship Id="rId14" Type="http://schemas.openxmlformats.org/officeDocument/2006/relationships/tags" Target="../tags/tag380.xml"/><Relationship Id="rId15" Type="http://schemas.openxmlformats.org/officeDocument/2006/relationships/tags" Target="../tags/tag381.xml"/><Relationship Id="rId16" Type="http://schemas.openxmlformats.org/officeDocument/2006/relationships/tags" Target="../tags/tag382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83.xml"/><Relationship Id="rId2" Type="http://schemas.openxmlformats.org/officeDocument/2006/relationships/tags" Target="../tags/tag384.xml"/><Relationship Id="rId3" Type="http://schemas.openxmlformats.org/officeDocument/2006/relationships/tags" Target="../tags/tag38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2024年初中教育标杆学校案例分析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6342199" y="117776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7291851" y="107019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学校概况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6342199" y="229637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7291851" y="218880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教育教学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6342199" y="341498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7291851" y="330741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学生发展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6342199" y="453359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7291851" y="442602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学校管理与评价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4" name="序号"/>
          <p:cNvSpPr txBox="1"/>
          <p:nvPr>
            <p:custDataLst>
              <p:tags r:id="rId11"/>
            </p:custDataLst>
          </p:nvPr>
        </p:nvSpPr>
        <p:spPr>
          <a:xfrm>
            <a:off x="6342199" y="565220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6" name="标题"/>
          <p:cNvSpPr txBox="1"/>
          <p:nvPr>
            <p:custDataLst>
              <p:tags r:id="rId12"/>
            </p:custDataLst>
          </p:nvPr>
        </p:nvSpPr>
        <p:spPr>
          <a:xfrm>
            <a:off x="7291851" y="554463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未来展望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学校概况</a:t>
            </a:r>
            <a:endParaRPr altLang="en-US" lang="zh-CN"/>
          </a:p>
        </p:txBody>
      </p:sp>
      <p:sp>
        <p:nvSpPr>
          <p:cNvPr id="1048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学校历史与背景</a:t>
            </a:r>
            <a:endParaRPr altLang="en-US" lang="zh-CN"/>
          </a:p>
        </p:txBody>
      </p:sp>
      <p:sp>
        <p:nvSpPr>
          <p:cNvPr id="1049034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建校时间与地点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40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2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学校发展历程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46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8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7727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学校教育理念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052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4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学校荣誉与成就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学校规模与设施</a:t>
            </a:r>
            <a:endParaRPr altLang="en-US" lang="zh-CN"/>
          </a:p>
        </p:txBody>
      </p:sp>
      <p:sp>
        <p:nvSpPr>
          <p:cNvPr id="1049104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6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2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实验室数量：XX个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14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8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教室数量：XX间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0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4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建筑面积：XX平方米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126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8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30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学校占地面积：XX平方米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学校文化与特色</a:t>
            </a:r>
            <a:endParaRPr altLang="en-US" lang="zh-CN"/>
          </a:p>
        </p:txBody>
      </p:sp>
      <p:sp>
        <p:nvSpPr>
          <p:cNvPr id="10491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80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2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学校的核心价值观：强调品德、智慧、健康、责任和爱心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86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88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学校的校训：勤奋、创新、团结、进取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92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6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学校的校园文化活动：丰富多彩，包括文艺演出、科技竞赛、体育比赛等</a:t>
            </a:r>
            <a:endParaRPr altLang="en-US" dirty="0" sz="16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94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98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8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学校特色课程：注重培养学生的创新能力和实践能力，开设了多个特色课程，如艺术、科技、体育等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教育教学</a:t>
            </a:r>
            <a:endParaRPr altLang="en-US" lang="zh-CN"/>
          </a:p>
        </p:txBody>
      </p:sp>
      <p:sp>
        <p:nvSpPr>
          <p:cNvPr id="10492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课程设置与实施</a:t>
            </a:r>
            <a:endParaRPr altLang="en-US" lang="zh-CN"/>
          </a:p>
        </p:txBody>
      </p:sp>
      <p:sp>
        <p:nvSpPr>
          <p:cNvPr id="104932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课程评价：建立科学的评价体系，通过考试、作品评定、口头表达等方式，全面评价学生的学习成果和综合素质。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84444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课程设置：根据学生需求和学校特色，设置多样化的课程，包括必修课、选修课和特色课程。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课程实施：注重学生的主体地位，采用启发式、探究式等教学方法，培养学生的自主学习和创新能力。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5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课程资源：充分利用校内外资源，如图书馆、实验室、网络资源等，为学生提供丰富的学习素材和实践机会。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教学质量与成果</a:t>
            </a:r>
            <a:endParaRPr altLang="en-US" lang="zh-CN"/>
          </a:p>
        </p:txBody>
      </p:sp>
      <p:sp>
        <p:nvSpPr>
          <p:cNvPr id="1049398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0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4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6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08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2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4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92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16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0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2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2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4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3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26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28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0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2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34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优秀师资力量：拥有经验丰富、教学水平高的教师团队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6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成果显著：在各级各类考试和竞赛中取得优异成绩，为学校赢得荣誉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8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创新教育模式：积极探索创新教育模式，培养学生的创新能力和实践能力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教学质量保障：注重教学质量管理，持续改进教学方法和手段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教师队伍与培训</a:t>
            </a:r>
            <a:endParaRPr altLang="en-US" lang="zh-CN"/>
          </a:p>
        </p:txBody>
      </p:sp>
      <p:sp>
        <p:nvSpPr>
          <p:cNvPr id="104948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教师队伍：拥有高素质、专业化的教师团队，具备丰富的教学经验和教育理念。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教师培训：学校重视教师培训和发展，定期开展各种形式的培训和交流活动，提升教师的教学水平和教育素养。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教师评价：建立科学的教师评价体系，注重教师的工作表现和业绩评价，激励教师不断改进和提高教学质量。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教师福利：提供良好的教师福利待遇，关心教师的职业发展和生活状况，增强教师的归属感和忠诚度。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学生发展</a:t>
            </a:r>
            <a:endParaRPr altLang="en-US" lang="zh-CN"/>
          </a:p>
        </p:txBody>
      </p:sp>
      <p:sp>
        <p:nvSpPr>
          <p:cNvPr id="10495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学生综合素质教育</a:t>
            </a:r>
            <a:endParaRPr altLang="en-US" lang="zh-CN"/>
          </a:p>
        </p:txBody>
      </p:sp>
      <p:sp>
        <p:nvSpPr>
          <p:cNvPr id="104963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3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实践活动与社团组织：学校鼓励学生参与各种实践活动和社团组织，如志愿者服务、科技创新、文艺演出等，以培养学生的团队合作和领导能力。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重视学生全面发展：学校注重培养学生的综合素质，关注学生的身心健康、社交能力、创新思维和实践能力等方面的发展。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4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丰富的课程设置：学校提供多样化的课程，包括艺术、体育、科学等，以满足学生不同兴趣和需求，促进学生个性化发展。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5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6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家校合作：学校积极与家长合作，共同关注学生的成长，定期举办家长会等活动，加强家校之间的沟通和合作。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学生特长与才艺培养</a:t>
            </a:r>
            <a:endParaRPr altLang="en-US" lang="zh-CN"/>
          </a:p>
        </p:txBody>
      </p:sp>
      <p:sp>
        <p:nvSpPr>
          <p:cNvPr id="10497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学校鼓励学生参与各类才艺比赛和社会实践活动，提高学生的综合素质。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学校提供多样化的课程和活动，发掘和培养学生的特长和兴趣。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学校重视学生的个性化发展，提供个性化的辅导和支持。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学校与社区、企业等合作，为学生提供更多的实践和展示平台。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学生心理健康与辅导</a:t>
            </a:r>
            <a:endParaRPr altLang="en-US" lang="zh-CN"/>
          </a:p>
        </p:txBody>
      </p:sp>
      <p:sp>
        <p:nvSpPr>
          <p:cNvPr id="104978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8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79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建立心理辅导机制，提供个性化的心理辅导服务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关注学生心理健康，预防心理问题的发生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9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定期开展心理健康教育活动，提高学生心理素质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0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建立家校合作机制，共同关注学生心理健康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学校管理与评价</a:t>
            </a:r>
            <a:endParaRPr altLang="en-US" lang="zh-CN"/>
          </a:p>
        </p:txBody>
      </p:sp>
      <p:sp>
        <p:nvSpPr>
          <p:cNvPr id="10498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学校管理体系与制度</a:t>
            </a:r>
            <a:endParaRPr altLang="en-US" lang="zh-CN"/>
          </a:p>
        </p:txBody>
      </p:sp>
      <p:sp>
        <p:nvSpPr>
          <p:cNvPr id="10499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学校管理体系：包括组织架构、岗位职责、工作流程等方面，确保学校各项工作有序开展。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管理制度：包括教学管理、学生管理、安全管理等方面，保障学校各项工作的规范性和有效性。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0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评价体系：包括教师评价、学生评价、课程评价等方面，促进学校教学质量和水平的提升。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信息化管理：利用信息技术手段提高学校管理效率和教学质量，如数字化校园建设等。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学校评价机制与实施</a:t>
            </a:r>
            <a:endParaRPr altLang="en-US" lang="zh-CN"/>
          </a:p>
        </p:txBody>
      </p:sp>
      <p:sp>
        <p:nvSpPr>
          <p:cNvPr id="1049990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2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94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学校评价机制：包括学生评价、教师评价、课程评价和学校管理评价等方面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8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0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实施方式：定期开展评价工作，及时反馈评价结果，针对问题制定改进措施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4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6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评价标准：根据学校实际情况制定，包括教学质量、学生综合素质、学校文化建设等方面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0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2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评价结果应用：将评价结果作为学校管理决策的重要依据，促进学校持续改进和提高教育质量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学校安全管理与社会责任</a:t>
            </a:r>
            <a:endParaRPr altLang="en-US" lang="zh-CN"/>
          </a:p>
        </p:txBody>
      </p:sp>
      <p:sp>
        <p:nvSpPr>
          <p:cNvPr id="1050060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2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4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6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68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学校在履行社会责任方面的表现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70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2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4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学校对师生安全的宣传教育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6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78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0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校园安全事件的应急处理能力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082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4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6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学校安全管理制度的建立与执行情况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未来展望</a:t>
            </a:r>
            <a:endParaRPr altLang="en-US" lang="zh-CN"/>
          </a:p>
        </p:txBody>
      </p:sp>
      <p:sp>
        <p:nvSpPr>
          <p:cNvPr id="10501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学校发展规划与目标</a:t>
            </a:r>
            <a:endParaRPr altLang="en-US" lang="zh-CN"/>
          </a:p>
        </p:txBody>
      </p:sp>
      <p:sp>
        <p:nvSpPr>
          <p:cNvPr id="105020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未来三年发展规划：提升教学质量、加强师资队伍建设和学生综合素质培养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长期发展目标：建设成为具有国际影响力的初中教育品牌，为学生的终身发展奠定坚实基础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具体实施措施：优化课程设置、推进教育教学改革、加强与国内外优秀学校的交流与合作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保障机制：建立健全各项管理制度、完善内部治理结构、加强监督与评估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教育改革与创新方向</a:t>
            </a:r>
            <a:endParaRPr altLang="en-US" lang="zh-CN"/>
          </a:p>
        </p:txBody>
      </p:sp>
      <p:sp>
        <p:nvSpPr>
          <p:cNvPr id="105027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8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8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8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9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跨学科教育模式探索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教育评价体系改革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人工智能与教育融合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9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个性化教育发展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学校合作与交流计划</a:t>
            </a:r>
            <a:endParaRPr altLang="en-US" lang="zh-CN"/>
          </a:p>
        </p:txBody>
      </p:sp>
      <p:sp>
        <p:nvSpPr>
          <p:cNvPr id="1050346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48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0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2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定期举办教育论坛，分享教育经验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54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6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58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0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建立校际合作机制，共享教育资源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4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6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68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加强国际交流，引进先进教育理念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2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4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376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鼓励教师互访，提升教学水平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424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5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5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5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5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5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5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311_5*l_h_i*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SLIDE_ID" val="custom2023031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7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98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5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58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301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2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38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85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2024-01-01T07:40:24Z</dcterms:created>
  <dcterms:modified xsi:type="dcterms:W3CDTF">2024-01-01T07:40:24Z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1d4a3a0e905c481aa97722eebf6112ac_21</vt:lpwstr>
  </property>
</Properties>
</file>