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974" y="-6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close/>
              </a:path>
            </a:pathLst>
          </a:custGeom>
          <a:solidFill>
            <a:srgbClr val="1E83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5545137"/>
            <a:ext cx="841375" cy="1270000"/>
          </a:xfrm>
          <a:custGeom>
            <a:avLst/>
            <a:gdLst/>
            <a:ahLst/>
            <a:cxnLst/>
            <a:rect l="l" t="t" r="r" b="b"/>
            <a:pathLst>
              <a:path w="841375" h="1270000">
                <a:moveTo>
                  <a:pt x="205587" y="1270000"/>
                </a:moveTo>
                <a:lnTo>
                  <a:pt x="140589" y="1266713"/>
                </a:lnTo>
                <a:lnTo>
                  <a:pt x="77457" y="1257122"/>
                </a:lnTo>
                <a:lnTo>
                  <a:pt x="0" y="1233082"/>
                </a:lnTo>
                <a:lnTo>
                  <a:pt x="0" y="36917"/>
                </a:lnTo>
                <a:lnTo>
                  <a:pt x="77457" y="12877"/>
                </a:lnTo>
                <a:lnTo>
                  <a:pt x="140589" y="3286"/>
                </a:lnTo>
                <a:lnTo>
                  <a:pt x="205587" y="0"/>
                </a:lnTo>
                <a:lnTo>
                  <a:pt x="253037" y="1741"/>
                </a:lnTo>
                <a:lnTo>
                  <a:pt x="299541" y="6884"/>
                </a:lnTo>
                <a:lnTo>
                  <a:pt x="344974" y="15306"/>
                </a:lnTo>
                <a:lnTo>
                  <a:pt x="389213" y="26883"/>
                </a:lnTo>
                <a:lnTo>
                  <a:pt x="432137" y="41493"/>
                </a:lnTo>
                <a:lnTo>
                  <a:pt x="473622" y="59014"/>
                </a:lnTo>
                <a:lnTo>
                  <a:pt x="513545" y="79323"/>
                </a:lnTo>
                <a:lnTo>
                  <a:pt x="551783" y="102296"/>
                </a:lnTo>
                <a:lnTo>
                  <a:pt x="588213" y="127812"/>
                </a:lnTo>
                <a:lnTo>
                  <a:pt x="622713" y="155747"/>
                </a:lnTo>
                <a:lnTo>
                  <a:pt x="655159" y="185978"/>
                </a:lnTo>
                <a:lnTo>
                  <a:pt x="685429" y="218384"/>
                </a:lnTo>
                <a:lnTo>
                  <a:pt x="713399" y="252840"/>
                </a:lnTo>
                <a:lnTo>
                  <a:pt x="738947" y="289225"/>
                </a:lnTo>
                <a:lnTo>
                  <a:pt x="761949" y="327416"/>
                </a:lnTo>
                <a:lnTo>
                  <a:pt x="782284" y="367290"/>
                </a:lnTo>
                <a:lnTo>
                  <a:pt x="799827" y="408724"/>
                </a:lnTo>
                <a:lnTo>
                  <a:pt x="814456" y="451595"/>
                </a:lnTo>
                <a:lnTo>
                  <a:pt x="826049" y="495781"/>
                </a:lnTo>
                <a:lnTo>
                  <a:pt x="834481" y="541159"/>
                </a:lnTo>
                <a:lnTo>
                  <a:pt x="839631" y="587606"/>
                </a:lnTo>
                <a:lnTo>
                  <a:pt x="841375" y="635000"/>
                </a:lnTo>
                <a:lnTo>
                  <a:pt x="839631" y="682393"/>
                </a:lnTo>
                <a:lnTo>
                  <a:pt x="834481" y="728840"/>
                </a:lnTo>
                <a:lnTo>
                  <a:pt x="826049" y="774218"/>
                </a:lnTo>
                <a:lnTo>
                  <a:pt x="814456" y="818404"/>
                </a:lnTo>
                <a:lnTo>
                  <a:pt x="799827" y="861275"/>
                </a:lnTo>
                <a:lnTo>
                  <a:pt x="782284" y="902709"/>
                </a:lnTo>
                <a:lnTo>
                  <a:pt x="761949" y="942583"/>
                </a:lnTo>
                <a:lnTo>
                  <a:pt x="738947" y="980774"/>
                </a:lnTo>
                <a:lnTo>
                  <a:pt x="713399" y="1017159"/>
                </a:lnTo>
                <a:lnTo>
                  <a:pt x="685429" y="1051615"/>
                </a:lnTo>
                <a:lnTo>
                  <a:pt x="655159" y="1084021"/>
                </a:lnTo>
                <a:lnTo>
                  <a:pt x="622713" y="1114252"/>
                </a:lnTo>
                <a:lnTo>
                  <a:pt x="588213" y="1142187"/>
                </a:lnTo>
                <a:lnTo>
                  <a:pt x="551783" y="1167703"/>
                </a:lnTo>
                <a:lnTo>
                  <a:pt x="513545" y="1190676"/>
                </a:lnTo>
                <a:lnTo>
                  <a:pt x="473622" y="1210985"/>
                </a:lnTo>
                <a:lnTo>
                  <a:pt x="432137" y="1228506"/>
                </a:lnTo>
                <a:lnTo>
                  <a:pt x="389213" y="1243116"/>
                </a:lnTo>
                <a:lnTo>
                  <a:pt x="344974" y="1254693"/>
                </a:lnTo>
                <a:lnTo>
                  <a:pt x="299541" y="1263115"/>
                </a:lnTo>
                <a:lnTo>
                  <a:pt x="253037" y="1268258"/>
                </a:lnTo>
                <a:lnTo>
                  <a:pt x="205587" y="1270000"/>
                </a:lnTo>
                <a:close/>
              </a:path>
            </a:pathLst>
          </a:custGeom>
          <a:solidFill>
            <a:srgbClr val="FF520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5481637"/>
            <a:ext cx="904875" cy="1371600"/>
          </a:xfrm>
          <a:custGeom>
            <a:avLst/>
            <a:gdLst/>
            <a:ahLst/>
            <a:cxnLst/>
            <a:rect l="l" t="t" r="r" b="b"/>
            <a:pathLst>
              <a:path w="904875" h="1371600">
                <a:moveTo>
                  <a:pt x="0" y="139700"/>
                </a:moveTo>
                <a:lnTo>
                  <a:pt x="0" y="25400"/>
                </a:lnTo>
                <a:lnTo>
                  <a:pt x="62052" y="12700"/>
                </a:lnTo>
                <a:lnTo>
                  <a:pt x="81940" y="0"/>
                </a:lnTo>
                <a:lnTo>
                  <a:pt x="329285" y="0"/>
                </a:lnTo>
                <a:lnTo>
                  <a:pt x="346430" y="12700"/>
                </a:lnTo>
                <a:lnTo>
                  <a:pt x="380288" y="12700"/>
                </a:lnTo>
                <a:lnTo>
                  <a:pt x="396976" y="25400"/>
                </a:lnTo>
                <a:lnTo>
                  <a:pt x="429831" y="25400"/>
                </a:lnTo>
                <a:lnTo>
                  <a:pt x="445998" y="38100"/>
                </a:lnTo>
                <a:lnTo>
                  <a:pt x="461987" y="38100"/>
                </a:lnTo>
                <a:lnTo>
                  <a:pt x="477773" y="50800"/>
                </a:lnTo>
                <a:lnTo>
                  <a:pt x="493369" y="50800"/>
                </a:lnTo>
                <a:lnTo>
                  <a:pt x="508762" y="63500"/>
                </a:lnTo>
                <a:lnTo>
                  <a:pt x="523951" y="76200"/>
                </a:lnTo>
                <a:lnTo>
                  <a:pt x="538924" y="76200"/>
                </a:lnTo>
                <a:lnTo>
                  <a:pt x="553681" y="88900"/>
                </a:lnTo>
                <a:lnTo>
                  <a:pt x="568210" y="88900"/>
                </a:lnTo>
                <a:lnTo>
                  <a:pt x="582510" y="101600"/>
                </a:lnTo>
                <a:lnTo>
                  <a:pt x="25400" y="101600"/>
                </a:lnTo>
                <a:lnTo>
                  <a:pt x="0" y="139700"/>
                </a:lnTo>
                <a:close/>
              </a:path>
              <a:path w="904875" h="1371600">
                <a:moveTo>
                  <a:pt x="0" y="165100"/>
                </a:moveTo>
                <a:lnTo>
                  <a:pt x="0" y="139700"/>
                </a:lnTo>
                <a:lnTo>
                  <a:pt x="25400" y="101600"/>
                </a:lnTo>
                <a:lnTo>
                  <a:pt x="25400" y="155048"/>
                </a:lnTo>
                <a:lnTo>
                  <a:pt x="0" y="165100"/>
                </a:lnTo>
                <a:close/>
              </a:path>
              <a:path w="904875" h="1371600">
                <a:moveTo>
                  <a:pt x="25400" y="155048"/>
                </a:moveTo>
                <a:lnTo>
                  <a:pt x="25400" y="101600"/>
                </a:lnTo>
                <a:lnTo>
                  <a:pt x="582510" y="101600"/>
                </a:lnTo>
                <a:lnTo>
                  <a:pt x="596582" y="114300"/>
                </a:lnTo>
                <a:lnTo>
                  <a:pt x="610412" y="127000"/>
                </a:lnTo>
                <a:lnTo>
                  <a:pt x="96278" y="127000"/>
                </a:lnTo>
                <a:lnTo>
                  <a:pt x="25400" y="155048"/>
                </a:lnTo>
                <a:close/>
              </a:path>
              <a:path w="904875" h="1371600">
                <a:moveTo>
                  <a:pt x="769086" y="596900"/>
                </a:moveTo>
                <a:lnTo>
                  <a:pt x="766089" y="571500"/>
                </a:lnTo>
                <a:lnTo>
                  <a:pt x="766419" y="571500"/>
                </a:lnTo>
                <a:lnTo>
                  <a:pt x="763054" y="558800"/>
                </a:lnTo>
                <a:lnTo>
                  <a:pt x="763409" y="558800"/>
                </a:lnTo>
                <a:lnTo>
                  <a:pt x="759675" y="546100"/>
                </a:lnTo>
                <a:lnTo>
                  <a:pt x="760069" y="546100"/>
                </a:lnTo>
                <a:lnTo>
                  <a:pt x="755967" y="533400"/>
                </a:lnTo>
                <a:lnTo>
                  <a:pt x="756399" y="533400"/>
                </a:lnTo>
                <a:lnTo>
                  <a:pt x="751928" y="520700"/>
                </a:lnTo>
                <a:lnTo>
                  <a:pt x="752398" y="520700"/>
                </a:lnTo>
                <a:lnTo>
                  <a:pt x="747585" y="508000"/>
                </a:lnTo>
                <a:lnTo>
                  <a:pt x="748080" y="508000"/>
                </a:lnTo>
                <a:lnTo>
                  <a:pt x="742911" y="495300"/>
                </a:lnTo>
                <a:lnTo>
                  <a:pt x="743445" y="495300"/>
                </a:lnTo>
                <a:lnTo>
                  <a:pt x="737933" y="482600"/>
                </a:lnTo>
                <a:lnTo>
                  <a:pt x="738505" y="482600"/>
                </a:lnTo>
                <a:lnTo>
                  <a:pt x="732637" y="469900"/>
                </a:lnTo>
                <a:lnTo>
                  <a:pt x="733247" y="469900"/>
                </a:lnTo>
                <a:lnTo>
                  <a:pt x="727049" y="457200"/>
                </a:lnTo>
                <a:lnTo>
                  <a:pt x="727684" y="457200"/>
                </a:lnTo>
                <a:lnTo>
                  <a:pt x="721156" y="444500"/>
                </a:lnTo>
                <a:lnTo>
                  <a:pt x="721829" y="444500"/>
                </a:lnTo>
                <a:lnTo>
                  <a:pt x="714971" y="431800"/>
                </a:lnTo>
                <a:lnTo>
                  <a:pt x="715670" y="431800"/>
                </a:lnTo>
                <a:lnTo>
                  <a:pt x="708494" y="419100"/>
                </a:lnTo>
                <a:lnTo>
                  <a:pt x="709231" y="419100"/>
                </a:lnTo>
                <a:lnTo>
                  <a:pt x="701725" y="406400"/>
                </a:lnTo>
                <a:lnTo>
                  <a:pt x="702500" y="406400"/>
                </a:lnTo>
                <a:lnTo>
                  <a:pt x="694690" y="393700"/>
                </a:lnTo>
                <a:lnTo>
                  <a:pt x="695477" y="393700"/>
                </a:lnTo>
                <a:lnTo>
                  <a:pt x="687362" y="381000"/>
                </a:lnTo>
                <a:lnTo>
                  <a:pt x="688187" y="381000"/>
                </a:lnTo>
                <a:lnTo>
                  <a:pt x="679767" y="368300"/>
                </a:lnTo>
                <a:lnTo>
                  <a:pt x="680631" y="368300"/>
                </a:lnTo>
                <a:lnTo>
                  <a:pt x="671906" y="355600"/>
                </a:lnTo>
                <a:lnTo>
                  <a:pt x="664692" y="355600"/>
                </a:lnTo>
                <a:lnTo>
                  <a:pt x="655396" y="342900"/>
                </a:lnTo>
                <a:lnTo>
                  <a:pt x="656336" y="342900"/>
                </a:lnTo>
                <a:lnTo>
                  <a:pt x="646760" y="330200"/>
                </a:lnTo>
                <a:lnTo>
                  <a:pt x="647725" y="330200"/>
                </a:lnTo>
                <a:lnTo>
                  <a:pt x="637870" y="317500"/>
                </a:lnTo>
                <a:lnTo>
                  <a:pt x="638860" y="317500"/>
                </a:lnTo>
                <a:lnTo>
                  <a:pt x="628738" y="304800"/>
                </a:lnTo>
                <a:lnTo>
                  <a:pt x="629754" y="304800"/>
                </a:lnTo>
                <a:lnTo>
                  <a:pt x="619366" y="292100"/>
                </a:lnTo>
                <a:lnTo>
                  <a:pt x="610819" y="292100"/>
                </a:lnTo>
                <a:lnTo>
                  <a:pt x="599909" y="279400"/>
                </a:lnTo>
                <a:lnTo>
                  <a:pt x="601002" y="279400"/>
                </a:lnTo>
                <a:lnTo>
                  <a:pt x="589838" y="266700"/>
                </a:lnTo>
                <a:lnTo>
                  <a:pt x="590956" y="266700"/>
                </a:lnTo>
                <a:lnTo>
                  <a:pt x="579551" y="254000"/>
                </a:lnTo>
                <a:lnTo>
                  <a:pt x="570204" y="254000"/>
                </a:lnTo>
                <a:lnTo>
                  <a:pt x="558317" y="241300"/>
                </a:lnTo>
                <a:lnTo>
                  <a:pt x="559511" y="241300"/>
                </a:lnTo>
                <a:lnTo>
                  <a:pt x="547382" y="228600"/>
                </a:lnTo>
                <a:lnTo>
                  <a:pt x="537489" y="228600"/>
                </a:lnTo>
                <a:lnTo>
                  <a:pt x="524916" y="215900"/>
                </a:lnTo>
                <a:lnTo>
                  <a:pt x="514680" y="215900"/>
                </a:lnTo>
                <a:lnTo>
                  <a:pt x="501675" y="203200"/>
                </a:lnTo>
                <a:lnTo>
                  <a:pt x="502983" y="203200"/>
                </a:lnTo>
                <a:lnTo>
                  <a:pt x="489775" y="190500"/>
                </a:lnTo>
                <a:lnTo>
                  <a:pt x="479044" y="190500"/>
                </a:lnTo>
                <a:lnTo>
                  <a:pt x="465429" y="177800"/>
                </a:lnTo>
                <a:lnTo>
                  <a:pt x="454393" y="177800"/>
                </a:lnTo>
                <a:lnTo>
                  <a:pt x="440397" y="165100"/>
                </a:lnTo>
                <a:lnTo>
                  <a:pt x="416179" y="165100"/>
                </a:lnTo>
                <a:lnTo>
                  <a:pt x="401650" y="152400"/>
                </a:lnTo>
                <a:lnTo>
                  <a:pt x="376567" y="152400"/>
                </a:lnTo>
                <a:lnTo>
                  <a:pt x="361556" y="139700"/>
                </a:lnTo>
                <a:lnTo>
                  <a:pt x="335686" y="139700"/>
                </a:lnTo>
                <a:lnTo>
                  <a:pt x="320230" y="127000"/>
                </a:lnTo>
                <a:lnTo>
                  <a:pt x="623989" y="127000"/>
                </a:lnTo>
                <a:lnTo>
                  <a:pt x="663219" y="165100"/>
                </a:lnTo>
                <a:lnTo>
                  <a:pt x="700036" y="203200"/>
                </a:lnTo>
                <a:lnTo>
                  <a:pt x="734314" y="241300"/>
                </a:lnTo>
                <a:lnTo>
                  <a:pt x="765898" y="279400"/>
                </a:lnTo>
                <a:lnTo>
                  <a:pt x="794651" y="317500"/>
                </a:lnTo>
                <a:lnTo>
                  <a:pt x="820432" y="355600"/>
                </a:lnTo>
                <a:lnTo>
                  <a:pt x="835875" y="393700"/>
                </a:lnTo>
                <a:lnTo>
                  <a:pt x="843064" y="406400"/>
                </a:lnTo>
                <a:lnTo>
                  <a:pt x="849884" y="419100"/>
                </a:lnTo>
                <a:lnTo>
                  <a:pt x="856348" y="431800"/>
                </a:lnTo>
                <a:lnTo>
                  <a:pt x="862418" y="457200"/>
                </a:lnTo>
                <a:lnTo>
                  <a:pt x="868121" y="469900"/>
                </a:lnTo>
                <a:lnTo>
                  <a:pt x="873429" y="482600"/>
                </a:lnTo>
                <a:lnTo>
                  <a:pt x="878344" y="495300"/>
                </a:lnTo>
                <a:lnTo>
                  <a:pt x="882853" y="520700"/>
                </a:lnTo>
                <a:lnTo>
                  <a:pt x="886968" y="533400"/>
                </a:lnTo>
                <a:lnTo>
                  <a:pt x="890676" y="546100"/>
                </a:lnTo>
                <a:lnTo>
                  <a:pt x="893953" y="571500"/>
                </a:lnTo>
                <a:lnTo>
                  <a:pt x="896823" y="584200"/>
                </a:lnTo>
                <a:lnTo>
                  <a:pt x="768794" y="584200"/>
                </a:lnTo>
                <a:lnTo>
                  <a:pt x="769086" y="596900"/>
                </a:lnTo>
                <a:close/>
              </a:path>
              <a:path w="904875" h="1371600">
                <a:moveTo>
                  <a:pt x="25400" y="1229251"/>
                </a:moveTo>
                <a:lnTo>
                  <a:pt x="0" y="1219200"/>
                </a:lnTo>
                <a:lnTo>
                  <a:pt x="0" y="165100"/>
                </a:lnTo>
                <a:lnTo>
                  <a:pt x="25400" y="155048"/>
                </a:lnTo>
                <a:lnTo>
                  <a:pt x="25400" y="1229251"/>
                </a:lnTo>
                <a:close/>
              </a:path>
              <a:path w="904875" h="1371600">
                <a:moveTo>
                  <a:pt x="580694" y="266700"/>
                </a:moveTo>
                <a:lnTo>
                  <a:pt x="569036" y="254000"/>
                </a:lnTo>
                <a:lnTo>
                  <a:pt x="579551" y="254000"/>
                </a:lnTo>
                <a:lnTo>
                  <a:pt x="580694" y="266700"/>
                </a:lnTo>
                <a:close/>
              </a:path>
              <a:path w="904875" h="1371600">
                <a:moveTo>
                  <a:pt x="672795" y="368300"/>
                </a:moveTo>
                <a:lnTo>
                  <a:pt x="663790" y="355600"/>
                </a:lnTo>
                <a:lnTo>
                  <a:pt x="671906" y="355600"/>
                </a:lnTo>
                <a:lnTo>
                  <a:pt x="672795" y="368300"/>
                </a:lnTo>
                <a:close/>
              </a:path>
              <a:path w="904875" h="1371600">
                <a:moveTo>
                  <a:pt x="904875" y="698500"/>
                </a:moveTo>
                <a:lnTo>
                  <a:pt x="777875" y="698500"/>
                </a:lnTo>
                <a:lnTo>
                  <a:pt x="777875" y="685800"/>
                </a:lnTo>
                <a:lnTo>
                  <a:pt x="777671" y="673100"/>
                </a:lnTo>
                <a:lnTo>
                  <a:pt x="777087" y="660400"/>
                </a:lnTo>
                <a:lnTo>
                  <a:pt x="776147" y="647700"/>
                </a:lnTo>
                <a:lnTo>
                  <a:pt x="776274" y="647700"/>
                </a:lnTo>
                <a:lnTo>
                  <a:pt x="774839" y="635000"/>
                </a:lnTo>
                <a:lnTo>
                  <a:pt x="775004" y="635000"/>
                </a:lnTo>
                <a:lnTo>
                  <a:pt x="773176" y="622300"/>
                </a:lnTo>
                <a:lnTo>
                  <a:pt x="773379" y="622300"/>
                </a:lnTo>
                <a:lnTo>
                  <a:pt x="771169" y="609600"/>
                </a:lnTo>
                <a:lnTo>
                  <a:pt x="771410" y="609600"/>
                </a:lnTo>
                <a:lnTo>
                  <a:pt x="768794" y="584200"/>
                </a:lnTo>
                <a:lnTo>
                  <a:pt x="896823" y="584200"/>
                </a:lnTo>
                <a:lnTo>
                  <a:pt x="899261" y="609600"/>
                </a:lnTo>
                <a:lnTo>
                  <a:pt x="901268" y="622300"/>
                </a:lnTo>
                <a:lnTo>
                  <a:pt x="902843" y="635000"/>
                </a:lnTo>
                <a:lnTo>
                  <a:pt x="903973" y="660400"/>
                </a:lnTo>
                <a:lnTo>
                  <a:pt x="904646" y="673100"/>
                </a:lnTo>
                <a:lnTo>
                  <a:pt x="904875" y="698500"/>
                </a:lnTo>
                <a:close/>
              </a:path>
              <a:path w="904875" h="1371600">
                <a:moveTo>
                  <a:pt x="777824" y="692150"/>
                </a:moveTo>
                <a:lnTo>
                  <a:pt x="777773" y="685800"/>
                </a:lnTo>
                <a:lnTo>
                  <a:pt x="777824" y="692150"/>
                </a:lnTo>
                <a:close/>
              </a:path>
              <a:path w="904875" h="1371600">
                <a:moveTo>
                  <a:pt x="896823" y="800100"/>
                </a:moveTo>
                <a:lnTo>
                  <a:pt x="768794" y="800100"/>
                </a:lnTo>
                <a:lnTo>
                  <a:pt x="771410" y="774700"/>
                </a:lnTo>
                <a:lnTo>
                  <a:pt x="771169" y="774700"/>
                </a:lnTo>
                <a:lnTo>
                  <a:pt x="773379" y="762000"/>
                </a:lnTo>
                <a:lnTo>
                  <a:pt x="773176" y="762000"/>
                </a:lnTo>
                <a:lnTo>
                  <a:pt x="775004" y="749300"/>
                </a:lnTo>
                <a:lnTo>
                  <a:pt x="774839" y="749300"/>
                </a:lnTo>
                <a:lnTo>
                  <a:pt x="776274" y="736600"/>
                </a:lnTo>
                <a:lnTo>
                  <a:pt x="776147" y="736600"/>
                </a:lnTo>
                <a:lnTo>
                  <a:pt x="777176" y="723900"/>
                </a:lnTo>
                <a:lnTo>
                  <a:pt x="777709" y="711200"/>
                </a:lnTo>
                <a:lnTo>
                  <a:pt x="777824" y="692150"/>
                </a:lnTo>
                <a:lnTo>
                  <a:pt x="777875" y="698500"/>
                </a:lnTo>
                <a:lnTo>
                  <a:pt x="904875" y="698500"/>
                </a:lnTo>
                <a:lnTo>
                  <a:pt x="904646" y="711200"/>
                </a:lnTo>
                <a:lnTo>
                  <a:pt x="903973" y="723900"/>
                </a:lnTo>
                <a:lnTo>
                  <a:pt x="902843" y="749300"/>
                </a:lnTo>
                <a:lnTo>
                  <a:pt x="901268" y="762000"/>
                </a:lnTo>
                <a:lnTo>
                  <a:pt x="899261" y="787400"/>
                </a:lnTo>
                <a:lnTo>
                  <a:pt x="896823" y="800100"/>
                </a:lnTo>
                <a:close/>
              </a:path>
              <a:path w="904875" h="1371600">
                <a:moveTo>
                  <a:pt x="623989" y="1257300"/>
                </a:moveTo>
                <a:lnTo>
                  <a:pt x="320230" y="1257300"/>
                </a:lnTo>
                <a:lnTo>
                  <a:pt x="335686" y="1244600"/>
                </a:lnTo>
                <a:lnTo>
                  <a:pt x="361556" y="1244600"/>
                </a:lnTo>
                <a:lnTo>
                  <a:pt x="376567" y="1231900"/>
                </a:lnTo>
                <a:lnTo>
                  <a:pt x="401650" y="1231900"/>
                </a:lnTo>
                <a:lnTo>
                  <a:pt x="416179" y="1219200"/>
                </a:lnTo>
                <a:lnTo>
                  <a:pt x="440397" y="1219200"/>
                </a:lnTo>
                <a:lnTo>
                  <a:pt x="454393" y="1206500"/>
                </a:lnTo>
                <a:lnTo>
                  <a:pt x="465429" y="1206500"/>
                </a:lnTo>
                <a:lnTo>
                  <a:pt x="479044" y="1193800"/>
                </a:lnTo>
                <a:lnTo>
                  <a:pt x="489775" y="1193800"/>
                </a:lnTo>
                <a:lnTo>
                  <a:pt x="502983" y="1181100"/>
                </a:lnTo>
                <a:lnTo>
                  <a:pt x="501675" y="1181100"/>
                </a:lnTo>
                <a:lnTo>
                  <a:pt x="514680" y="1168400"/>
                </a:lnTo>
                <a:lnTo>
                  <a:pt x="524916" y="1168400"/>
                </a:lnTo>
                <a:lnTo>
                  <a:pt x="537489" y="1155700"/>
                </a:lnTo>
                <a:lnTo>
                  <a:pt x="547382" y="1155700"/>
                </a:lnTo>
                <a:lnTo>
                  <a:pt x="559511" y="1143000"/>
                </a:lnTo>
                <a:lnTo>
                  <a:pt x="558317" y="1143000"/>
                </a:lnTo>
                <a:lnTo>
                  <a:pt x="570204" y="1130300"/>
                </a:lnTo>
                <a:lnTo>
                  <a:pt x="579551" y="1130300"/>
                </a:lnTo>
                <a:lnTo>
                  <a:pt x="590956" y="1117600"/>
                </a:lnTo>
                <a:lnTo>
                  <a:pt x="589838" y="1117600"/>
                </a:lnTo>
                <a:lnTo>
                  <a:pt x="601002" y="1104900"/>
                </a:lnTo>
                <a:lnTo>
                  <a:pt x="599909" y="1104900"/>
                </a:lnTo>
                <a:lnTo>
                  <a:pt x="610819" y="1092200"/>
                </a:lnTo>
                <a:lnTo>
                  <a:pt x="619366" y="1092200"/>
                </a:lnTo>
                <a:lnTo>
                  <a:pt x="629754" y="1079500"/>
                </a:lnTo>
                <a:lnTo>
                  <a:pt x="628738" y="1079500"/>
                </a:lnTo>
                <a:lnTo>
                  <a:pt x="638860" y="1066800"/>
                </a:lnTo>
                <a:lnTo>
                  <a:pt x="637870" y="1066800"/>
                </a:lnTo>
                <a:lnTo>
                  <a:pt x="647725" y="1054100"/>
                </a:lnTo>
                <a:lnTo>
                  <a:pt x="646760" y="1054100"/>
                </a:lnTo>
                <a:lnTo>
                  <a:pt x="656336" y="1041400"/>
                </a:lnTo>
                <a:lnTo>
                  <a:pt x="655396" y="1041400"/>
                </a:lnTo>
                <a:lnTo>
                  <a:pt x="664692" y="1028700"/>
                </a:lnTo>
                <a:lnTo>
                  <a:pt x="671906" y="1028700"/>
                </a:lnTo>
                <a:lnTo>
                  <a:pt x="680631" y="1016000"/>
                </a:lnTo>
                <a:lnTo>
                  <a:pt x="679767" y="1016000"/>
                </a:lnTo>
                <a:lnTo>
                  <a:pt x="688187" y="1003300"/>
                </a:lnTo>
                <a:lnTo>
                  <a:pt x="687362" y="1003300"/>
                </a:lnTo>
                <a:lnTo>
                  <a:pt x="695477" y="990600"/>
                </a:lnTo>
                <a:lnTo>
                  <a:pt x="694690" y="990600"/>
                </a:lnTo>
                <a:lnTo>
                  <a:pt x="702500" y="977900"/>
                </a:lnTo>
                <a:lnTo>
                  <a:pt x="701725" y="977900"/>
                </a:lnTo>
                <a:lnTo>
                  <a:pt x="709231" y="965200"/>
                </a:lnTo>
                <a:lnTo>
                  <a:pt x="708494" y="965200"/>
                </a:lnTo>
                <a:lnTo>
                  <a:pt x="715670" y="952500"/>
                </a:lnTo>
                <a:lnTo>
                  <a:pt x="714971" y="952500"/>
                </a:lnTo>
                <a:lnTo>
                  <a:pt x="721829" y="939800"/>
                </a:lnTo>
                <a:lnTo>
                  <a:pt x="721156" y="939800"/>
                </a:lnTo>
                <a:lnTo>
                  <a:pt x="727684" y="927100"/>
                </a:lnTo>
                <a:lnTo>
                  <a:pt x="727049" y="927100"/>
                </a:lnTo>
                <a:lnTo>
                  <a:pt x="733247" y="914400"/>
                </a:lnTo>
                <a:lnTo>
                  <a:pt x="732637" y="914400"/>
                </a:lnTo>
                <a:lnTo>
                  <a:pt x="738505" y="901700"/>
                </a:lnTo>
                <a:lnTo>
                  <a:pt x="737933" y="901700"/>
                </a:lnTo>
                <a:lnTo>
                  <a:pt x="743445" y="889000"/>
                </a:lnTo>
                <a:lnTo>
                  <a:pt x="742911" y="889000"/>
                </a:lnTo>
                <a:lnTo>
                  <a:pt x="748080" y="876300"/>
                </a:lnTo>
                <a:lnTo>
                  <a:pt x="747585" y="876300"/>
                </a:lnTo>
                <a:lnTo>
                  <a:pt x="752398" y="863600"/>
                </a:lnTo>
                <a:lnTo>
                  <a:pt x="751928" y="863600"/>
                </a:lnTo>
                <a:lnTo>
                  <a:pt x="756399" y="850900"/>
                </a:lnTo>
                <a:lnTo>
                  <a:pt x="755967" y="850900"/>
                </a:lnTo>
                <a:lnTo>
                  <a:pt x="760069" y="838200"/>
                </a:lnTo>
                <a:lnTo>
                  <a:pt x="759675" y="838200"/>
                </a:lnTo>
                <a:lnTo>
                  <a:pt x="763409" y="825500"/>
                </a:lnTo>
                <a:lnTo>
                  <a:pt x="763054" y="825500"/>
                </a:lnTo>
                <a:lnTo>
                  <a:pt x="766419" y="812800"/>
                </a:lnTo>
                <a:lnTo>
                  <a:pt x="766089" y="812800"/>
                </a:lnTo>
                <a:lnTo>
                  <a:pt x="769086" y="787400"/>
                </a:lnTo>
                <a:lnTo>
                  <a:pt x="768794" y="800100"/>
                </a:lnTo>
                <a:lnTo>
                  <a:pt x="896823" y="800100"/>
                </a:lnTo>
                <a:lnTo>
                  <a:pt x="893953" y="812800"/>
                </a:lnTo>
                <a:lnTo>
                  <a:pt x="890676" y="838200"/>
                </a:lnTo>
                <a:lnTo>
                  <a:pt x="886968" y="850900"/>
                </a:lnTo>
                <a:lnTo>
                  <a:pt x="882853" y="863600"/>
                </a:lnTo>
                <a:lnTo>
                  <a:pt x="878344" y="889000"/>
                </a:lnTo>
                <a:lnTo>
                  <a:pt x="873429" y="901700"/>
                </a:lnTo>
                <a:lnTo>
                  <a:pt x="868121" y="914400"/>
                </a:lnTo>
                <a:lnTo>
                  <a:pt x="862418" y="927100"/>
                </a:lnTo>
                <a:lnTo>
                  <a:pt x="856348" y="952500"/>
                </a:lnTo>
                <a:lnTo>
                  <a:pt x="849884" y="965200"/>
                </a:lnTo>
                <a:lnTo>
                  <a:pt x="843064" y="977900"/>
                </a:lnTo>
                <a:lnTo>
                  <a:pt x="835875" y="990600"/>
                </a:lnTo>
                <a:lnTo>
                  <a:pt x="828332" y="1016000"/>
                </a:lnTo>
                <a:lnTo>
                  <a:pt x="803579" y="1054100"/>
                </a:lnTo>
                <a:lnTo>
                  <a:pt x="775804" y="1092200"/>
                </a:lnTo>
                <a:lnTo>
                  <a:pt x="745147" y="1130300"/>
                </a:lnTo>
                <a:lnTo>
                  <a:pt x="711746" y="1168400"/>
                </a:lnTo>
                <a:lnTo>
                  <a:pt x="675754" y="1206500"/>
                </a:lnTo>
                <a:lnTo>
                  <a:pt x="637324" y="1244600"/>
                </a:lnTo>
                <a:lnTo>
                  <a:pt x="623989" y="1257300"/>
                </a:lnTo>
                <a:close/>
              </a:path>
              <a:path w="904875" h="1371600">
                <a:moveTo>
                  <a:pt x="671906" y="1028700"/>
                </a:moveTo>
                <a:lnTo>
                  <a:pt x="663790" y="1028700"/>
                </a:lnTo>
                <a:lnTo>
                  <a:pt x="672795" y="1016000"/>
                </a:lnTo>
                <a:lnTo>
                  <a:pt x="671906" y="1028700"/>
                </a:lnTo>
                <a:close/>
              </a:path>
              <a:path w="904875" h="1371600">
                <a:moveTo>
                  <a:pt x="579551" y="1130300"/>
                </a:moveTo>
                <a:lnTo>
                  <a:pt x="569036" y="1130300"/>
                </a:lnTo>
                <a:lnTo>
                  <a:pt x="580694" y="1117600"/>
                </a:lnTo>
                <a:lnTo>
                  <a:pt x="579551" y="1130300"/>
                </a:lnTo>
                <a:close/>
              </a:path>
              <a:path w="904875" h="1371600">
                <a:moveTo>
                  <a:pt x="25400" y="1282700"/>
                </a:moveTo>
                <a:lnTo>
                  <a:pt x="0" y="1244600"/>
                </a:lnTo>
                <a:lnTo>
                  <a:pt x="0" y="1219200"/>
                </a:lnTo>
                <a:lnTo>
                  <a:pt x="25400" y="1229251"/>
                </a:lnTo>
                <a:lnTo>
                  <a:pt x="25400" y="1282700"/>
                </a:lnTo>
                <a:close/>
              </a:path>
              <a:path w="904875" h="1371600">
                <a:moveTo>
                  <a:pt x="582510" y="1282700"/>
                </a:moveTo>
                <a:lnTo>
                  <a:pt x="25400" y="1282700"/>
                </a:lnTo>
                <a:lnTo>
                  <a:pt x="25400" y="1229251"/>
                </a:lnTo>
                <a:lnTo>
                  <a:pt x="96278" y="1257300"/>
                </a:lnTo>
                <a:lnTo>
                  <a:pt x="189979" y="1257300"/>
                </a:lnTo>
                <a:lnTo>
                  <a:pt x="205587" y="1269380"/>
                </a:lnTo>
                <a:lnTo>
                  <a:pt x="204787" y="1270000"/>
                </a:lnTo>
                <a:lnTo>
                  <a:pt x="596582" y="1270000"/>
                </a:lnTo>
                <a:lnTo>
                  <a:pt x="582510" y="1282700"/>
                </a:lnTo>
                <a:close/>
              </a:path>
              <a:path w="904875" h="1371600">
                <a:moveTo>
                  <a:pt x="380288" y="1371600"/>
                </a:moveTo>
                <a:lnTo>
                  <a:pt x="42818" y="1371600"/>
                </a:lnTo>
                <a:lnTo>
                  <a:pt x="0" y="1358900"/>
                </a:lnTo>
                <a:lnTo>
                  <a:pt x="0" y="1244600"/>
                </a:lnTo>
                <a:lnTo>
                  <a:pt x="25400" y="1282700"/>
                </a:lnTo>
                <a:lnTo>
                  <a:pt x="582510" y="1282700"/>
                </a:lnTo>
                <a:lnTo>
                  <a:pt x="568210" y="1295400"/>
                </a:lnTo>
                <a:lnTo>
                  <a:pt x="553681" y="1295400"/>
                </a:lnTo>
                <a:lnTo>
                  <a:pt x="538924" y="1308100"/>
                </a:lnTo>
                <a:lnTo>
                  <a:pt x="523951" y="1308100"/>
                </a:lnTo>
                <a:lnTo>
                  <a:pt x="508762" y="1320800"/>
                </a:lnTo>
                <a:lnTo>
                  <a:pt x="493369" y="1333500"/>
                </a:lnTo>
                <a:lnTo>
                  <a:pt x="477773" y="1333500"/>
                </a:lnTo>
                <a:lnTo>
                  <a:pt x="461987" y="1346200"/>
                </a:lnTo>
                <a:lnTo>
                  <a:pt x="445998" y="1346200"/>
                </a:lnTo>
                <a:lnTo>
                  <a:pt x="429831" y="1358900"/>
                </a:lnTo>
                <a:lnTo>
                  <a:pt x="396976" y="1358900"/>
                </a:lnTo>
                <a:lnTo>
                  <a:pt x="380288" y="1371600"/>
                </a:lnTo>
                <a:close/>
              </a:path>
              <a:path w="904875" h="1371600">
                <a:moveTo>
                  <a:pt x="596582" y="1270000"/>
                </a:moveTo>
                <a:lnTo>
                  <a:pt x="206387" y="1270000"/>
                </a:lnTo>
                <a:lnTo>
                  <a:pt x="205587" y="1269380"/>
                </a:lnTo>
                <a:lnTo>
                  <a:pt x="221195" y="1257300"/>
                </a:lnTo>
                <a:lnTo>
                  <a:pt x="610412" y="1257300"/>
                </a:lnTo>
                <a:lnTo>
                  <a:pt x="596582" y="1270000"/>
                </a:lnTo>
                <a:close/>
              </a:path>
              <a:path w="904875" h="1371600">
                <a:moveTo>
                  <a:pt x="206387" y="1270000"/>
                </a:moveTo>
                <a:lnTo>
                  <a:pt x="204787" y="1270000"/>
                </a:lnTo>
                <a:lnTo>
                  <a:pt x="205587" y="1269380"/>
                </a:lnTo>
                <a:lnTo>
                  <a:pt x="206387" y="1270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9904476" y="5306568"/>
            <a:ext cx="988060" cy="988060"/>
          </a:xfrm>
          <a:custGeom>
            <a:avLst/>
            <a:gdLst/>
            <a:ahLst/>
            <a:cxnLst/>
            <a:rect l="l" t="t" r="r" b="b"/>
            <a:pathLst>
              <a:path w="988059" h="988060">
                <a:moveTo>
                  <a:pt x="987551" y="987551"/>
                </a:moveTo>
                <a:lnTo>
                  <a:pt x="0" y="987551"/>
                </a:lnTo>
                <a:lnTo>
                  <a:pt x="0" y="0"/>
                </a:lnTo>
                <a:lnTo>
                  <a:pt x="987551" y="0"/>
                </a:lnTo>
                <a:lnTo>
                  <a:pt x="987551" y="987551"/>
                </a:lnTo>
                <a:close/>
              </a:path>
            </a:pathLst>
          </a:custGeom>
          <a:solidFill>
            <a:srgbClr val="F3CA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9840912" y="5243512"/>
            <a:ext cx="1114425" cy="1114425"/>
          </a:xfrm>
          <a:custGeom>
            <a:avLst/>
            <a:gdLst/>
            <a:ahLst/>
            <a:cxnLst/>
            <a:rect l="l" t="t" r="r" b="b"/>
            <a:pathLst>
              <a:path w="1114425" h="1114425">
                <a:moveTo>
                  <a:pt x="1050925" y="1114425"/>
                </a:moveTo>
                <a:lnTo>
                  <a:pt x="63500" y="1114425"/>
                </a:lnTo>
                <a:lnTo>
                  <a:pt x="57276" y="1114120"/>
                </a:lnTo>
                <a:lnTo>
                  <a:pt x="18592" y="1095832"/>
                </a:lnTo>
                <a:lnTo>
                  <a:pt x="304" y="1057148"/>
                </a:lnTo>
                <a:lnTo>
                  <a:pt x="0" y="1050925"/>
                </a:lnTo>
                <a:lnTo>
                  <a:pt x="0" y="63500"/>
                </a:lnTo>
                <a:lnTo>
                  <a:pt x="14414" y="23215"/>
                </a:lnTo>
                <a:lnTo>
                  <a:pt x="51117" y="1219"/>
                </a:lnTo>
                <a:lnTo>
                  <a:pt x="63500" y="0"/>
                </a:lnTo>
                <a:lnTo>
                  <a:pt x="1050925" y="0"/>
                </a:lnTo>
                <a:lnTo>
                  <a:pt x="1091209" y="14414"/>
                </a:lnTo>
                <a:lnTo>
                  <a:pt x="1113205" y="51104"/>
                </a:lnTo>
                <a:lnTo>
                  <a:pt x="1114425" y="63500"/>
                </a:lnTo>
                <a:lnTo>
                  <a:pt x="127000" y="63500"/>
                </a:lnTo>
                <a:lnTo>
                  <a:pt x="63500" y="127000"/>
                </a:lnTo>
                <a:lnTo>
                  <a:pt x="127000" y="127000"/>
                </a:lnTo>
                <a:lnTo>
                  <a:pt x="127000" y="987425"/>
                </a:lnTo>
                <a:lnTo>
                  <a:pt x="63500" y="987425"/>
                </a:lnTo>
                <a:lnTo>
                  <a:pt x="127000" y="1050925"/>
                </a:lnTo>
                <a:lnTo>
                  <a:pt x="1114425" y="1050925"/>
                </a:lnTo>
                <a:lnTo>
                  <a:pt x="1114120" y="1057148"/>
                </a:lnTo>
                <a:lnTo>
                  <a:pt x="1095832" y="1095832"/>
                </a:lnTo>
                <a:lnTo>
                  <a:pt x="1057148" y="1114120"/>
                </a:lnTo>
                <a:lnTo>
                  <a:pt x="1050925" y="1114425"/>
                </a:lnTo>
                <a:close/>
              </a:path>
              <a:path w="1114425" h="1114425">
                <a:moveTo>
                  <a:pt x="127000" y="127000"/>
                </a:moveTo>
                <a:lnTo>
                  <a:pt x="63500" y="127000"/>
                </a:lnTo>
                <a:lnTo>
                  <a:pt x="127000" y="63500"/>
                </a:lnTo>
                <a:lnTo>
                  <a:pt x="127000" y="127000"/>
                </a:lnTo>
                <a:close/>
              </a:path>
              <a:path w="1114425" h="1114425">
                <a:moveTo>
                  <a:pt x="987425" y="127000"/>
                </a:moveTo>
                <a:lnTo>
                  <a:pt x="127000" y="127000"/>
                </a:lnTo>
                <a:lnTo>
                  <a:pt x="127000" y="63500"/>
                </a:lnTo>
                <a:lnTo>
                  <a:pt x="987425" y="63500"/>
                </a:lnTo>
                <a:lnTo>
                  <a:pt x="987425" y="127000"/>
                </a:lnTo>
                <a:close/>
              </a:path>
              <a:path w="1114425" h="1114425">
                <a:moveTo>
                  <a:pt x="987425" y="1050925"/>
                </a:moveTo>
                <a:lnTo>
                  <a:pt x="987425" y="63500"/>
                </a:lnTo>
                <a:lnTo>
                  <a:pt x="1050925" y="127000"/>
                </a:lnTo>
                <a:lnTo>
                  <a:pt x="1114425" y="127000"/>
                </a:lnTo>
                <a:lnTo>
                  <a:pt x="1114425" y="987425"/>
                </a:lnTo>
                <a:lnTo>
                  <a:pt x="1050925" y="987425"/>
                </a:lnTo>
                <a:lnTo>
                  <a:pt x="987425" y="1050925"/>
                </a:lnTo>
                <a:close/>
              </a:path>
              <a:path w="1114425" h="1114425">
                <a:moveTo>
                  <a:pt x="1114425" y="127000"/>
                </a:moveTo>
                <a:lnTo>
                  <a:pt x="1050925" y="127000"/>
                </a:lnTo>
                <a:lnTo>
                  <a:pt x="987425" y="63500"/>
                </a:lnTo>
                <a:lnTo>
                  <a:pt x="1114425" y="63500"/>
                </a:lnTo>
                <a:lnTo>
                  <a:pt x="1114425" y="127000"/>
                </a:lnTo>
                <a:close/>
              </a:path>
              <a:path w="1114425" h="1114425">
                <a:moveTo>
                  <a:pt x="127000" y="1050925"/>
                </a:moveTo>
                <a:lnTo>
                  <a:pt x="63500" y="987425"/>
                </a:lnTo>
                <a:lnTo>
                  <a:pt x="127000" y="987425"/>
                </a:lnTo>
                <a:lnTo>
                  <a:pt x="127000" y="1050925"/>
                </a:lnTo>
                <a:close/>
              </a:path>
              <a:path w="1114425" h="1114425">
                <a:moveTo>
                  <a:pt x="987425" y="1050925"/>
                </a:moveTo>
                <a:lnTo>
                  <a:pt x="127000" y="1050925"/>
                </a:lnTo>
                <a:lnTo>
                  <a:pt x="127000" y="987425"/>
                </a:lnTo>
                <a:lnTo>
                  <a:pt x="987425" y="987425"/>
                </a:lnTo>
                <a:lnTo>
                  <a:pt x="987425" y="1050925"/>
                </a:lnTo>
                <a:close/>
              </a:path>
              <a:path w="1114425" h="1114425">
                <a:moveTo>
                  <a:pt x="1114425" y="1050925"/>
                </a:moveTo>
                <a:lnTo>
                  <a:pt x="987425" y="1050925"/>
                </a:lnTo>
                <a:lnTo>
                  <a:pt x="1050925" y="987425"/>
                </a:lnTo>
                <a:lnTo>
                  <a:pt x="1114425" y="987425"/>
                </a:lnTo>
                <a:lnTo>
                  <a:pt x="1114425" y="10509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71112" y="0"/>
            <a:ext cx="1823974" cy="142240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5055" y="4412538"/>
            <a:ext cx="807886" cy="88646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85590" y="5803900"/>
            <a:ext cx="606409" cy="891540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0" y="0"/>
            <a:ext cx="930275" cy="927100"/>
          </a:xfrm>
          <a:custGeom>
            <a:avLst/>
            <a:gdLst/>
            <a:ahLst/>
            <a:cxnLst/>
            <a:rect l="l" t="t" r="r" b="b"/>
            <a:pathLst>
              <a:path w="930275" h="927100">
                <a:moveTo>
                  <a:pt x="311213" y="927100"/>
                </a:moveTo>
                <a:lnTo>
                  <a:pt x="260428" y="925043"/>
                </a:lnTo>
                <a:lnTo>
                  <a:pt x="210777" y="918982"/>
                </a:lnTo>
                <a:lnTo>
                  <a:pt x="162422" y="909079"/>
                </a:lnTo>
                <a:lnTo>
                  <a:pt x="115523" y="895496"/>
                </a:lnTo>
                <a:lnTo>
                  <a:pt x="70243" y="878395"/>
                </a:lnTo>
                <a:lnTo>
                  <a:pt x="0" y="840232"/>
                </a:lnTo>
                <a:lnTo>
                  <a:pt x="0" y="0"/>
                </a:lnTo>
                <a:lnTo>
                  <a:pt x="845813" y="0"/>
                </a:lnTo>
                <a:lnTo>
                  <a:pt x="881608" y="66040"/>
                </a:lnTo>
                <a:lnTo>
                  <a:pt x="898710" y="111391"/>
                </a:lnTo>
                <a:lnTo>
                  <a:pt x="912285" y="158354"/>
                </a:lnTo>
                <a:lnTo>
                  <a:pt x="922175" y="206767"/>
                </a:lnTo>
                <a:lnTo>
                  <a:pt x="928223" y="256469"/>
                </a:lnTo>
                <a:lnTo>
                  <a:pt x="930275" y="307301"/>
                </a:lnTo>
                <a:lnTo>
                  <a:pt x="928412" y="355738"/>
                </a:lnTo>
                <a:lnTo>
                  <a:pt x="922915" y="403155"/>
                </a:lnTo>
                <a:lnTo>
                  <a:pt x="913923" y="449415"/>
                </a:lnTo>
                <a:lnTo>
                  <a:pt x="901573" y="494379"/>
                </a:lnTo>
                <a:lnTo>
                  <a:pt x="886002" y="537911"/>
                </a:lnTo>
                <a:lnTo>
                  <a:pt x="867348" y="579872"/>
                </a:lnTo>
                <a:lnTo>
                  <a:pt x="845748" y="620125"/>
                </a:lnTo>
                <a:lnTo>
                  <a:pt x="821342" y="658531"/>
                </a:lnTo>
                <a:lnTo>
                  <a:pt x="794265" y="694953"/>
                </a:lnTo>
                <a:lnTo>
                  <a:pt x="764656" y="729253"/>
                </a:lnTo>
                <a:lnTo>
                  <a:pt x="732653" y="761293"/>
                </a:lnTo>
                <a:lnTo>
                  <a:pt x="698393" y="790936"/>
                </a:lnTo>
                <a:lnTo>
                  <a:pt x="662014" y="818044"/>
                </a:lnTo>
                <a:lnTo>
                  <a:pt x="623653" y="842478"/>
                </a:lnTo>
                <a:lnTo>
                  <a:pt x="583449" y="864102"/>
                </a:lnTo>
                <a:lnTo>
                  <a:pt x="541538" y="882777"/>
                </a:lnTo>
                <a:lnTo>
                  <a:pt x="498059" y="898366"/>
                </a:lnTo>
                <a:lnTo>
                  <a:pt x="453150" y="910730"/>
                </a:lnTo>
                <a:lnTo>
                  <a:pt x="406947" y="919732"/>
                </a:lnTo>
                <a:lnTo>
                  <a:pt x="359589" y="925235"/>
                </a:lnTo>
                <a:lnTo>
                  <a:pt x="311213" y="927100"/>
                </a:lnTo>
                <a:close/>
              </a:path>
            </a:pathLst>
          </a:custGeom>
          <a:solidFill>
            <a:srgbClr val="FF520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0" y="0"/>
            <a:ext cx="993775" cy="990600"/>
          </a:xfrm>
          <a:custGeom>
            <a:avLst/>
            <a:gdLst/>
            <a:ahLst/>
            <a:cxnLst/>
            <a:rect l="l" t="t" r="r" b="b"/>
            <a:pathLst>
              <a:path w="993775" h="990600">
                <a:moveTo>
                  <a:pt x="0" y="59690"/>
                </a:moveTo>
                <a:lnTo>
                  <a:pt x="0" y="0"/>
                </a:lnTo>
                <a:lnTo>
                  <a:pt x="60325" y="0"/>
                </a:lnTo>
                <a:lnTo>
                  <a:pt x="0" y="59690"/>
                </a:lnTo>
                <a:close/>
              </a:path>
              <a:path w="993775" h="990600">
                <a:moveTo>
                  <a:pt x="346278" y="989330"/>
                </a:moveTo>
                <a:lnTo>
                  <a:pt x="276123" y="989330"/>
                </a:lnTo>
                <a:lnTo>
                  <a:pt x="241477" y="986790"/>
                </a:lnTo>
                <a:lnTo>
                  <a:pt x="173685" y="976630"/>
                </a:lnTo>
                <a:lnTo>
                  <a:pt x="76492" y="948690"/>
                </a:lnTo>
                <a:lnTo>
                  <a:pt x="0" y="911860"/>
                </a:lnTo>
                <a:lnTo>
                  <a:pt x="0" y="59690"/>
                </a:lnTo>
                <a:lnTo>
                  <a:pt x="60325" y="0"/>
                </a:lnTo>
                <a:lnTo>
                  <a:pt x="63500" y="0"/>
                </a:lnTo>
                <a:lnTo>
                  <a:pt x="63500" y="783590"/>
                </a:lnTo>
                <a:lnTo>
                  <a:pt x="30314" y="783590"/>
                </a:lnTo>
                <a:lnTo>
                  <a:pt x="63500" y="839469"/>
                </a:lnTo>
                <a:lnTo>
                  <a:pt x="150105" y="839469"/>
                </a:lnTo>
                <a:lnTo>
                  <a:pt x="159842" y="842010"/>
                </a:lnTo>
                <a:lnTo>
                  <a:pt x="158330" y="842010"/>
                </a:lnTo>
                <a:lnTo>
                  <a:pt x="173088" y="845819"/>
                </a:lnTo>
                <a:lnTo>
                  <a:pt x="171551" y="845819"/>
                </a:lnTo>
                <a:lnTo>
                  <a:pt x="186461" y="848360"/>
                </a:lnTo>
                <a:lnTo>
                  <a:pt x="184912" y="848360"/>
                </a:lnTo>
                <a:lnTo>
                  <a:pt x="199961" y="852169"/>
                </a:lnTo>
                <a:lnTo>
                  <a:pt x="203458" y="852169"/>
                </a:lnTo>
                <a:lnTo>
                  <a:pt x="213575" y="854710"/>
                </a:lnTo>
                <a:lnTo>
                  <a:pt x="212001" y="854710"/>
                </a:lnTo>
                <a:lnTo>
                  <a:pt x="227317" y="857250"/>
                </a:lnTo>
                <a:lnTo>
                  <a:pt x="233445" y="857250"/>
                </a:lnTo>
                <a:lnTo>
                  <a:pt x="241160" y="858519"/>
                </a:lnTo>
                <a:lnTo>
                  <a:pt x="239572" y="858519"/>
                </a:lnTo>
                <a:lnTo>
                  <a:pt x="255130" y="859790"/>
                </a:lnTo>
                <a:lnTo>
                  <a:pt x="253530" y="859790"/>
                </a:lnTo>
                <a:lnTo>
                  <a:pt x="269201" y="861060"/>
                </a:lnTo>
                <a:lnTo>
                  <a:pt x="267589" y="861060"/>
                </a:lnTo>
                <a:lnTo>
                  <a:pt x="283375" y="862330"/>
                </a:lnTo>
                <a:lnTo>
                  <a:pt x="296037" y="862330"/>
                </a:lnTo>
                <a:lnTo>
                  <a:pt x="311207" y="863535"/>
                </a:lnTo>
                <a:lnTo>
                  <a:pt x="310400" y="863600"/>
                </a:lnTo>
                <a:lnTo>
                  <a:pt x="706399" y="863600"/>
                </a:lnTo>
                <a:lnTo>
                  <a:pt x="692899" y="873760"/>
                </a:lnTo>
                <a:lnTo>
                  <a:pt x="679170" y="882650"/>
                </a:lnTo>
                <a:lnTo>
                  <a:pt x="665213" y="891540"/>
                </a:lnTo>
                <a:lnTo>
                  <a:pt x="651027" y="899160"/>
                </a:lnTo>
                <a:lnTo>
                  <a:pt x="636625" y="908050"/>
                </a:lnTo>
                <a:lnTo>
                  <a:pt x="622007" y="915669"/>
                </a:lnTo>
                <a:lnTo>
                  <a:pt x="607187" y="922019"/>
                </a:lnTo>
                <a:lnTo>
                  <a:pt x="592150" y="929640"/>
                </a:lnTo>
                <a:lnTo>
                  <a:pt x="545909" y="948690"/>
                </a:lnTo>
                <a:lnTo>
                  <a:pt x="481761" y="969010"/>
                </a:lnTo>
                <a:lnTo>
                  <a:pt x="448716" y="976630"/>
                </a:lnTo>
                <a:lnTo>
                  <a:pt x="380923" y="986790"/>
                </a:lnTo>
                <a:lnTo>
                  <a:pt x="346278" y="989330"/>
                </a:lnTo>
                <a:close/>
              </a:path>
              <a:path w="993775" h="990600">
                <a:moveTo>
                  <a:pt x="806326" y="59690"/>
                </a:moveTo>
                <a:lnTo>
                  <a:pt x="63500" y="59690"/>
                </a:lnTo>
                <a:lnTo>
                  <a:pt x="63500" y="0"/>
                </a:lnTo>
                <a:lnTo>
                  <a:pt x="918043" y="0"/>
                </a:lnTo>
                <a:lnTo>
                  <a:pt x="932775" y="26670"/>
                </a:lnTo>
                <a:lnTo>
                  <a:pt x="788263" y="26670"/>
                </a:lnTo>
                <a:lnTo>
                  <a:pt x="806326" y="59690"/>
                </a:lnTo>
                <a:close/>
              </a:path>
              <a:path w="993775" h="990600">
                <a:moveTo>
                  <a:pt x="824346" y="92630"/>
                </a:moveTo>
                <a:lnTo>
                  <a:pt x="788263" y="26670"/>
                </a:lnTo>
                <a:lnTo>
                  <a:pt x="844092" y="59690"/>
                </a:lnTo>
                <a:lnTo>
                  <a:pt x="947886" y="59690"/>
                </a:lnTo>
                <a:lnTo>
                  <a:pt x="952334" y="71120"/>
                </a:lnTo>
                <a:lnTo>
                  <a:pt x="957897" y="87630"/>
                </a:lnTo>
                <a:lnTo>
                  <a:pt x="958296" y="88900"/>
                </a:lnTo>
                <a:lnTo>
                  <a:pt x="822820" y="88900"/>
                </a:lnTo>
                <a:lnTo>
                  <a:pt x="824346" y="92630"/>
                </a:lnTo>
                <a:close/>
              </a:path>
              <a:path w="993775" h="990600">
                <a:moveTo>
                  <a:pt x="947886" y="59690"/>
                </a:moveTo>
                <a:lnTo>
                  <a:pt x="844092" y="59690"/>
                </a:lnTo>
                <a:lnTo>
                  <a:pt x="788263" y="26670"/>
                </a:lnTo>
                <a:lnTo>
                  <a:pt x="932775" y="26670"/>
                </a:lnTo>
                <a:lnTo>
                  <a:pt x="939088" y="38100"/>
                </a:lnTo>
                <a:lnTo>
                  <a:pt x="946404" y="55880"/>
                </a:lnTo>
                <a:lnTo>
                  <a:pt x="947886" y="59690"/>
                </a:lnTo>
                <a:close/>
              </a:path>
              <a:path w="993775" h="990600">
                <a:moveTo>
                  <a:pt x="825779" y="95250"/>
                </a:moveTo>
                <a:lnTo>
                  <a:pt x="824346" y="92630"/>
                </a:lnTo>
                <a:lnTo>
                  <a:pt x="822820" y="88900"/>
                </a:lnTo>
                <a:lnTo>
                  <a:pt x="825779" y="95250"/>
                </a:lnTo>
                <a:close/>
              </a:path>
              <a:path w="993775" h="990600">
                <a:moveTo>
                  <a:pt x="960293" y="95250"/>
                </a:moveTo>
                <a:lnTo>
                  <a:pt x="825779" y="95250"/>
                </a:lnTo>
                <a:lnTo>
                  <a:pt x="822820" y="88900"/>
                </a:lnTo>
                <a:lnTo>
                  <a:pt x="958296" y="88900"/>
                </a:lnTo>
                <a:lnTo>
                  <a:pt x="960293" y="95250"/>
                </a:lnTo>
                <a:close/>
              </a:path>
              <a:path w="993775" h="990600">
                <a:moveTo>
                  <a:pt x="962688" y="102870"/>
                </a:moveTo>
                <a:lnTo>
                  <a:pt x="828535" y="102870"/>
                </a:lnTo>
                <a:lnTo>
                  <a:pt x="824346" y="92630"/>
                </a:lnTo>
                <a:lnTo>
                  <a:pt x="825779" y="95250"/>
                </a:lnTo>
                <a:lnTo>
                  <a:pt x="960293" y="95250"/>
                </a:lnTo>
                <a:lnTo>
                  <a:pt x="962688" y="102870"/>
                </a:lnTo>
                <a:close/>
              </a:path>
              <a:path w="993775" h="990600">
                <a:moveTo>
                  <a:pt x="966681" y="115570"/>
                </a:moveTo>
                <a:lnTo>
                  <a:pt x="833335" y="115570"/>
                </a:lnTo>
                <a:lnTo>
                  <a:pt x="827963" y="101600"/>
                </a:lnTo>
                <a:lnTo>
                  <a:pt x="828535" y="102870"/>
                </a:lnTo>
                <a:lnTo>
                  <a:pt x="962688" y="102870"/>
                </a:lnTo>
                <a:lnTo>
                  <a:pt x="966681" y="115570"/>
                </a:lnTo>
                <a:close/>
              </a:path>
              <a:path w="993775" h="990600">
                <a:moveTo>
                  <a:pt x="837844" y="129539"/>
                </a:moveTo>
                <a:lnTo>
                  <a:pt x="832802" y="114300"/>
                </a:lnTo>
                <a:lnTo>
                  <a:pt x="833335" y="115570"/>
                </a:lnTo>
                <a:lnTo>
                  <a:pt x="966681" y="115570"/>
                </a:lnTo>
                <a:lnTo>
                  <a:pt x="967879" y="119380"/>
                </a:lnTo>
                <a:lnTo>
                  <a:pt x="969913" y="127000"/>
                </a:lnTo>
                <a:lnTo>
                  <a:pt x="837336" y="127000"/>
                </a:lnTo>
                <a:lnTo>
                  <a:pt x="837844" y="129539"/>
                </a:lnTo>
                <a:close/>
              </a:path>
              <a:path w="993775" h="990600">
                <a:moveTo>
                  <a:pt x="973830" y="142240"/>
                </a:moveTo>
                <a:lnTo>
                  <a:pt x="842035" y="142240"/>
                </a:lnTo>
                <a:lnTo>
                  <a:pt x="837336" y="127000"/>
                </a:lnTo>
                <a:lnTo>
                  <a:pt x="969913" y="127000"/>
                </a:lnTo>
                <a:lnTo>
                  <a:pt x="972286" y="135890"/>
                </a:lnTo>
                <a:lnTo>
                  <a:pt x="973830" y="142240"/>
                </a:lnTo>
                <a:close/>
              </a:path>
              <a:path w="993775" h="990600">
                <a:moveTo>
                  <a:pt x="976856" y="154940"/>
                </a:moveTo>
                <a:lnTo>
                  <a:pt x="845921" y="154940"/>
                </a:lnTo>
                <a:lnTo>
                  <a:pt x="841565" y="140970"/>
                </a:lnTo>
                <a:lnTo>
                  <a:pt x="842035" y="142240"/>
                </a:lnTo>
                <a:lnTo>
                  <a:pt x="973830" y="142240"/>
                </a:lnTo>
                <a:lnTo>
                  <a:pt x="976299" y="152400"/>
                </a:lnTo>
                <a:lnTo>
                  <a:pt x="976856" y="154940"/>
                </a:lnTo>
                <a:close/>
              </a:path>
              <a:path w="993775" h="990600">
                <a:moveTo>
                  <a:pt x="849490" y="168910"/>
                </a:moveTo>
                <a:lnTo>
                  <a:pt x="845489" y="153670"/>
                </a:lnTo>
                <a:lnTo>
                  <a:pt x="845921" y="154940"/>
                </a:lnTo>
                <a:lnTo>
                  <a:pt x="976856" y="154940"/>
                </a:lnTo>
                <a:lnTo>
                  <a:pt x="979362" y="166370"/>
                </a:lnTo>
                <a:lnTo>
                  <a:pt x="849096" y="166370"/>
                </a:lnTo>
                <a:lnTo>
                  <a:pt x="849490" y="168910"/>
                </a:lnTo>
                <a:close/>
              </a:path>
              <a:path w="993775" h="990600">
                <a:moveTo>
                  <a:pt x="982381" y="181610"/>
                </a:moveTo>
                <a:lnTo>
                  <a:pt x="852728" y="181610"/>
                </a:lnTo>
                <a:lnTo>
                  <a:pt x="849096" y="166370"/>
                </a:lnTo>
                <a:lnTo>
                  <a:pt x="979362" y="166370"/>
                </a:lnTo>
                <a:lnTo>
                  <a:pt x="979919" y="168910"/>
                </a:lnTo>
                <a:lnTo>
                  <a:pt x="982381" y="181610"/>
                </a:lnTo>
                <a:close/>
              </a:path>
              <a:path w="993775" h="990600">
                <a:moveTo>
                  <a:pt x="984723" y="195580"/>
                </a:moveTo>
                <a:lnTo>
                  <a:pt x="855649" y="195580"/>
                </a:lnTo>
                <a:lnTo>
                  <a:pt x="852373" y="180340"/>
                </a:lnTo>
                <a:lnTo>
                  <a:pt x="852728" y="181610"/>
                </a:lnTo>
                <a:lnTo>
                  <a:pt x="982381" y="181610"/>
                </a:lnTo>
                <a:lnTo>
                  <a:pt x="983119" y="185420"/>
                </a:lnTo>
                <a:lnTo>
                  <a:pt x="984723" y="195580"/>
                </a:lnTo>
                <a:close/>
              </a:path>
              <a:path w="993775" h="990600">
                <a:moveTo>
                  <a:pt x="986657" y="208279"/>
                </a:moveTo>
                <a:lnTo>
                  <a:pt x="858240" y="208279"/>
                </a:lnTo>
                <a:lnTo>
                  <a:pt x="855332" y="194310"/>
                </a:lnTo>
                <a:lnTo>
                  <a:pt x="855649" y="195580"/>
                </a:lnTo>
                <a:lnTo>
                  <a:pt x="984723" y="195580"/>
                </a:lnTo>
                <a:lnTo>
                  <a:pt x="985926" y="203200"/>
                </a:lnTo>
                <a:lnTo>
                  <a:pt x="986657" y="208279"/>
                </a:lnTo>
                <a:close/>
              </a:path>
              <a:path w="993775" h="990600">
                <a:moveTo>
                  <a:pt x="988580" y="222250"/>
                </a:moveTo>
                <a:lnTo>
                  <a:pt x="860501" y="222250"/>
                </a:lnTo>
                <a:lnTo>
                  <a:pt x="857961" y="207010"/>
                </a:lnTo>
                <a:lnTo>
                  <a:pt x="858240" y="208279"/>
                </a:lnTo>
                <a:lnTo>
                  <a:pt x="986657" y="208279"/>
                </a:lnTo>
                <a:lnTo>
                  <a:pt x="988301" y="219710"/>
                </a:lnTo>
                <a:lnTo>
                  <a:pt x="988580" y="222250"/>
                </a:lnTo>
                <a:close/>
              </a:path>
              <a:path w="993775" h="990600">
                <a:moveTo>
                  <a:pt x="990117" y="236220"/>
                </a:moveTo>
                <a:lnTo>
                  <a:pt x="862418" y="236220"/>
                </a:lnTo>
                <a:lnTo>
                  <a:pt x="860259" y="220979"/>
                </a:lnTo>
                <a:lnTo>
                  <a:pt x="860501" y="222250"/>
                </a:lnTo>
                <a:lnTo>
                  <a:pt x="988580" y="222250"/>
                </a:lnTo>
                <a:lnTo>
                  <a:pt x="990117" y="236220"/>
                </a:lnTo>
                <a:close/>
              </a:path>
              <a:path w="993775" h="990600">
                <a:moveTo>
                  <a:pt x="991439" y="250190"/>
                </a:moveTo>
                <a:lnTo>
                  <a:pt x="863993" y="250190"/>
                </a:lnTo>
                <a:lnTo>
                  <a:pt x="862215" y="234950"/>
                </a:lnTo>
                <a:lnTo>
                  <a:pt x="862418" y="236220"/>
                </a:lnTo>
                <a:lnTo>
                  <a:pt x="990117" y="236220"/>
                </a:lnTo>
                <a:lnTo>
                  <a:pt x="990257" y="237490"/>
                </a:lnTo>
                <a:lnTo>
                  <a:pt x="991439" y="250190"/>
                </a:lnTo>
                <a:close/>
              </a:path>
              <a:path w="993775" h="990600">
                <a:moveTo>
                  <a:pt x="992425" y="264160"/>
                </a:moveTo>
                <a:lnTo>
                  <a:pt x="865212" y="264160"/>
                </a:lnTo>
                <a:lnTo>
                  <a:pt x="863828" y="248920"/>
                </a:lnTo>
                <a:lnTo>
                  <a:pt x="863993" y="250190"/>
                </a:lnTo>
                <a:lnTo>
                  <a:pt x="991439" y="250190"/>
                </a:lnTo>
                <a:lnTo>
                  <a:pt x="991793" y="254000"/>
                </a:lnTo>
                <a:lnTo>
                  <a:pt x="992425" y="264160"/>
                </a:lnTo>
                <a:close/>
              </a:path>
              <a:path w="993775" h="990600">
                <a:moveTo>
                  <a:pt x="993608" y="293370"/>
                </a:moveTo>
                <a:lnTo>
                  <a:pt x="866622" y="293370"/>
                </a:lnTo>
                <a:lnTo>
                  <a:pt x="866013" y="276860"/>
                </a:lnTo>
                <a:lnTo>
                  <a:pt x="865100" y="262925"/>
                </a:lnTo>
                <a:lnTo>
                  <a:pt x="865212" y="264160"/>
                </a:lnTo>
                <a:lnTo>
                  <a:pt x="992425" y="264160"/>
                </a:lnTo>
                <a:lnTo>
                  <a:pt x="992898" y="271780"/>
                </a:lnTo>
                <a:lnTo>
                  <a:pt x="993559" y="289560"/>
                </a:lnTo>
                <a:lnTo>
                  <a:pt x="993608" y="293370"/>
                </a:lnTo>
                <a:close/>
              </a:path>
              <a:path w="993775" h="990600">
                <a:moveTo>
                  <a:pt x="866101" y="279400"/>
                </a:moveTo>
                <a:lnTo>
                  <a:pt x="865947" y="276860"/>
                </a:lnTo>
                <a:lnTo>
                  <a:pt x="866101" y="279400"/>
                </a:lnTo>
                <a:close/>
              </a:path>
              <a:path w="993775" h="990600">
                <a:moveTo>
                  <a:pt x="993759" y="307340"/>
                </a:moveTo>
                <a:lnTo>
                  <a:pt x="866775" y="307340"/>
                </a:lnTo>
                <a:lnTo>
                  <a:pt x="866775" y="306070"/>
                </a:lnTo>
                <a:lnTo>
                  <a:pt x="866571" y="292100"/>
                </a:lnTo>
                <a:lnTo>
                  <a:pt x="866622" y="293370"/>
                </a:lnTo>
                <a:lnTo>
                  <a:pt x="993608" y="293370"/>
                </a:lnTo>
                <a:lnTo>
                  <a:pt x="993775" y="306070"/>
                </a:lnTo>
                <a:lnTo>
                  <a:pt x="993759" y="307340"/>
                </a:lnTo>
                <a:close/>
              </a:path>
              <a:path w="993775" h="990600">
                <a:moveTo>
                  <a:pt x="866766" y="306705"/>
                </a:moveTo>
                <a:lnTo>
                  <a:pt x="866758" y="306070"/>
                </a:lnTo>
                <a:lnTo>
                  <a:pt x="866766" y="306705"/>
                </a:lnTo>
                <a:close/>
              </a:path>
              <a:path w="993775" h="990600">
                <a:moveTo>
                  <a:pt x="993087" y="336550"/>
                </a:moveTo>
                <a:lnTo>
                  <a:pt x="866013" y="336550"/>
                </a:lnTo>
                <a:lnTo>
                  <a:pt x="866622" y="320040"/>
                </a:lnTo>
                <a:lnTo>
                  <a:pt x="866766" y="306705"/>
                </a:lnTo>
                <a:lnTo>
                  <a:pt x="866775" y="307340"/>
                </a:lnTo>
                <a:lnTo>
                  <a:pt x="993759" y="307340"/>
                </a:lnTo>
                <a:lnTo>
                  <a:pt x="993559" y="323850"/>
                </a:lnTo>
                <a:lnTo>
                  <a:pt x="993087" y="336550"/>
                </a:lnTo>
                <a:close/>
              </a:path>
              <a:path w="993775" h="990600">
                <a:moveTo>
                  <a:pt x="866571" y="321310"/>
                </a:moveTo>
                <a:lnTo>
                  <a:pt x="866588" y="320040"/>
                </a:lnTo>
                <a:lnTo>
                  <a:pt x="866571" y="321310"/>
                </a:lnTo>
                <a:close/>
              </a:path>
              <a:path w="993775" h="990600">
                <a:moveTo>
                  <a:pt x="992346" y="350520"/>
                </a:moveTo>
                <a:lnTo>
                  <a:pt x="865098" y="350520"/>
                </a:lnTo>
                <a:lnTo>
                  <a:pt x="865212" y="349250"/>
                </a:lnTo>
                <a:lnTo>
                  <a:pt x="866101" y="334010"/>
                </a:lnTo>
                <a:lnTo>
                  <a:pt x="866013" y="336550"/>
                </a:lnTo>
                <a:lnTo>
                  <a:pt x="993087" y="336550"/>
                </a:lnTo>
                <a:lnTo>
                  <a:pt x="992898" y="341630"/>
                </a:lnTo>
                <a:lnTo>
                  <a:pt x="992346" y="350520"/>
                </a:lnTo>
                <a:close/>
              </a:path>
              <a:path w="993775" h="990600">
                <a:moveTo>
                  <a:pt x="865100" y="350484"/>
                </a:moveTo>
                <a:lnTo>
                  <a:pt x="865175" y="349250"/>
                </a:lnTo>
                <a:lnTo>
                  <a:pt x="865100" y="350484"/>
                </a:lnTo>
                <a:close/>
              </a:path>
              <a:path w="993775" h="990600">
                <a:moveTo>
                  <a:pt x="986464" y="406400"/>
                </a:moveTo>
                <a:lnTo>
                  <a:pt x="857961" y="406400"/>
                </a:lnTo>
                <a:lnTo>
                  <a:pt x="860488" y="391160"/>
                </a:lnTo>
                <a:lnTo>
                  <a:pt x="862406" y="377190"/>
                </a:lnTo>
                <a:lnTo>
                  <a:pt x="863993" y="363220"/>
                </a:lnTo>
                <a:lnTo>
                  <a:pt x="865100" y="350484"/>
                </a:lnTo>
                <a:lnTo>
                  <a:pt x="992346" y="350520"/>
                </a:lnTo>
                <a:lnTo>
                  <a:pt x="991793" y="359410"/>
                </a:lnTo>
                <a:lnTo>
                  <a:pt x="990257" y="375920"/>
                </a:lnTo>
                <a:lnTo>
                  <a:pt x="988301" y="393700"/>
                </a:lnTo>
                <a:lnTo>
                  <a:pt x="986464" y="406400"/>
                </a:lnTo>
                <a:close/>
              </a:path>
              <a:path w="993775" h="990600">
                <a:moveTo>
                  <a:pt x="863828" y="364490"/>
                </a:moveTo>
                <a:lnTo>
                  <a:pt x="863943" y="363220"/>
                </a:lnTo>
                <a:lnTo>
                  <a:pt x="863828" y="364490"/>
                </a:lnTo>
                <a:close/>
              </a:path>
              <a:path w="993775" h="990600">
                <a:moveTo>
                  <a:pt x="862215" y="378460"/>
                </a:moveTo>
                <a:lnTo>
                  <a:pt x="862363" y="377190"/>
                </a:lnTo>
                <a:lnTo>
                  <a:pt x="862215" y="378460"/>
                </a:lnTo>
                <a:close/>
              </a:path>
              <a:path w="993775" h="990600">
                <a:moveTo>
                  <a:pt x="860247" y="392430"/>
                </a:moveTo>
                <a:lnTo>
                  <a:pt x="860427" y="391160"/>
                </a:lnTo>
                <a:lnTo>
                  <a:pt x="860247" y="392430"/>
                </a:lnTo>
                <a:close/>
              </a:path>
              <a:path w="993775" h="990600">
                <a:moveTo>
                  <a:pt x="979362" y="447040"/>
                </a:moveTo>
                <a:lnTo>
                  <a:pt x="849083" y="447040"/>
                </a:lnTo>
                <a:lnTo>
                  <a:pt x="852728" y="431800"/>
                </a:lnTo>
                <a:lnTo>
                  <a:pt x="855649" y="417830"/>
                </a:lnTo>
                <a:lnTo>
                  <a:pt x="858240" y="403860"/>
                </a:lnTo>
                <a:lnTo>
                  <a:pt x="857961" y="406400"/>
                </a:lnTo>
                <a:lnTo>
                  <a:pt x="986464" y="406400"/>
                </a:lnTo>
                <a:lnTo>
                  <a:pt x="985913" y="410209"/>
                </a:lnTo>
                <a:lnTo>
                  <a:pt x="983119" y="427990"/>
                </a:lnTo>
                <a:lnTo>
                  <a:pt x="979919" y="444500"/>
                </a:lnTo>
                <a:lnTo>
                  <a:pt x="979362" y="447040"/>
                </a:lnTo>
                <a:close/>
              </a:path>
              <a:path w="993775" h="990600">
                <a:moveTo>
                  <a:pt x="855332" y="419100"/>
                </a:moveTo>
                <a:lnTo>
                  <a:pt x="855574" y="417830"/>
                </a:lnTo>
                <a:lnTo>
                  <a:pt x="855332" y="419100"/>
                </a:lnTo>
                <a:close/>
              </a:path>
              <a:path w="993775" h="990600">
                <a:moveTo>
                  <a:pt x="852373" y="433070"/>
                </a:moveTo>
                <a:lnTo>
                  <a:pt x="852646" y="431800"/>
                </a:lnTo>
                <a:lnTo>
                  <a:pt x="852373" y="433070"/>
                </a:lnTo>
                <a:close/>
              </a:path>
              <a:path w="993775" h="990600">
                <a:moveTo>
                  <a:pt x="969913" y="486409"/>
                </a:moveTo>
                <a:lnTo>
                  <a:pt x="837336" y="486409"/>
                </a:lnTo>
                <a:lnTo>
                  <a:pt x="842035" y="471170"/>
                </a:lnTo>
                <a:lnTo>
                  <a:pt x="845921" y="458470"/>
                </a:lnTo>
                <a:lnTo>
                  <a:pt x="849477" y="444500"/>
                </a:lnTo>
                <a:lnTo>
                  <a:pt x="849083" y="447040"/>
                </a:lnTo>
                <a:lnTo>
                  <a:pt x="979362" y="447040"/>
                </a:lnTo>
                <a:lnTo>
                  <a:pt x="976299" y="461009"/>
                </a:lnTo>
                <a:lnTo>
                  <a:pt x="972286" y="477520"/>
                </a:lnTo>
                <a:lnTo>
                  <a:pt x="969913" y="486409"/>
                </a:lnTo>
                <a:close/>
              </a:path>
              <a:path w="993775" h="990600">
                <a:moveTo>
                  <a:pt x="845489" y="459740"/>
                </a:moveTo>
                <a:lnTo>
                  <a:pt x="845822" y="458470"/>
                </a:lnTo>
                <a:lnTo>
                  <a:pt x="845489" y="459740"/>
                </a:lnTo>
                <a:close/>
              </a:path>
              <a:path w="993775" h="990600">
                <a:moveTo>
                  <a:pt x="841565" y="472440"/>
                </a:moveTo>
                <a:lnTo>
                  <a:pt x="841961" y="471170"/>
                </a:lnTo>
                <a:lnTo>
                  <a:pt x="841565" y="472440"/>
                </a:lnTo>
                <a:close/>
              </a:path>
              <a:path w="993775" h="990600">
                <a:moveTo>
                  <a:pt x="958308" y="524510"/>
                </a:moveTo>
                <a:lnTo>
                  <a:pt x="822833" y="524510"/>
                </a:lnTo>
                <a:lnTo>
                  <a:pt x="828535" y="510540"/>
                </a:lnTo>
                <a:lnTo>
                  <a:pt x="833348" y="497840"/>
                </a:lnTo>
                <a:lnTo>
                  <a:pt x="837844" y="483870"/>
                </a:lnTo>
                <a:lnTo>
                  <a:pt x="837336" y="486409"/>
                </a:lnTo>
                <a:lnTo>
                  <a:pt x="969913" y="486409"/>
                </a:lnTo>
                <a:lnTo>
                  <a:pt x="967879" y="494030"/>
                </a:lnTo>
                <a:lnTo>
                  <a:pt x="958308" y="524510"/>
                </a:lnTo>
                <a:close/>
              </a:path>
              <a:path w="993775" h="990600">
                <a:moveTo>
                  <a:pt x="832802" y="499109"/>
                </a:moveTo>
                <a:lnTo>
                  <a:pt x="833222" y="497840"/>
                </a:lnTo>
                <a:lnTo>
                  <a:pt x="832802" y="499109"/>
                </a:lnTo>
                <a:close/>
              </a:path>
              <a:path w="993775" h="990600">
                <a:moveTo>
                  <a:pt x="827963" y="511809"/>
                </a:moveTo>
                <a:lnTo>
                  <a:pt x="828453" y="510540"/>
                </a:lnTo>
                <a:lnTo>
                  <a:pt x="827963" y="511809"/>
                </a:lnTo>
                <a:close/>
              </a:path>
              <a:path w="993775" h="990600">
                <a:moveTo>
                  <a:pt x="912651" y="629920"/>
                </a:moveTo>
                <a:lnTo>
                  <a:pt x="763854" y="629920"/>
                </a:lnTo>
                <a:lnTo>
                  <a:pt x="764730" y="628650"/>
                </a:lnTo>
                <a:lnTo>
                  <a:pt x="772337" y="617220"/>
                </a:lnTo>
                <a:lnTo>
                  <a:pt x="779678" y="605790"/>
                </a:lnTo>
                <a:lnTo>
                  <a:pt x="786765" y="594360"/>
                </a:lnTo>
                <a:lnTo>
                  <a:pt x="793572" y="582930"/>
                </a:lnTo>
                <a:lnTo>
                  <a:pt x="800112" y="571500"/>
                </a:lnTo>
                <a:lnTo>
                  <a:pt x="806373" y="558800"/>
                </a:lnTo>
                <a:lnTo>
                  <a:pt x="812342" y="547370"/>
                </a:lnTo>
                <a:lnTo>
                  <a:pt x="818032" y="534670"/>
                </a:lnTo>
                <a:lnTo>
                  <a:pt x="823429" y="521970"/>
                </a:lnTo>
                <a:lnTo>
                  <a:pt x="822833" y="524510"/>
                </a:lnTo>
                <a:lnTo>
                  <a:pt x="958308" y="524510"/>
                </a:lnTo>
                <a:lnTo>
                  <a:pt x="957910" y="525780"/>
                </a:lnTo>
                <a:lnTo>
                  <a:pt x="952347" y="541020"/>
                </a:lnTo>
                <a:lnTo>
                  <a:pt x="946416" y="557530"/>
                </a:lnTo>
                <a:lnTo>
                  <a:pt x="940117" y="572770"/>
                </a:lnTo>
                <a:lnTo>
                  <a:pt x="933462" y="588010"/>
                </a:lnTo>
                <a:lnTo>
                  <a:pt x="926452" y="603250"/>
                </a:lnTo>
                <a:lnTo>
                  <a:pt x="919086" y="617220"/>
                </a:lnTo>
                <a:lnTo>
                  <a:pt x="912651" y="629920"/>
                </a:lnTo>
                <a:close/>
              </a:path>
              <a:path w="993775" h="990600">
                <a:moveTo>
                  <a:pt x="817397" y="535940"/>
                </a:moveTo>
                <a:lnTo>
                  <a:pt x="817945" y="534670"/>
                </a:lnTo>
                <a:lnTo>
                  <a:pt x="817397" y="535940"/>
                </a:lnTo>
                <a:close/>
              </a:path>
              <a:path w="993775" h="990600">
                <a:moveTo>
                  <a:pt x="811669" y="548640"/>
                </a:moveTo>
                <a:lnTo>
                  <a:pt x="812248" y="547370"/>
                </a:lnTo>
                <a:lnTo>
                  <a:pt x="811669" y="548640"/>
                </a:lnTo>
                <a:close/>
              </a:path>
              <a:path w="993775" h="990600">
                <a:moveTo>
                  <a:pt x="805662" y="560070"/>
                </a:moveTo>
                <a:lnTo>
                  <a:pt x="806330" y="558800"/>
                </a:lnTo>
                <a:lnTo>
                  <a:pt x="805662" y="560070"/>
                </a:lnTo>
                <a:close/>
              </a:path>
              <a:path w="993775" h="990600">
                <a:moveTo>
                  <a:pt x="799376" y="572770"/>
                </a:moveTo>
                <a:lnTo>
                  <a:pt x="800012" y="571500"/>
                </a:lnTo>
                <a:lnTo>
                  <a:pt x="799376" y="572770"/>
                </a:lnTo>
                <a:close/>
              </a:path>
              <a:path w="993775" h="990600">
                <a:moveTo>
                  <a:pt x="792810" y="584200"/>
                </a:moveTo>
                <a:lnTo>
                  <a:pt x="793540" y="582930"/>
                </a:lnTo>
                <a:lnTo>
                  <a:pt x="792810" y="584200"/>
                </a:lnTo>
                <a:close/>
              </a:path>
              <a:path w="993775" h="990600">
                <a:moveTo>
                  <a:pt x="785964" y="595630"/>
                </a:moveTo>
                <a:lnTo>
                  <a:pt x="786725" y="594360"/>
                </a:lnTo>
                <a:lnTo>
                  <a:pt x="785964" y="595630"/>
                </a:lnTo>
                <a:close/>
              </a:path>
              <a:path w="993775" h="990600">
                <a:moveTo>
                  <a:pt x="778852" y="607060"/>
                </a:moveTo>
                <a:lnTo>
                  <a:pt x="779644" y="605790"/>
                </a:lnTo>
                <a:lnTo>
                  <a:pt x="778852" y="607060"/>
                </a:lnTo>
                <a:close/>
              </a:path>
              <a:path w="993775" h="990600">
                <a:moveTo>
                  <a:pt x="771486" y="618490"/>
                </a:moveTo>
                <a:lnTo>
                  <a:pt x="772306" y="617220"/>
                </a:lnTo>
                <a:lnTo>
                  <a:pt x="771486" y="618490"/>
                </a:lnTo>
                <a:close/>
              </a:path>
              <a:path w="993775" h="990600">
                <a:moveTo>
                  <a:pt x="764515" y="628930"/>
                </a:moveTo>
                <a:lnTo>
                  <a:pt x="764702" y="628650"/>
                </a:lnTo>
                <a:lnTo>
                  <a:pt x="764515" y="628930"/>
                </a:lnTo>
                <a:close/>
              </a:path>
              <a:path w="993775" h="990600">
                <a:moveTo>
                  <a:pt x="763854" y="629920"/>
                </a:moveTo>
                <a:lnTo>
                  <a:pt x="764515" y="628930"/>
                </a:lnTo>
                <a:lnTo>
                  <a:pt x="764730" y="628650"/>
                </a:lnTo>
                <a:lnTo>
                  <a:pt x="763854" y="629920"/>
                </a:lnTo>
                <a:close/>
              </a:path>
              <a:path w="993775" h="990600">
                <a:moveTo>
                  <a:pt x="906972" y="640080"/>
                </a:moveTo>
                <a:lnTo>
                  <a:pt x="755954" y="640080"/>
                </a:lnTo>
                <a:lnTo>
                  <a:pt x="764515" y="628930"/>
                </a:lnTo>
                <a:lnTo>
                  <a:pt x="763854" y="629920"/>
                </a:lnTo>
                <a:lnTo>
                  <a:pt x="912651" y="629920"/>
                </a:lnTo>
                <a:lnTo>
                  <a:pt x="911364" y="632460"/>
                </a:lnTo>
                <a:lnTo>
                  <a:pt x="906972" y="640080"/>
                </a:lnTo>
                <a:close/>
              </a:path>
              <a:path w="993775" h="990600">
                <a:moveTo>
                  <a:pt x="894138" y="661670"/>
                </a:moveTo>
                <a:lnTo>
                  <a:pt x="739432" y="661670"/>
                </a:lnTo>
                <a:lnTo>
                  <a:pt x="740384" y="660400"/>
                </a:lnTo>
                <a:lnTo>
                  <a:pt x="747917" y="650109"/>
                </a:lnTo>
                <a:lnTo>
                  <a:pt x="756869" y="638810"/>
                </a:lnTo>
                <a:lnTo>
                  <a:pt x="755954" y="640080"/>
                </a:lnTo>
                <a:lnTo>
                  <a:pt x="906972" y="640080"/>
                </a:lnTo>
                <a:lnTo>
                  <a:pt x="903312" y="646430"/>
                </a:lnTo>
                <a:lnTo>
                  <a:pt x="894810" y="660593"/>
                </a:lnTo>
                <a:lnTo>
                  <a:pt x="894138" y="661670"/>
                </a:lnTo>
                <a:close/>
              </a:path>
              <a:path w="993775" h="990600">
                <a:moveTo>
                  <a:pt x="740222" y="660593"/>
                </a:moveTo>
                <a:lnTo>
                  <a:pt x="740364" y="660400"/>
                </a:lnTo>
                <a:lnTo>
                  <a:pt x="740222" y="660593"/>
                </a:lnTo>
                <a:close/>
              </a:path>
              <a:path w="993775" h="990600">
                <a:moveTo>
                  <a:pt x="739432" y="661670"/>
                </a:moveTo>
                <a:lnTo>
                  <a:pt x="740222" y="660593"/>
                </a:lnTo>
                <a:lnTo>
                  <a:pt x="740384" y="660400"/>
                </a:lnTo>
                <a:lnTo>
                  <a:pt x="739432" y="661670"/>
                </a:lnTo>
                <a:close/>
              </a:path>
              <a:path w="993775" h="990600">
                <a:moveTo>
                  <a:pt x="887802" y="671830"/>
                </a:moveTo>
                <a:lnTo>
                  <a:pt x="730796" y="671830"/>
                </a:lnTo>
                <a:lnTo>
                  <a:pt x="740222" y="660593"/>
                </a:lnTo>
                <a:lnTo>
                  <a:pt x="739432" y="661670"/>
                </a:lnTo>
                <a:lnTo>
                  <a:pt x="894138" y="661670"/>
                </a:lnTo>
                <a:lnTo>
                  <a:pt x="887802" y="671830"/>
                </a:lnTo>
                <a:close/>
              </a:path>
              <a:path w="993775" h="990600">
                <a:moveTo>
                  <a:pt x="875487" y="690880"/>
                </a:moveTo>
                <a:lnTo>
                  <a:pt x="712825" y="690880"/>
                </a:lnTo>
                <a:lnTo>
                  <a:pt x="722947" y="680720"/>
                </a:lnTo>
                <a:lnTo>
                  <a:pt x="721918" y="680720"/>
                </a:lnTo>
                <a:lnTo>
                  <a:pt x="731786" y="670560"/>
                </a:lnTo>
                <a:lnTo>
                  <a:pt x="730796" y="671830"/>
                </a:lnTo>
                <a:lnTo>
                  <a:pt x="887802" y="671830"/>
                </a:lnTo>
                <a:lnTo>
                  <a:pt x="886218" y="674370"/>
                </a:lnTo>
                <a:lnTo>
                  <a:pt x="877188" y="688340"/>
                </a:lnTo>
                <a:lnTo>
                  <a:pt x="875487" y="690880"/>
                </a:lnTo>
                <a:close/>
              </a:path>
              <a:path w="993775" h="990600">
                <a:moveTo>
                  <a:pt x="868679" y="701040"/>
                </a:moveTo>
                <a:lnTo>
                  <a:pt x="703491" y="701040"/>
                </a:lnTo>
                <a:lnTo>
                  <a:pt x="713867" y="689610"/>
                </a:lnTo>
                <a:lnTo>
                  <a:pt x="712825" y="690880"/>
                </a:lnTo>
                <a:lnTo>
                  <a:pt x="875487" y="690880"/>
                </a:lnTo>
                <a:lnTo>
                  <a:pt x="868679" y="701040"/>
                </a:lnTo>
                <a:close/>
              </a:path>
              <a:path w="993775" h="990600">
                <a:moveTo>
                  <a:pt x="862030" y="709930"/>
                </a:moveTo>
                <a:lnTo>
                  <a:pt x="693928" y="709930"/>
                </a:lnTo>
                <a:lnTo>
                  <a:pt x="704557" y="699770"/>
                </a:lnTo>
                <a:lnTo>
                  <a:pt x="703491" y="701040"/>
                </a:lnTo>
                <a:lnTo>
                  <a:pt x="868679" y="701040"/>
                </a:lnTo>
                <a:lnTo>
                  <a:pt x="867829" y="702310"/>
                </a:lnTo>
                <a:lnTo>
                  <a:pt x="862030" y="709930"/>
                </a:lnTo>
                <a:close/>
              </a:path>
              <a:path w="993775" h="990600">
                <a:moveTo>
                  <a:pt x="855441" y="718820"/>
                </a:moveTo>
                <a:lnTo>
                  <a:pt x="684149" y="718820"/>
                </a:lnTo>
                <a:lnTo>
                  <a:pt x="695020" y="708660"/>
                </a:lnTo>
                <a:lnTo>
                  <a:pt x="693928" y="709930"/>
                </a:lnTo>
                <a:lnTo>
                  <a:pt x="862030" y="709930"/>
                </a:lnTo>
                <a:lnTo>
                  <a:pt x="858164" y="715010"/>
                </a:lnTo>
                <a:lnTo>
                  <a:pt x="855441" y="718820"/>
                </a:lnTo>
                <a:close/>
              </a:path>
              <a:path w="993775" h="990600">
                <a:moveTo>
                  <a:pt x="849089" y="727710"/>
                </a:moveTo>
                <a:lnTo>
                  <a:pt x="674154" y="727710"/>
                </a:lnTo>
                <a:lnTo>
                  <a:pt x="685279" y="717550"/>
                </a:lnTo>
                <a:lnTo>
                  <a:pt x="684149" y="718820"/>
                </a:lnTo>
                <a:lnTo>
                  <a:pt x="855441" y="718820"/>
                </a:lnTo>
                <a:lnTo>
                  <a:pt x="849089" y="727710"/>
                </a:lnTo>
                <a:close/>
              </a:path>
              <a:path w="993775" h="990600">
                <a:moveTo>
                  <a:pt x="842017" y="736600"/>
                </a:moveTo>
                <a:lnTo>
                  <a:pt x="663956" y="736600"/>
                </a:lnTo>
                <a:lnTo>
                  <a:pt x="675309" y="726440"/>
                </a:lnTo>
                <a:lnTo>
                  <a:pt x="674154" y="727710"/>
                </a:lnTo>
                <a:lnTo>
                  <a:pt x="849089" y="727710"/>
                </a:lnTo>
                <a:lnTo>
                  <a:pt x="848182" y="728980"/>
                </a:lnTo>
                <a:lnTo>
                  <a:pt x="842017" y="736600"/>
                </a:lnTo>
                <a:close/>
              </a:path>
              <a:path w="993775" h="990600">
                <a:moveTo>
                  <a:pt x="828386" y="753110"/>
                </a:moveTo>
                <a:lnTo>
                  <a:pt x="642937" y="753110"/>
                </a:lnTo>
                <a:lnTo>
                  <a:pt x="654735" y="744220"/>
                </a:lnTo>
                <a:lnTo>
                  <a:pt x="653542" y="744220"/>
                </a:lnTo>
                <a:lnTo>
                  <a:pt x="665124" y="735330"/>
                </a:lnTo>
                <a:lnTo>
                  <a:pt x="663956" y="736600"/>
                </a:lnTo>
                <a:lnTo>
                  <a:pt x="842017" y="736600"/>
                </a:lnTo>
                <a:lnTo>
                  <a:pt x="837907" y="741680"/>
                </a:lnTo>
                <a:lnTo>
                  <a:pt x="828386" y="753110"/>
                </a:lnTo>
                <a:close/>
              </a:path>
              <a:path w="993775" h="990600">
                <a:moveTo>
                  <a:pt x="821289" y="760730"/>
                </a:moveTo>
                <a:lnTo>
                  <a:pt x="632117" y="760730"/>
                </a:lnTo>
                <a:lnTo>
                  <a:pt x="644144" y="751840"/>
                </a:lnTo>
                <a:lnTo>
                  <a:pt x="642937" y="753110"/>
                </a:lnTo>
                <a:lnTo>
                  <a:pt x="828386" y="753110"/>
                </a:lnTo>
                <a:lnTo>
                  <a:pt x="827328" y="754380"/>
                </a:lnTo>
                <a:lnTo>
                  <a:pt x="821289" y="760730"/>
                </a:lnTo>
                <a:close/>
              </a:path>
              <a:path w="993775" h="990600">
                <a:moveTo>
                  <a:pt x="814227" y="768350"/>
                </a:moveTo>
                <a:lnTo>
                  <a:pt x="621118" y="768350"/>
                </a:lnTo>
                <a:lnTo>
                  <a:pt x="633361" y="759460"/>
                </a:lnTo>
                <a:lnTo>
                  <a:pt x="632117" y="760730"/>
                </a:lnTo>
                <a:lnTo>
                  <a:pt x="821289" y="760730"/>
                </a:lnTo>
                <a:lnTo>
                  <a:pt x="816457" y="765810"/>
                </a:lnTo>
                <a:lnTo>
                  <a:pt x="814227" y="768350"/>
                </a:lnTo>
                <a:close/>
              </a:path>
              <a:path w="993775" h="990600">
                <a:moveTo>
                  <a:pt x="807537" y="775970"/>
                </a:moveTo>
                <a:lnTo>
                  <a:pt x="609930" y="775970"/>
                </a:lnTo>
                <a:lnTo>
                  <a:pt x="622388" y="767080"/>
                </a:lnTo>
                <a:lnTo>
                  <a:pt x="621118" y="768350"/>
                </a:lnTo>
                <a:lnTo>
                  <a:pt x="814227" y="768350"/>
                </a:lnTo>
                <a:lnTo>
                  <a:pt x="807537" y="775970"/>
                </a:lnTo>
                <a:close/>
              </a:path>
              <a:path w="993775" h="990600">
                <a:moveTo>
                  <a:pt x="793877" y="789940"/>
                </a:moveTo>
                <a:lnTo>
                  <a:pt x="586994" y="789940"/>
                </a:lnTo>
                <a:lnTo>
                  <a:pt x="599859" y="782320"/>
                </a:lnTo>
                <a:lnTo>
                  <a:pt x="598551" y="782320"/>
                </a:lnTo>
                <a:lnTo>
                  <a:pt x="611212" y="774700"/>
                </a:lnTo>
                <a:lnTo>
                  <a:pt x="609930" y="775970"/>
                </a:lnTo>
                <a:lnTo>
                  <a:pt x="807537" y="775970"/>
                </a:lnTo>
                <a:lnTo>
                  <a:pt x="805307" y="778510"/>
                </a:lnTo>
                <a:lnTo>
                  <a:pt x="793877" y="789940"/>
                </a:lnTo>
                <a:close/>
              </a:path>
              <a:path w="993775" h="990600">
                <a:moveTo>
                  <a:pt x="63500" y="839469"/>
                </a:moveTo>
                <a:lnTo>
                  <a:pt x="30314" y="783590"/>
                </a:lnTo>
                <a:lnTo>
                  <a:pt x="63500" y="801589"/>
                </a:lnTo>
                <a:lnTo>
                  <a:pt x="63500" y="839469"/>
                </a:lnTo>
                <a:close/>
              </a:path>
              <a:path w="993775" h="990600">
                <a:moveTo>
                  <a:pt x="63500" y="801589"/>
                </a:moveTo>
                <a:lnTo>
                  <a:pt x="30314" y="783590"/>
                </a:lnTo>
                <a:lnTo>
                  <a:pt x="63500" y="783590"/>
                </a:lnTo>
                <a:lnTo>
                  <a:pt x="63500" y="801589"/>
                </a:lnTo>
                <a:close/>
              </a:path>
              <a:path w="993775" h="990600">
                <a:moveTo>
                  <a:pt x="787371" y="796290"/>
                </a:moveTo>
                <a:lnTo>
                  <a:pt x="575271" y="796290"/>
                </a:lnTo>
                <a:lnTo>
                  <a:pt x="588327" y="788670"/>
                </a:lnTo>
                <a:lnTo>
                  <a:pt x="586994" y="789940"/>
                </a:lnTo>
                <a:lnTo>
                  <a:pt x="793877" y="789940"/>
                </a:lnTo>
                <a:lnTo>
                  <a:pt x="787371" y="796290"/>
                </a:lnTo>
                <a:close/>
              </a:path>
              <a:path w="993775" h="990600">
                <a:moveTo>
                  <a:pt x="780836" y="802640"/>
                </a:moveTo>
                <a:lnTo>
                  <a:pt x="563372" y="802640"/>
                </a:lnTo>
                <a:lnTo>
                  <a:pt x="576618" y="795020"/>
                </a:lnTo>
                <a:lnTo>
                  <a:pt x="575271" y="796290"/>
                </a:lnTo>
                <a:lnTo>
                  <a:pt x="787371" y="796290"/>
                </a:lnTo>
                <a:lnTo>
                  <a:pt x="782167" y="801370"/>
                </a:lnTo>
                <a:lnTo>
                  <a:pt x="780836" y="802640"/>
                </a:lnTo>
                <a:close/>
              </a:path>
              <a:path w="993775" h="990600">
                <a:moveTo>
                  <a:pt x="774183" y="808990"/>
                </a:moveTo>
                <a:lnTo>
                  <a:pt x="551307" y="808990"/>
                </a:lnTo>
                <a:lnTo>
                  <a:pt x="564743" y="801370"/>
                </a:lnTo>
                <a:lnTo>
                  <a:pt x="563372" y="802640"/>
                </a:lnTo>
                <a:lnTo>
                  <a:pt x="780836" y="802640"/>
                </a:lnTo>
                <a:lnTo>
                  <a:pt x="774183" y="808990"/>
                </a:lnTo>
                <a:close/>
              </a:path>
              <a:path w="993775" h="990600">
                <a:moveTo>
                  <a:pt x="150105" y="839469"/>
                </a:moveTo>
                <a:lnTo>
                  <a:pt x="63500" y="839469"/>
                </a:lnTo>
                <a:lnTo>
                  <a:pt x="63500" y="801589"/>
                </a:lnTo>
                <a:lnTo>
                  <a:pt x="95875" y="819150"/>
                </a:lnTo>
                <a:lnTo>
                  <a:pt x="94284" y="819150"/>
                </a:lnTo>
                <a:lnTo>
                  <a:pt x="100558" y="821690"/>
                </a:lnTo>
                <a:lnTo>
                  <a:pt x="101269" y="821690"/>
                </a:lnTo>
                <a:lnTo>
                  <a:pt x="108254" y="824230"/>
                </a:lnTo>
                <a:lnTo>
                  <a:pt x="106807" y="824230"/>
                </a:lnTo>
                <a:lnTo>
                  <a:pt x="120942" y="829310"/>
                </a:lnTo>
                <a:lnTo>
                  <a:pt x="119468" y="829310"/>
                </a:lnTo>
                <a:lnTo>
                  <a:pt x="133769" y="834390"/>
                </a:lnTo>
                <a:lnTo>
                  <a:pt x="135896" y="834390"/>
                </a:lnTo>
                <a:lnTo>
                  <a:pt x="146735" y="838200"/>
                </a:lnTo>
                <a:lnTo>
                  <a:pt x="145237" y="838200"/>
                </a:lnTo>
                <a:lnTo>
                  <a:pt x="150105" y="839469"/>
                </a:lnTo>
                <a:close/>
              </a:path>
              <a:path w="993775" h="990600">
                <a:moveTo>
                  <a:pt x="745426" y="834390"/>
                </a:moveTo>
                <a:lnTo>
                  <a:pt x="488632" y="834390"/>
                </a:lnTo>
                <a:lnTo>
                  <a:pt x="502932" y="829310"/>
                </a:lnTo>
                <a:lnTo>
                  <a:pt x="501472" y="829310"/>
                </a:lnTo>
                <a:lnTo>
                  <a:pt x="515607" y="824230"/>
                </a:lnTo>
                <a:lnTo>
                  <a:pt x="514159" y="824230"/>
                </a:lnTo>
                <a:lnTo>
                  <a:pt x="528129" y="819150"/>
                </a:lnTo>
                <a:lnTo>
                  <a:pt x="526694" y="819150"/>
                </a:lnTo>
                <a:lnTo>
                  <a:pt x="540486" y="814069"/>
                </a:lnTo>
                <a:lnTo>
                  <a:pt x="539076" y="814069"/>
                </a:lnTo>
                <a:lnTo>
                  <a:pt x="552704" y="807720"/>
                </a:lnTo>
                <a:lnTo>
                  <a:pt x="551307" y="808990"/>
                </a:lnTo>
                <a:lnTo>
                  <a:pt x="774183" y="808990"/>
                </a:lnTo>
                <a:lnTo>
                  <a:pt x="770191" y="812800"/>
                </a:lnTo>
                <a:lnTo>
                  <a:pt x="757936" y="822960"/>
                </a:lnTo>
                <a:lnTo>
                  <a:pt x="745426" y="834390"/>
                </a:lnTo>
                <a:close/>
              </a:path>
              <a:path w="993775" h="990600">
                <a:moveTo>
                  <a:pt x="100558" y="821690"/>
                </a:moveTo>
                <a:lnTo>
                  <a:pt x="94284" y="819150"/>
                </a:lnTo>
                <a:lnTo>
                  <a:pt x="99111" y="820905"/>
                </a:lnTo>
                <a:lnTo>
                  <a:pt x="100558" y="821690"/>
                </a:lnTo>
                <a:close/>
              </a:path>
              <a:path w="993775" h="990600">
                <a:moveTo>
                  <a:pt x="99111" y="820905"/>
                </a:moveTo>
                <a:lnTo>
                  <a:pt x="94284" y="819150"/>
                </a:lnTo>
                <a:lnTo>
                  <a:pt x="95875" y="819150"/>
                </a:lnTo>
                <a:lnTo>
                  <a:pt x="99111" y="820905"/>
                </a:lnTo>
                <a:close/>
              </a:path>
              <a:path w="993775" h="990600">
                <a:moveTo>
                  <a:pt x="101269" y="821690"/>
                </a:moveTo>
                <a:lnTo>
                  <a:pt x="100558" y="821690"/>
                </a:lnTo>
                <a:lnTo>
                  <a:pt x="99111" y="820905"/>
                </a:lnTo>
                <a:lnTo>
                  <a:pt x="101269" y="821690"/>
                </a:lnTo>
                <a:close/>
              </a:path>
              <a:path w="993775" h="990600">
                <a:moveTo>
                  <a:pt x="135896" y="834390"/>
                </a:moveTo>
                <a:lnTo>
                  <a:pt x="133769" y="834390"/>
                </a:lnTo>
                <a:lnTo>
                  <a:pt x="132283" y="833119"/>
                </a:lnTo>
                <a:lnTo>
                  <a:pt x="135896" y="834390"/>
                </a:lnTo>
                <a:close/>
              </a:path>
              <a:path w="993775" h="990600">
                <a:moveTo>
                  <a:pt x="722912" y="852169"/>
                </a:moveTo>
                <a:lnTo>
                  <a:pt x="422440" y="852169"/>
                </a:lnTo>
                <a:lnTo>
                  <a:pt x="437489" y="848360"/>
                </a:lnTo>
                <a:lnTo>
                  <a:pt x="435940" y="848360"/>
                </a:lnTo>
                <a:lnTo>
                  <a:pt x="450850" y="845819"/>
                </a:lnTo>
                <a:lnTo>
                  <a:pt x="449313" y="845819"/>
                </a:lnTo>
                <a:lnTo>
                  <a:pt x="464070" y="842010"/>
                </a:lnTo>
                <a:lnTo>
                  <a:pt x="462559" y="842010"/>
                </a:lnTo>
                <a:lnTo>
                  <a:pt x="477164" y="838200"/>
                </a:lnTo>
                <a:lnTo>
                  <a:pt x="475665" y="838200"/>
                </a:lnTo>
                <a:lnTo>
                  <a:pt x="490118" y="833119"/>
                </a:lnTo>
                <a:lnTo>
                  <a:pt x="488632" y="834390"/>
                </a:lnTo>
                <a:lnTo>
                  <a:pt x="745426" y="834390"/>
                </a:lnTo>
                <a:lnTo>
                  <a:pt x="732675" y="844550"/>
                </a:lnTo>
                <a:lnTo>
                  <a:pt x="722912" y="852169"/>
                </a:lnTo>
                <a:close/>
              </a:path>
              <a:path w="993775" h="990600">
                <a:moveTo>
                  <a:pt x="203458" y="852169"/>
                </a:moveTo>
                <a:lnTo>
                  <a:pt x="199961" y="852169"/>
                </a:lnTo>
                <a:lnTo>
                  <a:pt x="198399" y="850900"/>
                </a:lnTo>
                <a:lnTo>
                  <a:pt x="203458" y="852169"/>
                </a:lnTo>
                <a:close/>
              </a:path>
              <a:path w="993775" h="990600">
                <a:moveTo>
                  <a:pt x="715869" y="857250"/>
                </a:moveTo>
                <a:lnTo>
                  <a:pt x="395097" y="857250"/>
                </a:lnTo>
                <a:lnTo>
                  <a:pt x="410400" y="854710"/>
                </a:lnTo>
                <a:lnTo>
                  <a:pt x="408825" y="854710"/>
                </a:lnTo>
                <a:lnTo>
                  <a:pt x="424002" y="850900"/>
                </a:lnTo>
                <a:lnTo>
                  <a:pt x="422440" y="852169"/>
                </a:lnTo>
                <a:lnTo>
                  <a:pt x="722912" y="852169"/>
                </a:lnTo>
                <a:lnTo>
                  <a:pt x="719658" y="854710"/>
                </a:lnTo>
                <a:lnTo>
                  <a:pt x="715869" y="857250"/>
                </a:lnTo>
                <a:close/>
              </a:path>
              <a:path w="993775" h="990600">
                <a:moveTo>
                  <a:pt x="233445" y="857250"/>
                </a:moveTo>
                <a:lnTo>
                  <a:pt x="227317" y="857250"/>
                </a:lnTo>
                <a:lnTo>
                  <a:pt x="225729" y="855980"/>
                </a:lnTo>
                <a:lnTo>
                  <a:pt x="233445" y="857250"/>
                </a:lnTo>
                <a:close/>
              </a:path>
              <a:path w="993775" h="990600">
                <a:moveTo>
                  <a:pt x="706399" y="863600"/>
                </a:moveTo>
                <a:lnTo>
                  <a:pt x="312013" y="863600"/>
                </a:lnTo>
                <a:lnTo>
                  <a:pt x="311207" y="863535"/>
                </a:lnTo>
                <a:lnTo>
                  <a:pt x="326377" y="862330"/>
                </a:lnTo>
                <a:lnTo>
                  <a:pt x="339039" y="862330"/>
                </a:lnTo>
                <a:lnTo>
                  <a:pt x="354812" y="861060"/>
                </a:lnTo>
                <a:lnTo>
                  <a:pt x="353212" y="861060"/>
                </a:lnTo>
                <a:lnTo>
                  <a:pt x="368884" y="859790"/>
                </a:lnTo>
                <a:lnTo>
                  <a:pt x="367284" y="859790"/>
                </a:lnTo>
                <a:lnTo>
                  <a:pt x="382828" y="858519"/>
                </a:lnTo>
                <a:lnTo>
                  <a:pt x="381241" y="858519"/>
                </a:lnTo>
                <a:lnTo>
                  <a:pt x="396671" y="855980"/>
                </a:lnTo>
                <a:lnTo>
                  <a:pt x="395097" y="857250"/>
                </a:lnTo>
                <a:lnTo>
                  <a:pt x="715869" y="857250"/>
                </a:lnTo>
                <a:lnTo>
                  <a:pt x="706399" y="863600"/>
                </a:lnTo>
                <a:close/>
              </a:path>
              <a:path w="993775" h="990600">
                <a:moveTo>
                  <a:pt x="312013" y="863600"/>
                </a:moveTo>
                <a:lnTo>
                  <a:pt x="310400" y="863600"/>
                </a:lnTo>
                <a:lnTo>
                  <a:pt x="311207" y="863535"/>
                </a:lnTo>
                <a:lnTo>
                  <a:pt x="312013" y="863600"/>
                </a:lnTo>
                <a:close/>
              </a:path>
              <a:path w="993775" h="990600">
                <a:moveTo>
                  <a:pt x="311213" y="990600"/>
                </a:moveTo>
                <a:lnTo>
                  <a:pt x="293624" y="989330"/>
                </a:lnTo>
                <a:lnTo>
                  <a:pt x="328803" y="989330"/>
                </a:lnTo>
                <a:lnTo>
                  <a:pt x="311213" y="990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87231" y="4027690"/>
            <a:ext cx="933344" cy="933450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10891837" y="3500437"/>
            <a:ext cx="508000" cy="548005"/>
          </a:xfrm>
          <a:custGeom>
            <a:avLst/>
            <a:gdLst/>
            <a:ahLst/>
            <a:cxnLst/>
            <a:rect l="l" t="t" r="r" b="b"/>
            <a:pathLst>
              <a:path w="508000" h="548004">
                <a:moveTo>
                  <a:pt x="254000" y="547687"/>
                </a:moveTo>
                <a:lnTo>
                  <a:pt x="0" y="273850"/>
                </a:lnTo>
                <a:lnTo>
                  <a:pt x="254000" y="0"/>
                </a:lnTo>
                <a:lnTo>
                  <a:pt x="508000" y="273850"/>
                </a:lnTo>
                <a:lnTo>
                  <a:pt x="254000" y="547687"/>
                </a:lnTo>
                <a:close/>
              </a:path>
            </a:pathLst>
          </a:custGeom>
          <a:solidFill>
            <a:srgbClr val="FF520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10828413" y="3437013"/>
            <a:ext cx="635000" cy="675005"/>
          </a:xfrm>
          <a:custGeom>
            <a:avLst/>
            <a:gdLst/>
            <a:ahLst/>
            <a:cxnLst/>
            <a:rect l="l" t="t" r="r" b="b"/>
            <a:pathLst>
              <a:path w="635000" h="675004">
                <a:moveTo>
                  <a:pt x="320497" y="674535"/>
                </a:moveTo>
                <a:lnTo>
                  <a:pt x="314350" y="674535"/>
                </a:lnTo>
                <a:lnTo>
                  <a:pt x="308241" y="673950"/>
                </a:lnTo>
                <a:lnTo>
                  <a:pt x="270865" y="654291"/>
                </a:lnTo>
                <a:lnTo>
                  <a:pt x="16865" y="380453"/>
                </a:lnTo>
                <a:lnTo>
                  <a:pt x="0" y="340436"/>
                </a:lnTo>
                <a:lnTo>
                  <a:pt x="0" y="334098"/>
                </a:lnTo>
                <a:lnTo>
                  <a:pt x="16865" y="294081"/>
                </a:lnTo>
                <a:lnTo>
                  <a:pt x="270865" y="20243"/>
                </a:lnTo>
                <a:lnTo>
                  <a:pt x="308241" y="596"/>
                </a:lnTo>
                <a:lnTo>
                  <a:pt x="314350" y="0"/>
                </a:lnTo>
                <a:lnTo>
                  <a:pt x="320497" y="0"/>
                </a:lnTo>
                <a:lnTo>
                  <a:pt x="359587" y="15938"/>
                </a:lnTo>
                <a:lnTo>
                  <a:pt x="444085" y="106603"/>
                </a:lnTo>
                <a:lnTo>
                  <a:pt x="270865" y="106603"/>
                </a:lnTo>
                <a:lnTo>
                  <a:pt x="317423" y="156800"/>
                </a:lnTo>
                <a:lnTo>
                  <a:pt x="190093" y="294081"/>
                </a:lnTo>
                <a:lnTo>
                  <a:pt x="109982" y="294081"/>
                </a:lnTo>
                <a:lnTo>
                  <a:pt x="109982" y="380453"/>
                </a:lnTo>
                <a:lnTo>
                  <a:pt x="190093" y="380453"/>
                </a:lnTo>
                <a:lnTo>
                  <a:pt x="317423" y="517734"/>
                </a:lnTo>
                <a:lnTo>
                  <a:pt x="270865" y="567931"/>
                </a:lnTo>
                <a:lnTo>
                  <a:pt x="444085" y="567931"/>
                </a:lnTo>
                <a:lnTo>
                  <a:pt x="363982" y="654291"/>
                </a:lnTo>
                <a:lnTo>
                  <a:pt x="326618" y="673950"/>
                </a:lnTo>
                <a:lnTo>
                  <a:pt x="320497" y="674535"/>
                </a:lnTo>
                <a:close/>
              </a:path>
              <a:path w="635000" h="675004">
                <a:moveTo>
                  <a:pt x="317423" y="156800"/>
                </a:moveTo>
                <a:lnTo>
                  <a:pt x="270865" y="106603"/>
                </a:lnTo>
                <a:lnTo>
                  <a:pt x="363982" y="106603"/>
                </a:lnTo>
                <a:lnTo>
                  <a:pt x="317423" y="156800"/>
                </a:lnTo>
                <a:close/>
              </a:path>
              <a:path w="635000" h="675004">
                <a:moveTo>
                  <a:pt x="484809" y="337267"/>
                </a:moveTo>
                <a:lnTo>
                  <a:pt x="317423" y="156800"/>
                </a:lnTo>
                <a:lnTo>
                  <a:pt x="363982" y="106603"/>
                </a:lnTo>
                <a:lnTo>
                  <a:pt x="444085" y="106603"/>
                </a:lnTo>
                <a:lnTo>
                  <a:pt x="617982" y="294081"/>
                </a:lnTo>
                <a:lnTo>
                  <a:pt x="524865" y="294081"/>
                </a:lnTo>
                <a:lnTo>
                  <a:pt x="484809" y="337267"/>
                </a:lnTo>
                <a:close/>
              </a:path>
              <a:path w="635000" h="675004">
                <a:moveTo>
                  <a:pt x="109982" y="380453"/>
                </a:moveTo>
                <a:lnTo>
                  <a:pt x="109982" y="294081"/>
                </a:lnTo>
                <a:lnTo>
                  <a:pt x="150037" y="337267"/>
                </a:lnTo>
                <a:lnTo>
                  <a:pt x="109982" y="380453"/>
                </a:lnTo>
                <a:close/>
              </a:path>
              <a:path w="635000" h="675004">
                <a:moveTo>
                  <a:pt x="150037" y="337267"/>
                </a:moveTo>
                <a:lnTo>
                  <a:pt x="109982" y="294081"/>
                </a:lnTo>
                <a:lnTo>
                  <a:pt x="190093" y="294081"/>
                </a:lnTo>
                <a:lnTo>
                  <a:pt x="150037" y="337267"/>
                </a:lnTo>
                <a:close/>
              </a:path>
              <a:path w="635000" h="675004">
                <a:moveTo>
                  <a:pt x="524865" y="380453"/>
                </a:moveTo>
                <a:lnTo>
                  <a:pt x="484809" y="337267"/>
                </a:lnTo>
                <a:lnTo>
                  <a:pt x="524865" y="294081"/>
                </a:lnTo>
                <a:lnTo>
                  <a:pt x="524865" y="380453"/>
                </a:lnTo>
                <a:close/>
              </a:path>
              <a:path w="635000" h="675004">
                <a:moveTo>
                  <a:pt x="617982" y="380453"/>
                </a:moveTo>
                <a:lnTo>
                  <a:pt x="524865" y="380453"/>
                </a:lnTo>
                <a:lnTo>
                  <a:pt x="524865" y="294081"/>
                </a:lnTo>
                <a:lnTo>
                  <a:pt x="617982" y="294081"/>
                </a:lnTo>
                <a:lnTo>
                  <a:pt x="622046" y="298932"/>
                </a:lnTo>
                <a:lnTo>
                  <a:pt x="634847" y="334098"/>
                </a:lnTo>
                <a:lnTo>
                  <a:pt x="634847" y="340436"/>
                </a:lnTo>
                <a:lnTo>
                  <a:pt x="617982" y="380453"/>
                </a:lnTo>
                <a:close/>
              </a:path>
              <a:path w="635000" h="675004">
                <a:moveTo>
                  <a:pt x="190093" y="380453"/>
                </a:moveTo>
                <a:lnTo>
                  <a:pt x="109982" y="380453"/>
                </a:lnTo>
                <a:lnTo>
                  <a:pt x="150037" y="337267"/>
                </a:lnTo>
                <a:lnTo>
                  <a:pt x="190093" y="380453"/>
                </a:lnTo>
                <a:close/>
              </a:path>
              <a:path w="635000" h="675004">
                <a:moveTo>
                  <a:pt x="444085" y="567931"/>
                </a:moveTo>
                <a:lnTo>
                  <a:pt x="363982" y="567931"/>
                </a:lnTo>
                <a:lnTo>
                  <a:pt x="317423" y="517734"/>
                </a:lnTo>
                <a:lnTo>
                  <a:pt x="484809" y="337267"/>
                </a:lnTo>
                <a:lnTo>
                  <a:pt x="524865" y="380453"/>
                </a:lnTo>
                <a:lnTo>
                  <a:pt x="617982" y="380453"/>
                </a:lnTo>
                <a:lnTo>
                  <a:pt x="444085" y="567931"/>
                </a:lnTo>
                <a:close/>
              </a:path>
              <a:path w="635000" h="675004">
                <a:moveTo>
                  <a:pt x="363982" y="567931"/>
                </a:moveTo>
                <a:lnTo>
                  <a:pt x="270865" y="567931"/>
                </a:lnTo>
                <a:lnTo>
                  <a:pt x="317423" y="517734"/>
                </a:lnTo>
                <a:lnTo>
                  <a:pt x="363982" y="5679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74874" y="253974"/>
            <a:ext cx="415880" cy="414019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2503779" y="5837580"/>
            <a:ext cx="508000" cy="548005"/>
          </a:xfrm>
          <a:custGeom>
            <a:avLst/>
            <a:gdLst/>
            <a:ahLst/>
            <a:cxnLst/>
            <a:rect l="l" t="t" r="r" b="b"/>
            <a:pathLst>
              <a:path w="508000" h="548004">
                <a:moveTo>
                  <a:pt x="254000" y="547687"/>
                </a:moveTo>
                <a:lnTo>
                  <a:pt x="0" y="273850"/>
                </a:lnTo>
                <a:lnTo>
                  <a:pt x="254000" y="0"/>
                </a:lnTo>
                <a:lnTo>
                  <a:pt x="508000" y="273850"/>
                </a:lnTo>
                <a:lnTo>
                  <a:pt x="254000" y="547687"/>
                </a:lnTo>
                <a:close/>
              </a:path>
            </a:pathLst>
          </a:custGeom>
          <a:solidFill>
            <a:srgbClr val="FF520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bg object 31"/>
          <p:cNvSpPr/>
          <p:nvPr/>
        </p:nvSpPr>
        <p:spPr>
          <a:xfrm>
            <a:off x="2440355" y="5774156"/>
            <a:ext cx="635000" cy="675005"/>
          </a:xfrm>
          <a:custGeom>
            <a:avLst/>
            <a:gdLst/>
            <a:ahLst/>
            <a:cxnLst/>
            <a:rect l="l" t="t" r="r" b="b"/>
            <a:pathLst>
              <a:path w="635000" h="675004">
                <a:moveTo>
                  <a:pt x="320497" y="674535"/>
                </a:moveTo>
                <a:lnTo>
                  <a:pt x="314350" y="674535"/>
                </a:lnTo>
                <a:lnTo>
                  <a:pt x="308241" y="673950"/>
                </a:lnTo>
                <a:lnTo>
                  <a:pt x="270878" y="654303"/>
                </a:lnTo>
                <a:lnTo>
                  <a:pt x="16865" y="380453"/>
                </a:lnTo>
                <a:lnTo>
                  <a:pt x="0" y="340436"/>
                </a:lnTo>
                <a:lnTo>
                  <a:pt x="0" y="334111"/>
                </a:lnTo>
                <a:lnTo>
                  <a:pt x="16865" y="294081"/>
                </a:lnTo>
                <a:lnTo>
                  <a:pt x="270878" y="20243"/>
                </a:lnTo>
                <a:lnTo>
                  <a:pt x="308241" y="596"/>
                </a:lnTo>
                <a:lnTo>
                  <a:pt x="314350" y="0"/>
                </a:lnTo>
                <a:lnTo>
                  <a:pt x="320497" y="0"/>
                </a:lnTo>
                <a:lnTo>
                  <a:pt x="359587" y="15938"/>
                </a:lnTo>
                <a:lnTo>
                  <a:pt x="444085" y="106603"/>
                </a:lnTo>
                <a:lnTo>
                  <a:pt x="270878" y="106603"/>
                </a:lnTo>
                <a:lnTo>
                  <a:pt x="317430" y="156793"/>
                </a:lnTo>
                <a:lnTo>
                  <a:pt x="190093" y="294081"/>
                </a:lnTo>
                <a:lnTo>
                  <a:pt x="109981" y="294081"/>
                </a:lnTo>
                <a:lnTo>
                  <a:pt x="109981" y="380453"/>
                </a:lnTo>
                <a:lnTo>
                  <a:pt x="190093" y="380453"/>
                </a:lnTo>
                <a:lnTo>
                  <a:pt x="317430" y="517741"/>
                </a:lnTo>
                <a:lnTo>
                  <a:pt x="270878" y="567931"/>
                </a:lnTo>
                <a:lnTo>
                  <a:pt x="444093" y="567931"/>
                </a:lnTo>
                <a:lnTo>
                  <a:pt x="363981" y="654303"/>
                </a:lnTo>
                <a:lnTo>
                  <a:pt x="326618" y="673950"/>
                </a:lnTo>
                <a:lnTo>
                  <a:pt x="320497" y="674535"/>
                </a:lnTo>
                <a:close/>
              </a:path>
              <a:path w="635000" h="675004">
                <a:moveTo>
                  <a:pt x="317430" y="156793"/>
                </a:moveTo>
                <a:lnTo>
                  <a:pt x="270878" y="106603"/>
                </a:lnTo>
                <a:lnTo>
                  <a:pt x="363981" y="106603"/>
                </a:lnTo>
                <a:lnTo>
                  <a:pt x="317430" y="156793"/>
                </a:lnTo>
                <a:close/>
              </a:path>
              <a:path w="635000" h="675004">
                <a:moveTo>
                  <a:pt x="484822" y="337267"/>
                </a:moveTo>
                <a:lnTo>
                  <a:pt x="317430" y="156793"/>
                </a:lnTo>
                <a:lnTo>
                  <a:pt x="363981" y="106603"/>
                </a:lnTo>
                <a:lnTo>
                  <a:pt x="444085" y="106603"/>
                </a:lnTo>
                <a:lnTo>
                  <a:pt x="617982" y="294081"/>
                </a:lnTo>
                <a:lnTo>
                  <a:pt x="524878" y="294081"/>
                </a:lnTo>
                <a:lnTo>
                  <a:pt x="484822" y="337267"/>
                </a:lnTo>
                <a:close/>
              </a:path>
              <a:path w="635000" h="675004">
                <a:moveTo>
                  <a:pt x="109981" y="380453"/>
                </a:moveTo>
                <a:lnTo>
                  <a:pt x="109981" y="294081"/>
                </a:lnTo>
                <a:lnTo>
                  <a:pt x="150037" y="337267"/>
                </a:lnTo>
                <a:lnTo>
                  <a:pt x="109981" y="380453"/>
                </a:lnTo>
                <a:close/>
              </a:path>
              <a:path w="635000" h="675004">
                <a:moveTo>
                  <a:pt x="150037" y="337267"/>
                </a:moveTo>
                <a:lnTo>
                  <a:pt x="109981" y="294081"/>
                </a:lnTo>
                <a:lnTo>
                  <a:pt x="190093" y="294081"/>
                </a:lnTo>
                <a:lnTo>
                  <a:pt x="150037" y="337267"/>
                </a:lnTo>
                <a:close/>
              </a:path>
              <a:path w="635000" h="675004">
                <a:moveTo>
                  <a:pt x="524878" y="380453"/>
                </a:moveTo>
                <a:lnTo>
                  <a:pt x="484822" y="337267"/>
                </a:lnTo>
                <a:lnTo>
                  <a:pt x="524878" y="294081"/>
                </a:lnTo>
                <a:lnTo>
                  <a:pt x="524878" y="380453"/>
                </a:lnTo>
                <a:close/>
              </a:path>
              <a:path w="635000" h="675004">
                <a:moveTo>
                  <a:pt x="617982" y="380453"/>
                </a:moveTo>
                <a:lnTo>
                  <a:pt x="524878" y="380453"/>
                </a:lnTo>
                <a:lnTo>
                  <a:pt x="524878" y="294081"/>
                </a:lnTo>
                <a:lnTo>
                  <a:pt x="617982" y="294081"/>
                </a:lnTo>
                <a:lnTo>
                  <a:pt x="622058" y="298932"/>
                </a:lnTo>
                <a:lnTo>
                  <a:pt x="634847" y="334111"/>
                </a:lnTo>
                <a:lnTo>
                  <a:pt x="634847" y="340436"/>
                </a:lnTo>
                <a:lnTo>
                  <a:pt x="617982" y="380453"/>
                </a:lnTo>
                <a:close/>
              </a:path>
              <a:path w="635000" h="675004">
                <a:moveTo>
                  <a:pt x="190093" y="380453"/>
                </a:moveTo>
                <a:lnTo>
                  <a:pt x="109981" y="380453"/>
                </a:lnTo>
                <a:lnTo>
                  <a:pt x="150037" y="337267"/>
                </a:lnTo>
                <a:lnTo>
                  <a:pt x="190093" y="380453"/>
                </a:lnTo>
                <a:close/>
              </a:path>
              <a:path w="635000" h="675004">
                <a:moveTo>
                  <a:pt x="444093" y="567931"/>
                </a:moveTo>
                <a:lnTo>
                  <a:pt x="363981" y="567931"/>
                </a:lnTo>
                <a:lnTo>
                  <a:pt x="317430" y="517741"/>
                </a:lnTo>
                <a:lnTo>
                  <a:pt x="484822" y="337267"/>
                </a:lnTo>
                <a:lnTo>
                  <a:pt x="524878" y="380453"/>
                </a:lnTo>
                <a:lnTo>
                  <a:pt x="617982" y="380453"/>
                </a:lnTo>
                <a:lnTo>
                  <a:pt x="444093" y="567931"/>
                </a:lnTo>
                <a:close/>
              </a:path>
              <a:path w="635000" h="675004">
                <a:moveTo>
                  <a:pt x="363981" y="567931"/>
                </a:moveTo>
                <a:lnTo>
                  <a:pt x="270878" y="567931"/>
                </a:lnTo>
                <a:lnTo>
                  <a:pt x="317430" y="517741"/>
                </a:lnTo>
                <a:lnTo>
                  <a:pt x="363981" y="5679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bg object 32"/>
          <p:cNvSpPr/>
          <p:nvPr/>
        </p:nvSpPr>
        <p:spPr>
          <a:xfrm>
            <a:off x="347472" y="2549652"/>
            <a:ext cx="494030" cy="494030"/>
          </a:xfrm>
          <a:custGeom>
            <a:avLst/>
            <a:gdLst/>
            <a:ahLst/>
            <a:cxnLst/>
            <a:rect l="l" t="t" r="r" b="b"/>
            <a:pathLst>
              <a:path w="494030" h="494030">
                <a:moveTo>
                  <a:pt x="493776" y="493775"/>
                </a:moveTo>
                <a:lnTo>
                  <a:pt x="0" y="493775"/>
                </a:lnTo>
                <a:lnTo>
                  <a:pt x="0" y="0"/>
                </a:lnTo>
                <a:lnTo>
                  <a:pt x="493776" y="0"/>
                </a:lnTo>
                <a:lnTo>
                  <a:pt x="493776" y="493775"/>
                </a:lnTo>
                <a:close/>
              </a:path>
            </a:pathLst>
          </a:custGeom>
          <a:solidFill>
            <a:srgbClr val="F3CA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bg object 33"/>
          <p:cNvSpPr/>
          <p:nvPr/>
        </p:nvSpPr>
        <p:spPr>
          <a:xfrm>
            <a:off x="284162" y="2486025"/>
            <a:ext cx="621030" cy="621030"/>
          </a:xfrm>
          <a:custGeom>
            <a:avLst/>
            <a:gdLst/>
            <a:ahLst/>
            <a:cxnLst/>
            <a:rect l="l" t="t" r="r" b="b"/>
            <a:pathLst>
              <a:path w="621030" h="621030">
                <a:moveTo>
                  <a:pt x="557212" y="620712"/>
                </a:moveTo>
                <a:lnTo>
                  <a:pt x="63500" y="620712"/>
                </a:lnTo>
                <a:lnTo>
                  <a:pt x="57277" y="620407"/>
                </a:lnTo>
                <a:lnTo>
                  <a:pt x="18605" y="602119"/>
                </a:lnTo>
                <a:lnTo>
                  <a:pt x="304" y="563435"/>
                </a:lnTo>
                <a:lnTo>
                  <a:pt x="0" y="557212"/>
                </a:lnTo>
                <a:lnTo>
                  <a:pt x="0" y="63500"/>
                </a:lnTo>
                <a:lnTo>
                  <a:pt x="14414" y="23215"/>
                </a:lnTo>
                <a:lnTo>
                  <a:pt x="51117" y="1219"/>
                </a:lnTo>
                <a:lnTo>
                  <a:pt x="63500" y="0"/>
                </a:lnTo>
                <a:lnTo>
                  <a:pt x="557212" y="0"/>
                </a:lnTo>
                <a:lnTo>
                  <a:pt x="597496" y="14414"/>
                </a:lnTo>
                <a:lnTo>
                  <a:pt x="619493" y="51117"/>
                </a:lnTo>
                <a:lnTo>
                  <a:pt x="620712" y="63500"/>
                </a:lnTo>
                <a:lnTo>
                  <a:pt x="127000" y="63500"/>
                </a:lnTo>
                <a:lnTo>
                  <a:pt x="63500" y="127000"/>
                </a:lnTo>
                <a:lnTo>
                  <a:pt x="127000" y="127000"/>
                </a:lnTo>
                <a:lnTo>
                  <a:pt x="127000" y="493712"/>
                </a:lnTo>
                <a:lnTo>
                  <a:pt x="63500" y="493712"/>
                </a:lnTo>
                <a:lnTo>
                  <a:pt x="127000" y="557212"/>
                </a:lnTo>
                <a:lnTo>
                  <a:pt x="620712" y="557212"/>
                </a:lnTo>
                <a:lnTo>
                  <a:pt x="620407" y="563435"/>
                </a:lnTo>
                <a:lnTo>
                  <a:pt x="602119" y="602119"/>
                </a:lnTo>
                <a:lnTo>
                  <a:pt x="563435" y="620407"/>
                </a:lnTo>
                <a:lnTo>
                  <a:pt x="557212" y="620712"/>
                </a:lnTo>
                <a:close/>
              </a:path>
              <a:path w="621030" h="621030">
                <a:moveTo>
                  <a:pt x="127000" y="127000"/>
                </a:moveTo>
                <a:lnTo>
                  <a:pt x="63500" y="127000"/>
                </a:lnTo>
                <a:lnTo>
                  <a:pt x="127000" y="63500"/>
                </a:lnTo>
                <a:lnTo>
                  <a:pt x="127000" y="127000"/>
                </a:lnTo>
                <a:close/>
              </a:path>
              <a:path w="621030" h="621030">
                <a:moveTo>
                  <a:pt x="493712" y="127000"/>
                </a:moveTo>
                <a:lnTo>
                  <a:pt x="127000" y="127000"/>
                </a:lnTo>
                <a:lnTo>
                  <a:pt x="127000" y="63500"/>
                </a:lnTo>
                <a:lnTo>
                  <a:pt x="493712" y="63500"/>
                </a:lnTo>
                <a:lnTo>
                  <a:pt x="493712" y="127000"/>
                </a:lnTo>
                <a:close/>
              </a:path>
              <a:path w="621030" h="621030">
                <a:moveTo>
                  <a:pt x="493712" y="557212"/>
                </a:moveTo>
                <a:lnTo>
                  <a:pt x="493712" y="63500"/>
                </a:lnTo>
                <a:lnTo>
                  <a:pt x="557212" y="127000"/>
                </a:lnTo>
                <a:lnTo>
                  <a:pt x="620712" y="127000"/>
                </a:lnTo>
                <a:lnTo>
                  <a:pt x="620712" y="493712"/>
                </a:lnTo>
                <a:lnTo>
                  <a:pt x="557212" y="493712"/>
                </a:lnTo>
                <a:lnTo>
                  <a:pt x="493712" y="557212"/>
                </a:lnTo>
                <a:close/>
              </a:path>
              <a:path w="621030" h="621030">
                <a:moveTo>
                  <a:pt x="620712" y="127000"/>
                </a:moveTo>
                <a:lnTo>
                  <a:pt x="557212" y="127000"/>
                </a:lnTo>
                <a:lnTo>
                  <a:pt x="493712" y="63500"/>
                </a:lnTo>
                <a:lnTo>
                  <a:pt x="620712" y="63500"/>
                </a:lnTo>
                <a:lnTo>
                  <a:pt x="620712" y="127000"/>
                </a:lnTo>
                <a:close/>
              </a:path>
              <a:path w="621030" h="621030">
                <a:moveTo>
                  <a:pt x="127000" y="557212"/>
                </a:moveTo>
                <a:lnTo>
                  <a:pt x="63500" y="493712"/>
                </a:lnTo>
                <a:lnTo>
                  <a:pt x="127000" y="493712"/>
                </a:lnTo>
                <a:lnTo>
                  <a:pt x="127000" y="557212"/>
                </a:lnTo>
                <a:close/>
              </a:path>
              <a:path w="621030" h="621030">
                <a:moveTo>
                  <a:pt x="493712" y="557212"/>
                </a:moveTo>
                <a:lnTo>
                  <a:pt x="127000" y="557212"/>
                </a:lnTo>
                <a:lnTo>
                  <a:pt x="127000" y="493712"/>
                </a:lnTo>
                <a:lnTo>
                  <a:pt x="493712" y="493712"/>
                </a:lnTo>
                <a:lnTo>
                  <a:pt x="493712" y="557212"/>
                </a:lnTo>
                <a:close/>
              </a:path>
              <a:path w="621030" h="621030">
                <a:moveTo>
                  <a:pt x="620712" y="557212"/>
                </a:moveTo>
                <a:lnTo>
                  <a:pt x="493712" y="557212"/>
                </a:lnTo>
                <a:lnTo>
                  <a:pt x="557212" y="493712"/>
                </a:lnTo>
                <a:lnTo>
                  <a:pt x="620712" y="493712"/>
                </a:lnTo>
                <a:lnTo>
                  <a:pt x="620712" y="5572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4" name="bg object 3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06129" y="196608"/>
            <a:ext cx="415347" cy="4140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40473" y="2068309"/>
            <a:ext cx="10311053" cy="862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chemeClr val="bg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39166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57188"/>
            <a:ext cx="12192000" cy="400812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390143"/>
            <a:ext cx="1355090" cy="6076315"/>
          </a:xfrm>
          <a:custGeom>
            <a:avLst/>
            <a:gdLst/>
            <a:ahLst/>
            <a:cxnLst/>
            <a:rect l="l" t="t" r="r" b="b"/>
            <a:pathLst>
              <a:path w="1355090" h="6076315">
                <a:moveTo>
                  <a:pt x="1354836" y="6076187"/>
                </a:moveTo>
                <a:lnTo>
                  <a:pt x="0" y="6076187"/>
                </a:lnTo>
                <a:lnTo>
                  <a:pt x="0" y="0"/>
                </a:lnTo>
                <a:lnTo>
                  <a:pt x="1354836" y="0"/>
                </a:lnTo>
                <a:lnTo>
                  <a:pt x="1354836" y="6076187"/>
                </a:lnTo>
                <a:close/>
              </a:path>
            </a:pathLst>
          </a:custGeom>
          <a:solidFill>
            <a:srgbClr val="C8C0B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354836" y="390143"/>
            <a:ext cx="1355090" cy="6076315"/>
          </a:xfrm>
          <a:custGeom>
            <a:avLst/>
            <a:gdLst/>
            <a:ahLst/>
            <a:cxnLst/>
            <a:rect l="l" t="t" r="r" b="b"/>
            <a:pathLst>
              <a:path w="1355089" h="6076315">
                <a:moveTo>
                  <a:pt x="1354836" y="6076187"/>
                </a:moveTo>
                <a:lnTo>
                  <a:pt x="0" y="6076187"/>
                </a:lnTo>
                <a:lnTo>
                  <a:pt x="0" y="0"/>
                </a:lnTo>
                <a:lnTo>
                  <a:pt x="1354836" y="0"/>
                </a:lnTo>
                <a:lnTo>
                  <a:pt x="1354836" y="6076187"/>
                </a:lnTo>
                <a:close/>
              </a:path>
            </a:pathLst>
          </a:custGeom>
          <a:solidFill>
            <a:srgbClr val="E1DE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2709672" y="390143"/>
            <a:ext cx="1355090" cy="6076315"/>
          </a:xfrm>
          <a:custGeom>
            <a:avLst/>
            <a:gdLst/>
            <a:ahLst/>
            <a:cxnLst/>
            <a:rect l="l" t="t" r="r" b="b"/>
            <a:pathLst>
              <a:path w="1355089" h="6076315">
                <a:moveTo>
                  <a:pt x="1354836" y="6076187"/>
                </a:moveTo>
                <a:lnTo>
                  <a:pt x="0" y="6076187"/>
                </a:lnTo>
                <a:lnTo>
                  <a:pt x="0" y="0"/>
                </a:lnTo>
                <a:lnTo>
                  <a:pt x="1354836" y="0"/>
                </a:lnTo>
                <a:lnTo>
                  <a:pt x="1354836" y="6076187"/>
                </a:lnTo>
                <a:close/>
              </a:path>
            </a:pathLst>
          </a:custGeom>
          <a:solidFill>
            <a:srgbClr val="C8C0B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4064508" y="390143"/>
            <a:ext cx="1355090" cy="6076315"/>
          </a:xfrm>
          <a:custGeom>
            <a:avLst/>
            <a:gdLst/>
            <a:ahLst/>
            <a:cxnLst/>
            <a:rect l="l" t="t" r="r" b="b"/>
            <a:pathLst>
              <a:path w="1355089" h="6076315">
                <a:moveTo>
                  <a:pt x="1354836" y="6076187"/>
                </a:moveTo>
                <a:lnTo>
                  <a:pt x="0" y="6076187"/>
                </a:lnTo>
                <a:lnTo>
                  <a:pt x="0" y="0"/>
                </a:lnTo>
                <a:lnTo>
                  <a:pt x="1354836" y="0"/>
                </a:lnTo>
                <a:lnTo>
                  <a:pt x="1354836" y="6076187"/>
                </a:lnTo>
                <a:close/>
              </a:path>
            </a:pathLst>
          </a:custGeom>
          <a:solidFill>
            <a:srgbClr val="E1DE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5419344" y="390143"/>
            <a:ext cx="1353820" cy="6076315"/>
          </a:xfrm>
          <a:custGeom>
            <a:avLst/>
            <a:gdLst/>
            <a:ahLst/>
            <a:cxnLst/>
            <a:rect l="l" t="t" r="r" b="b"/>
            <a:pathLst>
              <a:path w="1353820" h="6076315">
                <a:moveTo>
                  <a:pt x="1353312" y="5320284"/>
                </a:moveTo>
                <a:lnTo>
                  <a:pt x="0" y="5320284"/>
                </a:lnTo>
                <a:lnTo>
                  <a:pt x="0" y="6076188"/>
                </a:lnTo>
                <a:lnTo>
                  <a:pt x="1353312" y="6076188"/>
                </a:lnTo>
                <a:lnTo>
                  <a:pt x="1353312" y="5320284"/>
                </a:lnTo>
                <a:close/>
              </a:path>
              <a:path w="1353820" h="6076315">
                <a:moveTo>
                  <a:pt x="1353312" y="4203192"/>
                </a:moveTo>
                <a:lnTo>
                  <a:pt x="0" y="4203192"/>
                </a:lnTo>
                <a:lnTo>
                  <a:pt x="0" y="4411980"/>
                </a:lnTo>
                <a:lnTo>
                  <a:pt x="1353312" y="4411980"/>
                </a:lnTo>
                <a:lnTo>
                  <a:pt x="1353312" y="4203192"/>
                </a:lnTo>
                <a:close/>
              </a:path>
              <a:path w="1353820" h="6076315">
                <a:moveTo>
                  <a:pt x="1353312" y="3067824"/>
                </a:moveTo>
                <a:lnTo>
                  <a:pt x="0" y="3067824"/>
                </a:lnTo>
                <a:lnTo>
                  <a:pt x="0" y="3290316"/>
                </a:lnTo>
                <a:lnTo>
                  <a:pt x="1353312" y="3290316"/>
                </a:lnTo>
                <a:lnTo>
                  <a:pt x="1353312" y="3067824"/>
                </a:lnTo>
                <a:close/>
              </a:path>
              <a:path w="1353820" h="6076315">
                <a:moveTo>
                  <a:pt x="1353312" y="1973580"/>
                </a:moveTo>
                <a:lnTo>
                  <a:pt x="0" y="1973580"/>
                </a:lnTo>
                <a:lnTo>
                  <a:pt x="0" y="2194560"/>
                </a:lnTo>
                <a:lnTo>
                  <a:pt x="1353312" y="2194560"/>
                </a:lnTo>
                <a:lnTo>
                  <a:pt x="1353312" y="1973580"/>
                </a:lnTo>
                <a:close/>
              </a:path>
              <a:path w="1353820" h="6076315">
                <a:moveTo>
                  <a:pt x="1353312" y="0"/>
                </a:moveTo>
                <a:lnTo>
                  <a:pt x="0" y="0"/>
                </a:lnTo>
                <a:lnTo>
                  <a:pt x="0" y="1066800"/>
                </a:lnTo>
                <a:lnTo>
                  <a:pt x="1353312" y="1066800"/>
                </a:lnTo>
                <a:lnTo>
                  <a:pt x="1353312" y="0"/>
                </a:lnTo>
                <a:close/>
              </a:path>
            </a:pathLst>
          </a:custGeom>
          <a:solidFill>
            <a:srgbClr val="C8C0B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772656" y="390143"/>
            <a:ext cx="1355090" cy="6076315"/>
          </a:xfrm>
          <a:custGeom>
            <a:avLst/>
            <a:gdLst/>
            <a:ahLst/>
            <a:cxnLst/>
            <a:rect l="l" t="t" r="r" b="b"/>
            <a:pathLst>
              <a:path w="1355090" h="6076315">
                <a:moveTo>
                  <a:pt x="1354836" y="5320284"/>
                </a:moveTo>
                <a:lnTo>
                  <a:pt x="0" y="5320284"/>
                </a:lnTo>
                <a:lnTo>
                  <a:pt x="0" y="6076188"/>
                </a:lnTo>
                <a:lnTo>
                  <a:pt x="1354836" y="6076188"/>
                </a:lnTo>
                <a:lnTo>
                  <a:pt x="1354836" y="5320284"/>
                </a:lnTo>
                <a:close/>
              </a:path>
              <a:path w="1355090" h="6076315">
                <a:moveTo>
                  <a:pt x="1354836" y="4203192"/>
                </a:moveTo>
                <a:lnTo>
                  <a:pt x="0" y="4203192"/>
                </a:lnTo>
                <a:lnTo>
                  <a:pt x="0" y="4411980"/>
                </a:lnTo>
                <a:lnTo>
                  <a:pt x="1354836" y="4411980"/>
                </a:lnTo>
                <a:lnTo>
                  <a:pt x="1354836" y="4203192"/>
                </a:lnTo>
                <a:close/>
              </a:path>
              <a:path w="1355090" h="6076315">
                <a:moveTo>
                  <a:pt x="1354836" y="3067824"/>
                </a:moveTo>
                <a:lnTo>
                  <a:pt x="0" y="3067824"/>
                </a:lnTo>
                <a:lnTo>
                  <a:pt x="0" y="3290316"/>
                </a:lnTo>
                <a:lnTo>
                  <a:pt x="1354836" y="3290316"/>
                </a:lnTo>
                <a:lnTo>
                  <a:pt x="1354836" y="3067824"/>
                </a:lnTo>
                <a:close/>
              </a:path>
              <a:path w="1355090" h="6076315">
                <a:moveTo>
                  <a:pt x="1354836" y="1973580"/>
                </a:moveTo>
                <a:lnTo>
                  <a:pt x="0" y="1973580"/>
                </a:lnTo>
                <a:lnTo>
                  <a:pt x="0" y="2194560"/>
                </a:lnTo>
                <a:lnTo>
                  <a:pt x="1354836" y="2194560"/>
                </a:lnTo>
                <a:lnTo>
                  <a:pt x="1354836" y="1973580"/>
                </a:lnTo>
                <a:close/>
              </a:path>
              <a:path w="1355090" h="6076315">
                <a:moveTo>
                  <a:pt x="1354836" y="0"/>
                </a:moveTo>
                <a:lnTo>
                  <a:pt x="0" y="0"/>
                </a:lnTo>
                <a:lnTo>
                  <a:pt x="0" y="1066800"/>
                </a:lnTo>
                <a:lnTo>
                  <a:pt x="1354836" y="1066800"/>
                </a:lnTo>
                <a:lnTo>
                  <a:pt x="1354836" y="0"/>
                </a:lnTo>
                <a:close/>
              </a:path>
            </a:pathLst>
          </a:custGeom>
          <a:solidFill>
            <a:srgbClr val="E1DE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8127492" y="390143"/>
            <a:ext cx="1355090" cy="6076315"/>
          </a:xfrm>
          <a:custGeom>
            <a:avLst/>
            <a:gdLst/>
            <a:ahLst/>
            <a:cxnLst/>
            <a:rect l="l" t="t" r="r" b="b"/>
            <a:pathLst>
              <a:path w="1355090" h="6076315">
                <a:moveTo>
                  <a:pt x="1354836" y="5320284"/>
                </a:moveTo>
                <a:lnTo>
                  <a:pt x="0" y="5320284"/>
                </a:lnTo>
                <a:lnTo>
                  <a:pt x="0" y="6076188"/>
                </a:lnTo>
                <a:lnTo>
                  <a:pt x="1354836" y="6076188"/>
                </a:lnTo>
                <a:lnTo>
                  <a:pt x="1354836" y="5320284"/>
                </a:lnTo>
                <a:close/>
              </a:path>
              <a:path w="1355090" h="6076315">
                <a:moveTo>
                  <a:pt x="1354836" y="4203192"/>
                </a:moveTo>
                <a:lnTo>
                  <a:pt x="0" y="4203192"/>
                </a:lnTo>
                <a:lnTo>
                  <a:pt x="0" y="4411980"/>
                </a:lnTo>
                <a:lnTo>
                  <a:pt x="1354836" y="4411980"/>
                </a:lnTo>
                <a:lnTo>
                  <a:pt x="1354836" y="4203192"/>
                </a:lnTo>
                <a:close/>
              </a:path>
              <a:path w="1355090" h="6076315">
                <a:moveTo>
                  <a:pt x="1354836" y="3067824"/>
                </a:moveTo>
                <a:lnTo>
                  <a:pt x="0" y="3067824"/>
                </a:lnTo>
                <a:lnTo>
                  <a:pt x="0" y="3290316"/>
                </a:lnTo>
                <a:lnTo>
                  <a:pt x="1354836" y="3290316"/>
                </a:lnTo>
                <a:lnTo>
                  <a:pt x="1354836" y="3067824"/>
                </a:lnTo>
                <a:close/>
              </a:path>
              <a:path w="1355090" h="6076315">
                <a:moveTo>
                  <a:pt x="1354836" y="1973580"/>
                </a:moveTo>
                <a:lnTo>
                  <a:pt x="0" y="1973580"/>
                </a:lnTo>
                <a:lnTo>
                  <a:pt x="0" y="2194560"/>
                </a:lnTo>
                <a:lnTo>
                  <a:pt x="1354836" y="2194560"/>
                </a:lnTo>
                <a:lnTo>
                  <a:pt x="1354836" y="1973580"/>
                </a:lnTo>
                <a:close/>
              </a:path>
              <a:path w="1355090" h="6076315">
                <a:moveTo>
                  <a:pt x="1354836" y="0"/>
                </a:moveTo>
                <a:lnTo>
                  <a:pt x="0" y="0"/>
                </a:lnTo>
                <a:lnTo>
                  <a:pt x="0" y="1066800"/>
                </a:lnTo>
                <a:lnTo>
                  <a:pt x="1354836" y="1066800"/>
                </a:lnTo>
                <a:lnTo>
                  <a:pt x="1354836" y="0"/>
                </a:lnTo>
                <a:close/>
              </a:path>
            </a:pathLst>
          </a:custGeom>
          <a:solidFill>
            <a:srgbClr val="C8C0B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9482328" y="390143"/>
            <a:ext cx="1355090" cy="6076315"/>
          </a:xfrm>
          <a:custGeom>
            <a:avLst/>
            <a:gdLst/>
            <a:ahLst/>
            <a:cxnLst/>
            <a:rect l="l" t="t" r="r" b="b"/>
            <a:pathLst>
              <a:path w="1355090" h="6076315">
                <a:moveTo>
                  <a:pt x="1354823" y="5320284"/>
                </a:moveTo>
                <a:lnTo>
                  <a:pt x="0" y="5320284"/>
                </a:lnTo>
                <a:lnTo>
                  <a:pt x="0" y="6076188"/>
                </a:lnTo>
                <a:lnTo>
                  <a:pt x="1354823" y="6076188"/>
                </a:lnTo>
                <a:lnTo>
                  <a:pt x="1354823" y="5320284"/>
                </a:lnTo>
                <a:close/>
              </a:path>
              <a:path w="1355090" h="6076315">
                <a:moveTo>
                  <a:pt x="1354823" y="4203192"/>
                </a:moveTo>
                <a:lnTo>
                  <a:pt x="0" y="4203192"/>
                </a:lnTo>
                <a:lnTo>
                  <a:pt x="0" y="4411980"/>
                </a:lnTo>
                <a:lnTo>
                  <a:pt x="1354823" y="4411980"/>
                </a:lnTo>
                <a:lnTo>
                  <a:pt x="1354823" y="4203192"/>
                </a:lnTo>
                <a:close/>
              </a:path>
              <a:path w="1355090" h="6076315">
                <a:moveTo>
                  <a:pt x="1354823" y="3067824"/>
                </a:moveTo>
                <a:lnTo>
                  <a:pt x="0" y="3067824"/>
                </a:lnTo>
                <a:lnTo>
                  <a:pt x="0" y="3290316"/>
                </a:lnTo>
                <a:lnTo>
                  <a:pt x="1354823" y="3290316"/>
                </a:lnTo>
                <a:lnTo>
                  <a:pt x="1354823" y="3067824"/>
                </a:lnTo>
                <a:close/>
              </a:path>
              <a:path w="1355090" h="6076315">
                <a:moveTo>
                  <a:pt x="1354823" y="1973580"/>
                </a:moveTo>
                <a:lnTo>
                  <a:pt x="0" y="1973580"/>
                </a:lnTo>
                <a:lnTo>
                  <a:pt x="0" y="2194560"/>
                </a:lnTo>
                <a:lnTo>
                  <a:pt x="1354823" y="2194560"/>
                </a:lnTo>
                <a:lnTo>
                  <a:pt x="1354823" y="1973580"/>
                </a:lnTo>
                <a:close/>
              </a:path>
              <a:path w="1355090" h="6076315">
                <a:moveTo>
                  <a:pt x="1354823" y="0"/>
                </a:moveTo>
                <a:lnTo>
                  <a:pt x="0" y="0"/>
                </a:lnTo>
                <a:lnTo>
                  <a:pt x="0" y="1066800"/>
                </a:lnTo>
                <a:lnTo>
                  <a:pt x="1354823" y="1066800"/>
                </a:lnTo>
                <a:lnTo>
                  <a:pt x="1354823" y="0"/>
                </a:lnTo>
                <a:close/>
              </a:path>
            </a:pathLst>
          </a:custGeom>
          <a:solidFill>
            <a:srgbClr val="E1DE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10837164" y="390143"/>
            <a:ext cx="1355090" cy="6076315"/>
          </a:xfrm>
          <a:custGeom>
            <a:avLst/>
            <a:gdLst/>
            <a:ahLst/>
            <a:cxnLst/>
            <a:rect l="l" t="t" r="r" b="b"/>
            <a:pathLst>
              <a:path w="1355090" h="6076315">
                <a:moveTo>
                  <a:pt x="1354835" y="6076187"/>
                </a:moveTo>
                <a:lnTo>
                  <a:pt x="0" y="6076187"/>
                </a:lnTo>
                <a:lnTo>
                  <a:pt x="0" y="0"/>
                </a:lnTo>
                <a:lnTo>
                  <a:pt x="1354835" y="0"/>
                </a:lnTo>
                <a:lnTo>
                  <a:pt x="1354835" y="6076187"/>
                </a:lnTo>
                <a:close/>
              </a:path>
            </a:pathLst>
          </a:custGeom>
          <a:solidFill>
            <a:srgbClr val="C8C0B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" name="bg 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9256" y="2473883"/>
            <a:ext cx="2996222" cy="84073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2614" y="2944787"/>
            <a:ext cx="4047083" cy="975004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887425" y="1886025"/>
            <a:ext cx="4157979" cy="2113915"/>
          </a:xfrm>
          <a:custGeom>
            <a:avLst/>
            <a:gdLst/>
            <a:ahLst/>
            <a:cxnLst/>
            <a:rect l="l" t="t" r="r" b="b"/>
            <a:pathLst>
              <a:path w="4157979" h="2113915">
                <a:moveTo>
                  <a:pt x="3559352" y="61506"/>
                </a:moveTo>
                <a:lnTo>
                  <a:pt x="3543541" y="0"/>
                </a:lnTo>
                <a:lnTo>
                  <a:pt x="0" y="911491"/>
                </a:lnTo>
                <a:lnTo>
                  <a:pt x="15811" y="972985"/>
                </a:lnTo>
                <a:lnTo>
                  <a:pt x="3559352" y="61506"/>
                </a:lnTo>
                <a:close/>
              </a:path>
              <a:path w="4157979" h="2113915">
                <a:moveTo>
                  <a:pt x="4157599" y="1813572"/>
                </a:moveTo>
                <a:lnTo>
                  <a:pt x="4152836" y="1750263"/>
                </a:lnTo>
                <a:lnTo>
                  <a:pt x="170535" y="2050135"/>
                </a:lnTo>
                <a:lnTo>
                  <a:pt x="175310" y="2113445"/>
                </a:lnTo>
                <a:lnTo>
                  <a:pt x="4157599" y="1813572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39166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57188"/>
            <a:ext cx="12192000" cy="400812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888009" y="2342108"/>
            <a:ext cx="10416540" cy="38100"/>
          </a:xfrm>
          <a:custGeom>
            <a:avLst/>
            <a:gdLst/>
            <a:ahLst/>
            <a:cxnLst/>
            <a:rect l="l" t="t" r="r" b="b"/>
            <a:pathLst>
              <a:path w="10416540" h="38100">
                <a:moveTo>
                  <a:pt x="10415981" y="38100"/>
                </a:moveTo>
                <a:lnTo>
                  <a:pt x="0" y="38100"/>
                </a:lnTo>
                <a:lnTo>
                  <a:pt x="0" y="0"/>
                </a:lnTo>
                <a:lnTo>
                  <a:pt x="10415981" y="0"/>
                </a:lnTo>
                <a:lnTo>
                  <a:pt x="10415981" y="3810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8491" y="2596895"/>
            <a:ext cx="10416540" cy="3669791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888009" y="703808"/>
            <a:ext cx="10416540" cy="38100"/>
          </a:xfrm>
          <a:custGeom>
            <a:avLst/>
            <a:gdLst/>
            <a:ahLst/>
            <a:cxnLst/>
            <a:rect l="l" t="t" r="r" b="b"/>
            <a:pathLst>
              <a:path w="10416540" h="38100">
                <a:moveTo>
                  <a:pt x="10415981" y="38099"/>
                </a:moveTo>
                <a:lnTo>
                  <a:pt x="0" y="38099"/>
                </a:lnTo>
                <a:lnTo>
                  <a:pt x="0" y="0"/>
                </a:lnTo>
                <a:lnTo>
                  <a:pt x="10415981" y="0"/>
                </a:lnTo>
                <a:lnTo>
                  <a:pt x="10415981" y="38099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71925" y="1304925"/>
            <a:ext cx="4076319" cy="424815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744211" y="2857500"/>
            <a:ext cx="2705100" cy="2400300"/>
          </a:xfrm>
          <a:custGeom>
            <a:avLst/>
            <a:gdLst/>
            <a:ahLst/>
            <a:cxnLst/>
            <a:rect l="l" t="t" r="r" b="b"/>
            <a:pathLst>
              <a:path w="2705100" h="2400300">
                <a:moveTo>
                  <a:pt x="2705099" y="2400300"/>
                </a:moveTo>
                <a:lnTo>
                  <a:pt x="0" y="2400300"/>
                </a:lnTo>
                <a:lnTo>
                  <a:pt x="0" y="0"/>
                </a:lnTo>
                <a:lnTo>
                  <a:pt x="2705099" y="0"/>
                </a:lnTo>
                <a:lnTo>
                  <a:pt x="2705099" y="2400300"/>
                </a:lnTo>
                <a:close/>
              </a:path>
            </a:pathLst>
          </a:custGeom>
          <a:solidFill>
            <a:srgbClr val="1E83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fld id="{FA278BFD-4905-40FE-BF36-F24F8DE0FE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8240" y="6377940"/>
            <a:ext cx="2804160" cy="276999"/>
          </a:xfrm>
        </p:spPr>
        <p:txBody>
          <a:bodyPr/>
          <a:lstStyle/>
          <a:p>
            <a:fld id="{B27A7BBF-EED3-4B56-AC29-F7F7C485F2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7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39166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6457188"/>
            <a:ext cx="12192000" cy="4008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97805" y="145808"/>
            <a:ext cx="159639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8767" y="1282700"/>
            <a:ext cx="11261090" cy="4603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png"/><Relationship Id="rId8" Type="http://schemas.openxmlformats.org/officeDocument/2006/relationships/image" Target="../media/image23.png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30.jpeg"/><Relationship Id="rId14" Type="http://schemas.openxmlformats.org/officeDocument/2006/relationships/image" Target="../media/image29.png"/><Relationship Id="rId13" Type="http://schemas.openxmlformats.org/officeDocument/2006/relationships/image" Target="../media/image28.png"/><Relationship Id="rId12" Type="http://schemas.openxmlformats.org/officeDocument/2006/relationships/image" Target="../media/image27.png"/><Relationship Id="rId11" Type="http://schemas.openxmlformats.org/officeDocument/2006/relationships/image" Target="../media/image26.png"/><Relationship Id="rId10" Type="http://schemas.openxmlformats.org/officeDocument/2006/relationships/image" Target="../media/image25.png"/><Relationship Id="rId1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38.png"/><Relationship Id="rId7" Type="http://schemas.openxmlformats.org/officeDocument/2006/relationships/image" Target="../media/image37.png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0.png"/><Relationship Id="rId1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.png"/><Relationship Id="rId8" Type="http://schemas.openxmlformats.org/officeDocument/2006/relationships/image" Target="../media/image48.png"/><Relationship Id="rId7" Type="http://schemas.openxmlformats.org/officeDocument/2006/relationships/image" Target="../media/image47.png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50.png"/><Relationship Id="rId1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image" Target="../media/image7.jpeg"/><Relationship Id="rId1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.png"/><Relationship Id="rId8" Type="http://schemas.openxmlformats.org/officeDocument/2006/relationships/image" Target="../media/image64.png"/><Relationship Id="rId7" Type="http://schemas.openxmlformats.org/officeDocument/2006/relationships/image" Target="../media/image63.png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3" Type="http://schemas.openxmlformats.org/officeDocument/2006/relationships/image" Target="../media/image59.png"/><Relationship Id="rId2" Type="http://schemas.openxmlformats.org/officeDocument/2006/relationships/image" Target="../media/image7.jpe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68.png"/><Relationship Id="rId11" Type="http://schemas.openxmlformats.org/officeDocument/2006/relationships/image" Target="../media/image67.png"/><Relationship Id="rId10" Type="http://schemas.openxmlformats.org/officeDocument/2006/relationships/image" Target="../media/image66.png"/><Relationship Id="rId1" Type="http://schemas.openxmlformats.org/officeDocument/2006/relationships/image" Target="../media/image54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5.png"/><Relationship Id="rId8" Type="http://schemas.openxmlformats.org/officeDocument/2006/relationships/image" Target="../media/image74.png"/><Relationship Id="rId7" Type="http://schemas.openxmlformats.org/officeDocument/2006/relationships/image" Target="../media/image73.png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3" Type="http://schemas.openxmlformats.org/officeDocument/2006/relationships/image" Target="../media/image69.png"/><Relationship Id="rId2" Type="http://schemas.openxmlformats.org/officeDocument/2006/relationships/image" Target="../media/image7.jpe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78.png"/><Relationship Id="rId11" Type="http://schemas.openxmlformats.org/officeDocument/2006/relationships/image" Target="../media/image77.png"/><Relationship Id="rId10" Type="http://schemas.openxmlformats.org/officeDocument/2006/relationships/image" Target="../media/image76.png"/><Relationship Id="rId1" Type="http://schemas.openxmlformats.org/officeDocument/2006/relationships/image" Target="../media/image5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3.jpeg"/><Relationship Id="rId4" Type="http://schemas.openxmlformats.org/officeDocument/2006/relationships/image" Target="../media/image82.png"/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image" Target="../media/image79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image" Target="../media/image84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97.jpeg"/><Relationship Id="rId8" Type="http://schemas.openxmlformats.org/officeDocument/2006/relationships/image" Target="../media/image96.jpeg"/><Relationship Id="rId7" Type="http://schemas.openxmlformats.org/officeDocument/2006/relationships/image" Target="../media/image95.jpeg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98.jpeg"/><Relationship Id="rId1" Type="http://schemas.openxmlformats.org/officeDocument/2006/relationships/image" Target="../media/image8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05.png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image" Target="../media/image9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11.png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image" Target="../media/image9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3.png"/><Relationship Id="rId1" Type="http://schemas.openxmlformats.org/officeDocument/2006/relationships/image" Target="../media/image1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0.jpeg"/><Relationship Id="rId2" Type="http://schemas.openxmlformats.org/officeDocument/2006/relationships/image" Target="../media/image114.png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9430">
              <a:lnSpc>
                <a:spcPct val="100000"/>
              </a:lnSpc>
              <a:spcBef>
                <a:spcPts val="95"/>
              </a:spcBef>
            </a:pPr>
            <a:r>
              <a:rPr dirty="0"/>
              <a:t>《新声请指教》第二季招商通</a:t>
            </a:r>
            <a:r>
              <a:rPr spc="-5" dirty="0"/>
              <a:t>案</a:t>
            </a:r>
            <a:endParaRPr spc="-5"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320540" y="3750564"/>
            <a:ext cx="3486912" cy="192023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777740" y="4393691"/>
            <a:ext cx="2569845" cy="1065530"/>
            <a:chOff x="4777740" y="4393691"/>
            <a:chExt cx="2569845" cy="10655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63312" y="4709159"/>
              <a:ext cx="1799843" cy="74980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7740" y="4393691"/>
              <a:ext cx="2569464" cy="5029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1129" y="3188725"/>
            <a:ext cx="1701800" cy="1270635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51765">
              <a:lnSpc>
                <a:spcPct val="100000"/>
              </a:lnSpc>
              <a:spcBef>
                <a:spcPts val="945"/>
              </a:spcBef>
            </a:pPr>
            <a:r>
              <a:rPr sz="3500" spc="409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PART</a:t>
            </a:r>
            <a:r>
              <a:rPr sz="3500" spc="-88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500" spc="-31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endParaRPr sz="35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33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节目方案</a:t>
            </a:r>
            <a:endParaRPr sz="33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25423" y="822363"/>
            <a:ext cx="903605" cy="842010"/>
            <a:chOff x="7425423" y="822363"/>
            <a:chExt cx="903605" cy="84201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7458702" y="844761"/>
              <a:ext cx="837161" cy="80268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25423" y="822362"/>
              <a:ext cx="903605" cy="842010"/>
            </a:xfrm>
            <a:custGeom>
              <a:avLst/>
              <a:gdLst/>
              <a:ahLst/>
              <a:cxnLst/>
              <a:rect l="l" t="t" r="r" b="b"/>
              <a:pathLst>
                <a:path w="903604" h="842010">
                  <a:moveTo>
                    <a:pt x="902893" y="841413"/>
                  </a:moveTo>
                  <a:lnTo>
                    <a:pt x="897166" y="834263"/>
                  </a:lnTo>
                  <a:lnTo>
                    <a:pt x="848385" y="834263"/>
                  </a:lnTo>
                  <a:lnTo>
                    <a:pt x="863269" y="803313"/>
                  </a:lnTo>
                  <a:lnTo>
                    <a:pt x="872413" y="803313"/>
                  </a:lnTo>
                  <a:lnTo>
                    <a:pt x="571792" y="427583"/>
                  </a:lnTo>
                  <a:lnTo>
                    <a:pt x="552335" y="427583"/>
                  </a:lnTo>
                  <a:lnTo>
                    <a:pt x="552653" y="403555"/>
                  </a:lnTo>
                  <a:lnTo>
                    <a:pt x="572109" y="403555"/>
                  </a:lnTo>
                  <a:lnTo>
                    <a:pt x="577583" y="396887"/>
                  </a:lnTo>
                  <a:lnTo>
                    <a:pt x="528396" y="396773"/>
                  </a:lnTo>
                  <a:lnTo>
                    <a:pt x="513168" y="415036"/>
                  </a:lnTo>
                  <a:lnTo>
                    <a:pt x="528116" y="433984"/>
                  </a:lnTo>
                  <a:lnTo>
                    <a:pt x="838860" y="822363"/>
                  </a:lnTo>
                  <a:lnTo>
                    <a:pt x="38074" y="822363"/>
                  </a:lnTo>
                  <a:lnTo>
                    <a:pt x="19062" y="803313"/>
                  </a:lnTo>
                  <a:lnTo>
                    <a:pt x="38074" y="803313"/>
                  </a:lnTo>
                  <a:lnTo>
                    <a:pt x="38074" y="674458"/>
                  </a:lnTo>
                  <a:lnTo>
                    <a:pt x="19062" y="674458"/>
                  </a:lnTo>
                  <a:lnTo>
                    <a:pt x="38074" y="655408"/>
                  </a:lnTo>
                  <a:lnTo>
                    <a:pt x="323405" y="655408"/>
                  </a:lnTo>
                  <a:lnTo>
                    <a:pt x="323405" y="636358"/>
                  </a:lnTo>
                  <a:lnTo>
                    <a:pt x="0" y="636358"/>
                  </a:lnTo>
                  <a:lnTo>
                    <a:pt x="0" y="841413"/>
                  </a:lnTo>
                  <a:lnTo>
                    <a:pt x="902893" y="841413"/>
                  </a:lnTo>
                  <a:close/>
                </a:path>
                <a:path w="903604" h="842010">
                  <a:moveTo>
                    <a:pt x="903173" y="0"/>
                  </a:moveTo>
                  <a:lnTo>
                    <a:pt x="323418" y="0"/>
                  </a:lnTo>
                  <a:lnTo>
                    <a:pt x="323418" y="655408"/>
                  </a:lnTo>
                  <a:lnTo>
                    <a:pt x="342468" y="636358"/>
                  </a:lnTo>
                  <a:lnTo>
                    <a:pt x="361505" y="636358"/>
                  </a:lnTo>
                  <a:lnTo>
                    <a:pt x="361505" y="38112"/>
                  </a:lnTo>
                  <a:lnTo>
                    <a:pt x="342468" y="38112"/>
                  </a:lnTo>
                  <a:lnTo>
                    <a:pt x="361505" y="19050"/>
                  </a:lnTo>
                  <a:lnTo>
                    <a:pt x="838250" y="19050"/>
                  </a:lnTo>
                  <a:lnTo>
                    <a:pt x="848182" y="6946"/>
                  </a:lnTo>
                  <a:lnTo>
                    <a:pt x="897458" y="6946"/>
                  </a:lnTo>
                  <a:lnTo>
                    <a:pt x="903173" y="0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3863403" y="650748"/>
            <a:ext cx="3990340" cy="988060"/>
            <a:chOff x="3863403" y="650748"/>
            <a:chExt cx="3990340" cy="9880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6261" y="818614"/>
              <a:ext cx="844007" cy="8028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63403" y="796962"/>
              <a:ext cx="903605" cy="842010"/>
            </a:xfrm>
            <a:custGeom>
              <a:avLst/>
              <a:gdLst/>
              <a:ahLst/>
              <a:cxnLst/>
              <a:rect l="l" t="t" r="r" b="b"/>
              <a:pathLst>
                <a:path w="903604" h="842010">
                  <a:moveTo>
                    <a:pt x="865073" y="655408"/>
                  </a:moveTo>
                  <a:lnTo>
                    <a:pt x="590245" y="655408"/>
                  </a:lnTo>
                  <a:lnTo>
                    <a:pt x="571195" y="636346"/>
                  </a:lnTo>
                  <a:lnTo>
                    <a:pt x="590245" y="636346"/>
                  </a:lnTo>
                  <a:lnTo>
                    <a:pt x="590245" y="38100"/>
                  </a:lnTo>
                  <a:lnTo>
                    <a:pt x="571195" y="38100"/>
                  </a:lnTo>
                  <a:lnTo>
                    <a:pt x="552145" y="19050"/>
                  </a:lnTo>
                  <a:lnTo>
                    <a:pt x="552145" y="674458"/>
                  </a:lnTo>
                  <a:lnTo>
                    <a:pt x="865073" y="674458"/>
                  </a:lnTo>
                  <a:lnTo>
                    <a:pt x="865073" y="655408"/>
                  </a:lnTo>
                  <a:close/>
                </a:path>
                <a:path w="903604" h="842010">
                  <a:moveTo>
                    <a:pt x="903173" y="834263"/>
                  </a:moveTo>
                  <a:lnTo>
                    <a:pt x="54787" y="834263"/>
                  </a:lnTo>
                  <a:lnTo>
                    <a:pt x="39903" y="803313"/>
                  </a:lnTo>
                  <a:lnTo>
                    <a:pt x="79527" y="803313"/>
                  </a:lnTo>
                  <a:lnTo>
                    <a:pt x="380123" y="427558"/>
                  </a:lnTo>
                  <a:lnTo>
                    <a:pt x="390004" y="415048"/>
                  </a:lnTo>
                  <a:lnTo>
                    <a:pt x="380441" y="403567"/>
                  </a:lnTo>
                  <a:lnTo>
                    <a:pt x="350824" y="367487"/>
                  </a:lnTo>
                  <a:lnTo>
                    <a:pt x="350824" y="427558"/>
                  </a:lnTo>
                  <a:lnTo>
                    <a:pt x="346049" y="421792"/>
                  </a:lnTo>
                  <a:lnTo>
                    <a:pt x="350812" y="426237"/>
                  </a:lnTo>
                  <a:lnTo>
                    <a:pt x="350824" y="427558"/>
                  </a:lnTo>
                  <a:lnTo>
                    <a:pt x="350824" y="367487"/>
                  </a:lnTo>
                  <a:lnTo>
                    <a:pt x="350608" y="367220"/>
                  </a:lnTo>
                  <a:lnTo>
                    <a:pt x="350608" y="410311"/>
                  </a:lnTo>
                  <a:lnTo>
                    <a:pt x="345224" y="410235"/>
                  </a:lnTo>
                  <a:lnTo>
                    <a:pt x="350507" y="403567"/>
                  </a:lnTo>
                  <a:lnTo>
                    <a:pt x="350608" y="410311"/>
                  </a:lnTo>
                  <a:lnTo>
                    <a:pt x="350608" y="367220"/>
                  </a:lnTo>
                  <a:lnTo>
                    <a:pt x="80556" y="38100"/>
                  </a:lnTo>
                  <a:lnTo>
                    <a:pt x="40284" y="38100"/>
                  </a:lnTo>
                  <a:lnTo>
                    <a:pt x="55003" y="6959"/>
                  </a:lnTo>
                  <a:lnTo>
                    <a:pt x="590245" y="6959"/>
                  </a:lnTo>
                  <a:lnTo>
                    <a:pt x="590245" y="0"/>
                  </a:lnTo>
                  <a:lnTo>
                    <a:pt x="0" y="0"/>
                  </a:lnTo>
                  <a:lnTo>
                    <a:pt x="340321" y="414870"/>
                  </a:lnTo>
                  <a:lnTo>
                    <a:pt x="339547" y="415620"/>
                  </a:lnTo>
                  <a:lnTo>
                    <a:pt x="340347" y="416382"/>
                  </a:lnTo>
                  <a:lnTo>
                    <a:pt x="279" y="841413"/>
                  </a:lnTo>
                  <a:lnTo>
                    <a:pt x="903173" y="841413"/>
                  </a:lnTo>
                  <a:lnTo>
                    <a:pt x="903173" y="834263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1360" y="650748"/>
              <a:ext cx="3521811" cy="808710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981430" y="1095654"/>
            <a:ext cx="2493010" cy="28575"/>
            <a:chOff x="981430" y="1095654"/>
            <a:chExt cx="2493010" cy="28575"/>
          </a:xfrm>
        </p:grpSpPr>
        <p:sp>
          <p:nvSpPr>
            <p:cNvPr id="10" name="object 10"/>
            <p:cNvSpPr/>
            <p:nvPr/>
          </p:nvSpPr>
          <p:spPr>
            <a:xfrm>
              <a:off x="981849" y="1105827"/>
              <a:ext cx="2491740" cy="7620"/>
            </a:xfrm>
            <a:custGeom>
              <a:avLst/>
              <a:gdLst/>
              <a:ahLst/>
              <a:cxnLst/>
              <a:rect l="l" t="t" r="r" b="b"/>
              <a:pathLst>
                <a:path w="2491740" h="7619">
                  <a:moveTo>
                    <a:pt x="2491740" y="7620"/>
                  </a:moveTo>
                  <a:lnTo>
                    <a:pt x="0" y="7620"/>
                  </a:lnTo>
                  <a:lnTo>
                    <a:pt x="0" y="0"/>
                  </a:lnTo>
                  <a:lnTo>
                    <a:pt x="2491740" y="0"/>
                  </a:lnTo>
                  <a:lnTo>
                    <a:pt x="2491740" y="7620"/>
                  </a:lnTo>
                  <a:close/>
                </a:path>
              </a:pathLst>
            </a:custGeom>
            <a:solidFill>
              <a:srgbClr val="CE9E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81430" y="1095654"/>
              <a:ext cx="2493010" cy="28575"/>
            </a:xfrm>
            <a:custGeom>
              <a:avLst/>
              <a:gdLst/>
              <a:ahLst/>
              <a:cxnLst/>
              <a:rect l="l" t="t" r="r" b="b"/>
              <a:pathLst>
                <a:path w="2493010" h="28575">
                  <a:moveTo>
                    <a:pt x="2492527" y="28575"/>
                  </a:moveTo>
                  <a:lnTo>
                    <a:pt x="0" y="28575"/>
                  </a:lnTo>
                  <a:lnTo>
                    <a:pt x="0" y="0"/>
                  </a:lnTo>
                  <a:lnTo>
                    <a:pt x="2492527" y="0"/>
                  </a:lnTo>
                  <a:lnTo>
                    <a:pt x="2492527" y="28575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61359" y="1202583"/>
            <a:ext cx="203720" cy="18730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93403" y="1202583"/>
            <a:ext cx="203720" cy="18730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77045" y="1202583"/>
            <a:ext cx="204406" cy="18730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09761" y="1202583"/>
            <a:ext cx="203898" cy="18730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42516" y="1202583"/>
            <a:ext cx="204216" cy="18730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26119" y="1202583"/>
            <a:ext cx="204076" cy="18730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9052" y="1202583"/>
            <a:ext cx="204203" cy="18730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2124" y="1202583"/>
            <a:ext cx="203847" cy="18730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75588" y="1202583"/>
            <a:ext cx="204025" cy="187304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8604250" y="1069479"/>
            <a:ext cx="2493645" cy="28575"/>
            <a:chOff x="8604250" y="1069479"/>
            <a:chExt cx="2493645" cy="28575"/>
          </a:xfrm>
        </p:grpSpPr>
        <p:sp>
          <p:nvSpPr>
            <p:cNvPr id="22" name="object 22"/>
            <p:cNvSpPr/>
            <p:nvPr/>
          </p:nvSpPr>
          <p:spPr>
            <a:xfrm>
              <a:off x="8604250" y="1079639"/>
              <a:ext cx="2493645" cy="8255"/>
            </a:xfrm>
            <a:custGeom>
              <a:avLst/>
              <a:gdLst/>
              <a:ahLst/>
              <a:cxnLst/>
              <a:rect l="l" t="t" r="r" b="b"/>
              <a:pathLst>
                <a:path w="2493645" h="8255">
                  <a:moveTo>
                    <a:pt x="2493264" y="7632"/>
                  </a:moveTo>
                  <a:lnTo>
                    <a:pt x="0" y="7620"/>
                  </a:lnTo>
                  <a:lnTo>
                    <a:pt x="0" y="0"/>
                  </a:lnTo>
                  <a:lnTo>
                    <a:pt x="2493264" y="12"/>
                  </a:lnTo>
                  <a:lnTo>
                    <a:pt x="2493264" y="7632"/>
                  </a:lnTo>
                  <a:close/>
                </a:path>
              </a:pathLst>
            </a:custGeom>
            <a:solidFill>
              <a:srgbClr val="CE9E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604897" y="1069479"/>
              <a:ext cx="2493010" cy="28575"/>
            </a:xfrm>
            <a:custGeom>
              <a:avLst/>
              <a:gdLst/>
              <a:ahLst/>
              <a:cxnLst/>
              <a:rect l="l" t="t" r="r" b="b"/>
              <a:pathLst>
                <a:path w="2493009" h="28575">
                  <a:moveTo>
                    <a:pt x="2492527" y="28575"/>
                  </a:moveTo>
                  <a:lnTo>
                    <a:pt x="0" y="28575"/>
                  </a:lnTo>
                  <a:lnTo>
                    <a:pt x="0" y="0"/>
                  </a:lnTo>
                  <a:lnTo>
                    <a:pt x="2492527" y="0"/>
                  </a:lnTo>
                  <a:lnTo>
                    <a:pt x="2492527" y="28575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884407" y="1176675"/>
            <a:ext cx="204139" cy="18730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317480" y="1176675"/>
            <a:ext cx="203784" cy="18730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600943" y="1176675"/>
            <a:ext cx="203961" cy="187304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33228" y="1176675"/>
            <a:ext cx="204406" cy="187304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65944" y="1176675"/>
            <a:ext cx="203835" cy="187304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49587" y="1176675"/>
            <a:ext cx="203657" cy="18730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82303" y="1176675"/>
            <a:ext cx="204012" cy="187304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15171" y="1176675"/>
            <a:ext cx="204216" cy="187304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898661" y="1170432"/>
            <a:ext cx="204190" cy="193548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2783204" y="2156967"/>
            <a:ext cx="5899785" cy="156083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节目名</a:t>
            </a:r>
            <a:r>
              <a:rPr sz="2800" spc="-229" dirty="0">
                <a:latin typeface="宋体" panose="02010600030101010101" pitchFamily="2" charset="-122"/>
                <a:cs typeface="宋体" panose="02010600030101010101" pitchFamily="2" charset="-122"/>
              </a:rPr>
              <a:t>称</a:t>
            </a:r>
            <a:r>
              <a:rPr sz="2800" spc="49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《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新声请指教</a:t>
            </a:r>
            <a:r>
              <a:rPr sz="2800" spc="640" dirty="0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》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>
              <a:lnSpc>
                <a:spcPct val="120000"/>
              </a:lnSpc>
            </a:pP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节目类</a:t>
            </a:r>
            <a:r>
              <a:rPr sz="2800" spc="-229" dirty="0">
                <a:latin typeface="宋体" panose="02010600030101010101" pitchFamily="2" charset="-122"/>
                <a:cs typeface="宋体" panose="02010600030101010101" pitchFamily="2" charset="-122"/>
              </a:rPr>
              <a:t>型</a:t>
            </a:r>
            <a:r>
              <a:rPr sz="2800" spc="43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大学生音乐教育实践真人</a:t>
            </a:r>
            <a:r>
              <a:rPr sz="2800" spc="-229" dirty="0">
                <a:latin typeface="宋体" panose="02010600030101010101" pitchFamily="2" charset="-122"/>
                <a:cs typeface="宋体" panose="02010600030101010101" pitchFamily="2" charset="-122"/>
              </a:rPr>
              <a:t>秀 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播出平</a:t>
            </a:r>
            <a:r>
              <a:rPr sz="2800" spc="-229" dirty="0">
                <a:latin typeface="宋体" panose="02010600030101010101" pitchFamily="2" charset="-122"/>
                <a:cs typeface="宋体" panose="02010600030101010101" pitchFamily="2" charset="-122"/>
              </a:rPr>
              <a:t>台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828280" y="3904615"/>
            <a:ext cx="17627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65" dirty="0">
                <a:latin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sz="1800" spc="-5" dirty="0">
                <a:latin typeface="宋体" panose="02010600030101010101" pitchFamily="2" charset="-122"/>
                <a:cs typeface="宋体" panose="02010600030101010101" pitchFamily="2" charset="-122"/>
              </a:rPr>
              <a:t>短视频传播平台</a:t>
            </a:r>
            <a:r>
              <a:rPr sz="1800" spc="-365" dirty="0">
                <a:latin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783204" y="3692397"/>
            <a:ext cx="4643755" cy="10490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4492625" algn="l"/>
              </a:tabLst>
            </a:pP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网络播放平</a:t>
            </a:r>
            <a:r>
              <a:rPr sz="2800" spc="-229" dirty="0">
                <a:latin typeface="宋体" panose="02010600030101010101" pitchFamily="2" charset="-122"/>
                <a:cs typeface="宋体" panose="02010600030101010101" pitchFamily="2" charset="-122"/>
              </a:rPr>
              <a:t>台</a:t>
            </a:r>
            <a:r>
              <a:rPr sz="2800" dirty="0">
                <a:latin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2800" spc="-320" dirty="0">
                <a:latin typeface="宋体" panose="02010600030101010101" pitchFamily="2" charset="-122"/>
                <a:cs typeface="宋体" panose="02010600030101010101" pitchFamily="2" charset="-122"/>
              </a:rPr>
              <a:t>/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节目期</a:t>
            </a:r>
            <a:r>
              <a:rPr sz="2800" spc="-229" dirty="0"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  <a:r>
              <a:rPr sz="2800" spc="49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800" spc="170" dirty="0">
                <a:latin typeface="宋体" panose="02010600030101010101" pitchFamily="2" charset="-122"/>
                <a:cs typeface="宋体" panose="02010600030101010101" pitchFamily="2" charset="-122"/>
              </a:rPr>
              <a:t>10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期</a:t>
            </a:r>
            <a:r>
              <a:rPr sz="2800" spc="-185" dirty="0">
                <a:latin typeface="宋体" panose="02010600030101010101" pitchFamily="2" charset="-122"/>
                <a:cs typeface="宋体" panose="02010600030101010101" pitchFamily="2" charset="-122"/>
              </a:rPr>
              <a:t>/</a:t>
            </a:r>
            <a:r>
              <a:rPr sz="2800" spc="-365" dirty="0">
                <a:latin typeface="宋体" panose="02010600030101010101" pitchFamily="2" charset="-122"/>
                <a:cs typeface="宋体" panose="02010600030101010101" pitchFamily="2" charset="-122"/>
              </a:rPr>
              <a:t>季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83204" y="4716017"/>
            <a:ext cx="5674995" cy="104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节目时</a:t>
            </a:r>
            <a:r>
              <a:rPr sz="2800" spc="-229" dirty="0">
                <a:latin typeface="宋体" panose="02010600030101010101" pitchFamily="2" charset="-122"/>
                <a:cs typeface="宋体" panose="02010600030101010101" pitchFamily="2" charset="-122"/>
              </a:rPr>
              <a:t>长</a:t>
            </a:r>
            <a:r>
              <a:rPr sz="2800" spc="484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800" spc="500" dirty="0">
                <a:latin typeface="宋体" panose="02010600030101010101" pitchFamily="2" charset="-122"/>
                <a:cs typeface="宋体" panose="02010600030101010101" pitchFamily="2" charset="-122"/>
              </a:rPr>
              <a:t>80-90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分钟</a:t>
            </a:r>
            <a:r>
              <a:rPr sz="2800" spc="-185" dirty="0">
                <a:latin typeface="宋体" panose="02010600030101010101" pitchFamily="2" charset="-122"/>
                <a:cs typeface="宋体" panose="02010600030101010101" pitchFamily="2" charset="-122"/>
              </a:rPr>
              <a:t>/</a:t>
            </a:r>
            <a:r>
              <a:rPr sz="2800" spc="-365" dirty="0">
                <a:latin typeface="宋体" panose="02010600030101010101" pitchFamily="2" charset="-122"/>
                <a:cs typeface="宋体" panose="02010600030101010101" pitchFamily="2" charset="-122"/>
              </a:rPr>
              <a:t>期</a:t>
            </a:r>
            <a:r>
              <a:rPr sz="2800" spc="48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800" spc="-265" dirty="0">
                <a:latin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sz="2800" spc="-305" dirty="0">
                <a:latin typeface="宋体" panose="02010600030101010101" pitchFamily="2" charset="-122"/>
                <a:cs typeface="宋体" panose="02010600030101010101" pitchFamily="2" charset="-122"/>
              </a:rPr>
              <a:t>拟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定</a:t>
            </a:r>
            <a:r>
              <a:rPr sz="2800" spc="-565" dirty="0">
                <a:latin typeface="宋体" panose="02010600030101010101" pitchFamily="2" charset="-122"/>
                <a:cs typeface="宋体" panose="02010600030101010101" pitchFamily="2" charset="-122"/>
              </a:rPr>
              <a:t>)  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播出时</a:t>
            </a:r>
            <a:r>
              <a:rPr sz="2800" spc="-229" dirty="0">
                <a:latin typeface="宋体" panose="02010600030101010101" pitchFamily="2" charset="-122"/>
                <a:cs typeface="宋体" panose="02010600030101010101" pitchFamily="2" charset="-122"/>
              </a:rPr>
              <a:t>间</a:t>
            </a:r>
            <a:r>
              <a:rPr sz="2800" spc="44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800" spc="440" dirty="0">
                <a:latin typeface="宋体" panose="02010600030101010101" pitchFamily="2" charset="-122"/>
                <a:cs typeface="宋体" panose="02010600030101010101" pitchFamily="2" charset="-122"/>
              </a:rPr>
              <a:t>2021</a:t>
            </a:r>
            <a:r>
              <a:rPr sz="2800" spc="-145" dirty="0">
                <a:latin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2800" spc="210" dirty="0">
                <a:latin typeface="宋体" panose="02010600030101010101" pitchFamily="2" charset="-122"/>
                <a:cs typeface="宋体" panose="02010600030101010101" pitchFamily="2" charset="-122"/>
              </a:rPr>
              <a:t>Q1</a:t>
            </a:r>
            <a:r>
              <a:rPr sz="2800" spc="-145" dirty="0">
                <a:latin typeface="宋体" panose="02010600030101010101" pitchFamily="2" charset="-122"/>
                <a:cs typeface="宋体" panose="02010600030101010101" pitchFamily="2" charset="-122"/>
              </a:rPr>
              <a:t>周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六晚间</a:t>
            </a:r>
            <a:r>
              <a:rPr sz="2800" spc="-265" dirty="0">
                <a:latin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sz="2800" spc="-305" dirty="0">
                <a:latin typeface="宋体" panose="02010600030101010101" pitchFamily="2" charset="-122"/>
                <a:cs typeface="宋体" panose="02010600030101010101" pitchFamily="2" charset="-122"/>
              </a:rPr>
              <a:t>拟</a:t>
            </a:r>
            <a:r>
              <a:rPr sz="2800" spc="-5" dirty="0">
                <a:latin typeface="宋体" panose="02010600030101010101" pitchFamily="2" charset="-122"/>
                <a:cs typeface="宋体" panose="02010600030101010101" pitchFamily="2" charset="-122"/>
              </a:rPr>
              <a:t>定</a:t>
            </a:r>
            <a:r>
              <a:rPr sz="2800" spc="-565" dirty="0">
                <a:latin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7" name="object 3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27164" y="3854196"/>
            <a:ext cx="985693" cy="328294"/>
          </a:xfrm>
          <a:prstGeom prst="rect">
            <a:avLst/>
          </a:prstGeom>
        </p:spPr>
      </p:pic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5208574" y="681189"/>
            <a:ext cx="201676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制播信</a:t>
            </a:r>
            <a:r>
              <a:rPr sz="4000" spc="-325" dirty="0"/>
              <a:t>息</a:t>
            </a:r>
            <a:endParaRPr sz="4000"/>
          </a:p>
        </p:txBody>
      </p:sp>
      <p:grpSp>
        <p:nvGrpSpPr>
          <p:cNvPr id="39" name="object 39"/>
          <p:cNvGrpSpPr/>
          <p:nvPr/>
        </p:nvGrpSpPr>
        <p:grpSpPr>
          <a:xfrm>
            <a:off x="-1917" y="1978228"/>
            <a:ext cx="12194540" cy="4292600"/>
            <a:chOff x="-1917" y="1978228"/>
            <a:chExt cx="12194540" cy="4292600"/>
          </a:xfrm>
        </p:grpSpPr>
        <p:sp>
          <p:nvSpPr>
            <p:cNvPr id="40" name="object 40"/>
            <p:cNvSpPr/>
            <p:nvPr/>
          </p:nvSpPr>
          <p:spPr>
            <a:xfrm>
              <a:off x="2017077" y="1978228"/>
              <a:ext cx="8208645" cy="4292600"/>
            </a:xfrm>
            <a:custGeom>
              <a:avLst/>
              <a:gdLst/>
              <a:ahLst/>
              <a:cxnLst/>
              <a:rect l="l" t="t" r="r" b="b"/>
              <a:pathLst>
                <a:path w="8208645" h="4292600">
                  <a:moveTo>
                    <a:pt x="8081645" y="0"/>
                  </a:moveTo>
                  <a:lnTo>
                    <a:pt x="0" y="0"/>
                  </a:lnTo>
                  <a:lnTo>
                    <a:pt x="0" y="4165587"/>
                  </a:lnTo>
                  <a:lnTo>
                    <a:pt x="8081645" y="4165587"/>
                  </a:lnTo>
                  <a:lnTo>
                    <a:pt x="8081645" y="4140708"/>
                  </a:lnTo>
                  <a:lnTo>
                    <a:pt x="49758" y="4140708"/>
                  </a:lnTo>
                  <a:lnTo>
                    <a:pt x="25069" y="4115638"/>
                  </a:lnTo>
                  <a:lnTo>
                    <a:pt x="49758" y="4115638"/>
                  </a:lnTo>
                  <a:lnTo>
                    <a:pt x="49758" y="49949"/>
                  </a:lnTo>
                  <a:lnTo>
                    <a:pt x="25069" y="49949"/>
                  </a:lnTo>
                  <a:lnTo>
                    <a:pt x="49758" y="24866"/>
                  </a:lnTo>
                  <a:lnTo>
                    <a:pt x="8081645" y="24866"/>
                  </a:lnTo>
                  <a:lnTo>
                    <a:pt x="8081645" y="0"/>
                  </a:lnTo>
                  <a:close/>
                </a:path>
                <a:path w="8208645" h="4292600">
                  <a:moveTo>
                    <a:pt x="8208645" y="127000"/>
                  </a:moveTo>
                  <a:lnTo>
                    <a:pt x="127000" y="127000"/>
                  </a:lnTo>
                  <a:lnTo>
                    <a:pt x="127000" y="151866"/>
                  </a:lnTo>
                  <a:lnTo>
                    <a:pt x="8158886" y="151866"/>
                  </a:lnTo>
                  <a:lnTo>
                    <a:pt x="8183575" y="176949"/>
                  </a:lnTo>
                  <a:lnTo>
                    <a:pt x="8158886" y="176949"/>
                  </a:lnTo>
                  <a:lnTo>
                    <a:pt x="8158886" y="4242638"/>
                  </a:lnTo>
                  <a:lnTo>
                    <a:pt x="8183575" y="4242638"/>
                  </a:lnTo>
                  <a:lnTo>
                    <a:pt x="8158886" y="4267708"/>
                  </a:lnTo>
                  <a:lnTo>
                    <a:pt x="127000" y="4267708"/>
                  </a:lnTo>
                  <a:lnTo>
                    <a:pt x="127000" y="4292587"/>
                  </a:lnTo>
                  <a:lnTo>
                    <a:pt x="8208645" y="4292587"/>
                  </a:lnTo>
                  <a:lnTo>
                    <a:pt x="8208645" y="127000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52659" y="3385273"/>
              <a:ext cx="2339340" cy="574078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9551466" y="3234537"/>
              <a:ext cx="2640965" cy="875665"/>
            </a:xfrm>
            <a:custGeom>
              <a:avLst/>
              <a:gdLst/>
              <a:ahLst/>
              <a:cxnLst/>
              <a:rect l="l" t="t" r="r" b="b"/>
              <a:pathLst>
                <a:path w="2640965" h="875664">
                  <a:moveTo>
                    <a:pt x="2640532" y="875080"/>
                  </a:moveTo>
                  <a:lnTo>
                    <a:pt x="0" y="875080"/>
                  </a:lnTo>
                  <a:lnTo>
                    <a:pt x="296557" y="437540"/>
                  </a:lnTo>
                  <a:lnTo>
                    <a:pt x="0" y="0"/>
                  </a:lnTo>
                  <a:lnTo>
                    <a:pt x="2640532" y="0"/>
                  </a:lnTo>
                  <a:lnTo>
                    <a:pt x="2640532" y="66598"/>
                  </a:lnTo>
                  <a:lnTo>
                    <a:pt x="188125" y="66598"/>
                  </a:lnTo>
                  <a:lnTo>
                    <a:pt x="439470" y="437540"/>
                  </a:lnTo>
                  <a:lnTo>
                    <a:pt x="188125" y="808482"/>
                  </a:lnTo>
                  <a:lnTo>
                    <a:pt x="2640532" y="808482"/>
                  </a:lnTo>
                  <a:lnTo>
                    <a:pt x="2640532" y="875080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0" y="3386328"/>
              <a:ext cx="2361717" cy="57414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-1917" y="3235007"/>
              <a:ext cx="2759075" cy="875665"/>
            </a:xfrm>
            <a:custGeom>
              <a:avLst/>
              <a:gdLst/>
              <a:ahLst/>
              <a:cxnLst/>
              <a:rect l="l" t="t" r="r" b="b"/>
              <a:pathLst>
                <a:path w="2759075" h="875664">
                  <a:moveTo>
                    <a:pt x="2758655" y="875080"/>
                  </a:moveTo>
                  <a:lnTo>
                    <a:pt x="0" y="875080"/>
                  </a:lnTo>
                  <a:lnTo>
                    <a:pt x="0" y="808482"/>
                  </a:lnTo>
                  <a:lnTo>
                    <a:pt x="2570530" y="808482"/>
                  </a:lnTo>
                  <a:lnTo>
                    <a:pt x="2319058" y="437540"/>
                  </a:lnTo>
                  <a:lnTo>
                    <a:pt x="2570530" y="66598"/>
                  </a:lnTo>
                  <a:lnTo>
                    <a:pt x="0" y="66598"/>
                  </a:lnTo>
                  <a:lnTo>
                    <a:pt x="0" y="0"/>
                  </a:lnTo>
                  <a:lnTo>
                    <a:pt x="2758655" y="0"/>
                  </a:lnTo>
                  <a:lnTo>
                    <a:pt x="2461971" y="437540"/>
                  </a:lnTo>
                  <a:lnTo>
                    <a:pt x="2758655" y="875080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09104" y="3822192"/>
              <a:ext cx="400811" cy="40081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18859" y="3881627"/>
              <a:ext cx="873252" cy="28041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53484" y="3255264"/>
              <a:ext cx="2889504" cy="56692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5114" y="1146187"/>
            <a:ext cx="828103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570" dirty="0">
                <a:solidFill>
                  <a:srgbClr val="000000"/>
                </a:solidFill>
              </a:rPr>
              <a:t>Z世代音乐人</a:t>
            </a:r>
            <a:r>
              <a:rPr sz="4800" spc="-3070" dirty="0">
                <a:solidFill>
                  <a:srgbClr val="000000"/>
                </a:solidFill>
              </a:rPr>
              <a:t>“入海”</a:t>
            </a:r>
            <a:r>
              <a:rPr sz="4800" spc="-1925" dirty="0">
                <a:solidFill>
                  <a:srgbClr val="000000"/>
                </a:solidFill>
              </a:rPr>
              <a:t>——</a:t>
            </a:r>
            <a:r>
              <a:rPr sz="4800" dirty="0">
                <a:solidFill>
                  <a:srgbClr val="000000"/>
                </a:solidFill>
              </a:rPr>
              <a:t>乐坛校招</a:t>
            </a:r>
            <a:endParaRPr sz="4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65979" y="203720"/>
            <a:ext cx="2860040" cy="375285"/>
          </a:xfrm>
          <a:custGeom>
            <a:avLst/>
            <a:gdLst/>
            <a:ahLst/>
            <a:cxnLst/>
            <a:rect l="l" t="t" r="r" b="b"/>
            <a:pathLst>
              <a:path w="2860040" h="375284">
                <a:moveTo>
                  <a:pt x="2747086" y="374891"/>
                </a:moveTo>
                <a:lnTo>
                  <a:pt x="0" y="374891"/>
                </a:lnTo>
                <a:lnTo>
                  <a:pt x="112953" y="0"/>
                </a:lnTo>
                <a:lnTo>
                  <a:pt x="2860040" y="0"/>
                </a:lnTo>
                <a:lnTo>
                  <a:pt x="2747086" y="374891"/>
                </a:lnTo>
                <a:close/>
              </a:path>
            </a:pathLst>
          </a:custGeom>
          <a:solidFill>
            <a:srgbClr val="EC73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00675" y="102870"/>
            <a:ext cx="15189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节目概</a:t>
            </a:r>
            <a:r>
              <a:rPr spc="-240" dirty="0"/>
              <a:t>述</a:t>
            </a:r>
            <a:endParaRPr spc="-240" dirty="0"/>
          </a:p>
        </p:txBody>
      </p:sp>
      <p:grpSp>
        <p:nvGrpSpPr>
          <p:cNvPr id="4" name="object 4"/>
          <p:cNvGrpSpPr/>
          <p:nvPr/>
        </p:nvGrpSpPr>
        <p:grpSpPr>
          <a:xfrm>
            <a:off x="644651" y="1198410"/>
            <a:ext cx="10855325" cy="480059"/>
            <a:chOff x="644651" y="1198410"/>
            <a:chExt cx="10855325" cy="480059"/>
          </a:xfrm>
        </p:grpSpPr>
        <p:pic>
          <p:nvPicPr>
            <p:cNvPr id="5" name="object 5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44651" y="1243736"/>
              <a:ext cx="10855051" cy="38846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74535" y="1198409"/>
              <a:ext cx="10801350" cy="480059"/>
            </a:xfrm>
            <a:custGeom>
              <a:avLst/>
              <a:gdLst/>
              <a:ahLst/>
              <a:cxnLst/>
              <a:rect l="l" t="t" r="r" b="b"/>
              <a:pathLst>
                <a:path w="10801350" h="480060">
                  <a:moveTo>
                    <a:pt x="10801350" y="467360"/>
                  </a:moveTo>
                  <a:lnTo>
                    <a:pt x="0" y="467360"/>
                  </a:lnTo>
                  <a:lnTo>
                    <a:pt x="0" y="480060"/>
                  </a:lnTo>
                  <a:lnTo>
                    <a:pt x="10801350" y="480060"/>
                  </a:lnTo>
                  <a:lnTo>
                    <a:pt x="10801350" y="467360"/>
                  </a:lnTo>
                  <a:close/>
                </a:path>
                <a:path w="10801350" h="480060">
                  <a:moveTo>
                    <a:pt x="1080135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0801350" y="12700"/>
                  </a:lnTo>
                  <a:lnTo>
                    <a:pt x="10801350" y="0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980677" y="1313471"/>
              <a:ext cx="6189345" cy="250190"/>
            </a:xfrm>
            <a:custGeom>
              <a:avLst/>
              <a:gdLst/>
              <a:ahLst/>
              <a:cxnLst/>
              <a:rect l="l" t="t" r="r" b="b"/>
              <a:pathLst>
                <a:path w="6189345" h="250190">
                  <a:moveTo>
                    <a:pt x="7620" y="0"/>
                  </a:moveTo>
                  <a:lnTo>
                    <a:pt x="0" y="0"/>
                  </a:lnTo>
                  <a:lnTo>
                    <a:pt x="0" y="249936"/>
                  </a:lnTo>
                  <a:lnTo>
                    <a:pt x="7620" y="249936"/>
                  </a:lnTo>
                  <a:lnTo>
                    <a:pt x="7620" y="0"/>
                  </a:lnTo>
                  <a:close/>
                </a:path>
                <a:path w="6189345" h="250190">
                  <a:moveTo>
                    <a:pt x="6189065" y="0"/>
                  </a:moveTo>
                  <a:lnTo>
                    <a:pt x="6181445" y="0"/>
                  </a:lnTo>
                  <a:lnTo>
                    <a:pt x="6181445" y="249936"/>
                  </a:lnTo>
                  <a:lnTo>
                    <a:pt x="6189065" y="249936"/>
                  </a:lnTo>
                  <a:lnTo>
                    <a:pt x="6189065" y="0"/>
                  </a:lnTo>
                  <a:close/>
                </a:path>
              </a:pathLst>
            </a:custGeom>
            <a:solidFill>
              <a:srgbClr val="9292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476756" y="1367027"/>
              <a:ext cx="9184005" cy="143510"/>
            </a:xfrm>
            <a:custGeom>
              <a:avLst/>
              <a:gdLst/>
              <a:ahLst/>
              <a:cxnLst/>
              <a:rect l="l" t="t" r="r" b="b"/>
              <a:pathLst>
                <a:path w="9184005" h="143509">
                  <a:moveTo>
                    <a:pt x="80772" y="0"/>
                  </a:moveTo>
                  <a:lnTo>
                    <a:pt x="0" y="0"/>
                  </a:lnTo>
                  <a:lnTo>
                    <a:pt x="0" y="143256"/>
                  </a:lnTo>
                  <a:lnTo>
                    <a:pt x="80772" y="143256"/>
                  </a:lnTo>
                  <a:lnTo>
                    <a:pt x="80772" y="0"/>
                  </a:lnTo>
                  <a:close/>
                </a:path>
                <a:path w="9184005" h="143509">
                  <a:moveTo>
                    <a:pt x="385572" y="0"/>
                  </a:moveTo>
                  <a:lnTo>
                    <a:pt x="304800" y="0"/>
                  </a:lnTo>
                  <a:lnTo>
                    <a:pt x="304800" y="143256"/>
                  </a:lnTo>
                  <a:lnTo>
                    <a:pt x="385572" y="143256"/>
                  </a:lnTo>
                  <a:lnTo>
                    <a:pt x="385572" y="0"/>
                  </a:lnTo>
                  <a:close/>
                </a:path>
                <a:path w="9184005" h="143509">
                  <a:moveTo>
                    <a:pt x="690372" y="0"/>
                  </a:moveTo>
                  <a:lnTo>
                    <a:pt x="609600" y="0"/>
                  </a:lnTo>
                  <a:lnTo>
                    <a:pt x="609600" y="143256"/>
                  </a:lnTo>
                  <a:lnTo>
                    <a:pt x="690372" y="143256"/>
                  </a:lnTo>
                  <a:lnTo>
                    <a:pt x="690372" y="0"/>
                  </a:lnTo>
                  <a:close/>
                </a:path>
                <a:path w="9184005" h="143509">
                  <a:moveTo>
                    <a:pt x="8574024" y="0"/>
                  </a:moveTo>
                  <a:lnTo>
                    <a:pt x="8491728" y="0"/>
                  </a:lnTo>
                  <a:lnTo>
                    <a:pt x="8491728" y="143256"/>
                  </a:lnTo>
                  <a:lnTo>
                    <a:pt x="8574024" y="143256"/>
                  </a:lnTo>
                  <a:lnTo>
                    <a:pt x="8574024" y="0"/>
                  </a:lnTo>
                  <a:close/>
                </a:path>
                <a:path w="9184005" h="143509">
                  <a:moveTo>
                    <a:pt x="8878824" y="0"/>
                  </a:moveTo>
                  <a:lnTo>
                    <a:pt x="8798052" y="0"/>
                  </a:lnTo>
                  <a:lnTo>
                    <a:pt x="8798052" y="143256"/>
                  </a:lnTo>
                  <a:lnTo>
                    <a:pt x="8878824" y="143256"/>
                  </a:lnTo>
                  <a:lnTo>
                    <a:pt x="8878824" y="0"/>
                  </a:lnTo>
                  <a:close/>
                </a:path>
                <a:path w="9184005" h="143509">
                  <a:moveTo>
                    <a:pt x="9183624" y="0"/>
                  </a:moveTo>
                  <a:lnTo>
                    <a:pt x="9102852" y="0"/>
                  </a:lnTo>
                  <a:lnTo>
                    <a:pt x="9102852" y="143256"/>
                  </a:lnTo>
                  <a:lnTo>
                    <a:pt x="9183624" y="143256"/>
                  </a:lnTo>
                  <a:lnTo>
                    <a:pt x="9183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735965" y="1845398"/>
            <a:ext cx="10855960" cy="3995420"/>
            <a:chOff x="735965" y="1845398"/>
            <a:chExt cx="10855960" cy="3995420"/>
          </a:xfrm>
        </p:grpSpPr>
        <p:pic>
          <p:nvPicPr>
            <p:cNvPr id="10" name="object 10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736815" y="5416943"/>
              <a:ext cx="10854708" cy="38797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44893" y="5371172"/>
              <a:ext cx="10823575" cy="469900"/>
            </a:xfrm>
            <a:custGeom>
              <a:avLst/>
              <a:gdLst/>
              <a:ahLst/>
              <a:cxnLst/>
              <a:rect l="l" t="t" r="r" b="b"/>
              <a:pathLst>
                <a:path w="10823575" h="469900">
                  <a:moveTo>
                    <a:pt x="10801350" y="456603"/>
                  </a:moveTo>
                  <a:lnTo>
                    <a:pt x="0" y="456603"/>
                  </a:lnTo>
                  <a:lnTo>
                    <a:pt x="0" y="469303"/>
                  </a:lnTo>
                  <a:lnTo>
                    <a:pt x="10801350" y="469303"/>
                  </a:lnTo>
                  <a:lnTo>
                    <a:pt x="10801350" y="456603"/>
                  </a:lnTo>
                  <a:close/>
                </a:path>
                <a:path w="10823575" h="469900">
                  <a:moveTo>
                    <a:pt x="10823194" y="0"/>
                  </a:moveTo>
                  <a:lnTo>
                    <a:pt x="21844" y="0"/>
                  </a:lnTo>
                  <a:lnTo>
                    <a:pt x="21844" y="12700"/>
                  </a:lnTo>
                  <a:lnTo>
                    <a:pt x="10823194" y="12700"/>
                  </a:lnTo>
                  <a:lnTo>
                    <a:pt x="10823194" y="0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22966" y="5539740"/>
              <a:ext cx="81229" cy="14325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28604" y="5539740"/>
              <a:ext cx="80772" cy="1432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33556" y="5539740"/>
              <a:ext cx="80619" cy="14325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813304" y="1874520"/>
              <a:ext cx="8658225" cy="3424554"/>
            </a:xfrm>
            <a:custGeom>
              <a:avLst/>
              <a:gdLst/>
              <a:ahLst/>
              <a:cxnLst/>
              <a:rect l="l" t="t" r="r" b="b"/>
              <a:pathLst>
                <a:path w="8658225" h="3424554">
                  <a:moveTo>
                    <a:pt x="8657844" y="3424428"/>
                  </a:moveTo>
                  <a:lnTo>
                    <a:pt x="0" y="3424428"/>
                  </a:lnTo>
                  <a:lnTo>
                    <a:pt x="0" y="0"/>
                  </a:lnTo>
                  <a:lnTo>
                    <a:pt x="8657844" y="0"/>
                  </a:lnTo>
                  <a:lnTo>
                    <a:pt x="8657844" y="3424428"/>
                  </a:lnTo>
                  <a:close/>
                </a:path>
              </a:pathLst>
            </a:custGeom>
            <a:solidFill>
              <a:srgbClr val="E1DF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784640" y="1845398"/>
              <a:ext cx="8714105" cy="3482340"/>
            </a:xfrm>
            <a:custGeom>
              <a:avLst/>
              <a:gdLst/>
              <a:ahLst/>
              <a:cxnLst/>
              <a:rect l="l" t="t" r="r" b="b"/>
              <a:pathLst>
                <a:path w="8714105" h="3482340">
                  <a:moveTo>
                    <a:pt x="8713889" y="3482086"/>
                  </a:moveTo>
                  <a:lnTo>
                    <a:pt x="0" y="3482086"/>
                  </a:lnTo>
                  <a:lnTo>
                    <a:pt x="0" y="0"/>
                  </a:lnTo>
                  <a:lnTo>
                    <a:pt x="8713889" y="0"/>
                  </a:lnTo>
                  <a:lnTo>
                    <a:pt x="8713889" y="28524"/>
                  </a:lnTo>
                  <a:lnTo>
                    <a:pt x="74231" y="28524"/>
                  </a:lnTo>
                  <a:lnTo>
                    <a:pt x="37109" y="57226"/>
                  </a:lnTo>
                  <a:lnTo>
                    <a:pt x="74231" y="57226"/>
                  </a:lnTo>
                  <a:lnTo>
                    <a:pt x="74231" y="3424859"/>
                  </a:lnTo>
                  <a:lnTo>
                    <a:pt x="37109" y="3424859"/>
                  </a:lnTo>
                  <a:lnTo>
                    <a:pt x="74231" y="3453549"/>
                  </a:lnTo>
                  <a:lnTo>
                    <a:pt x="8713889" y="3453549"/>
                  </a:lnTo>
                  <a:lnTo>
                    <a:pt x="8713889" y="3482086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39414" y="2976511"/>
              <a:ext cx="1895627" cy="233310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571511" y="4933924"/>
              <a:ext cx="16510" cy="20320"/>
            </a:xfrm>
            <a:custGeom>
              <a:avLst/>
              <a:gdLst/>
              <a:ahLst/>
              <a:cxnLst/>
              <a:rect l="l" t="t" r="r" b="b"/>
              <a:pathLst>
                <a:path w="16509" h="20320">
                  <a:moveTo>
                    <a:pt x="8064" y="19913"/>
                  </a:moveTo>
                  <a:lnTo>
                    <a:pt x="5219" y="17195"/>
                  </a:lnTo>
                  <a:lnTo>
                    <a:pt x="533" y="14693"/>
                  </a:lnTo>
                  <a:lnTo>
                    <a:pt x="203" y="11531"/>
                  </a:lnTo>
                  <a:lnTo>
                    <a:pt x="0" y="8813"/>
                  </a:lnTo>
                  <a:lnTo>
                    <a:pt x="4241" y="5435"/>
                  </a:lnTo>
                  <a:lnTo>
                    <a:pt x="8064" y="0"/>
                  </a:lnTo>
                  <a:lnTo>
                    <a:pt x="11874" y="5334"/>
                  </a:lnTo>
                  <a:lnTo>
                    <a:pt x="16014" y="8712"/>
                  </a:lnTo>
                  <a:lnTo>
                    <a:pt x="15367" y="14579"/>
                  </a:lnTo>
                  <a:lnTo>
                    <a:pt x="10782" y="17195"/>
                  </a:lnTo>
                  <a:lnTo>
                    <a:pt x="8064" y="19913"/>
                  </a:lnTo>
                  <a:close/>
                </a:path>
              </a:pathLst>
            </a:custGeom>
            <a:solidFill>
              <a:srgbClr val="DCD6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0004" y="1905000"/>
              <a:ext cx="3373983" cy="288739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452679" y="3341179"/>
              <a:ext cx="16510" cy="20320"/>
            </a:xfrm>
            <a:custGeom>
              <a:avLst/>
              <a:gdLst/>
              <a:ahLst/>
              <a:cxnLst/>
              <a:rect l="l" t="t" r="r" b="b"/>
              <a:pathLst>
                <a:path w="16510" h="20320">
                  <a:moveTo>
                    <a:pt x="8305" y="19926"/>
                  </a:moveTo>
                  <a:lnTo>
                    <a:pt x="5499" y="17284"/>
                  </a:lnTo>
                  <a:lnTo>
                    <a:pt x="850" y="14871"/>
                  </a:lnTo>
                  <a:lnTo>
                    <a:pt x="0" y="9042"/>
                  </a:lnTo>
                  <a:lnTo>
                    <a:pt x="4013" y="5486"/>
                  </a:lnTo>
                  <a:lnTo>
                    <a:pt x="7569" y="0"/>
                  </a:lnTo>
                  <a:lnTo>
                    <a:pt x="11658" y="5283"/>
                  </a:lnTo>
                  <a:lnTo>
                    <a:pt x="16027" y="8470"/>
                  </a:lnTo>
                  <a:lnTo>
                    <a:pt x="15786" y="11328"/>
                  </a:lnTo>
                  <a:lnTo>
                    <a:pt x="15570" y="14389"/>
                  </a:lnTo>
                  <a:lnTo>
                    <a:pt x="11061" y="17106"/>
                  </a:lnTo>
                  <a:lnTo>
                    <a:pt x="8305" y="19926"/>
                  </a:lnTo>
                  <a:close/>
                </a:path>
              </a:pathLst>
            </a:custGeom>
            <a:solidFill>
              <a:srgbClr val="DCD6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65048" y="1874520"/>
              <a:ext cx="1861185" cy="3424554"/>
            </a:xfrm>
            <a:custGeom>
              <a:avLst/>
              <a:gdLst/>
              <a:ahLst/>
              <a:cxnLst/>
              <a:rect l="l" t="t" r="r" b="b"/>
              <a:pathLst>
                <a:path w="1861185" h="3424554">
                  <a:moveTo>
                    <a:pt x="1860804" y="3424428"/>
                  </a:moveTo>
                  <a:lnTo>
                    <a:pt x="0" y="3424428"/>
                  </a:lnTo>
                  <a:lnTo>
                    <a:pt x="0" y="0"/>
                  </a:lnTo>
                  <a:lnTo>
                    <a:pt x="1860804" y="0"/>
                  </a:lnTo>
                  <a:lnTo>
                    <a:pt x="1860804" y="3424428"/>
                  </a:lnTo>
                  <a:close/>
                </a:path>
              </a:pathLst>
            </a:custGeom>
            <a:solidFill>
              <a:srgbClr val="E1DF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35965" y="1845398"/>
              <a:ext cx="1917700" cy="3482340"/>
            </a:xfrm>
            <a:custGeom>
              <a:avLst/>
              <a:gdLst/>
              <a:ahLst/>
              <a:cxnLst/>
              <a:rect l="l" t="t" r="r" b="b"/>
              <a:pathLst>
                <a:path w="1917700" h="3482340">
                  <a:moveTo>
                    <a:pt x="1917484" y="3482086"/>
                  </a:moveTo>
                  <a:lnTo>
                    <a:pt x="0" y="3482086"/>
                  </a:lnTo>
                  <a:lnTo>
                    <a:pt x="0" y="0"/>
                  </a:lnTo>
                  <a:lnTo>
                    <a:pt x="1917484" y="0"/>
                  </a:lnTo>
                  <a:lnTo>
                    <a:pt x="1917484" y="28524"/>
                  </a:lnTo>
                  <a:lnTo>
                    <a:pt x="57175" y="28524"/>
                  </a:lnTo>
                  <a:lnTo>
                    <a:pt x="28587" y="57226"/>
                  </a:lnTo>
                  <a:lnTo>
                    <a:pt x="57175" y="57226"/>
                  </a:lnTo>
                  <a:lnTo>
                    <a:pt x="57175" y="3424859"/>
                  </a:lnTo>
                  <a:lnTo>
                    <a:pt x="28587" y="3424859"/>
                  </a:lnTo>
                  <a:lnTo>
                    <a:pt x="57175" y="3453549"/>
                  </a:lnTo>
                  <a:lnTo>
                    <a:pt x="1917484" y="3453549"/>
                  </a:lnTo>
                  <a:lnTo>
                    <a:pt x="1917484" y="3482086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0392" y="1961388"/>
              <a:ext cx="1689392" cy="32506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4692" y="5539740"/>
              <a:ext cx="80772" cy="14325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9631" y="5539740"/>
              <a:ext cx="80632" cy="14325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4926" y="5539740"/>
              <a:ext cx="81229" cy="143255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3598494" y="5427827"/>
            <a:ext cx="19075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光阴滔滔</a:t>
            </a:r>
            <a:r>
              <a:rPr sz="1800" spc="-138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骊歌坦坦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49239" y="5427827"/>
            <a:ext cx="2583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8340" algn="l"/>
              </a:tabLst>
            </a:pP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丨	歌以咏志</a:t>
            </a:r>
            <a:r>
              <a:rPr sz="1800" spc="-138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与有荣焉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742133" y="2124455"/>
            <a:ext cx="8165465" cy="3066415"/>
            <a:chOff x="2742133" y="2124455"/>
            <a:chExt cx="8165465" cy="3066415"/>
          </a:xfrm>
        </p:grpSpPr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2133" y="2209799"/>
              <a:ext cx="4048810" cy="298077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61066" y="4791925"/>
              <a:ext cx="246202" cy="16412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51715" y="2124455"/>
              <a:ext cx="246392" cy="164528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3788854" y="1275245"/>
            <a:ext cx="4713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4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sz="1800" spc="-15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组高校大学生为追寻音乐梦想来到</a:t>
            </a:r>
            <a:r>
              <a:rPr sz="1800" spc="-115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音超学院</a:t>
            </a:r>
            <a:r>
              <a:rPr sz="1800" spc="-115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”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45771" y="2213254"/>
            <a:ext cx="4486275" cy="2482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spc="-5" dirty="0">
                <a:latin typeface="宋体" panose="02010600030101010101" pitchFamily="2" charset="-122"/>
                <a:cs typeface="宋体" panose="02010600030101010101" pitchFamily="2" charset="-122"/>
              </a:rPr>
              <a:t>打造中国最优秀的</a:t>
            </a:r>
            <a:r>
              <a:rPr sz="3500" spc="-5" dirty="0">
                <a:solidFill>
                  <a:srgbClr val="4471C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大学生音乐</a:t>
            </a:r>
            <a:r>
              <a:rPr sz="3500" spc="-280" dirty="0">
                <a:solidFill>
                  <a:srgbClr val="4471C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人</a:t>
            </a:r>
            <a:endParaRPr sz="35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368425" marR="384810">
              <a:lnSpc>
                <a:spcPct val="105000"/>
              </a:lnSpc>
              <a:spcBef>
                <a:spcPts val="3855"/>
              </a:spcBef>
            </a:pPr>
            <a:r>
              <a:rPr sz="1800" spc="-5" dirty="0">
                <a:solidFill>
                  <a:srgbClr val="24242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建造一座开放的音乐象牙</a:t>
            </a:r>
            <a:r>
              <a:rPr sz="1800" spc="-110" dirty="0">
                <a:solidFill>
                  <a:srgbClr val="24242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塔 </a:t>
            </a:r>
            <a:r>
              <a:rPr sz="1800" spc="-5" dirty="0">
                <a:solidFill>
                  <a:srgbClr val="24242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认识一群天南海北的同</a:t>
            </a:r>
            <a:r>
              <a:rPr sz="1800" spc="-145" dirty="0">
                <a:solidFill>
                  <a:srgbClr val="24242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窗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endParaRPr sz="175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368425" marR="366395">
              <a:lnSpc>
                <a:spcPct val="105000"/>
              </a:lnSpc>
            </a:pPr>
            <a:r>
              <a:rPr sz="1800" spc="-5" dirty="0">
                <a:solidFill>
                  <a:srgbClr val="24242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初出茅庐的他们无惧无</a:t>
            </a:r>
            <a:r>
              <a:rPr sz="1800" spc="-145" dirty="0">
                <a:solidFill>
                  <a:srgbClr val="24242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畏 </a:t>
            </a:r>
            <a:r>
              <a:rPr sz="1800" spc="-5" dirty="0">
                <a:solidFill>
                  <a:srgbClr val="24242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究竟哪些人能被市场认可</a:t>
            </a:r>
            <a:r>
              <a:rPr sz="1800" dirty="0">
                <a:solidFill>
                  <a:srgbClr val="24242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？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141177" y="5405628"/>
            <a:ext cx="1650581" cy="62179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620" y="1181100"/>
            <a:ext cx="4184904" cy="36941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94776" y="1181100"/>
            <a:ext cx="3308604" cy="369417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87823" y="1181100"/>
            <a:ext cx="3694176" cy="369417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046711" y="1324724"/>
            <a:ext cx="2247265" cy="405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“歌手请就位</a:t>
            </a:r>
            <a:r>
              <a:rPr sz="25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”</a:t>
            </a:r>
            <a:endParaRPr sz="25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16313" y="2660827"/>
            <a:ext cx="1302664" cy="50040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29611" y="2943580"/>
            <a:ext cx="163004" cy="2099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60117" y="2935541"/>
            <a:ext cx="385572" cy="22404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586224" y="2933319"/>
            <a:ext cx="165277" cy="22605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815802" y="2935541"/>
            <a:ext cx="163804" cy="22225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047793" y="2933128"/>
            <a:ext cx="163614" cy="22702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710074" y="5117058"/>
            <a:ext cx="67449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latin typeface="宋体" panose="02010600030101010101" pitchFamily="2" charset="-122"/>
                <a:cs typeface="宋体" panose="02010600030101010101" pitchFamily="2" charset="-122"/>
              </a:rPr>
              <a:t>奔涌向前</a:t>
            </a:r>
            <a:r>
              <a:rPr sz="6000" spc="-132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0" spc="-5160" dirty="0">
                <a:solidFill>
                  <a:srgbClr val="224BA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·</a:t>
            </a:r>
            <a:r>
              <a:rPr sz="6000" spc="-710" dirty="0">
                <a:solidFill>
                  <a:srgbClr val="224BA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0" dirty="0">
                <a:solidFill>
                  <a:srgbClr val="224BA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从此入海</a:t>
            </a:r>
            <a:endParaRPr sz="6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665979" y="203720"/>
            <a:ext cx="2860040" cy="375285"/>
          </a:xfrm>
          <a:custGeom>
            <a:avLst/>
            <a:gdLst/>
            <a:ahLst/>
            <a:cxnLst/>
            <a:rect l="l" t="t" r="r" b="b"/>
            <a:pathLst>
              <a:path w="2860040" h="375284">
                <a:moveTo>
                  <a:pt x="2747086" y="374891"/>
                </a:moveTo>
                <a:lnTo>
                  <a:pt x="0" y="374891"/>
                </a:lnTo>
                <a:lnTo>
                  <a:pt x="112953" y="0"/>
                </a:lnTo>
                <a:lnTo>
                  <a:pt x="2860040" y="0"/>
                </a:lnTo>
                <a:lnTo>
                  <a:pt x="2747086" y="374891"/>
                </a:lnTo>
                <a:close/>
              </a:path>
            </a:pathLst>
          </a:custGeom>
          <a:solidFill>
            <a:srgbClr val="EC73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034279" y="102870"/>
            <a:ext cx="21710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节目</a:t>
            </a:r>
            <a:r>
              <a:rPr spc="695" dirty="0"/>
              <a:t>S</a:t>
            </a:r>
            <a:r>
              <a:rPr spc="-459" dirty="0"/>
              <a:t>l</a:t>
            </a:r>
            <a:r>
              <a:rPr spc="350" dirty="0"/>
              <a:t>o</a:t>
            </a:r>
            <a:r>
              <a:rPr spc="495" dirty="0"/>
              <a:t>g</a:t>
            </a:r>
            <a:r>
              <a:rPr spc="375" dirty="0"/>
              <a:t>e</a:t>
            </a:r>
            <a:r>
              <a:rPr spc="409" dirty="0"/>
              <a:t>n</a:t>
            </a:r>
            <a:endParaRPr spc="4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40764" y="474344"/>
          <a:ext cx="9411970" cy="5957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92920"/>
              </a:tblGrid>
              <a:tr h="18332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3800" spc="434" dirty="0">
                          <a:solidFill>
                            <a:srgbClr val="0D0D0D"/>
                          </a:solidFill>
                          <a:latin typeface="Lucida Sans Unicode" panose="020B0602030504020204"/>
                          <a:cs typeface="Lucida Sans Unicode" panose="020B0602030504020204"/>
                        </a:rPr>
                        <a:t>EP1-2</a:t>
                      </a:r>
                      <a:endParaRPr sz="3800">
                        <a:latin typeface="Lucida Sans Unicode" panose="020B0602030504020204"/>
                        <a:cs typeface="Lucida Sans Unicode" panose="020B0602030504020204"/>
                      </a:endParaRPr>
                    </a:p>
                    <a:p>
                      <a:pPr marL="810260" marR="803275" algn="ctr">
                        <a:lnSpc>
                          <a:spcPct val="100000"/>
                        </a:lnSpc>
                        <a:spcBef>
                          <a:spcPts val="2420"/>
                        </a:spcBef>
                      </a:pPr>
                      <a:r>
                        <a:rPr sz="1800" b="1" dirty="0">
                          <a:solidFill>
                            <a:srgbClr val="FF9200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切入真人秀，从音乐平台从业者，唱片公司从业者和乐评人的一天工作记录， 展现当下音乐人的生存环境和音乐工业现状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1405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5"/>
                        </a:spcBef>
                      </a:pPr>
                      <a:r>
                        <a:rPr sz="3800" spc="540" dirty="0">
                          <a:solidFill>
                            <a:srgbClr val="0D0D0D"/>
                          </a:solidFill>
                          <a:latin typeface="Lucida Sans Unicode" panose="020B0602030504020204"/>
                          <a:cs typeface="Lucida Sans Unicode" panose="020B0602030504020204"/>
                        </a:rPr>
                        <a:t>EP3</a:t>
                      </a:r>
                      <a:endParaRPr sz="3800">
                        <a:latin typeface="Lucida Sans Unicode" panose="020B0602030504020204"/>
                        <a:cs typeface="Lucida Sans Unicode" panose="020B06020305040202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20"/>
                        </a:spcBef>
                      </a:pPr>
                      <a:r>
                        <a:rPr sz="1800" b="1" dirty="0">
                          <a:solidFill>
                            <a:srgbClr val="FF9200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行业大师课：唱片市场经验丰富的从业大拿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9200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从数据和经验角度说明当代音乐市场行业规则，与学员进行沟通和交流。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8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9710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40"/>
                        </a:spcBef>
                      </a:pPr>
                      <a:r>
                        <a:rPr sz="3800" spc="540" dirty="0">
                          <a:solidFill>
                            <a:srgbClr val="0D0D0D"/>
                          </a:solidFill>
                          <a:latin typeface="Lucida Sans Unicode" panose="020B0602030504020204"/>
                          <a:cs typeface="Lucida Sans Unicode" panose="020B0602030504020204"/>
                        </a:rPr>
                        <a:t>EP4</a:t>
                      </a:r>
                      <a:endParaRPr sz="3800">
                        <a:latin typeface="Lucida Sans Unicode" panose="020B0602030504020204"/>
                        <a:cs typeface="Lucida Sans Unicode" panose="020B06020305040202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20"/>
                        </a:spcBef>
                      </a:pPr>
                      <a:r>
                        <a:rPr sz="1800" b="1" dirty="0">
                          <a:solidFill>
                            <a:srgbClr val="FF9200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行业大师课：唱片市场经验丰富的从业大拿，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9200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从数据和经验角度说明当代音乐市场行业规则，与学员进行沟通和交流。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463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4357395" y="3467"/>
            <a:ext cx="2860040" cy="375285"/>
          </a:xfrm>
          <a:custGeom>
            <a:avLst/>
            <a:gdLst/>
            <a:ahLst/>
            <a:cxnLst/>
            <a:rect l="l" t="t" r="r" b="b"/>
            <a:pathLst>
              <a:path w="2860040" h="375285">
                <a:moveTo>
                  <a:pt x="2747086" y="374904"/>
                </a:moveTo>
                <a:lnTo>
                  <a:pt x="0" y="374904"/>
                </a:lnTo>
                <a:lnTo>
                  <a:pt x="112941" y="0"/>
                </a:lnTo>
                <a:lnTo>
                  <a:pt x="2860027" y="0"/>
                </a:lnTo>
                <a:lnTo>
                  <a:pt x="2747086" y="374904"/>
                </a:lnTo>
                <a:close/>
              </a:path>
            </a:pathLst>
          </a:custGeom>
          <a:solidFill>
            <a:srgbClr val="EC73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66677" y="0"/>
            <a:ext cx="15189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节目框</a:t>
            </a:r>
            <a:r>
              <a:rPr spc="-240" dirty="0"/>
              <a:t>架</a:t>
            </a:r>
            <a:endParaRPr spc="-240" dirty="0"/>
          </a:p>
        </p:txBody>
      </p:sp>
      <p:grpSp>
        <p:nvGrpSpPr>
          <p:cNvPr id="6" name="object 6"/>
          <p:cNvGrpSpPr/>
          <p:nvPr/>
        </p:nvGrpSpPr>
        <p:grpSpPr>
          <a:xfrm>
            <a:off x="35052" y="1656067"/>
            <a:ext cx="11905615" cy="5088255"/>
            <a:chOff x="35052" y="1656067"/>
            <a:chExt cx="11905615" cy="508825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52" y="1656067"/>
              <a:ext cx="816863" cy="35463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46180" y="6089904"/>
              <a:ext cx="594359" cy="6537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40764" y="474344"/>
          <a:ext cx="9516110" cy="60661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97060"/>
              </a:tblGrid>
              <a:tr h="19900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15"/>
                        </a:spcBef>
                      </a:pPr>
                      <a:r>
                        <a:rPr sz="3800" spc="540" dirty="0">
                          <a:solidFill>
                            <a:srgbClr val="0D0D0D"/>
                          </a:solidFill>
                          <a:latin typeface="Lucida Sans Unicode" panose="020B0602030504020204"/>
                          <a:cs typeface="Lucida Sans Unicode" panose="020B0602030504020204"/>
                        </a:rPr>
                        <a:t>EP5</a:t>
                      </a:r>
                      <a:endParaRPr sz="3800">
                        <a:latin typeface="Lucida Sans Unicode" panose="020B0602030504020204"/>
                        <a:cs typeface="Lucida Sans Unicode" panose="020B06020305040202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20"/>
                        </a:spcBef>
                      </a:pPr>
                      <a:r>
                        <a:rPr sz="1800" b="1" dirty="0">
                          <a:solidFill>
                            <a:srgbClr val="FF9200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路演真人秀：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9200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用歌声抚慰人心，收获共情故事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5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115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85"/>
                        </a:spcBef>
                      </a:pPr>
                      <a:r>
                        <a:rPr sz="3800" spc="540" dirty="0">
                          <a:solidFill>
                            <a:srgbClr val="0D0D0D"/>
                          </a:solidFill>
                          <a:latin typeface="Lucida Sans Unicode" panose="020B0602030504020204"/>
                          <a:cs typeface="Lucida Sans Unicode" panose="020B0602030504020204"/>
                        </a:rPr>
                        <a:t>EP6</a:t>
                      </a:r>
                      <a:endParaRPr sz="3800">
                        <a:latin typeface="Lucida Sans Unicode" panose="020B0602030504020204"/>
                        <a:cs typeface="Lucida Sans Unicode" panose="020B06020305040202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20"/>
                        </a:spcBef>
                      </a:pPr>
                      <a:r>
                        <a:rPr sz="1800" b="1" dirty="0">
                          <a:solidFill>
                            <a:srgbClr val="FF9200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主题性公演舞台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552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9481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30"/>
                        </a:spcBef>
                      </a:pPr>
                      <a:r>
                        <a:rPr sz="3800" spc="540" dirty="0">
                          <a:solidFill>
                            <a:srgbClr val="0D0D0D"/>
                          </a:solidFill>
                          <a:latin typeface="Lucida Sans Unicode" panose="020B0602030504020204"/>
                          <a:cs typeface="Lucida Sans Unicode" panose="020B0602030504020204"/>
                        </a:rPr>
                        <a:t>EP7</a:t>
                      </a:r>
                      <a:endParaRPr sz="3800">
                        <a:latin typeface="Lucida Sans Unicode" panose="020B0602030504020204"/>
                        <a:cs typeface="Lucida Sans Unicode" panose="020B06020305040202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20"/>
                        </a:spcBef>
                      </a:pPr>
                      <a:r>
                        <a:rPr sz="1800" b="1" dirty="0">
                          <a:solidFill>
                            <a:srgbClr val="FF9200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市场优秀前辈成名曲改编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721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4357395" y="3467"/>
            <a:ext cx="2860040" cy="375285"/>
          </a:xfrm>
          <a:custGeom>
            <a:avLst/>
            <a:gdLst/>
            <a:ahLst/>
            <a:cxnLst/>
            <a:rect l="l" t="t" r="r" b="b"/>
            <a:pathLst>
              <a:path w="2860040" h="375285">
                <a:moveTo>
                  <a:pt x="2747086" y="374903"/>
                </a:moveTo>
                <a:lnTo>
                  <a:pt x="0" y="374903"/>
                </a:lnTo>
                <a:lnTo>
                  <a:pt x="112941" y="0"/>
                </a:lnTo>
                <a:lnTo>
                  <a:pt x="2860027" y="0"/>
                </a:lnTo>
                <a:lnTo>
                  <a:pt x="2747086" y="374903"/>
                </a:lnTo>
                <a:close/>
              </a:path>
            </a:pathLst>
          </a:custGeom>
          <a:solidFill>
            <a:srgbClr val="EC73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66677" y="0"/>
            <a:ext cx="15189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节目框</a:t>
            </a:r>
            <a:r>
              <a:rPr spc="-240" dirty="0"/>
              <a:t>架</a:t>
            </a:r>
            <a:endParaRPr spc="-240" dirty="0"/>
          </a:p>
        </p:txBody>
      </p:sp>
      <p:grpSp>
        <p:nvGrpSpPr>
          <p:cNvPr id="6" name="object 6"/>
          <p:cNvGrpSpPr/>
          <p:nvPr/>
        </p:nvGrpSpPr>
        <p:grpSpPr>
          <a:xfrm>
            <a:off x="35052" y="1656067"/>
            <a:ext cx="11905615" cy="5088255"/>
            <a:chOff x="35052" y="1656067"/>
            <a:chExt cx="11905615" cy="508825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52" y="1656067"/>
              <a:ext cx="816863" cy="35463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46180" y="6089904"/>
              <a:ext cx="594359" cy="6537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40764" y="474344"/>
          <a:ext cx="9497060" cy="6003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78010"/>
              </a:tblGrid>
              <a:tr h="20091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90"/>
                        </a:spcBef>
                      </a:pPr>
                      <a:r>
                        <a:rPr sz="3800" spc="540" dirty="0">
                          <a:solidFill>
                            <a:srgbClr val="0D0D0D"/>
                          </a:solidFill>
                          <a:latin typeface="Lucida Sans Unicode" panose="020B0602030504020204"/>
                          <a:cs typeface="Lucida Sans Unicode" panose="020B0602030504020204"/>
                        </a:rPr>
                        <a:t>EP8</a:t>
                      </a:r>
                      <a:endParaRPr sz="3800">
                        <a:latin typeface="Lucida Sans Unicode" panose="020B0602030504020204"/>
                        <a:cs typeface="Lucida Sans Unicode" panose="020B06020305040202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20"/>
                        </a:spcBef>
                      </a:pPr>
                      <a:r>
                        <a:rPr sz="1800" b="1" dirty="0">
                          <a:solidFill>
                            <a:srgbClr val="FF9200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路演真人秀：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9200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用歌声抚慰人心，收获共情故事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65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0726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40"/>
                        </a:spcBef>
                      </a:pPr>
                      <a:r>
                        <a:rPr sz="3800" spc="540" dirty="0">
                          <a:solidFill>
                            <a:srgbClr val="0D0D0D"/>
                          </a:solidFill>
                          <a:latin typeface="Lucida Sans Unicode" panose="020B0602030504020204"/>
                          <a:cs typeface="Lucida Sans Unicode" panose="020B0602030504020204"/>
                        </a:rPr>
                        <a:t>EP9</a:t>
                      </a:r>
                      <a:endParaRPr sz="3800">
                        <a:latin typeface="Lucida Sans Unicode" panose="020B0602030504020204"/>
                        <a:cs typeface="Lucida Sans Unicode" panose="020B0602030504020204"/>
                      </a:endParaRPr>
                    </a:p>
                    <a:p>
                      <a:pPr marL="3938905" marR="3931920" algn="ctr">
                        <a:lnSpc>
                          <a:spcPct val="100000"/>
                        </a:lnSpc>
                        <a:spcBef>
                          <a:spcPts val="2420"/>
                        </a:spcBef>
                      </a:pPr>
                      <a:r>
                        <a:rPr sz="1800" b="1" dirty="0">
                          <a:solidFill>
                            <a:srgbClr val="FF9200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主题性公演舞台 赢得双选会门票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97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9088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75"/>
                        </a:spcBef>
                      </a:pPr>
                      <a:r>
                        <a:rPr sz="3800" spc="520" dirty="0">
                          <a:solidFill>
                            <a:srgbClr val="0D0D0D"/>
                          </a:solidFill>
                          <a:latin typeface="Lucida Sans Unicode" panose="020B0602030504020204"/>
                          <a:cs typeface="Lucida Sans Unicode" panose="020B0602030504020204"/>
                        </a:rPr>
                        <a:t>EP10</a:t>
                      </a:r>
                      <a:endParaRPr sz="3800">
                        <a:latin typeface="Lucida Sans Unicode" panose="020B0602030504020204"/>
                        <a:cs typeface="Lucida Sans Unicode" panose="020B06020305040202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20"/>
                        </a:spcBef>
                      </a:pPr>
                      <a:r>
                        <a:rPr sz="1800" b="1" dirty="0">
                          <a:solidFill>
                            <a:srgbClr val="FF9200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优秀学员入海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524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4357395" y="3467"/>
            <a:ext cx="2860040" cy="375285"/>
          </a:xfrm>
          <a:custGeom>
            <a:avLst/>
            <a:gdLst/>
            <a:ahLst/>
            <a:cxnLst/>
            <a:rect l="l" t="t" r="r" b="b"/>
            <a:pathLst>
              <a:path w="2860040" h="375285">
                <a:moveTo>
                  <a:pt x="2747086" y="374903"/>
                </a:moveTo>
                <a:lnTo>
                  <a:pt x="0" y="374903"/>
                </a:lnTo>
                <a:lnTo>
                  <a:pt x="112941" y="0"/>
                </a:lnTo>
                <a:lnTo>
                  <a:pt x="2860027" y="0"/>
                </a:lnTo>
                <a:lnTo>
                  <a:pt x="2747086" y="374903"/>
                </a:lnTo>
                <a:close/>
              </a:path>
            </a:pathLst>
          </a:custGeom>
          <a:solidFill>
            <a:srgbClr val="EC73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66677" y="0"/>
            <a:ext cx="15189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节目框</a:t>
            </a:r>
            <a:r>
              <a:rPr spc="-240" dirty="0"/>
              <a:t>架</a:t>
            </a:r>
            <a:endParaRPr spc="-240" dirty="0"/>
          </a:p>
        </p:txBody>
      </p:sp>
      <p:grpSp>
        <p:nvGrpSpPr>
          <p:cNvPr id="6" name="object 6"/>
          <p:cNvGrpSpPr/>
          <p:nvPr/>
        </p:nvGrpSpPr>
        <p:grpSpPr>
          <a:xfrm>
            <a:off x="35052" y="1656067"/>
            <a:ext cx="11905615" cy="5088255"/>
            <a:chOff x="35052" y="1656067"/>
            <a:chExt cx="11905615" cy="508825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52" y="1656067"/>
              <a:ext cx="816863" cy="35463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46180" y="6089904"/>
              <a:ext cx="594359" cy="6537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3916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457188"/>
              <a:ext cx="12192000" cy="4008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3005" y="680834"/>
              <a:ext cx="10726420" cy="5496560"/>
            </a:xfrm>
            <a:custGeom>
              <a:avLst/>
              <a:gdLst/>
              <a:ahLst/>
              <a:cxnLst/>
              <a:rect l="l" t="t" r="r" b="b"/>
              <a:pathLst>
                <a:path w="10726420" h="5496560">
                  <a:moveTo>
                    <a:pt x="5362994" y="2748165"/>
                  </a:moveTo>
                  <a:lnTo>
                    <a:pt x="4367822" y="0"/>
                  </a:lnTo>
                  <a:lnTo>
                    <a:pt x="5083708" y="469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362994" y="2748165"/>
                  </a:moveTo>
                  <a:lnTo>
                    <a:pt x="63" y="937145"/>
                  </a:lnTo>
                  <a:lnTo>
                    <a:pt x="317" y="88"/>
                  </a:lnTo>
                  <a:lnTo>
                    <a:pt x="1093444" y="253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362994" y="2748165"/>
                  </a:moveTo>
                  <a:lnTo>
                    <a:pt x="7048080" y="114"/>
                  </a:lnTo>
                  <a:lnTo>
                    <a:pt x="8171319" y="241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362994" y="2748165"/>
                  </a:moveTo>
                  <a:lnTo>
                    <a:pt x="2554465" y="457"/>
                  </a:lnTo>
                  <a:lnTo>
                    <a:pt x="3678021" y="165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362994" y="2748165"/>
                  </a:moveTo>
                  <a:lnTo>
                    <a:pt x="9632340" y="444"/>
                  </a:lnTo>
                  <a:lnTo>
                    <a:pt x="10725785" y="203"/>
                  </a:lnTo>
                  <a:lnTo>
                    <a:pt x="10725848" y="936866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362994" y="2748165"/>
                  </a:moveTo>
                  <a:lnTo>
                    <a:pt x="5642076" y="215"/>
                  </a:lnTo>
                  <a:lnTo>
                    <a:pt x="6358280" y="279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20" y="3411753"/>
                  </a:moveTo>
                  <a:lnTo>
                    <a:pt x="0" y="2084463"/>
                  </a:lnTo>
                  <a:lnTo>
                    <a:pt x="5362994" y="2748165"/>
                  </a:lnTo>
                  <a:lnTo>
                    <a:pt x="520" y="3411753"/>
                  </a:lnTo>
                  <a:close/>
                </a:path>
                <a:path w="10726420" h="5496560">
                  <a:moveTo>
                    <a:pt x="10725988" y="3411867"/>
                  </a:moveTo>
                  <a:lnTo>
                    <a:pt x="5362994" y="2748165"/>
                  </a:lnTo>
                  <a:lnTo>
                    <a:pt x="10725467" y="2084590"/>
                  </a:lnTo>
                  <a:lnTo>
                    <a:pt x="10725988" y="3411867"/>
                  </a:lnTo>
                  <a:close/>
                </a:path>
                <a:path w="10726420" h="5496560">
                  <a:moveTo>
                    <a:pt x="203" y="5496128"/>
                  </a:moveTo>
                  <a:lnTo>
                    <a:pt x="139" y="4559465"/>
                  </a:lnTo>
                  <a:lnTo>
                    <a:pt x="5362994" y="2748165"/>
                  </a:lnTo>
                  <a:lnTo>
                    <a:pt x="1093647" y="5495899"/>
                  </a:lnTo>
                  <a:lnTo>
                    <a:pt x="203" y="5496128"/>
                  </a:lnTo>
                  <a:close/>
                </a:path>
                <a:path w="10726420" h="5496560">
                  <a:moveTo>
                    <a:pt x="3677907" y="5496217"/>
                  </a:moveTo>
                  <a:lnTo>
                    <a:pt x="2554668" y="5496102"/>
                  </a:lnTo>
                  <a:lnTo>
                    <a:pt x="5362994" y="2748165"/>
                  </a:lnTo>
                  <a:lnTo>
                    <a:pt x="3677907" y="5496217"/>
                  </a:lnTo>
                  <a:close/>
                </a:path>
                <a:path w="10726420" h="5496560">
                  <a:moveTo>
                    <a:pt x="5083911" y="5496115"/>
                  </a:moveTo>
                  <a:lnTo>
                    <a:pt x="4367720" y="5496052"/>
                  </a:lnTo>
                  <a:lnTo>
                    <a:pt x="5362994" y="2748165"/>
                  </a:lnTo>
                  <a:lnTo>
                    <a:pt x="5083911" y="5496115"/>
                  </a:lnTo>
                  <a:close/>
                </a:path>
                <a:path w="10726420" h="5496560">
                  <a:moveTo>
                    <a:pt x="6358166" y="5496331"/>
                  </a:moveTo>
                  <a:lnTo>
                    <a:pt x="5642279" y="5495861"/>
                  </a:lnTo>
                  <a:lnTo>
                    <a:pt x="5362994" y="2748165"/>
                  </a:lnTo>
                  <a:lnTo>
                    <a:pt x="6358166" y="5496331"/>
                  </a:lnTo>
                  <a:close/>
                </a:path>
                <a:path w="10726420" h="5496560">
                  <a:moveTo>
                    <a:pt x="7047966" y="5496166"/>
                  </a:moveTo>
                  <a:lnTo>
                    <a:pt x="5362994" y="2748165"/>
                  </a:lnTo>
                  <a:lnTo>
                    <a:pt x="8171522" y="5495886"/>
                  </a:lnTo>
                  <a:lnTo>
                    <a:pt x="7047966" y="5496166"/>
                  </a:lnTo>
                  <a:close/>
                </a:path>
                <a:path w="10726420" h="5496560">
                  <a:moveTo>
                    <a:pt x="10725670" y="5496242"/>
                  </a:moveTo>
                  <a:lnTo>
                    <a:pt x="9632543" y="5496077"/>
                  </a:lnTo>
                  <a:lnTo>
                    <a:pt x="5362994" y="2748165"/>
                  </a:lnTo>
                  <a:lnTo>
                    <a:pt x="10725924" y="4559185"/>
                  </a:lnTo>
                  <a:lnTo>
                    <a:pt x="10725670" y="5496242"/>
                  </a:lnTo>
                  <a:close/>
                </a:path>
              </a:pathLst>
            </a:custGeom>
            <a:solidFill>
              <a:srgbClr val="405684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606637" y="0"/>
              <a:ext cx="2286000" cy="1393825"/>
            </a:xfrm>
            <a:custGeom>
              <a:avLst/>
              <a:gdLst/>
              <a:ahLst/>
              <a:cxnLst/>
              <a:rect l="l" t="t" r="r" b="b"/>
              <a:pathLst>
                <a:path w="2286000" h="1393825">
                  <a:moveTo>
                    <a:pt x="2285885" y="1042517"/>
                  </a:moveTo>
                  <a:lnTo>
                    <a:pt x="2257044" y="977341"/>
                  </a:lnTo>
                  <a:lnTo>
                    <a:pt x="1968296" y="324700"/>
                  </a:lnTo>
                  <a:lnTo>
                    <a:pt x="528434" y="0"/>
                  </a:lnTo>
                  <a:lnTo>
                    <a:pt x="463473" y="0"/>
                  </a:lnTo>
                  <a:lnTo>
                    <a:pt x="0" y="730275"/>
                  </a:lnTo>
                  <a:lnTo>
                    <a:pt x="394436" y="1100772"/>
                  </a:lnTo>
                  <a:lnTo>
                    <a:pt x="1813039" y="1393456"/>
                  </a:lnTo>
                  <a:lnTo>
                    <a:pt x="1986102" y="986802"/>
                  </a:lnTo>
                  <a:lnTo>
                    <a:pt x="1986229" y="986802"/>
                  </a:lnTo>
                  <a:lnTo>
                    <a:pt x="2285885" y="1042517"/>
                  </a:lnTo>
                  <a:close/>
                </a:path>
              </a:pathLst>
            </a:custGeom>
            <a:solidFill>
              <a:srgbClr val="E1DF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614460" y="2869"/>
              <a:ext cx="2366010" cy="1376045"/>
            </a:xfrm>
            <a:custGeom>
              <a:avLst/>
              <a:gdLst/>
              <a:ahLst/>
              <a:cxnLst/>
              <a:rect l="l" t="t" r="r" b="b"/>
              <a:pathLst>
                <a:path w="2366010" h="1376045">
                  <a:moveTo>
                    <a:pt x="2365756" y="1070317"/>
                  </a:moveTo>
                  <a:lnTo>
                    <a:pt x="2359012" y="1055052"/>
                  </a:lnTo>
                  <a:lnTo>
                    <a:pt x="2342299" y="1017231"/>
                  </a:lnTo>
                  <a:lnTo>
                    <a:pt x="2342299" y="1034770"/>
                  </a:lnTo>
                  <a:lnTo>
                    <a:pt x="2323338" y="1055052"/>
                  </a:lnTo>
                  <a:lnTo>
                    <a:pt x="2311654" y="1028585"/>
                  </a:lnTo>
                  <a:lnTo>
                    <a:pt x="2143937" y="994714"/>
                  </a:lnTo>
                  <a:lnTo>
                    <a:pt x="2026729" y="971054"/>
                  </a:lnTo>
                  <a:lnTo>
                    <a:pt x="1836483" y="1340612"/>
                  </a:lnTo>
                  <a:lnTo>
                    <a:pt x="1849640" y="1343520"/>
                  </a:lnTo>
                  <a:lnTo>
                    <a:pt x="1830743" y="1351749"/>
                  </a:lnTo>
                  <a:lnTo>
                    <a:pt x="1836420" y="1340599"/>
                  </a:lnTo>
                  <a:lnTo>
                    <a:pt x="432409" y="1031722"/>
                  </a:lnTo>
                  <a:lnTo>
                    <a:pt x="422033" y="1031722"/>
                  </a:lnTo>
                  <a:lnTo>
                    <a:pt x="414172" y="1027709"/>
                  </a:lnTo>
                  <a:lnTo>
                    <a:pt x="417626" y="1027709"/>
                  </a:lnTo>
                  <a:lnTo>
                    <a:pt x="54203" y="696226"/>
                  </a:lnTo>
                  <a:lnTo>
                    <a:pt x="35179" y="696226"/>
                  </a:lnTo>
                  <a:lnTo>
                    <a:pt x="33286" y="677176"/>
                  </a:lnTo>
                  <a:lnTo>
                    <a:pt x="49618" y="677176"/>
                  </a:lnTo>
                  <a:lnTo>
                    <a:pt x="535724" y="34455"/>
                  </a:lnTo>
                  <a:lnTo>
                    <a:pt x="524395" y="31775"/>
                  </a:lnTo>
                  <a:lnTo>
                    <a:pt x="542290" y="25730"/>
                  </a:lnTo>
                  <a:lnTo>
                    <a:pt x="546061" y="25730"/>
                  </a:lnTo>
                  <a:lnTo>
                    <a:pt x="539737" y="34163"/>
                  </a:lnTo>
                  <a:lnTo>
                    <a:pt x="2029180" y="389305"/>
                  </a:lnTo>
                  <a:lnTo>
                    <a:pt x="2026094" y="382308"/>
                  </a:lnTo>
                  <a:lnTo>
                    <a:pt x="2037207" y="391210"/>
                  </a:lnTo>
                  <a:lnTo>
                    <a:pt x="2029180" y="389305"/>
                  </a:lnTo>
                  <a:lnTo>
                    <a:pt x="2311654" y="1028573"/>
                  </a:lnTo>
                  <a:lnTo>
                    <a:pt x="2342299" y="1034770"/>
                  </a:lnTo>
                  <a:lnTo>
                    <a:pt x="2342299" y="1017231"/>
                  </a:lnTo>
                  <a:lnTo>
                    <a:pt x="2065693" y="391223"/>
                  </a:lnTo>
                  <a:lnTo>
                    <a:pt x="2061756" y="382282"/>
                  </a:lnTo>
                  <a:lnTo>
                    <a:pt x="2053717" y="364058"/>
                  </a:lnTo>
                  <a:lnTo>
                    <a:pt x="633450" y="25425"/>
                  </a:lnTo>
                  <a:lnTo>
                    <a:pt x="628408" y="25425"/>
                  </a:lnTo>
                  <a:lnTo>
                    <a:pt x="521538" y="0"/>
                  </a:lnTo>
                  <a:lnTo>
                    <a:pt x="0" y="689533"/>
                  </a:lnTo>
                  <a:lnTo>
                    <a:pt x="401726" y="1055928"/>
                  </a:lnTo>
                  <a:lnTo>
                    <a:pt x="1854923" y="1375625"/>
                  </a:lnTo>
                  <a:lnTo>
                    <a:pt x="1867281" y="1351749"/>
                  </a:lnTo>
                  <a:lnTo>
                    <a:pt x="2045449" y="1005649"/>
                  </a:lnTo>
                  <a:lnTo>
                    <a:pt x="2032495" y="1003020"/>
                  </a:lnTo>
                  <a:lnTo>
                    <a:pt x="2051062" y="994740"/>
                  </a:lnTo>
                  <a:lnTo>
                    <a:pt x="2045449" y="1005636"/>
                  </a:lnTo>
                  <a:lnTo>
                    <a:pt x="2365756" y="1070317"/>
                  </a:lnTo>
                  <a:close/>
                </a:path>
              </a:pathLst>
            </a:custGeom>
            <a:solidFill>
              <a:srgbClr val="4055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665979" y="246659"/>
              <a:ext cx="2860040" cy="375285"/>
            </a:xfrm>
            <a:custGeom>
              <a:avLst/>
              <a:gdLst/>
              <a:ahLst/>
              <a:cxnLst/>
              <a:rect l="l" t="t" r="r" b="b"/>
              <a:pathLst>
                <a:path w="2860040" h="375284">
                  <a:moveTo>
                    <a:pt x="2747086" y="374891"/>
                  </a:moveTo>
                  <a:lnTo>
                    <a:pt x="0" y="374891"/>
                  </a:lnTo>
                  <a:lnTo>
                    <a:pt x="112953" y="0"/>
                  </a:lnTo>
                  <a:lnTo>
                    <a:pt x="2860040" y="0"/>
                  </a:lnTo>
                  <a:lnTo>
                    <a:pt x="2747086" y="374891"/>
                  </a:lnTo>
                  <a:close/>
                </a:path>
              </a:pathLst>
            </a:custGeom>
            <a:solidFill>
              <a:srgbClr val="EC733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024754" y="139852"/>
            <a:ext cx="22809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拟邀常驻明</a:t>
            </a:r>
            <a:r>
              <a:rPr spc="-240" dirty="0"/>
              <a:t>星</a:t>
            </a:r>
            <a:endParaRPr spc="-240" dirty="0"/>
          </a:p>
        </p:txBody>
      </p:sp>
      <p:grpSp>
        <p:nvGrpSpPr>
          <p:cNvPr id="11" name="object 11"/>
          <p:cNvGrpSpPr/>
          <p:nvPr/>
        </p:nvGrpSpPr>
        <p:grpSpPr>
          <a:xfrm>
            <a:off x="8218893" y="1043939"/>
            <a:ext cx="3851275" cy="4769485"/>
            <a:chOff x="8218893" y="1043939"/>
            <a:chExt cx="3851275" cy="476948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18893" y="1043939"/>
              <a:ext cx="3850893" cy="476921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795003" y="4597907"/>
              <a:ext cx="1922145" cy="704215"/>
            </a:xfrm>
            <a:custGeom>
              <a:avLst/>
              <a:gdLst/>
              <a:ahLst/>
              <a:cxnLst/>
              <a:rect l="l" t="t" r="r" b="b"/>
              <a:pathLst>
                <a:path w="1922145" h="704214">
                  <a:moveTo>
                    <a:pt x="1880616" y="704088"/>
                  </a:moveTo>
                  <a:lnTo>
                    <a:pt x="0" y="573024"/>
                  </a:lnTo>
                  <a:lnTo>
                    <a:pt x="39624" y="0"/>
                  </a:lnTo>
                  <a:lnTo>
                    <a:pt x="1921764" y="132587"/>
                  </a:lnTo>
                  <a:lnTo>
                    <a:pt x="1880616" y="704088"/>
                  </a:lnTo>
                  <a:close/>
                </a:path>
              </a:pathLst>
            </a:custGeom>
            <a:solidFill>
              <a:srgbClr val="4056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809253" y="4655819"/>
              <a:ext cx="1897380" cy="588010"/>
            </a:xfrm>
            <a:custGeom>
              <a:avLst/>
              <a:gdLst/>
              <a:ahLst/>
              <a:cxnLst/>
              <a:rect l="l" t="t" r="r" b="b"/>
              <a:pathLst>
                <a:path w="1897379" h="588010">
                  <a:moveTo>
                    <a:pt x="1866404" y="568960"/>
                  </a:moveTo>
                  <a:lnTo>
                    <a:pt x="1320" y="438543"/>
                  </a:lnTo>
                  <a:lnTo>
                    <a:pt x="0" y="457542"/>
                  </a:lnTo>
                  <a:lnTo>
                    <a:pt x="1865083" y="587971"/>
                  </a:lnTo>
                  <a:lnTo>
                    <a:pt x="1866404" y="568960"/>
                  </a:lnTo>
                  <a:close/>
                </a:path>
                <a:path w="1897379" h="588010">
                  <a:moveTo>
                    <a:pt x="1896846" y="129540"/>
                  </a:moveTo>
                  <a:lnTo>
                    <a:pt x="31470" y="0"/>
                  </a:lnTo>
                  <a:lnTo>
                    <a:pt x="31470" y="13716"/>
                  </a:lnTo>
                  <a:lnTo>
                    <a:pt x="1895322" y="143256"/>
                  </a:lnTo>
                  <a:lnTo>
                    <a:pt x="1896846" y="129540"/>
                  </a:lnTo>
                  <a:close/>
                </a:path>
              </a:pathLst>
            </a:custGeom>
            <a:solidFill>
              <a:srgbClr val="FFF8E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 rot="180000">
            <a:off x="8965576" y="4782789"/>
            <a:ext cx="1682614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sz="3300" spc="-37" baseline="3000" dirty="0">
                <a:solidFill>
                  <a:srgbClr val="3CFDF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次</a:t>
            </a:r>
            <a:r>
              <a:rPr sz="3300" spc="-37" baseline="1000" dirty="0">
                <a:solidFill>
                  <a:srgbClr val="3CFDF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元音乐</a:t>
            </a:r>
            <a:r>
              <a:rPr sz="2200" spc="-25" dirty="0">
                <a:solidFill>
                  <a:srgbClr val="3CFDF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热</a:t>
            </a:r>
            <a:r>
              <a:rPr sz="2200" spc="-180" dirty="0">
                <a:solidFill>
                  <a:srgbClr val="3CFDF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搜</a:t>
            </a:r>
            <a:endParaRPr sz="2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304886" y="2412492"/>
            <a:ext cx="2261870" cy="3074035"/>
            <a:chOff x="1304886" y="2412492"/>
            <a:chExt cx="2261870" cy="307403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4886" y="2412492"/>
              <a:ext cx="2261616" cy="289102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41348" y="4814316"/>
              <a:ext cx="1912620" cy="672465"/>
            </a:xfrm>
            <a:custGeom>
              <a:avLst/>
              <a:gdLst/>
              <a:ahLst/>
              <a:cxnLst/>
              <a:rect l="l" t="t" r="r" b="b"/>
              <a:pathLst>
                <a:path w="1912620" h="672464">
                  <a:moveTo>
                    <a:pt x="28956" y="672084"/>
                  </a:moveTo>
                  <a:lnTo>
                    <a:pt x="0" y="99060"/>
                  </a:lnTo>
                  <a:lnTo>
                    <a:pt x="1882139" y="0"/>
                  </a:lnTo>
                  <a:lnTo>
                    <a:pt x="1912619" y="573024"/>
                  </a:lnTo>
                  <a:lnTo>
                    <a:pt x="28956" y="672084"/>
                  </a:lnTo>
                  <a:close/>
                </a:path>
              </a:pathLst>
            </a:custGeom>
            <a:solidFill>
              <a:srgbClr val="4056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653527" y="4870704"/>
              <a:ext cx="1891664" cy="556260"/>
            </a:xfrm>
            <a:custGeom>
              <a:avLst/>
              <a:gdLst/>
              <a:ahLst/>
              <a:cxnLst/>
              <a:rect l="l" t="t" r="r" b="b"/>
              <a:pathLst>
                <a:path w="1891664" h="556260">
                  <a:moveTo>
                    <a:pt x="1868436" y="13716"/>
                  </a:moveTo>
                  <a:lnTo>
                    <a:pt x="1866912" y="0"/>
                  </a:lnTo>
                  <a:lnTo>
                    <a:pt x="0" y="97536"/>
                  </a:lnTo>
                  <a:lnTo>
                    <a:pt x="0" y="111252"/>
                  </a:lnTo>
                  <a:lnTo>
                    <a:pt x="1868436" y="13716"/>
                  </a:lnTo>
                  <a:close/>
                </a:path>
                <a:path w="1891664" h="556260">
                  <a:moveTo>
                    <a:pt x="1891284" y="458292"/>
                  </a:moveTo>
                  <a:lnTo>
                    <a:pt x="1890293" y="439267"/>
                  </a:lnTo>
                  <a:lnTo>
                    <a:pt x="23215" y="537121"/>
                  </a:lnTo>
                  <a:lnTo>
                    <a:pt x="24218" y="556133"/>
                  </a:lnTo>
                  <a:lnTo>
                    <a:pt x="1891284" y="458292"/>
                  </a:lnTo>
                  <a:close/>
                </a:path>
              </a:pathLst>
            </a:custGeom>
            <a:solidFill>
              <a:srgbClr val="FFF8E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 rot="21420000">
            <a:off x="1803730" y="4978653"/>
            <a:ext cx="1682614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sz="2200" spc="-25" dirty="0">
                <a:solidFill>
                  <a:srgbClr val="3CFDF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校园</a:t>
            </a:r>
            <a:r>
              <a:rPr sz="3300" spc="-37" baseline="1000" dirty="0">
                <a:solidFill>
                  <a:srgbClr val="3CFDF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初代偶</a:t>
            </a:r>
            <a:r>
              <a:rPr sz="3300" spc="-270" baseline="3000" dirty="0">
                <a:solidFill>
                  <a:srgbClr val="3CFDF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像</a:t>
            </a:r>
            <a:endParaRPr sz="3300" baseline="3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559808" y="1807464"/>
            <a:ext cx="3244850" cy="3615054"/>
            <a:chOff x="4559808" y="1807464"/>
            <a:chExt cx="3244850" cy="3615054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9808" y="1807464"/>
              <a:ext cx="3244595" cy="324459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326380" y="4750308"/>
              <a:ext cx="1914525" cy="672465"/>
            </a:xfrm>
            <a:custGeom>
              <a:avLst/>
              <a:gdLst/>
              <a:ahLst/>
              <a:cxnLst/>
              <a:rect l="l" t="t" r="r" b="b"/>
              <a:pathLst>
                <a:path w="1914525" h="672464">
                  <a:moveTo>
                    <a:pt x="30480" y="672083"/>
                  </a:moveTo>
                  <a:lnTo>
                    <a:pt x="0" y="99059"/>
                  </a:lnTo>
                  <a:lnTo>
                    <a:pt x="1883664" y="0"/>
                  </a:lnTo>
                  <a:lnTo>
                    <a:pt x="1914144" y="573024"/>
                  </a:lnTo>
                  <a:lnTo>
                    <a:pt x="30480" y="672083"/>
                  </a:lnTo>
                  <a:close/>
                </a:path>
              </a:pathLst>
            </a:custGeom>
            <a:solidFill>
              <a:srgbClr val="4056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340096" y="4806695"/>
              <a:ext cx="1891030" cy="556895"/>
            </a:xfrm>
            <a:custGeom>
              <a:avLst/>
              <a:gdLst/>
              <a:ahLst/>
              <a:cxnLst/>
              <a:rect l="l" t="t" r="r" b="b"/>
              <a:pathLst>
                <a:path w="1891029" h="556895">
                  <a:moveTo>
                    <a:pt x="1866900" y="0"/>
                  </a:moveTo>
                  <a:lnTo>
                    <a:pt x="0" y="97536"/>
                  </a:lnTo>
                  <a:lnTo>
                    <a:pt x="0" y="112776"/>
                  </a:lnTo>
                  <a:lnTo>
                    <a:pt x="1866900" y="15240"/>
                  </a:lnTo>
                  <a:lnTo>
                    <a:pt x="1866900" y="0"/>
                  </a:lnTo>
                  <a:close/>
                </a:path>
                <a:path w="1891029" h="556895">
                  <a:moveTo>
                    <a:pt x="1890801" y="458965"/>
                  </a:moveTo>
                  <a:lnTo>
                    <a:pt x="1889798" y="439940"/>
                  </a:lnTo>
                  <a:lnTo>
                    <a:pt x="22733" y="537794"/>
                  </a:lnTo>
                  <a:lnTo>
                    <a:pt x="23723" y="556818"/>
                  </a:lnTo>
                  <a:lnTo>
                    <a:pt x="1890801" y="458965"/>
                  </a:lnTo>
                  <a:close/>
                </a:path>
              </a:pathLst>
            </a:custGeom>
            <a:solidFill>
              <a:srgbClr val="FFF8E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 rot="21420000">
            <a:off x="5489320" y="4934342"/>
            <a:ext cx="1682614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sz="2200" spc="-25" dirty="0">
                <a:solidFill>
                  <a:srgbClr val="3CFDF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霸榜</a:t>
            </a:r>
            <a:r>
              <a:rPr sz="3300" spc="-37" baseline="1000" dirty="0">
                <a:solidFill>
                  <a:srgbClr val="3CFDF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金句王</a:t>
            </a:r>
            <a:r>
              <a:rPr sz="3300" spc="-270" baseline="3000" dirty="0">
                <a:solidFill>
                  <a:srgbClr val="3CFDF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子</a:t>
            </a:r>
            <a:endParaRPr sz="3300" baseline="3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6" name="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4580" y="1403603"/>
            <a:ext cx="2988360" cy="49072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899160" y="1511808"/>
            <a:ext cx="2946400" cy="466725"/>
          </a:xfrm>
          <a:prstGeom prst="rect">
            <a:avLst/>
          </a:prstGeom>
          <a:solidFill>
            <a:srgbClr val="CE9E9E"/>
          </a:solidFill>
        </p:spPr>
        <p:txBody>
          <a:bodyPr vert="horz" wrap="square" lIns="0" tIns="5715" rIns="0" bIns="0" rtlCol="0">
            <a:spAutoFit/>
          </a:bodyPr>
          <a:lstStyle/>
          <a:p>
            <a:pPr marR="92710" algn="ctr">
              <a:lnSpc>
                <a:spcPct val="100000"/>
              </a:lnSpc>
              <a:spcBef>
                <a:spcPts val="45"/>
              </a:spcBef>
            </a:pPr>
            <a:r>
              <a:rPr sz="2500" dirty="0">
                <a:latin typeface="宋体" panose="02010600030101010101" pitchFamily="2" charset="-122"/>
                <a:cs typeface="宋体" panose="02010600030101010101" pitchFamily="2" charset="-122"/>
              </a:rPr>
              <a:t>许</a:t>
            </a:r>
            <a:r>
              <a:rPr sz="2500" spc="-5" dirty="0">
                <a:latin typeface="宋体" panose="02010600030101010101" pitchFamily="2" charset="-122"/>
                <a:cs typeface="宋体" panose="02010600030101010101" pitchFamily="2" charset="-122"/>
              </a:rPr>
              <a:t>嵩</a:t>
            </a:r>
            <a:endParaRPr sz="25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8" name="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37659" y="1403603"/>
            <a:ext cx="2987852" cy="49072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4453128" y="1511808"/>
            <a:ext cx="2944495" cy="466725"/>
          </a:xfrm>
          <a:prstGeom prst="rect">
            <a:avLst/>
          </a:prstGeom>
          <a:solidFill>
            <a:srgbClr val="CE9E9E"/>
          </a:solidFill>
        </p:spPr>
        <p:txBody>
          <a:bodyPr vert="horz" wrap="square" lIns="0" tIns="5715" rIns="0" bIns="0" rtlCol="0">
            <a:spAutoFit/>
          </a:bodyPr>
          <a:lstStyle/>
          <a:p>
            <a:pPr marL="945515">
              <a:lnSpc>
                <a:spcPct val="100000"/>
              </a:lnSpc>
              <a:spcBef>
                <a:spcPts val="45"/>
              </a:spcBef>
            </a:pPr>
            <a:r>
              <a:rPr sz="2500" dirty="0">
                <a:latin typeface="宋体" panose="02010600030101010101" pitchFamily="2" charset="-122"/>
                <a:cs typeface="宋体" panose="02010600030101010101" pitchFamily="2" charset="-122"/>
              </a:rPr>
              <a:t>薛之</a:t>
            </a:r>
            <a:r>
              <a:rPr sz="2500" spc="-5" dirty="0">
                <a:latin typeface="宋体" panose="02010600030101010101" pitchFamily="2" charset="-122"/>
                <a:cs typeface="宋体" panose="02010600030101010101" pitchFamily="2" charset="-122"/>
              </a:rPr>
              <a:t>谦</a:t>
            </a:r>
            <a:endParaRPr sz="25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23504" y="1403603"/>
            <a:ext cx="2988157" cy="490727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8138159" y="1511808"/>
            <a:ext cx="2946400" cy="466725"/>
          </a:xfrm>
          <a:prstGeom prst="rect">
            <a:avLst/>
          </a:prstGeom>
          <a:solidFill>
            <a:srgbClr val="CE9E9E"/>
          </a:solidFill>
        </p:spPr>
        <p:txBody>
          <a:bodyPr vert="horz" wrap="square" lIns="0" tIns="5715" rIns="0" bIns="0" rtlCol="0">
            <a:spAutoFit/>
          </a:bodyPr>
          <a:lstStyle/>
          <a:p>
            <a:pPr marR="93345" algn="ctr">
              <a:lnSpc>
                <a:spcPct val="100000"/>
              </a:lnSpc>
              <a:spcBef>
                <a:spcPts val="45"/>
              </a:spcBef>
            </a:pPr>
            <a:r>
              <a:rPr sz="2500" dirty="0">
                <a:latin typeface="宋体" panose="02010600030101010101" pitchFamily="2" charset="-122"/>
                <a:cs typeface="宋体" panose="02010600030101010101" pitchFamily="2" charset="-122"/>
              </a:rPr>
              <a:t>周</a:t>
            </a:r>
            <a:r>
              <a:rPr sz="2500" spc="-5" dirty="0">
                <a:latin typeface="宋体" panose="02010600030101010101" pitchFamily="2" charset="-122"/>
                <a:cs typeface="宋体" panose="02010600030101010101" pitchFamily="2" charset="-122"/>
              </a:rPr>
              <a:t>深</a:t>
            </a:r>
            <a:endParaRPr sz="25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2" name="object 32"/>
          <p:cNvSpPr txBox="1"/>
          <p:nvPr/>
        </p:nvSpPr>
        <p:spPr>
          <a:xfrm rot="720000">
            <a:off x="3262314" y="395887"/>
            <a:ext cx="950242" cy="22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10"/>
              </a:lnSpc>
            </a:pPr>
            <a:r>
              <a:rPr sz="2700" spc="-30" baseline="2000" dirty="0">
                <a:solidFill>
                  <a:srgbClr val="40558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多方</a:t>
            </a:r>
            <a:r>
              <a:rPr sz="1800" spc="-20" dirty="0">
                <a:solidFill>
                  <a:srgbClr val="40558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面</a:t>
            </a:r>
            <a:r>
              <a:rPr sz="1800" spc="5" dirty="0">
                <a:solidFill>
                  <a:srgbClr val="40558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为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3" name="object 33"/>
          <p:cNvSpPr txBox="1"/>
          <p:nvPr/>
        </p:nvSpPr>
        <p:spPr>
          <a:xfrm rot="720000">
            <a:off x="2946565" y="662304"/>
            <a:ext cx="1460917" cy="22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10"/>
              </a:lnSpc>
            </a:pPr>
            <a:r>
              <a:rPr sz="2700" spc="-30" baseline="3000" dirty="0">
                <a:solidFill>
                  <a:srgbClr val="40558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新生提</a:t>
            </a:r>
            <a:r>
              <a:rPr sz="2700" spc="-30" baseline="2000" dirty="0">
                <a:solidFill>
                  <a:srgbClr val="40558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供帮</a:t>
            </a:r>
            <a:r>
              <a:rPr sz="1800" spc="-20" dirty="0">
                <a:solidFill>
                  <a:srgbClr val="40558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助</a:t>
            </a:r>
            <a:r>
              <a:rPr sz="1800" spc="-1315" dirty="0">
                <a:solidFill>
                  <a:srgbClr val="405584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！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3916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457188"/>
              <a:ext cx="12192000" cy="4008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3005" y="680834"/>
              <a:ext cx="10726420" cy="5496560"/>
            </a:xfrm>
            <a:custGeom>
              <a:avLst/>
              <a:gdLst/>
              <a:ahLst/>
              <a:cxnLst/>
              <a:rect l="l" t="t" r="r" b="b"/>
              <a:pathLst>
                <a:path w="10726420" h="5496560">
                  <a:moveTo>
                    <a:pt x="5362994" y="2748165"/>
                  </a:moveTo>
                  <a:lnTo>
                    <a:pt x="4367822" y="0"/>
                  </a:lnTo>
                  <a:lnTo>
                    <a:pt x="5083708" y="469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362994" y="2748165"/>
                  </a:moveTo>
                  <a:lnTo>
                    <a:pt x="63" y="937145"/>
                  </a:lnTo>
                  <a:lnTo>
                    <a:pt x="317" y="88"/>
                  </a:lnTo>
                  <a:lnTo>
                    <a:pt x="1093444" y="253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362994" y="2748165"/>
                  </a:moveTo>
                  <a:lnTo>
                    <a:pt x="7048080" y="114"/>
                  </a:lnTo>
                  <a:lnTo>
                    <a:pt x="8171319" y="241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362994" y="2748165"/>
                  </a:moveTo>
                  <a:lnTo>
                    <a:pt x="2554465" y="457"/>
                  </a:lnTo>
                  <a:lnTo>
                    <a:pt x="3678021" y="165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362994" y="2748165"/>
                  </a:moveTo>
                  <a:lnTo>
                    <a:pt x="9632340" y="444"/>
                  </a:lnTo>
                  <a:lnTo>
                    <a:pt x="10725785" y="203"/>
                  </a:lnTo>
                  <a:lnTo>
                    <a:pt x="10725848" y="936866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362994" y="2748165"/>
                  </a:moveTo>
                  <a:lnTo>
                    <a:pt x="5642076" y="215"/>
                  </a:lnTo>
                  <a:lnTo>
                    <a:pt x="6358280" y="279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20" y="3411753"/>
                  </a:moveTo>
                  <a:lnTo>
                    <a:pt x="0" y="2084463"/>
                  </a:lnTo>
                  <a:lnTo>
                    <a:pt x="5362994" y="2748165"/>
                  </a:lnTo>
                  <a:lnTo>
                    <a:pt x="520" y="3411753"/>
                  </a:lnTo>
                  <a:close/>
                </a:path>
                <a:path w="10726420" h="5496560">
                  <a:moveTo>
                    <a:pt x="10725988" y="3411867"/>
                  </a:moveTo>
                  <a:lnTo>
                    <a:pt x="5362994" y="2748165"/>
                  </a:lnTo>
                  <a:lnTo>
                    <a:pt x="10725467" y="2084590"/>
                  </a:lnTo>
                  <a:lnTo>
                    <a:pt x="10725988" y="3411867"/>
                  </a:lnTo>
                  <a:close/>
                </a:path>
                <a:path w="10726420" h="5496560">
                  <a:moveTo>
                    <a:pt x="203" y="5496128"/>
                  </a:moveTo>
                  <a:lnTo>
                    <a:pt x="139" y="4559465"/>
                  </a:lnTo>
                  <a:lnTo>
                    <a:pt x="5362994" y="2748165"/>
                  </a:lnTo>
                  <a:lnTo>
                    <a:pt x="1093647" y="5495899"/>
                  </a:lnTo>
                  <a:lnTo>
                    <a:pt x="203" y="5496128"/>
                  </a:lnTo>
                  <a:close/>
                </a:path>
                <a:path w="10726420" h="5496560">
                  <a:moveTo>
                    <a:pt x="3677907" y="5496217"/>
                  </a:moveTo>
                  <a:lnTo>
                    <a:pt x="2554668" y="5496102"/>
                  </a:lnTo>
                  <a:lnTo>
                    <a:pt x="5362994" y="2748165"/>
                  </a:lnTo>
                  <a:lnTo>
                    <a:pt x="3677907" y="5496217"/>
                  </a:lnTo>
                  <a:close/>
                </a:path>
                <a:path w="10726420" h="5496560">
                  <a:moveTo>
                    <a:pt x="5083911" y="5496115"/>
                  </a:moveTo>
                  <a:lnTo>
                    <a:pt x="4367720" y="5496052"/>
                  </a:lnTo>
                  <a:lnTo>
                    <a:pt x="5362994" y="2748165"/>
                  </a:lnTo>
                  <a:lnTo>
                    <a:pt x="5083911" y="5496115"/>
                  </a:lnTo>
                  <a:close/>
                </a:path>
                <a:path w="10726420" h="5496560">
                  <a:moveTo>
                    <a:pt x="6358166" y="5496331"/>
                  </a:moveTo>
                  <a:lnTo>
                    <a:pt x="5642279" y="5495861"/>
                  </a:lnTo>
                  <a:lnTo>
                    <a:pt x="5362994" y="2748165"/>
                  </a:lnTo>
                  <a:lnTo>
                    <a:pt x="6358166" y="5496331"/>
                  </a:lnTo>
                  <a:close/>
                </a:path>
                <a:path w="10726420" h="5496560">
                  <a:moveTo>
                    <a:pt x="7047966" y="5496166"/>
                  </a:moveTo>
                  <a:lnTo>
                    <a:pt x="5362994" y="2748165"/>
                  </a:lnTo>
                  <a:lnTo>
                    <a:pt x="8171522" y="5495886"/>
                  </a:lnTo>
                  <a:lnTo>
                    <a:pt x="7047966" y="5496166"/>
                  </a:lnTo>
                  <a:close/>
                </a:path>
                <a:path w="10726420" h="5496560">
                  <a:moveTo>
                    <a:pt x="10725670" y="5496242"/>
                  </a:moveTo>
                  <a:lnTo>
                    <a:pt x="9632543" y="5496077"/>
                  </a:lnTo>
                  <a:lnTo>
                    <a:pt x="5362994" y="2748165"/>
                  </a:lnTo>
                  <a:lnTo>
                    <a:pt x="10725924" y="4559185"/>
                  </a:lnTo>
                  <a:lnTo>
                    <a:pt x="10725670" y="5496242"/>
                  </a:lnTo>
                  <a:close/>
                </a:path>
              </a:pathLst>
            </a:custGeom>
            <a:solidFill>
              <a:srgbClr val="405684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665979" y="246659"/>
              <a:ext cx="2860040" cy="375285"/>
            </a:xfrm>
            <a:custGeom>
              <a:avLst/>
              <a:gdLst/>
              <a:ahLst/>
              <a:cxnLst/>
              <a:rect l="l" t="t" r="r" b="b"/>
              <a:pathLst>
                <a:path w="2860040" h="375284">
                  <a:moveTo>
                    <a:pt x="2747086" y="374891"/>
                  </a:moveTo>
                  <a:lnTo>
                    <a:pt x="0" y="374891"/>
                  </a:lnTo>
                  <a:lnTo>
                    <a:pt x="112953" y="0"/>
                  </a:lnTo>
                  <a:lnTo>
                    <a:pt x="2860040" y="0"/>
                  </a:lnTo>
                  <a:lnTo>
                    <a:pt x="2747086" y="374891"/>
                  </a:lnTo>
                  <a:close/>
                </a:path>
              </a:pathLst>
            </a:custGeom>
            <a:solidFill>
              <a:srgbClr val="EC733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100"/>
              </a:spcBef>
            </a:pPr>
            <a:r>
              <a:rPr dirty="0"/>
              <a:t>初定选</a:t>
            </a:r>
            <a:r>
              <a:rPr spc="-240" dirty="0"/>
              <a:t>手</a:t>
            </a:r>
            <a:endParaRPr spc="-240" dirty="0"/>
          </a:p>
        </p:txBody>
      </p:sp>
      <p:grpSp>
        <p:nvGrpSpPr>
          <p:cNvPr id="9" name="object 9"/>
          <p:cNvGrpSpPr/>
          <p:nvPr/>
        </p:nvGrpSpPr>
        <p:grpSpPr>
          <a:xfrm>
            <a:off x="0" y="0"/>
            <a:ext cx="11435080" cy="5522595"/>
            <a:chOff x="0" y="0"/>
            <a:chExt cx="11435080" cy="552259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5676" y="923518"/>
              <a:ext cx="3048584" cy="35390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38807" y="771143"/>
              <a:ext cx="3195815" cy="413712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4735385" cy="552198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50720" y="4130040"/>
              <a:ext cx="1816608" cy="6507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6860" y="3755135"/>
              <a:ext cx="1531619" cy="51358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762493" y="3561791"/>
            <a:ext cx="1868170" cy="104521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10"/>
              </a:spcBef>
            </a:pP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微博：</a:t>
            </a:r>
            <a:r>
              <a:rPr sz="3000" b="1" spc="-229" dirty="0">
                <a:latin typeface="微软雅黑" panose="020B0503020204020204" charset="-122"/>
                <a:cs typeface="微软雅黑" panose="020B0503020204020204" charset="-122"/>
              </a:rPr>
              <a:t>7</a:t>
            </a:r>
            <a:r>
              <a:rPr sz="1400" b="1" spc="-70" dirty="0">
                <a:latin typeface="微软雅黑" panose="020B0503020204020204" charset="-122"/>
                <a:cs typeface="微软雅黑" panose="020B0503020204020204" charset="-122"/>
              </a:rPr>
              <a:t>w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338455">
              <a:lnSpc>
                <a:spcPct val="100000"/>
              </a:lnSpc>
              <a:spcBef>
                <a:spcPts val="415"/>
              </a:spcBef>
            </a:pP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抖音：</a:t>
            </a:r>
            <a:r>
              <a:rPr sz="3000" b="1" spc="-80" dirty="0">
                <a:latin typeface="微软雅黑" panose="020B0503020204020204" charset="-122"/>
                <a:cs typeface="微软雅黑" panose="020B0503020204020204" charset="-122"/>
              </a:rPr>
              <a:t>6</a:t>
            </a:r>
            <a:r>
              <a:rPr sz="3000" b="1" spc="125" dirty="0">
                <a:latin typeface="微软雅黑" panose="020B0503020204020204" charset="-122"/>
                <a:cs typeface="微软雅黑" panose="020B0503020204020204" charset="-122"/>
              </a:rPr>
              <a:t>0</a:t>
            </a:r>
            <a:r>
              <a:rPr sz="3000" b="1" spc="-195" dirty="0">
                <a:latin typeface="微软雅黑" panose="020B0503020204020204" charset="-122"/>
                <a:cs typeface="微软雅黑" panose="020B0503020204020204" charset="-122"/>
              </a:rPr>
              <a:t>3</a:t>
            </a:r>
            <a:r>
              <a:rPr sz="1400" b="1" spc="-70" dirty="0">
                <a:latin typeface="微软雅黑" panose="020B0503020204020204" charset="-122"/>
                <a:cs typeface="微软雅黑" panose="020B0503020204020204" charset="-122"/>
              </a:rPr>
              <a:t>w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770120" y="3429000"/>
            <a:ext cx="2621280" cy="1134110"/>
            <a:chOff x="4770120" y="3429000"/>
            <a:chExt cx="2621280" cy="1134110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7444" y="3832859"/>
              <a:ext cx="1933955" cy="72999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70120" y="3429000"/>
              <a:ext cx="1815083" cy="57150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932667" y="3397110"/>
            <a:ext cx="2260600" cy="902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450"/>
              </a:lnSpc>
              <a:spcBef>
                <a:spcPts val="100"/>
              </a:spcBef>
            </a:pP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微博：</a:t>
            </a:r>
            <a:r>
              <a:rPr sz="3000" b="1" spc="-495" dirty="0">
                <a:latin typeface="微软雅黑" panose="020B0503020204020204" charset="-122"/>
                <a:cs typeface="微软雅黑" panose="020B0503020204020204" charset="-122"/>
              </a:rPr>
              <a:t>1</a:t>
            </a:r>
            <a:r>
              <a:rPr sz="3000" b="1" spc="125" dirty="0">
                <a:latin typeface="微软雅黑" panose="020B0503020204020204" charset="-122"/>
                <a:cs typeface="微软雅黑" panose="020B0503020204020204" charset="-122"/>
              </a:rPr>
              <a:t>0</a:t>
            </a:r>
            <a:r>
              <a:rPr sz="3000" b="1" spc="-195" dirty="0">
                <a:latin typeface="微软雅黑" panose="020B0503020204020204" charset="-122"/>
                <a:cs typeface="微软雅黑" panose="020B0503020204020204" charset="-122"/>
              </a:rPr>
              <a:t>3</a:t>
            </a:r>
            <a:r>
              <a:rPr sz="1400" b="1" spc="-70" dirty="0">
                <a:latin typeface="微软雅黑" panose="020B0503020204020204" charset="-122"/>
                <a:cs typeface="微软雅黑" panose="020B0503020204020204" charset="-122"/>
              </a:rPr>
              <a:t>w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784225">
              <a:lnSpc>
                <a:spcPts val="3450"/>
              </a:lnSpc>
            </a:pP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抖音：</a:t>
            </a:r>
            <a:r>
              <a:rPr sz="3000" b="1" spc="-229" dirty="0">
                <a:latin typeface="微软雅黑" panose="020B0503020204020204" charset="-122"/>
                <a:cs typeface="微软雅黑" panose="020B0503020204020204" charset="-122"/>
              </a:rPr>
              <a:t>7</a:t>
            </a:r>
            <a:r>
              <a:rPr sz="3000" b="1" spc="-195" dirty="0">
                <a:latin typeface="微软雅黑" panose="020B0503020204020204" charset="-122"/>
                <a:cs typeface="微软雅黑" panose="020B0503020204020204" charset="-122"/>
              </a:rPr>
              <a:t>3</a:t>
            </a:r>
            <a:r>
              <a:rPr sz="3000" b="1" spc="-150" dirty="0">
                <a:latin typeface="微软雅黑" panose="020B0503020204020204" charset="-122"/>
                <a:cs typeface="微软雅黑" panose="020B0503020204020204" charset="-122"/>
              </a:rPr>
              <a:t>5</a:t>
            </a:r>
            <a:r>
              <a:rPr sz="1400" b="1" spc="-70" dirty="0">
                <a:latin typeface="微软雅黑" panose="020B0503020204020204" charset="-122"/>
                <a:cs typeface="微软雅黑" panose="020B0503020204020204" charset="-122"/>
              </a:rPr>
              <a:t>w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027175" y="3774947"/>
            <a:ext cx="9709785" cy="1642745"/>
            <a:chOff x="1027175" y="3774947"/>
            <a:chExt cx="9709785" cy="1642745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02623" y="4178807"/>
              <a:ext cx="1933955" cy="72999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13775" y="3774947"/>
              <a:ext cx="1815083" cy="5715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27175" y="4140720"/>
              <a:ext cx="1984870" cy="1276464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 rot="21420000">
            <a:off x="1567310" y="5052434"/>
            <a:ext cx="1170119" cy="22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5"/>
              </a:lnSpc>
            </a:pPr>
            <a:r>
              <a:rPr sz="1800" spc="-20" dirty="0">
                <a:latin typeface="宋体" panose="02010600030101010101" pitchFamily="2" charset="-122"/>
                <a:cs typeface="宋体" panose="02010600030101010101" pitchFamily="2" charset="-122"/>
              </a:rPr>
              <a:t>要不</a:t>
            </a:r>
            <a:r>
              <a:rPr sz="2700" spc="-30" baseline="2000" dirty="0">
                <a:latin typeface="宋体" panose="02010600030101010101" pitchFamily="2" charset="-122"/>
                <a:cs typeface="宋体" panose="02010600030101010101" pitchFamily="2" charset="-122"/>
              </a:rPr>
              <a:t>要买</a:t>
            </a:r>
            <a:r>
              <a:rPr sz="2700" baseline="2000" dirty="0">
                <a:latin typeface="宋体" panose="02010600030101010101" pitchFamily="2" charset="-122"/>
                <a:cs typeface="宋体" panose="02010600030101010101" pitchFamily="2" charset="-122"/>
              </a:rPr>
              <a:t>菜</a:t>
            </a:r>
            <a:endParaRPr sz="2700" baseline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605477" y="4387596"/>
            <a:ext cx="2154326" cy="1536420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 rot="21420000">
            <a:off x="5454816" y="4615021"/>
            <a:ext cx="726712" cy="22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5"/>
              </a:lnSpc>
            </a:pPr>
            <a:r>
              <a:rPr sz="1800" spc="-20" dirty="0">
                <a:latin typeface="宋体" panose="02010600030101010101" pitchFamily="2" charset="-122"/>
                <a:cs typeface="宋体" panose="02010600030101010101" pitchFamily="2" charset="-122"/>
              </a:rPr>
              <a:t>陈雪</a:t>
            </a:r>
            <a:r>
              <a:rPr sz="2700" baseline="2000" dirty="0">
                <a:latin typeface="宋体" panose="02010600030101010101" pitchFamily="2" charset="-122"/>
                <a:cs typeface="宋体" panose="02010600030101010101" pitchFamily="2" charset="-122"/>
              </a:rPr>
              <a:t>凝</a:t>
            </a:r>
            <a:endParaRPr sz="2700" baseline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549640" y="4047756"/>
            <a:ext cx="1929282" cy="117919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4157522" y="4920487"/>
            <a:ext cx="3577590" cy="1132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53695">
              <a:lnSpc>
                <a:spcPct val="130000"/>
              </a:lnSpc>
              <a:spcBef>
                <a:spcPts val="95"/>
              </a:spcBef>
            </a:pPr>
            <a:r>
              <a:rPr sz="14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全球华人歌曲排行榜最佳创作新人</a:t>
            </a:r>
            <a:r>
              <a:rPr sz="1400" b="1" spc="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奖 </a:t>
            </a:r>
            <a:r>
              <a:rPr sz="1400" b="1" spc="-9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TMEA</a:t>
            </a:r>
            <a:r>
              <a:rPr sz="14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腾讯音乐娱乐盛</a:t>
            </a:r>
            <a:r>
              <a:rPr sz="1400" b="1" spc="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典</a:t>
            </a:r>
            <a:r>
              <a:rPr sz="1400" b="1" spc="-150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年度最佳新人女歌</a:t>
            </a:r>
            <a:r>
              <a:rPr sz="1400" b="1" spc="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手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R="170180" algn="ctr">
              <a:lnSpc>
                <a:spcPct val="100000"/>
              </a:lnSpc>
              <a:spcBef>
                <a:spcPts val="500"/>
              </a:spcBef>
            </a:pPr>
            <a:r>
              <a:rPr sz="14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《绿色》</a:t>
            </a:r>
            <a:r>
              <a:rPr sz="1400" b="1" spc="-23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—</a:t>
            </a:r>
            <a:r>
              <a:rPr sz="14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获得年度十大金</a:t>
            </a:r>
            <a:r>
              <a:rPr sz="1400" b="1" spc="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曲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R="170180" algn="ctr">
              <a:lnSpc>
                <a:spcPct val="100000"/>
              </a:lnSpc>
              <a:spcBef>
                <a:spcPts val="500"/>
              </a:spcBef>
            </a:pPr>
            <a:r>
              <a:rPr sz="14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《你的酒馆对我打了烊》</a:t>
            </a:r>
            <a:r>
              <a:rPr sz="1400" b="1" spc="-23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—</a:t>
            </a:r>
            <a:r>
              <a:rPr sz="14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获得年度金曲</a:t>
            </a:r>
            <a:r>
              <a:rPr sz="1400" b="1" spc="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奖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94319" y="5428754"/>
            <a:ext cx="915035" cy="57912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呆萌打工</a:t>
            </a:r>
            <a:r>
              <a:rPr sz="1400" b="1" spc="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人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01600">
              <a:lnSpc>
                <a:spcPct val="100000"/>
              </a:lnSpc>
              <a:spcBef>
                <a:spcPts val="500"/>
              </a:spcBef>
            </a:pPr>
            <a:r>
              <a:rPr sz="14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《下山</a:t>
            </a:r>
            <a:r>
              <a:rPr sz="1400" b="1" spc="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》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117344" y="3743362"/>
            <a:ext cx="3332479" cy="2358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>
              <a:lnSpc>
                <a:spcPts val="3450"/>
              </a:lnSpc>
              <a:spcBef>
                <a:spcPts val="100"/>
              </a:spcBef>
            </a:pP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微博：</a:t>
            </a:r>
            <a:r>
              <a:rPr sz="3000" b="1" spc="-70" dirty="0">
                <a:latin typeface="微软雅黑" panose="020B0503020204020204" charset="-122"/>
                <a:cs typeface="微软雅黑" panose="020B0503020204020204" charset="-122"/>
              </a:rPr>
              <a:t>22</a:t>
            </a:r>
            <a:r>
              <a:rPr sz="3000" b="1" spc="30" dirty="0">
                <a:latin typeface="微软雅黑" panose="020B0503020204020204" charset="-122"/>
                <a:cs typeface="微软雅黑" panose="020B0503020204020204" charset="-122"/>
              </a:rPr>
              <a:t>8</a:t>
            </a:r>
            <a:r>
              <a:rPr sz="1400" b="1" spc="-70" dirty="0">
                <a:latin typeface="微软雅黑" panose="020B0503020204020204" charset="-122"/>
                <a:cs typeface="微软雅黑" panose="020B0503020204020204" charset="-122"/>
              </a:rPr>
              <a:t>w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9050" algn="ctr">
              <a:lnSpc>
                <a:spcPts val="3450"/>
              </a:lnSpc>
            </a:pP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抖音：</a:t>
            </a:r>
            <a:r>
              <a:rPr sz="3000" b="1" spc="-229" dirty="0">
                <a:latin typeface="微软雅黑" panose="020B0503020204020204" charset="-122"/>
                <a:cs typeface="微软雅黑" panose="020B0503020204020204" charset="-122"/>
              </a:rPr>
              <a:t>7</a:t>
            </a:r>
            <a:r>
              <a:rPr sz="3000" b="1" spc="-150" dirty="0">
                <a:latin typeface="微软雅黑" panose="020B0503020204020204" charset="-122"/>
                <a:cs typeface="微软雅黑" panose="020B0503020204020204" charset="-122"/>
              </a:rPr>
              <a:t>5</a:t>
            </a:r>
            <a:r>
              <a:rPr sz="3000" b="1" spc="85" dirty="0">
                <a:latin typeface="微软雅黑" panose="020B0503020204020204" charset="-122"/>
                <a:cs typeface="微软雅黑" panose="020B0503020204020204" charset="-122"/>
              </a:rPr>
              <a:t>4</a:t>
            </a:r>
            <a:r>
              <a:rPr sz="1400" b="1" spc="-70" dirty="0">
                <a:latin typeface="微软雅黑" panose="020B0503020204020204" charset="-122"/>
                <a:cs typeface="微软雅黑" panose="020B0503020204020204" charset="-122"/>
              </a:rPr>
              <a:t>w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R="307975" algn="ctr">
              <a:lnSpc>
                <a:spcPct val="100000"/>
              </a:lnSpc>
              <a:spcBef>
                <a:spcPts val="1990"/>
              </a:spcBef>
            </a:pPr>
            <a:r>
              <a:rPr sz="1800" dirty="0">
                <a:latin typeface="宋体" panose="02010600030101010101" pitchFamily="2" charset="-122"/>
                <a:cs typeface="宋体" panose="02010600030101010101" pitchFamily="2" charset="-122"/>
              </a:rPr>
              <a:t>王北车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00000"/>
              </a:lnSpc>
              <a:spcBef>
                <a:spcPts val="1270"/>
              </a:spcBef>
            </a:pPr>
            <a:r>
              <a:rPr sz="14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第</a:t>
            </a:r>
            <a:r>
              <a:rPr sz="1400" b="1" spc="-3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4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届亚洲红人盛典年度最佳流行音乐人</a:t>
            </a:r>
            <a:r>
              <a:rPr sz="1400" b="1" spc="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奖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R="171450" algn="ctr">
              <a:lnSpc>
                <a:spcPct val="100000"/>
              </a:lnSpc>
              <a:spcBef>
                <a:spcPts val="500"/>
              </a:spcBef>
            </a:pPr>
            <a:r>
              <a:rPr sz="14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实力唱</a:t>
            </a:r>
            <a:r>
              <a:rPr sz="1400" b="1" spc="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将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R="170180" algn="ctr">
              <a:lnSpc>
                <a:spcPct val="100000"/>
              </a:lnSpc>
              <a:spcBef>
                <a:spcPts val="500"/>
              </a:spcBef>
            </a:pPr>
            <a:r>
              <a:rPr sz="14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《陷</a:t>
            </a:r>
            <a:r>
              <a:rPr sz="1400" b="1" spc="-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阱</a:t>
            </a:r>
            <a:r>
              <a:rPr sz="14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》《姑娘</a:t>
            </a:r>
            <a:r>
              <a:rPr sz="1400" b="1" spc="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》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3916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457188"/>
              <a:ext cx="12192000" cy="4008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3005" y="680834"/>
              <a:ext cx="10726420" cy="5496560"/>
            </a:xfrm>
            <a:custGeom>
              <a:avLst/>
              <a:gdLst/>
              <a:ahLst/>
              <a:cxnLst/>
              <a:rect l="l" t="t" r="r" b="b"/>
              <a:pathLst>
                <a:path w="10726420" h="5496560">
                  <a:moveTo>
                    <a:pt x="5362994" y="2748165"/>
                  </a:moveTo>
                  <a:lnTo>
                    <a:pt x="4367822" y="0"/>
                  </a:lnTo>
                  <a:lnTo>
                    <a:pt x="5083708" y="469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362994" y="2748165"/>
                  </a:moveTo>
                  <a:lnTo>
                    <a:pt x="63" y="937145"/>
                  </a:lnTo>
                  <a:lnTo>
                    <a:pt x="317" y="88"/>
                  </a:lnTo>
                  <a:lnTo>
                    <a:pt x="1093444" y="253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362994" y="2748165"/>
                  </a:moveTo>
                  <a:lnTo>
                    <a:pt x="7048080" y="114"/>
                  </a:lnTo>
                  <a:lnTo>
                    <a:pt x="8171319" y="241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362994" y="2748165"/>
                  </a:moveTo>
                  <a:lnTo>
                    <a:pt x="2554465" y="457"/>
                  </a:lnTo>
                  <a:lnTo>
                    <a:pt x="3678021" y="165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362994" y="2748165"/>
                  </a:moveTo>
                  <a:lnTo>
                    <a:pt x="9632340" y="444"/>
                  </a:lnTo>
                  <a:lnTo>
                    <a:pt x="10725785" y="203"/>
                  </a:lnTo>
                  <a:lnTo>
                    <a:pt x="10725848" y="936866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362994" y="2748165"/>
                  </a:moveTo>
                  <a:lnTo>
                    <a:pt x="5642076" y="215"/>
                  </a:lnTo>
                  <a:lnTo>
                    <a:pt x="6358280" y="279"/>
                  </a:lnTo>
                  <a:lnTo>
                    <a:pt x="5362994" y="2748165"/>
                  </a:lnTo>
                  <a:close/>
                </a:path>
                <a:path w="10726420" h="5496560">
                  <a:moveTo>
                    <a:pt x="520" y="3411753"/>
                  </a:moveTo>
                  <a:lnTo>
                    <a:pt x="0" y="2084463"/>
                  </a:lnTo>
                  <a:lnTo>
                    <a:pt x="5362994" y="2748165"/>
                  </a:lnTo>
                  <a:lnTo>
                    <a:pt x="520" y="3411753"/>
                  </a:lnTo>
                  <a:close/>
                </a:path>
                <a:path w="10726420" h="5496560">
                  <a:moveTo>
                    <a:pt x="10725988" y="3411867"/>
                  </a:moveTo>
                  <a:lnTo>
                    <a:pt x="5362994" y="2748165"/>
                  </a:lnTo>
                  <a:lnTo>
                    <a:pt x="10725467" y="2084590"/>
                  </a:lnTo>
                  <a:lnTo>
                    <a:pt x="10725988" y="3411867"/>
                  </a:lnTo>
                  <a:close/>
                </a:path>
                <a:path w="10726420" h="5496560">
                  <a:moveTo>
                    <a:pt x="203" y="5496128"/>
                  </a:moveTo>
                  <a:lnTo>
                    <a:pt x="139" y="4559465"/>
                  </a:lnTo>
                  <a:lnTo>
                    <a:pt x="5362994" y="2748165"/>
                  </a:lnTo>
                  <a:lnTo>
                    <a:pt x="1093647" y="5495899"/>
                  </a:lnTo>
                  <a:lnTo>
                    <a:pt x="203" y="5496128"/>
                  </a:lnTo>
                  <a:close/>
                </a:path>
                <a:path w="10726420" h="5496560">
                  <a:moveTo>
                    <a:pt x="3677907" y="5496217"/>
                  </a:moveTo>
                  <a:lnTo>
                    <a:pt x="2554668" y="5496102"/>
                  </a:lnTo>
                  <a:lnTo>
                    <a:pt x="5362994" y="2748165"/>
                  </a:lnTo>
                  <a:lnTo>
                    <a:pt x="3677907" y="5496217"/>
                  </a:lnTo>
                  <a:close/>
                </a:path>
                <a:path w="10726420" h="5496560">
                  <a:moveTo>
                    <a:pt x="5083911" y="5496115"/>
                  </a:moveTo>
                  <a:lnTo>
                    <a:pt x="4367720" y="5496052"/>
                  </a:lnTo>
                  <a:lnTo>
                    <a:pt x="5362994" y="2748165"/>
                  </a:lnTo>
                  <a:lnTo>
                    <a:pt x="5083911" y="5496115"/>
                  </a:lnTo>
                  <a:close/>
                </a:path>
                <a:path w="10726420" h="5496560">
                  <a:moveTo>
                    <a:pt x="6358166" y="5496331"/>
                  </a:moveTo>
                  <a:lnTo>
                    <a:pt x="5642279" y="5495861"/>
                  </a:lnTo>
                  <a:lnTo>
                    <a:pt x="5362994" y="2748165"/>
                  </a:lnTo>
                  <a:lnTo>
                    <a:pt x="6358166" y="5496331"/>
                  </a:lnTo>
                  <a:close/>
                </a:path>
                <a:path w="10726420" h="5496560">
                  <a:moveTo>
                    <a:pt x="7047966" y="5496166"/>
                  </a:moveTo>
                  <a:lnTo>
                    <a:pt x="5362994" y="2748165"/>
                  </a:lnTo>
                  <a:lnTo>
                    <a:pt x="8171522" y="5495886"/>
                  </a:lnTo>
                  <a:lnTo>
                    <a:pt x="7047966" y="5496166"/>
                  </a:lnTo>
                  <a:close/>
                </a:path>
                <a:path w="10726420" h="5496560">
                  <a:moveTo>
                    <a:pt x="10725670" y="5496242"/>
                  </a:moveTo>
                  <a:lnTo>
                    <a:pt x="9632543" y="5496077"/>
                  </a:lnTo>
                  <a:lnTo>
                    <a:pt x="5362994" y="2748165"/>
                  </a:lnTo>
                  <a:lnTo>
                    <a:pt x="10725924" y="4559185"/>
                  </a:lnTo>
                  <a:lnTo>
                    <a:pt x="10725670" y="5496242"/>
                  </a:lnTo>
                  <a:close/>
                </a:path>
              </a:pathLst>
            </a:custGeom>
            <a:solidFill>
              <a:srgbClr val="405684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665979" y="246659"/>
              <a:ext cx="2860040" cy="375285"/>
            </a:xfrm>
            <a:custGeom>
              <a:avLst/>
              <a:gdLst/>
              <a:ahLst/>
              <a:cxnLst/>
              <a:rect l="l" t="t" r="r" b="b"/>
              <a:pathLst>
                <a:path w="2860040" h="375284">
                  <a:moveTo>
                    <a:pt x="2747086" y="374891"/>
                  </a:moveTo>
                  <a:lnTo>
                    <a:pt x="0" y="374891"/>
                  </a:lnTo>
                  <a:lnTo>
                    <a:pt x="112953" y="0"/>
                  </a:lnTo>
                  <a:lnTo>
                    <a:pt x="2860040" y="0"/>
                  </a:lnTo>
                  <a:lnTo>
                    <a:pt x="2747086" y="374891"/>
                  </a:lnTo>
                  <a:close/>
                </a:path>
              </a:pathLst>
            </a:custGeom>
            <a:solidFill>
              <a:srgbClr val="EC733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100"/>
              </a:spcBef>
            </a:pPr>
            <a:r>
              <a:rPr dirty="0"/>
              <a:t>初定选</a:t>
            </a:r>
            <a:r>
              <a:rPr spc="-240" dirty="0"/>
              <a:t>手</a:t>
            </a:r>
            <a:endParaRPr spc="-240" dirty="0"/>
          </a:p>
        </p:txBody>
      </p:sp>
      <p:grpSp>
        <p:nvGrpSpPr>
          <p:cNvPr id="9" name="object 9"/>
          <p:cNvGrpSpPr/>
          <p:nvPr/>
        </p:nvGrpSpPr>
        <p:grpSpPr>
          <a:xfrm>
            <a:off x="618744" y="0"/>
            <a:ext cx="11573510" cy="6009640"/>
            <a:chOff x="618744" y="0"/>
            <a:chExt cx="11573510" cy="600964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8744" y="826008"/>
              <a:ext cx="2991611" cy="388467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73808" y="0"/>
              <a:ext cx="5117592" cy="46863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82667" y="1313688"/>
              <a:ext cx="5213603" cy="32506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65998" y="605027"/>
              <a:ext cx="4226001" cy="540423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42076" y="3970045"/>
              <a:ext cx="2106117" cy="151803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 rot="20940000">
            <a:off x="6817582" y="4982652"/>
            <a:ext cx="726109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20" dirty="0">
                <a:latin typeface="宋体" panose="02010600030101010101" pitchFamily="2" charset="-122"/>
                <a:cs typeface="宋体" panose="02010600030101010101" pitchFamily="2" charset="-122"/>
              </a:rPr>
              <a:t>李浩</a:t>
            </a:r>
            <a:r>
              <a:rPr sz="2700" baseline="2000" dirty="0">
                <a:latin typeface="宋体" panose="02010600030101010101" pitchFamily="2" charset="-122"/>
                <a:cs typeface="宋体" panose="02010600030101010101" pitchFamily="2" charset="-122"/>
              </a:rPr>
              <a:t>宇</a:t>
            </a:r>
            <a:endParaRPr sz="2700" baseline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4900" y="4020337"/>
            <a:ext cx="2106117" cy="151803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 rot="20940000">
            <a:off x="1979302" y="5033452"/>
            <a:ext cx="726109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20" dirty="0">
                <a:latin typeface="宋体" panose="02010600030101010101" pitchFamily="2" charset="-122"/>
                <a:cs typeface="宋体" panose="02010600030101010101" pitchFamily="2" charset="-122"/>
              </a:rPr>
              <a:t>姜铭</a:t>
            </a:r>
            <a:r>
              <a:rPr sz="2700" baseline="2000" dirty="0">
                <a:latin typeface="宋体" panose="02010600030101010101" pitchFamily="2" charset="-122"/>
                <a:cs typeface="宋体" panose="02010600030101010101" pitchFamily="2" charset="-122"/>
              </a:rPr>
              <a:t>杨</a:t>
            </a:r>
            <a:endParaRPr sz="2700" baseline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04488" y="4899659"/>
            <a:ext cx="2061972" cy="13959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 rot="21180000">
            <a:off x="4675268" y="5044286"/>
            <a:ext cx="734544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20"/>
              </a:lnSpc>
            </a:pPr>
            <a:r>
              <a:rPr sz="1800" spc="-25" dirty="0">
                <a:latin typeface="宋体" panose="02010600030101010101" pitchFamily="2" charset="-122"/>
                <a:cs typeface="宋体" panose="02010600030101010101" pitchFamily="2" charset="-122"/>
              </a:rPr>
              <a:t>曾</a:t>
            </a:r>
            <a:r>
              <a:rPr sz="2700" spc="-37" baseline="2000" dirty="0">
                <a:latin typeface="宋体" panose="02010600030101010101" pitchFamily="2" charset="-122"/>
                <a:cs typeface="宋体" panose="02010600030101010101" pitchFamily="2" charset="-122"/>
              </a:rPr>
              <a:t>雪</a:t>
            </a:r>
            <a:r>
              <a:rPr sz="2700" spc="22" baseline="2000" dirty="0">
                <a:latin typeface="宋体" panose="02010600030101010101" pitchFamily="2" charset="-122"/>
                <a:cs typeface="宋体" panose="02010600030101010101" pitchFamily="2" charset="-122"/>
              </a:rPr>
              <a:t>雅</a:t>
            </a:r>
            <a:endParaRPr sz="2700" baseline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947404" y="4892040"/>
            <a:ext cx="2061972" cy="139598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 rot="21180000">
            <a:off x="9718730" y="5036221"/>
            <a:ext cx="734544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20"/>
              </a:lnSpc>
            </a:pPr>
            <a:r>
              <a:rPr sz="1800" spc="-25" dirty="0">
                <a:latin typeface="宋体" panose="02010600030101010101" pitchFamily="2" charset="-122"/>
                <a:cs typeface="宋体" panose="02010600030101010101" pitchFamily="2" charset="-122"/>
              </a:rPr>
              <a:t>柘</a:t>
            </a:r>
            <a:r>
              <a:rPr sz="2700" spc="-37" baseline="2000" dirty="0">
                <a:latin typeface="宋体" panose="02010600030101010101" pitchFamily="2" charset="-122"/>
                <a:cs typeface="宋体" panose="02010600030101010101" pitchFamily="2" charset="-122"/>
              </a:rPr>
              <a:t>小</a:t>
            </a:r>
            <a:r>
              <a:rPr sz="2700" spc="22" baseline="2000" dirty="0">
                <a:latin typeface="宋体" panose="02010600030101010101" pitchFamily="2" charset="-122"/>
                <a:cs typeface="宋体" panose="02010600030101010101" pitchFamily="2" charset="-122"/>
              </a:rPr>
              <a:t>天</a:t>
            </a:r>
            <a:endParaRPr sz="2700" baseline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67728" y="5541251"/>
            <a:ext cx="1042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哲学少</a:t>
            </a:r>
            <a:r>
              <a:rPr sz="2000" b="1" spc="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女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03323" y="5541251"/>
            <a:ext cx="1296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民谣新声</a:t>
            </a:r>
            <a:r>
              <a:rPr sz="2000" b="1" spc="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代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18279" y="5541251"/>
            <a:ext cx="1296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原创喜剧</a:t>
            </a:r>
            <a:r>
              <a:rPr sz="2000" b="1" spc="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人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56941" y="5541251"/>
            <a:ext cx="184785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洛丽塔女</a:t>
            </a:r>
            <a:r>
              <a:rPr sz="2000" b="1" spc="-20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r</a:t>
            </a:r>
            <a:r>
              <a:rPr sz="2000" b="1" spc="2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a</a:t>
            </a:r>
            <a:r>
              <a:rPr sz="2000" b="1" spc="-140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pp</a:t>
            </a:r>
            <a:r>
              <a:rPr sz="2000" b="1" spc="-60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e</a:t>
            </a:r>
            <a:r>
              <a:rPr sz="2000" b="1" spc="-15" dirty="0">
                <a:solidFill>
                  <a:srgbClr val="5E5E5E"/>
                </a:solidFill>
                <a:latin typeface="微软雅黑" panose="020B0503020204020204" charset="-122"/>
                <a:cs typeface="微软雅黑" panose="020B0503020204020204" charset="-122"/>
              </a:rPr>
              <a:t>r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6" name="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014459" y="3435096"/>
            <a:ext cx="1653540" cy="728472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9290278" y="3430765"/>
            <a:ext cx="10814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微博：</a:t>
            </a:r>
            <a:r>
              <a:rPr sz="3000" b="1" spc="-7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400" b="1" spc="-70" dirty="0">
                <a:latin typeface="微软雅黑" panose="020B0503020204020204" charset="-122"/>
                <a:cs typeface="微软雅黑" panose="020B0503020204020204" charset="-122"/>
              </a:rPr>
              <a:t>w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78863" y="3695700"/>
            <a:ext cx="1839467" cy="716280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763014" y="3696855"/>
            <a:ext cx="14706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抖音：</a:t>
            </a:r>
            <a:r>
              <a:rPr sz="3000" b="1" spc="-495" dirty="0">
                <a:latin typeface="微软雅黑" panose="020B0503020204020204" charset="-122"/>
                <a:cs typeface="微软雅黑" panose="020B0503020204020204" charset="-122"/>
              </a:rPr>
              <a:t>1</a:t>
            </a:r>
            <a:r>
              <a:rPr sz="3000" b="1" spc="-150" dirty="0">
                <a:latin typeface="微软雅黑" panose="020B0503020204020204" charset="-122"/>
                <a:cs typeface="微软雅黑" panose="020B0503020204020204" charset="-122"/>
              </a:rPr>
              <a:t>5</a:t>
            </a:r>
            <a:r>
              <a:rPr sz="3000" b="1" spc="-7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400" b="1" spc="-70" dirty="0">
                <a:latin typeface="微软雅黑" panose="020B0503020204020204" charset="-122"/>
                <a:cs typeface="微软雅黑" panose="020B0503020204020204" charset="-122"/>
              </a:rPr>
              <a:t>w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791711" y="3331464"/>
            <a:ext cx="1967864" cy="1156970"/>
            <a:chOff x="3791711" y="3331464"/>
            <a:chExt cx="1967864" cy="1156970"/>
          </a:xfrm>
        </p:grpSpPr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20539" y="3829812"/>
              <a:ext cx="1438656" cy="65836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91711" y="3331464"/>
              <a:ext cx="1658112" cy="664463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4065879" y="3228784"/>
            <a:ext cx="1490980" cy="107188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微博：</a:t>
            </a:r>
            <a:r>
              <a:rPr sz="3000" b="1" spc="-80" dirty="0">
                <a:latin typeface="微软雅黑" panose="020B0503020204020204" charset="-122"/>
                <a:cs typeface="微软雅黑" panose="020B0503020204020204" charset="-122"/>
              </a:rPr>
              <a:t>6</a:t>
            </a:r>
            <a:r>
              <a:rPr sz="1400" b="1" spc="-70" dirty="0">
                <a:latin typeface="微软雅黑" panose="020B0503020204020204" charset="-122"/>
                <a:cs typeface="微软雅黑" panose="020B0503020204020204" charset="-122"/>
              </a:rPr>
              <a:t>w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438150">
              <a:lnSpc>
                <a:spcPct val="100000"/>
              </a:lnSpc>
              <a:spcBef>
                <a:spcPts val="520"/>
              </a:spcBef>
            </a:pP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抖音：</a:t>
            </a:r>
            <a:r>
              <a:rPr sz="3000" b="1" spc="-195" dirty="0">
                <a:latin typeface="微软雅黑" panose="020B0503020204020204" charset="-122"/>
                <a:cs typeface="微软雅黑" panose="020B0503020204020204" charset="-122"/>
              </a:rPr>
              <a:t>3</a:t>
            </a:r>
            <a:r>
              <a:rPr sz="1400" b="1" spc="-70" dirty="0">
                <a:latin typeface="微软雅黑" panose="020B0503020204020204" charset="-122"/>
                <a:cs typeface="微软雅黑" panose="020B0503020204020204" charset="-122"/>
              </a:rPr>
              <a:t>w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208776" y="3331464"/>
            <a:ext cx="1967864" cy="1156970"/>
            <a:chOff x="6208776" y="3331464"/>
            <a:chExt cx="1967864" cy="1156970"/>
          </a:xfrm>
        </p:grpSpPr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37604" y="3829812"/>
              <a:ext cx="1438655" cy="65836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08776" y="3331464"/>
              <a:ext cx="1658112" cy="664463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6509537" y="3228784"/>
            <a:ext cx="1451610" cy="107188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微博：</a:t>
            </a:r>
            <a:r>
              <a:rPr sz="3000" b="1" spc="-150" dirty="0">
                <a:latin typeface="微软雅黑" panose="020B0503020204020204" charset="-122"/>
                <a:cs typeface="微软雅黑" panose="020B0503020204020204" charset="-122"/>
              </a:rPr>
              <a:t>5</a:t>
            </a:r>
            <a:r>
              <a:rPr sz="1400" b="1" spc="-45" dirty="0">
                <a:latin typeface="微软雅黑" panose="020B0503020204020204" charset="-122"/>
                <a:cs typeface="微软雅黑" panose="020B0503020204020204" charset="-122"/>
              </a:rPr>
              <a:t>k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425450">
              <a:lnSpc>
                <a:spcPct val="100000"/>
              </a:lnSpc>
              <a:spcBef>
                <a:spcPts val="520"/>
              </a:spcBef>
            </a:pP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抖音：</a:t>
            </a:r>
            <a:r>
              <a:rPr sz="3000" b="1" spc="-7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400" b="1" spc="-45" dirty="0">
                <a:latin typeface="微软雅黑" panose="020B0503020204020204" charset="-122"/>
                <a:cs typeface="微软雅黑" panose="020B0503020204020204" charset="-122"/>
              </a:rPr>
              <a:t>k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0748" y="3188725"/>
            <a:ext cx="1701800" cy="1270635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11125">
              <a:lnSpc>
                <a:spcPct val="100000"/>
              </a:lnSpc>
              <a:spcBef>
                <a:spcPts val="945"/>
              </a:spcBef>
            </a:pPr>
            <a:r>
              <a:rPr sz="3500" spc="409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PART</a:t>
            </a:r>
            <a:r>
              <a:rPr sz="3500" spc="-89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500" spc="33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endParaRPr sz="35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33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节目升级</a:t>
            </a:r>
            <a:endParaRPr sz="33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9073895" y="1202436"/>
            <a:ext cx="2816352" cy="389534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6367" y="1210055"/>
            <a:ext cx="5906135" cy="4060825"/>
            <a:chOff x="46367" y="1210055"/>
            <a:chExt cx="5906135" cy="40608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676" y="1210055"/>
              <a:ext cx="2910840" cy="39852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0567" y="1210055"/>
              <a:ext cx="2910839" cy="39852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20567" y="4548123"/>
              <a:ext cx="2931731" cy="72275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367" y="4548123"/>
              <a:ext cx="2931528" cy="72275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92887" y="4614976"/>
            <a:ext cx="2621915" cy="1167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节目目标明确</a:t>
            </a:r>
            <a:r>
              <a:rPr sz="1800" spc="-13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音乐圈校招 明星目标清晰</a:t>
            </a:r>
            <a:r>
              <a:rPr sz="1800" spc="-13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市场检验官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314960">
              <a:lnSpc>
                <a:spcPct val="100000"/>
              </a:lnSpc>
              <a:spcBef>
                <a:spcPts val="1785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打造</a:t>
            </a:r>
            <a:r>
              <a:rPr sz="1200" b="1" dirty="0">
                <a:latin typeface="微软雅黑" panose="020B0503020204020204" charset="-122"/>
                <a:cs typeface="微软雅黑" panose="020B0503020204020204" charset="-122"/>
              </a:rPr>
              <a:t>中国最优秀的大学生音乐人</a:t>
            </a: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； 明星</a:t>
            </a:r>
            <a:r>
              <a:rPr sz="1200" b="1" dirty="0">
                <a:latin typeface="微软雅黑" panose="020B0503020204020204" charset="-122"/>
                <a:cs typeface="微软雅黑" panose="020B0503020204020204" charset="-122"/>
              </a:rPr>
              <a:t>作为市场检验官全程参与</a:t>
            </a: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；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89008" y="4612258"/>
            <a:ext cx="2768600" cy="1350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5135" marR="231140" indent="-20193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各大高校最优秀音乐人 神仙打架</a:t>
            </a:r>
            <a:r>
              <a:rPr sz="1800" spc="-138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情感出圈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1790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邀请各所大</a:t>
            </a:r>
            <a:r>
              <a:rPr sz="1200" spc="-5" dirty="0">
                <a:latin typeface="宋体" panose="02010600030101010101" pitchFamily="2" charset="-122"/>
                <a:cs typeface="宋体" panose="02010600030101010101" pitchFamily="2" charset="-122"/>
              </a:rPr>
              <a:t>学</a:t>
            </a:r>
            <a:r>
              <a:rPr sz="1200" spc="80" dirty="0">
                <a:latin typeface="宋体" panose="02010600030101010101" pitchFamily="2" charset="-122"/>
                <a:cs typeface="宋体" panose="02010600030101010101" pitchFamily="2" charset="-122"/>
              </a:rPr>
              <a:t>TOP1</a:t>
            </a: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学员争夺实习名额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>
              <a:lnSpc>
                <a:spcPct val="100000"/>
              </a:lnSpc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残酷赛制引</a:t>
            </a:r>
            <a:r>
              <a:rPr sz="1200" spc="-5" dirty="0">
                <a:latin typeface="宋体" panose="02010600030101010101" pitchFamily="2" charset="-122"/>
                <a:cs typeface="宋体" panose="02010600030101010101" pitchFamily="2" charset="-122"/>
              </a:rPr>
              <a:t>导</a:t>
            </a:r>
            <a:r>
              <a:rPr sz="1200" b="1" dirty="0">
                <a:latin typeface="微软雅黑" panose="020B0503020204020204" charset="-122"/>
                <a:cs typeface="微软雅黑" panose="020B0503020204020204" charset="-122"/>
              </a:rPr>
              <a:t>兄弟情、姐妹情、爱情</a:t>
            </a: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等情 感引发共鸣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7796" y="4563389"/>
            <a:ext cx="2931972" cy="72275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042533" y="4630686"/>
            <a:ext cx="2616200" cy="968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marR="53975" indent="4191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团战</a:t>
            </a:r>
            <a:r>
              <a:rPr sz="1800" spc="-137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个人战完美结合 调动学生竞争的内驱力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1665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每个阶段重新洗牌，解锁更优实践资源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16466" y="4544834"/>
            <a:ext cx="2931693" cy="72210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080741" y="4630559"/>
            <a:ext cx="2921000" cy="1334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148590" indent="21971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毒舌音乐评论敲醒幻想 每期飞行嘉宾携</a:t>
            </a:r>
            <a:r>
              <a:rPr sz="1800" spc="37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O</a:t>
            </a:r>
            <a:r>
              <a:rPr sz="1800" spc="1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FF</a:t>
            </a:r>
            <a:r>
              <a:rPr sz="1800" spc="4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E</a:t>
            </a:r>
            <a:r>
              <a:rPr sz="1800" spc="29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R</a:t>
            </a: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捞人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1665"/>
              </a:spcBef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主打人群就业痛点引发讨论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>
              <a:lnSpc>
                <a:spcPct val="100000"/>
              </a:lnSpc>
            </a:pPr>
            <a:r>
              <a:rPr sz="1200" dirty="0">
                <a:latin typeface="宋体" panose="02010600030101010101" pitchFamily="2" charset="-122"/>
                <a:cs typeface="宋体" panose="02010600030101010101" pitchFamily="2" charset="-122"/>
              </a:rPr>
              <a:t>知名唱片公司的飞行嘉宾为推荐班中表现优 异的选手送上公司试唱</a:t>
            </a:r>
            <a:r>
              <a:rPr sz="1200" spc="-60" dirty="0">
                <a:latin typeface="宋体" panose="02010600030101010101" pitchFamily="2" charset="-122"/>
                <a:cs typeface="宋体" panose="02010600030101010101" pitchFamily="2" charset="-122"/>
              </a:rPr>
              <a:t>offer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10655" y="1202436"/>
            <a:ext cx="2887979" cy="335280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7334084" y="1757032"/>
            <a:ext cx="1426845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酷狗</a:t>
            </a:r>
            <a:r>
              <a:rPr sz="1000" b="1" spc="-7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xx</a:t>
            </a:r>
            <a:r>
              <a:rPr sz="10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为您送上一朵小</a:t>
            </a:r>
            <a:r>
              <a:rPr sz="1000" spc="-5" dirty="0">
                <a:solidFill>
                  <a:srgbClr val="FFFFFF"/>
                </a:solidFill>
                <a:latin typeface="MS PMincho" panose="02020600040205080304" charset="-128"/>
                <a:cs typeface="MS PMincho" panose="02020600040205080304" charset="-128"/>
              </a:rPr>
              <a:t>❤</a:t>
            </a:r>
            <a:endParaRPr sz="1000">
              <a:latin typeface="MS PMincho" panose="02020600040205080304" charset="-128"/>
              <a:cs typeface="MS PMincho" panose="02020600040205080304" charset="-128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020908" y="132245"/>
            <a:ext cx="3764915" cy="570865"/>
          </a:xfrm>
          <a:custGeom>
            <a:avLst/>
            <a:gdLst/>
            <a:ahLst/>
            <a:cxnLst/>
            <a:rect l="l" t="t" r="r" b="b"/>
            <a:pathLst>
              <a:path w="3764915" h="570865">
                <a:moveTo>
                  <a:pt x="3615867" y="570712"/>
                </a:moveTo>
                <a:lnTo>
                  <a:pt x="0" y="570712"/>
                </a:lnTo>
                <a:lnTo>
                  <a:pt x="148666" y="0"/>
                </a:lnTo>
                <a:lnTo>
                  <a:pt x="3764534" y="0"/>
                </a:lnTo>
                <a:lnTo>
                  <a:pt x="3615867" y="570712"/>
                </a:lnTo>
                <a:close/>
              </a:path>
            </a:pathLst>
          </a:custGeom>
          <a:solidFill>
            <a:srgbClr val="EC73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4481410" y="75844"/>
            <a:ext cx="303276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模式升级玩</a:t>
            </a:r>
            <a:r>
              <a:rPr sz="4000" spc="-325" dirty="0"/>
              <a:t>法</a:t>
            </a:r>
            <a:endParaRPr sz="4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4286" y="1231735"/>
            <a:ext cx="2947035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EC7C3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校园氧气</a:t>
            </a:r>
            <a:r>
              <a:rPr sz="3500" dirty="0">
                <a:solidFill>
                  <a:srgbClr val="EC7C3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音</a:t>
            </a:r>
            <a:r>
              <a:rPr sz="3500" spc="5" dirty="0">
                <a:solidFill>
                  <a:srgbClr val="EC7C3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乐</a:t>
            </a:r>
            <a:endParaRPr sz="35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328132" y="1031747"/>
            <a:ext cx="5554980" cy="1455420"/>
            <a:chOff x="5328132" y="1031747"/>
            <a:chExt cx="5554980" cy="145542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328132" y="1031747"/>
              <a:ext cx="4865903" cy="93513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43143" y="1456943"/>
              <a:ext cx="5539740" cy="906780"/>
            </a:xfrm>
            <a:custGeom>
              <a:avLst/>
              <a:gdLst/>
              <a:ahLst/>
              <a:cxnLst/>
              <a:rect l="l" t="t" r="r" b="b"/>
              <a:pathLst>
                <a:path w="5539740" h="906780">
                  <a:moveTo>
                    <a:pt x="5539740" y="906779"/>
                  </a:moveTo>
                  <a:lnTo>
                    <a:pt x="0" y="906779"/>
                  </a:lnTo>
                  <a:lnTo>
                    <a:pt x="0" y="0"/>
                  </a:lnTo>
                  <a:lnTo>
                    <a:pt x="5539740" y="0"/>
                  </a:lnTo>
                  <a:lnTo>
                    <a:pt x="5539740" y="906779"/>
                  </a:lnTo>
                  <a:close/>
                </a:path>
              </a:pathLst>
            </a:custGeom>
            <a:solidFill>
              <a:srgbClr val="4055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549897" y="1547139"/>
              <a:ext cx="4090670" cy="725805"/>
            </a:xfrm>
            <a:custGeom>
              <a:avLst/>
              <a:gdLst/>
              <a:ahLst/>
              <a:cxnLst/>
              <a:rect l="l" t="t" r="r" b="b"/>
              <a:pathLst>
                <a:path w="4090670" h="725805">
                  <a:moveTo>
                    <a:pt x="4090111" y="725347"/>
                  </a:moveTo>
                  <a:lnTo>
                    <a:pt x="0" y="725347"/>
                  </a:lnTo>
                  <a:lnTo>
                    <a:pt x="0" y="0"/>
                  </a:lnTo>
                  <a:lnTo>
                    <a:pt x="4090111" y="0"/>
                  </a:lnTo>
                  <a:lnTo>
                    <a:pt x="4090111" y="9232"/>
                  </a:lnTo>
                  <a:lnTo>
                    <a:pt x="18554" y="9232"/>
                  </a:lnTo>
                  <a:lnTo>
                    <a:pt x="9283" y="18503"/>
                  </a:lnTo>
                  <a:lnTo>
                    <a:pt x="18554" y="18503"/>
                  </a:lnTo>
                  <a:lnTo>
                    <a:pt x="18554" y="706843"/>
                  </a:lnTo>
                  <a:lnTo>
                    <a:pt x="9283" y="706843"/>
                  </a:lnTo>
                  <a:lnTo>
                    <a:pt x="18554" y="716114"/>
                  </a:lnTo>
                  <a:lnTo>
                    <a:pt x="4090111" y="716114"/>
                  </a:lnTo>
                  <a:lnTo>
                    <a:pt x="4090111" y="725347"/>
                  </a:lnTo>
                  <a:close/>
                </a:path>
              </a:pathLst>
            </a:custGeom>
            <a:solidFill>
              <a:srgbClr val="E1DFD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94680" y="1379219"/>
              <a:ext cx="1109776" cy="110765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579351" y="1640992"/>
            <a:ext cx="939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 panose="02010600030101010101" pitchFamily="2" charset="-122"/>
                <a:cs typeface="宋体" panose="02010600030101010101" pitchFamily="2" charset="-122"/>
              </a:rPr>
              <a:t>联动平台 推歌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19747" y="1563471"/>
            <a:ext cx="3530600" cy="68262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2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根据大学生听歌偏好，提前预埋音乐；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>
              <a:lnSpc>
                <a:spcPct val="120000"/>
              </a:lnSpc>
            </a:pPr>
            <a:r>
              <a:rPr sz="12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优先选择平台自有版权音乐，助力平台歌曲推广；  翻唱网易云、抖音等平台热歌，为平台增添新歌版权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338571" y="2463342"/>
            <a:ext cx="5524500" cy="1116330"/>
            <a:chOff x="5338571" y="2463342"/>
            <a:chExt cx="5524500" cy="1116330"/>
          </a:xfrm>
        </p:grpSpPr>
        <p:sp>
          <p:nvSpPr>
            <p:cNvPr id="11" name="object 11"/>
            <p:cNvSpPr/>
            <p:nvPr/>
          </p:nvSpPr>
          <p:spPr>
            <a:xfrm>
              <a:off x="5338571" y="2584704"/>
              <a:ext cx="5524500" cy="873760"/>
            </a:xfrm>
            <a:custGeom>
              <a:avLst/>
              <a:gdLst/>
              <a:ahLst/>
              <a:cxnLst/>
              <a:rect l="l" t="t" r="r" b="b"/>
              <a:pathLst>
                <a:path w="5524500" h="873760">
                  <a:moveTo>
                    <a:pt x="5524500" y="873252"/>
                  </a:moveTo>
                  <a:lnTo>
                    <a:pt x="0" y="873252"/>
                  </a:lnTo>
                  <a:lnTo>
                    <a:pt x="0" y="0"/>
                  </a:lnTo>
                  <a:lnTo>
                    <a:pt x="5524500" y="0"/>
                  </a:lnTo>
                  <a:lnTo>
                    <a:pt x="5524500" y="873252"/>
                  </a:lnTo>
                  <a:close/>
                </a:path>
              </a:pathLst>
            </a:custGeom>
            <a:solidFill>
              <a:srgbClr val="4055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544792" y="2634526"/>
              <a:ext cx="4075429" cy="723265"/>
            </a:xfrm>
            <a:custGeom>
              <a:avLst/>
              <a:gdLst/>
              <a:ahLst/>
              <a:cxnLst/>
              <a:rect l="l" t="t" r="r" b="b"/>
              <a:pathLst>
                <a:path w="4075429" h="723264">
                  <a:moveTo>
                    <a:pt x="4074922" y="722655"/>
                  </a:moveTo>
                  <a:lnTo>
                    <a:pt x="0" y="722655"/>
                  </a:lnTo>
                  <a:lnTo>
                    <a:pt x="0" y="0"/>
                  </a:lnTo>
                  <a:lnTo>
                    <a:pt x="4074922" y="0"/>
                  </a:lnTo>
                  <a:lnTo>
                    <a:pt x="4074922" y="9207"/>
                  </a:lnTo>
                  <a:lnTo>
                    <a:pt x="18491" y="9207"/>
                  </a:lnTo>
                  <a:lnTo>
                    <a:pt x="9245" y="18440"/>
                  </a:lnTo>
                  <a:lnTo>
                    <a:pt x="18491" y="18440"/>
                  </a:lnTo>
                  <a:lnTo>
                    <a:pt x="18491" y="704214"/>
                  </a:lnTo>
                  <a:lnTo>
                    <a:pt x="9245" y="704214"/>
                  </a:lnTo>
                  <a:lnTo>
                    <a:pt x="18491" y="713447"/>
                  </a:lnTo>
                  <a:lnTo>
                    <a:pt x="4074922" y="713447"/>
                  </a:lnTo>
                  <a:lnTo>
                    <a:pt x="4074922" y="722655"/>
                  </a:lnTo>
                  <a:close/>
                </a:path>
              </a:pathLst>
            </a:custGeom>
            <a:solidFill>
              <a:srgbClr val="E1DFD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4875" y="2463342"/>
              <a:ext cx="1116787" cy="111582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572721" y="2745663"/>
            <a:ext cx="939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 panose="02010600030101010101" pitchFamily="2" charset="-122"/>
                <a:cs typeface="宋体" panose="02010600030101010101" pitchFamily="2" charset="-122"/>
              </a:rPr>
              <a:t>原创音乐 收割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19747" y="2654249"/>
            <a:ext cx="3530600" cy="68262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2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打造</a:t>
            </a:r>
            <a:r>
              <a:rPr sz="1200" spc="-73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sz="12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新声</a:t>
            </a:r>
            <a:r>
              <a:rPr sz="1200" spc="-72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sz="12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原创大碟；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>
              <a:lnSpc>
                <a:spcPct val="120000"/>
              </a:lnSpc>
            </a:pPr>
            <a:r>
              <a:rPr sz="12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通过酷狗平台发布原创征集令，全网征集原创作品； 联动节目赛制，将原创作品推向市场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201894" y="3425113"/>
            <a:ext cx="5654040" cy="2401570"/>
            <a:chOff x="5201894" y="3425113"/>
            <a:chExt cx="5654040" cy="2401570"/>
          </a:xfrm>
        </p:grpSpPr>
        <p:pic>
          <p:nvPicPr>
            <p:cNvPr id="17" name="object 17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227319" y="3425113"/>
              <a:ext cx="4865712" cy="9350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346191" y="3680460"/>
              <a:ext cx="5509260" cy="913130"/>
            </a:xfrm>
            <a:custGeom>
              <a:avLst/>
              <a:gdLst/>
              <a:ahLst/>
              <a:cxnLst/>
              <a:rect l="l" t="t" r="r" b="b"/>
              <a:pathLst>
                <a:path w="5509259" h="913129">
                  <a:moveTo>
                    <a:pt x="5509260" y="912876"/>
                  </a:moveTo>
                  <a:lnTo>
                    <a:pt x="0" y="912876"/>
                  </a:lnTo>
                  <a:lnTo>
                    <a:pt x="0" y="0"/>
                  </a:lnTo>
                  <a:lnTo>
                    <a:pt x="5509260" y="0"/>
                  </a:lnTo>
                  <a:lnTo>
                    <a:pt x="5509260" y="912876"/>
                  </a:lnTo>
                  <a:close/>
                </a:path>
              </a:pathLst>
            </a:custGeom>
            <a:solidFill>
              <a:srgbClr val="4055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531114" y="3765359"/>
              <a:ext cx="4075429" cy="723265"/>
            </a:xfrm>
            <a:custGeom>
              <a:avLst/>
              <a:gdLst/>
              <a:ahLst/>
              <a:cxnLst/>
              <a:rect l="l" t="t" r="r" b="b"/>
              <a:pathLst>
                <a:path w="4075429" h="723264">
                  <a:moveTo>
                    <a:pt x="4074922" y="722655"/>
                  </a:moveTo>
                  <a:lnTo>
                    <a:pt x="0" y="722655"/>
                  </a:lnTo>
                  <a:lnTo>
                    <a:pt x="0" y="0"/>
                  </a:lnTo>
                  <a:lnTo>
                    <a:pt x="4074922" y="0"/>
                  </a:lnTo>
                  <a:lnTo>
                    <a:pt x="4074922" y="9207"/>
                  </a:lnTo>
                  <a:lnTo>
                    <a:pt x="18478" y="9207"/>
                  </a:lnTo>
                  <a:lnTo>
                    <a:pt x="9245" y="18440"/>
                  </a:lnTo>
                  <a:lnTo>
                    <a:pt x="18478" y="18440"/>
                  </a:lnTo>
                  <a:lnTo>
                    <a:pt x="18478" y="704214"/>
                  </a:lnTo>
                  <a:lnTo>
                    <a:pt x="9245" y="704214"/>
                  </a:lnTo>
                  <a:lnTo>
                    <a:pt x="18478" y="713447"/>
                  </a:lnTo>
                  <a:lnTo>
                    <a:pt x="4074922" y="713447"/>
                  </a:lnTo>
                  <a:lnTo>
                    <a:pt x="4074922" y="722655"/>
                  </a:lnTo>
                  <a:close/>
                </a:path>
              </a:pathLst>
            </a:custGeom>
            <a:solidFill>
              <a:srgbClr val="E1DFD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72836" y="3592525"/>
              <a:ext cx="1112367" cy="111053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201894" y="4888991"/>
              <a:ext cx="4865649" cy="93538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384291" y="4802124"/>
              <a:ext cx="5463540" cy="908685"/>
            </a:xfrm>
            <a:custGeom>
              <a:avLst/>
              <a:gdLst/>
              <a:ahLst/>
              <a:cxnLst/>
              <a:rect l="l" t="t" r="r" b="b"/>
              <a:pathLst>
                <a:path w="5463540" h="908685">
                  <a:moveTo>
                    <a:pt x="5463540" y="908303"/>
                  </a:moveTo>
                  <a:lnTo>
                    <a:pt x="0" y="908303"/>
                  </a:lnTo>
                  <a:lnTo>
                    <a:pt x="0" y="0"/>
                  </a:lnTo>
                  <a:lnTo>
                    <a:pt x="5463540" y="0"/>
                  </a:lnTo>
                  <a:lnTo>
                    <a:pt x="5463540" y="908303"/>
                  </a:lnTo>
                  <a:close/>
                </a:path>
              </a:pathLst>
            </a:custGeom>
            <a:solidFill>
              <a:srgbClr val="4055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506108" y="4884635"/>
              <a:ext cx="4090670" cy="725805"/>
            </a:xfrm>
            <a:custGeom>
              <a:avLst/>
              <a:gdLst/>
              <a:ahLst/>
              <a:cxnLst/>
              <a:rect l="l" t="t" r="r" b="b"/>
              <a:pathLst>
                <a:path w="4090670" h="725804">
                  <a:moveTo>
                    <a:pt x="4090111" y="725347"/>
                  </a:moveTo>
                  <a:lnTo>
                    <a:pt x="0" y="725347"/>
                  </a:lnTo>
                  <a:lnTo>
                    <a:pt x="0" y="0"/>
                  </a:lnTo>
                  <a:lnTo>
                    <a:pt x="4090111" y="0"/>
                  </a:lnTo>
                  <a:lnTo>
                    <a:pt x="4090111" y="9245"/>
                  </a:lnTo>
                  <a:lnTo>
                    <a:pt x="18554" y="9245"/>
                  </a:lnTo>
                  <a:lnTo>
                    <a:pt x="9271" y="18503"/>
                  </a:lnTo>
                  <a:lnTo>
                    <a:pt x="18554" y="18503"/>
                  </a:lnTo>
                  <a:lnTo>
                    <a:pt x="18554" y="706843"/>
                  </a:lnTo>
                  <a:lnTo>
                    <a:pt x="9271" y="706843"/>
                  </a:lnTo>
                  <a:lnTo>
                    <a:pt x="18554" y="716114"/>
                  </a:lnTo>
                  <a:lnTo>
                    <a:pt x="4090111" y="716114"/>
                  </a:lnTo>
                  <a:lnTo>
                    <a:pt x="4090111" y="725347"/>
                  </a:lnTo>
                  <a:close/>
                </a:path>
              </a:pathLst>
            </a:custGeom>
            <a:solidFill>
              <a:srgbClr val="E1DFD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30011" y="4711026"/>
              <a:ext cx="1117015" cy="1115225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5632170" y="4918786"/>
            <a:ext cx="711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43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 panose="02010600030101010101" pitchFamily="2" charset="-122"/>
                <a:cs typeface="宋体" panose="02010600030101010101" pitchFamily="2" charset="-122"/>
              </a:rPr>
              <a:t>音乐 场景化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19747" y="3780231"/>
            <a:ext cx="3530600" cy="68262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2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明星参与选手音乐作品，提升音乐版权价值；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>
              <a:lnSpc>
                <a:spcPct val="120000"/>
              </a:lnSpc>
            </a:pPr>
            <a:r>
              <a:rPr sz="12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选择最具商业价值的音乐曲风，流行、电音、摇滚、 嘻哈和民谣排名靠前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716280" y="5029390"/>
            <a:ext cx="3835400" cy="46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打造最具传播价值的校园场景化音乐，让音乐不止于听； 结合酷狗站内玩法，拍摄竖屏音乐</a:t>
            </a:r>
            <a:r>
              <a:rPr sz="1200" spc="26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mv</a:t>
            </a:r>
            <a:endParaRPr sz="1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95272" y="4347082"/>
            <a:ext cx="1803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宋体" panose="02010600030101010101" pitchFamily="2" charset="-122"/>
                <a:cs typeface="宋体" panose="02010600030101010101" pitchFamily="2" charset="-122"/>
              </a:rPr>
              <a:t>音乐</a:t>
            </a:r>
            <a:r>
              <a:rPr sz="3000" dirty="0">
                <a:latin typeface="宋体" panose="02010600030101010101" pitchFamily="2" charset="-122"/>
                <a:cs typeface="宋体" panose="02010600030101010101" pitchFamily="2" charset="-122"/>
              </a:rPr>
              <a:t>多元化</a:t>
            </a:r>
            <a:endParaRPr sz="3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65911" y="4824857"/>
            <a:ext cx="2184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宋体" panose="02010600030101010101" pitchFamily="2" charset="-122"/>
                <a:cs typeface="宋体" panose="02010600030101010101" pitchFamily="2" charset="-122"/>
              </a:rPr>
              <a:t>涵盖</a:t>
            </a:r>
            <a:r>
              <a:rPr sz="3000" dirty="0">
                <a:latin typeface="宋体" panose="02010600030101010101" pitchFamily="2" charset="-122"/>
                <a:cs typeface="宋体" panose="02010600030101010101" pitchFamily="2" charset="-122"/>
              </a:rPr>
              <a:t>校园元素</a:t>
            </a:r>
            <a:endParaRPr sz="3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50011" y="5347131"/>
            <a:ext cx="2184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宋体" panose="02010600030101010101" pitchFamily="2" charset="-122"/>
                <a:cs typeface="宋体" panose="02010600030101010101" pitchFamily="2" charset="-122"/>
              </a:rPr>
              <a:t>深耕</a:t>
            </a:r>
            <a:r>
              <a:rPr sz="3000" dirty="0">
                <a:latin typeface="宋体" panose="02010600030101010101" pitchFamily="2" charset="-122"/>
                <a:cs typeface="宋体" panose="02010600030101010101" pitchFamily="2" charset="-122"/>
              </a:rPr>
              <a:t>原创音乐</a:t>
            </a:r>
            <a:endParaRPr sz="3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508015" y="3855707"/>
            <a:ext cx="104076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16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音乐版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权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价值最大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化</a:t>
            </a: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020908" y="132245"/>
            <a:ext cx="3764915" cy="570865"/>
          </a:xfrm>
          <a:custGeom>
            <a:avLst/>
            <a:gdLst/>
            <a:ahLst/>
            <a:cxnLst/>
            <a:rect l="l" t="t" r="r" b="b"/>
            <a:pathLst>
              <a:path w="3764915" h="570865">
                <a:moveTo>
                  <a:pt x="3615867" y="570712"/>
                </a:moveTo>
                <a:lnTo>
                  <a:pt x="0" y="570712"/>
                </a:lnTo>
                <a:lnTo>
                  <a:pt x="148666" y="0"/>
                </a:lnTo>
                <a:lnTo>
                  <a:pt x="3764534" y="0"/>
                </a:lnTo>
                <a:lnTo>
                  <a:pt x="3615867" y="570712"/>
                </a:lnTo>
                <a:close/>
              </a:path>
            </a:pathLst>
          </a:custGeom>
          <a:solidFill>
            <a:srgbClr val="EC73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4486592" y="68199"/>
            <a:ext cx="303276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音乐升级办</a:t>
            </a:r>
            <a:r>
              <a:rPr sz="4000" spc="-325" dirty="0"/>
              <a:t>法</a:t>
            </a:r>
            <a:endParaRPr sz="4000"/>
          </a:p>
        </p:txBody>
      </p:sp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2700540"/>
            <a:ext cx="1608607" cy="229288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8509" y="3409708"/>
            <a:ext cx="2955290" cy="1855470"/>
            <a:chOff x="878509" y="3409708"/>
            <a:chExt cx="2955290" cy="1855470"/>
          </a:xfrm>
        </p:grpSpPr>
        <p:sp>
          <p:nvSpPr>
            <p:cNvPr id="3" name="object 3"/>
            <p:cNvSpPr/>
            <p:nvPr/>
          </p:nvSpPr>
          <p:spPr>
            <a:xfrm>
              <a:off x="920496" y="3450335"/>
              <a:ext cx="2872740" cy="1774189"/>
            </a:xfrm>
            <a:custGeom>
              <a:avLst/>
              <a:gdLst/>
              <a:ahLst/>
              <a:cxnLst/>
              <a:rect l="l" t="t" r="r" b="b"/>
              <a:pathLst>
                <a:path w="2872740" h="1774189">
                  <a:moveTo>
                    <a:pt x="2872740" y="1773936"/>
                  </a:moveTo>
                  <a:lnTo>
                    <a:pt x="0" y="1773936"/>
                  </a:lnTo>
                  <a:lnTo>
                    <a:pt x="0" y="0"/>
                  </a:lnTo>
                  <a:lnTo>
                    <a:pt x="2872740" y="0"/>
                  </a:lnTo>
                  <a:lnTo>
                    <a:pt x="2872740" y="1773936"/>
                  </a:lnTo>
                  <a:close/>
                </a:path>
              </a:pathLst>
            </a:custGeom>
            <a:solidFill>
              <a:srgbClr val="E1DF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878509" y="3409708"/>
              <a:ext cx="2955290" cy="1855470"/>
            </a:xfrm>
            <a:custGeom>
              <a:avLst/>
              <a:gdLst/>
              <a:ahLst/>
              <a:cxnLst/>
              <a:rect l="l" t="t" r="r" b="b"/>
              <a:pathLst>
                <a:path w="2955290" h="1855470">
                  <a:moveTo>
                    <a:pt x="2955188" y="1854860"/>
                  </a:moveTo>
                  <a:lnTo>
                    <a:pt x="0" y="1854860"/>
                  </a:lnTo>
                  <a:lnTo>
                    <a:pt x="0" y="0"/>
                  </a:lnTo>
                  <a:lnTo>
                    <a:pt x="2955188" y="0"/>
                  </a:lnTo>
                  <a:lnTo>
                    <a:pt x="2955188" y="40360"/>
                  </a:lnTo>
                  <a:lnTo>
                    <a:pt x="80721" y="40360"/>
                  </a:lnTo>
                  <a:lnTo>
                    <a:pt x="40360" y="80721"/>
                  </a:lnTo>
                  <a:lnTo>
                    <a:pt x="80721" y="80721"/>
                  </a:lnTo>
                  <a:lnTo>
                    <a:pt x="80721" y="1774139"/>
                  </a:lnTo>
                  <a:lnTo>
                    <a:pt x="40360" y="1774139"/>
                  </a:lnTo>
                  <a:lnTo>
                    <a:pt x="80721" y="1814499"/>
                  </a:lnTo>
                  <a:lnTo>
                    <a:pt x="2955188" y="1814499"/>
                  </a:lnTo>
                  <a:lnTo>
                    <a:pt x="2955188" y="1854860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868743" y="1432953"/>
            <a:ext cx="2955290" cy="1863725"/>
            <a:chOff x="868743" y="1432953"/>
            <a:chExt cx="2955290" cy="1863725"/>
          </a:xfrm>
        </p:grpSpPr>
        <p:sp>
          <p:nvSpPr>
            <p:cNvPr id="6" name="object 6"/>
            <p:cNvSpPr/>
            <p:nvPr/>
          </p:nvSpPr>
          <p:spPr>
            <a:xfrm>
              <a:off x="949451" y="1522476"/>
              <a:ext cx="2874645" cy="1774189"/>
            </a:xfrm>
            <a:custGeom>
              <a:avLst/>
              <a:gdLst/>
              <a:ahLst/>
              <a:cxnLst/>
              <a:rect l="l" t="t" r="r" b="b"/>
              <a:pathLst>
                <a:path w="2874645" h="1774189">
                  <a:moveTo>
                    <a:pt x="2874264" y="1773936"/>
                  </a:moveTo>
                  <a:lnTo>
                    <a:pt x="0" y="1773936"/>
                  </a:lnTo>
                  <a:lnTo>
                    <a:pt x="0" y="0"/>
                  </a:lnTo>
                  <a:lnTo>
                    <a:pt x="2874264" y="0"/>
                  </a:lnTo>
                  <a:lnTo>
                    <a:pt x="2874264" y="1773936"/>
                  </a:lnTo>
                  <a:close/>
                </a:path>
              </a:pathLst>
            </a:custGeom>
            <a:solidFill>
              <a:srgbClr val="E1DF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68743" y="1432953"/>
              <a:ext cx="2955290" cy="1855470"/>
            </a:xfrm>
            <a:custGeom>
              <a:avLst/>
              <a:gdLst/>
              <a:ahLst/>
              <a:cxnLst/>
              <a:rect l="l" t="t" r="r" b="b"/>
              <a:pathLst>
                <a:path w="2955290" h="1855470">
                  <a:moveTo>
                    <a:pt x="2955188" y="1854860"/>
                  </a:moveTo>
                  <a:lnTo>
                    <a:pt x="0" y="1854860"/>
                  </a:lnTo>
                  <a:lnTo>
                    <a:pt x="0" y="0"/>
                  </a:lnTo>
                  <a:lnTo>
                    <a:pt x="2955188" y="0"/>
                  </a:lnTo>
                  <a:lnTo>
                    <a:pt x="2955188" y="40360"/>
                  </a:lnTo>
                  <a:lnTo>
                    <a:pt x="80721" y="40360"/>
                  </a:lnTo>
                  <a:lnTo>
                    <a:pt x="40360" y="80721"/>
                  </a:lnTo>
                  <a:lnTo>
                    <a:pt x="80721" y="80721"/>
                  </a:lnTo>
                  <a:lnTo>
                    <a:pt x="80721" y="1774139"/>
                  </a:lnTo>
                  <a:lnTo>
                    <a:pt x="40360" y="1774139"/>
                  </a:lnTo>
                  <a:lnTo>
                    <a:pt x="80721" y="1814499"/>
                  </a:lnTo>
                  <a:lnTo>
                    <a:pt x="2955188" y="1814499"/>
                  </a:lnTo>
                  <a:lnTo>
                    <a:pt x="2955188" y="1854860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59536" y="5358485"/>
            <a:ext cx="2994075" cy="64607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90130" y="4872761"/>
            <a:ext cx="2684780" cy="1043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  <a:tabLst>
                <a:tab pos="1463675" algn="l"/>
              </a:tabLst>
            </a:pPr>
            <a:r>
              <a:rPr sz="1400" spc="-900" dirty="0">
                <a:solidFill>
                  <a:srgbClr val="0D0D0D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sz="1400" dirty="0">
                <a:solidFill>
                  <a:srgbClr val="0D0D0D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难舍师生情</a:t>
            </a:r>
            <a:r>
              <a:rPr sz="1400" spc="-894" dirty="0">
                <a:solidFill>
                  <a:srgbClr val="0D0D0D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”	</a:t>
            </a:r>
            <a:r>
              <a:rPr sz="2100" spc="-1350" baseline="4000" dirty="0">
                <a:solidFill>
                  <a:srgbClr val="0D0D0D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sz="2100" baseline="4000" dirty="0">
                <a:solidFill>
                  <a:srgbClr val="0D0D0D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音超爱情故事</a:t>
            </a:r>
            <a:r>
              <a:rPr sz="2100" spc="-1342" baseline="4000" dirty="0">
                <a:solidFill>
                  <a:srgbClr val="0D0D0D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”</a:t>
            </a:r>
            <a:endParaRPr sz="2100" baseline="4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46355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打造独特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46355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校园音乐剧情式真人秀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94004" y="932916"/>
            <a:ext cx="3314700" cy="3931920"/>
            <a:chOff x="794004" y="932916"/>
            <a:chExt cx="3314700" cy="393192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665" y="932916"/>
              <a:ext cx="1644154" cy="192153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05608" y="1275918"/>
              <a:ext cx="1593202" cy="205698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19656" y="3240024"/>
              <a:ext cx="2289047" cy="162458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4004" y="3291954"/>
              <a:ext cx="1392250" cy="155131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146238" y="2902813"/>
            <a:ext cx="122110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900" dirty="0">
                <a:solidFill>
                  <a:srgbClr val="0D0D0D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sz="1400" dirty="0">
                <a:solidFill>
                  <a:srgbClr val="0D0D0D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新生逆袭之路</a:t>
            </a:r>
            <a:r>
              <a:rPr sz="1400" spc="-894" dirty="0">
                <a:solidFill>
                  <a:srgbClr val="0D0D0D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”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538891" y="3370160"/>
            <a:ext cx="3003550" cy="1909445"/>
            <a:chOff x="4538891" y="3370160"/>
            <a:chExt cx="3003550" cy="190944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81144" y="3412236"/>
              <a:ext cx="2951988" cy="186689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538891" y="3370160"/>
              <a:ext cx="3003550" cy="1885314"/>
            </a:xfrm>
            <a:custGeom>
              <a:avLst/>
              <a:gdLst/>
              <a:ahLst/>
              <a:cxnLst/>
              <a:rect l="l" t="t" r="r" b="b"/>
              <a:pathLst>
                <a:path w="3003550" h="1885314">
                  <a:moveTo>
                    <a:pt x="3002965" y="1884857"/>
                  </a:moveTo>
                  <a:lnTo>
                    <a:pt x="0" y="1884857"/>
                  </a:lnTo>
                  <a:lnTo>
                    <a:pt x="0" y="0"/>
                  </a:lnTo>
                  <a:lnTo>
                    <a:pt x="3002965" y="0"/>
                  </a:lnTo>
                  <a:lnTo>
                    <a:pt x="3002965" y="41008"/>
                  </a:lnTo>
                  <a:lnTo>
                    <a:pt x="82029" y="41008"/>
                  </a:lnTo>
                  <a:lnTo>
                    <a:pt x="41021" y="82029"/>
                  </a:lnTo>
                  <a:lnTo>
                    <a:pt x="82029" y="82029"/>
                  </a:lnTo>
                  <a:lnTo>
                    <a:pt x="82029" y="1802828"/>
                  </a:lnTo>
                  <a:lnTo>
                    <a:pt x="41021" y="1802828"/>
                  </a:lnTo>
                  <a:lnTo>
                    <a:pt x="82029" y="1843836"/>
                  </a:lnTo>
                  <a:lnTo>
                    <a:pt x="3002965" y="1843836"/>
                  </a:lnTo>
                  <a:lnTo>
                    <a:pt x="3002965" y="1884857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4526851" y="1410766"/>
            <a:ext cx="3004820" cy="1885314"/>
            <a:chOff x="4526851" y="1410766"/>
            <a:chExt cx="3004820" cy="1885314"/>
          </a:xfrm>
        </p:grpSpPr>
        <p:sp>
          <p:nvSpPr>
            <p:cNvPr id="20" name="object 20"/>
            <p:cNvSpPr/>
            <p:nvPr/>
          </p:nvSpPr>
          <p:spPr>
            <a:xfrm>
              <a:off x="4610100" y="1452371"/>
              <a:ext cx="2921635" cy="1803400"/>
            </a:xfrm>
            <a:custGeom>
              <a:avLst/>
              <a:gdLst/>
              <a:ahLst/>
              <a:cxnLst/>
              <a:rect l="l" t="t" r="r" b="b"/>
              <a:pathLst>
                <a:path w="2921634" h="1803400">
                  <a:moveTo>
                    <a:pt x="2921507" y="1802891"/>
                  </a:moveTo>
                  <a:lnTo>
                    <a:pt x="0" y="1802891"/>
                  </a:lnTo>
                  <a:lnTo>
                    <a:pt x="0" y="0"/>
                  </a:lnTo>
                  <a:lnTo>
                    <a:pt x="2921507" y="0"/>
                  </a:lnTo>
                  <a:lnTo>
                    <a:pt x="2921507" y="1802891"/>
                  </a:lnTo>
                  <a:close/>
                </a:path>
              </a:pathLst>
            </a:custGeom>
            <a:solidFill>
              <a:srgbClr val="E1DF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526851" y="1410766"/>
              <a:ext cx="3003550" cy="1885314"/>
            </a:xfrm>
            <a:custGeom>
              <a:avLst/>
              <a:gdLst/>
              <a:ahLst/>
              <a:cxnLst/>
              <a:rect l="l" t="t" r="r" b="b"/>
              <a:pathLst>
                <a:path w="3003550" h="1885314">
                  <a:moveTo>
                    <a:pt x="3002953" y="1884857"/>
                  </a:moveTo>
                  <a:lnTo>
                    <a:pt x="0" y="1884857"/>
                  </a:lnTo>
                  <a:lnTo>
                    <a:pt x="0" y="0"/>
                  </a:lnTo>
                  <a:lnTo>
                    <a:pt x="3002953" y="0"/>
                  </a:lnTo>
                  <a:lnTo>
                    <a:pt x="3002953" y="41020"/>
                  </a:lnTo>
                  <a:lnTo>
                    <a:pt x="82016" y="41020"/>
                  </a:lnTo>
                  <a:lnTo>
                    <a:pt x="41008" y="82029"/>
                  </a:lnTo>
                  <a:lnTo>
                    <a:pt x="82016" y="82029"/>
                  </a:lnTo>
                  <a:lnTo>
                    <a:pt x="82016" y="1802828"/>
                  </a:lnTo>
                  <a:lnTo>
                    <a:pt x="41008" y="1802828"/>
                  </a:lnTo>
                  <a:lnTo>
                    <a:pt x="82016" y="1843849"/>
                  </a:lnTo>
                  <a:lnTo>
                    <a:pt x="3002953" y="1843849"/>
                  </a:lnTo>
                  <a:lnTo>
                    <a:pt x="3002953" y="1884857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46676" y="1528571"/>
              <a:ext cx="2804160" cy="1677924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543209" y="5349240"/>
            <a:ext cx="2994494" cy="645922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5227294" y="5332729"/>
            <a:ext cx="1625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打造独具校园感 舞台真人秀场景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03048" y="4916703"/>
            <a:ext cx="122110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900" dirty="0">
                <a:solidFill>
                  <a:srgbClr val="0D0D0D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sz="1400" dirty="0">
                <a:solidFill>
                  <a:srgbClr val="0D0D0D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音超爱情故事</a:t>
            </a:r>
            <a:r>
              <a:rPr sz="1400" spc="-894" dirty="0">
                <a:solidFill>
                  <a:srgbClr val="0D0D0D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”</a:t>
            </a:r>
            <a:endParaRPr sz="1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203692" y="5337289"/>
            <a:ext cx="2994113" cy="645934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8887091" y="5321134"/>
            <a:ext cx="1625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强化新媒体宣发 强化校园宣传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218551" y="1415707"/>
            <a:ext cx="3006090" cy="1885314"/>
            <a:chOff x="8218551" y="1415707"/>
            <a:chExt cx="3006090" cy="1885314"/>
          </a:xfrm>
        </p:grpSpPr>
        <p:sp>
          <p:nvSpPr>
            <p:cNvPr id="29" name="object 29"/>
            <p:cNvSpPr/>
            <p:nvPr/>
          </p:nvSpPr>
          <p:spPr>
            <a:xfrm>
              <a:off x="8302752" y="1456943"/>
              <a:ext cx="2921635" cy="1803400"/>
            </a:xfrm>
            <a:custGeom>
              <a:avLst/>
              <a:gdLst/>
              <a:ahLst/>
              <a:cxnLst/>
              <a:rect l="l" t="t" r="r" b="b"/>
              <a:pathLst>
                <a:path w="2921634" h="1803400">
                  <a:moveTo>
                    <a:pt x="2921507" y="1802891"/>
                  </a:moveTo>
                  <a:lnTo>
                    <a:pt x="0" y="1802891"/>
                  </a:lnTo>
                  <a:lnTo>
                    <a:pt x="0" y="0"/>
                  </a:lnTo>
                  <a:lnTo>
                    <a:pt x="2921507" y="0"/>
                  </a:lnTo>
                  <a:lnTo>
                    <a:pt x="2921507" y="1802891"/>
                  </a:lnTo>
                  <a:close/>
                </a:path>
              </a:pathLst>
            </a:custGeom>
            <a:solidFill>
              <a:srgbClr val="E1DF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218551" y="1415707"/>
              <a:ext cx="3003550" cy="1885314"/>
            </a:xfrm>
            <a:custGeom>
              <a:avLst/>
              <a:gdLst/>
              <a:ahLst/>
              <a:cxnLst/>
              <a:rect l="l" t="t" r="r" b="b"/>
              <a:pathLst>
                <a:path w="3003550" h="1885314">
                  <a:moveTo>
                    <a:pt x="3002965" y="1884857"/>
                  </a:moveTo>
                  <a:lnTo>
                    <a:pt x="0" y="1884857"/>
                  </a:lnTo>
                  <a:lnTo>
                    <a:pt x="0" y="0"/>
                  </a:lnTo>
                  <a:lnTo>
                    <a:pt x="3002965" y="0"/>
                  </a:lnTo>
                  <a:lnTo>
                    <a:pt x="3002965" y="41008"/>
                  </a:lnTo>
                  <a:lnTo>
                    <a:pt x="82029" y="41008"/>
                  </a:lnTo>
                  <a:lnTo>
                    <a:pt x="41021" y="82029"/>
                  </a:lnTo>
                  <a:lnTo>
                    <a:pt x="82029" y="82029"/>
                  </a:lnTo>
                  <a:lnTo>
                    <a:pt x="82029" y="1802828"/>
                  </a:lnTo>
                  <a:lnTo>
                    <a:pt x="41021" y="1802828"/>
                  </a:lnTo>
                  <a:lnTo>
                    <a:pt x="82029" y="1843836"/>
                  </a:lnTo>
                  <a:lnTo>
                    <a:pt x="3002965" y="1843836"/>
                  </a:lnTo>
                  <a:lnTo>
                    <a:pt x="3002965" y="1884857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34756" y="1482851"/>
              <a:ext cx="1411224" cy="17526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71888" y="1482851"/>
              <a:ext cx="1411224" cy="1752600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8210943" y="3389147"/>
            <a:ext cx="2995295" cy="1880235"/>
            <a:chOff x="8210943" y="3389147"/>
            <a:chExt cx="2995295" cy="1880235"/>
          </a:xfrm>
        </p:grpSpPr>
        <p:sp>
          <p:nvSpPr>
            <p:cNvPr id="34" name="object 34"/>
            <p:cNvSpPr/>
            <p:nvPr/>
          </p:nvSpPr>
          <p:spPr>
            <a:xfrm>
              <a:off x="8210943" y="3389147"/>
              <a:ext cx="2995295" cy="1880235"/>
            </a:xfrm>
            <a:custGeom>
              <a:avLst/>
              <a:gdLst/>
              <a:ahLst/>
              <a:cxnLst/>
              <a:rect l="l" t="t" r="r" b="b"/>
              <a:pathLst>
                <a:path w="2995295" h="1880235">
                  <a:moveTo>
                    <a:pt x="2994812" y="1879739"/>
                  </a:moveTo>
                  <a:lnTo>
                    <a:pt x="0" y="1879739"/>
                  </a:lnTo>
                  <a:lnTo>
                    <a:pt x="0" y="0"/>
                  </a:lnTo>
                  <a:lnTo>
                    <a:pt x="2994812" y="0"/>
                  </a:lnTo>
                  <a:lnTo>
                    <a:pt x="2994812" y="40906"/>
                  </a:lnTo>
                  <a:lnTo>
                    <a:pt x="81800" y="40906"/>
                  </a:lnTo>
                  <a:lnTo>
                    <a:pt x="40894" y="81800"/>
                  </a:lnTo>
                  <a:lnTo>
                    <a:pt x="81800" y="81800"/>
                  </a:lnTo>
                  <a:lnTo>
                    <a:pt x="81800" y="1797939"/>
                  </a:lnTo>
                  <a:lnTo>
                    <a:pt x="40894" y="1797939"/>
                  </a:lnTo>
                  <a:lnTo>
                    <a:pt x="81800" y="1838832"/>
                  </a:lnTo>
                  <a:lnTo>
                    <a:pt x="2994812" y="1838832"/>
                  </a:lnTo>
                  <a:lnTo>
                    <a:pt x="2994812" y="1879739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85988" y="3521963"/>
              <a:ext cx="2845307" cy="1616964"/>
            </a:xfrm>
            <a:prstGeom prst="rect">
              <a:avLst/>
            </a:prstGeom>
          </p:spPr>
        </p:pic>
      </p:grpSp>
      <p:sp>
        <p:nvSpPr>
          <p:cNvPr id="36" name="object 36"/>
          <p:cNvSpPr/>
          <p:nvPr/>
        </p:nvSpPr>
        <p:spPr>
          <a:xfrm>
            <a:off x="4020908" y="132245"/>
            <a:ext cx="3764915" cy="570865"/>
          </a:xfrm>
          <a:custGeom>
            <a:avLst/>
            <a:gdLst/>
            <a:ahLst/>
            <a:cxnLst/>
            <a:rect l="l" t="t" r="r" b="b"/>
            <a:pathLst>
              <a:path w="3764915" h="570865">
                <a:moveTo>
                  <a:pt x="3615867" y="570712"/>
                </a:moveTo>
                <a:lnTo>
                  <a:pt x="0" y="570712"/>
                </a:lnTo>
                <a:lnTo>
                  <a:pt x="148666" y="0"/>
                </a:lnTo>
                <a:lnTo>
                  <a:pt x="3764534" y="0"/>
                </a:lnTo>
                <a:lnTo>
                  <a:pt x="3615867" y="570712"/>
                </a:lnTo>
                <a:close/>
              </a:path>
            </a:pathLst>
          </a:custGeom>
          <a:solidFill>
            <a:srgbClr val="EC73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4208221" y="93078"/>
            <a:ext cx="354076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视觉</a:t>
            </a:r>
            <a:r>
              <a:rPr sz="4000" dirty="0"/>
              <a:t>、</a:t>
            </a:r>
            <a:r>
              <a:rPr sz="4000" spc="-5" dirty="0"/>
              <a:t>宣传升</a:t>
            </a:r>
            <a:r>
              <a:rPr sz="4000" spc="-325" dirty="0"/>
              <a:t>级</a:t>
            </a:r>
            <a:endParaRPr sz="4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5349240"/>
            <a:ext cx="12192000" cy="64592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718966" y="5405348"/>
            <a:ext cx="3888104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4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sz="2800" spc="-22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00</a:t>
            </a:r>
            <a:r>
              <a:rPr sz="2800" spc="-36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+</a:t>
            </a:r>
            <a:r>
              <a:rPr sz="2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场海选</a:t>
            </a:r>
            <a:r>
              <a:rPr sz="2800" spc="-215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场场人气鼎</a:t>
            </a:r>
            <a:r>
              <a:rPr sz="28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沸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20908" y="132245"/>
            <a:ext cx="3764915" cy="570865"/>
          </a:xfrm>
          <a:custGeom>
            <a:avLst/>
            <a:gdLst/>
            <a:ahLst/>
            <a:cxnLst/>
            <a:rect l="l" t="t" r="r" b="b"/>
            <a:pathLst>
              <a:path w="3764915" h="570865">
                <a:moveTo>
                  <a:pt x="3615867" y="570712"/>
                </a:moveTo>
                <a:lnTo>
                  <a:pt x="0" y="570712"/>
                </a:lnTo>
                <a:lnTo>
                  <a:pt x="148666" y="0"/>
                </a:lnTo>
                <a:lnTo>
                  <a:pt x="3764534" y="0"/>
                </a:lnTo>
                <a:lnTo>
                  <a:pt x="3615867" y="570712"/>
                </a:lnTo>
                <a:close/>
              </a:path>
            </a:pathLst>
          </a:custGeom>
          <a:solidFill>
            <a:srgbClr val="EC73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75543" y="91617"/>
            <a:ext cx="303276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线下联动升</a:t>
            </a:r>
            <a:r>
              <a:rPr sz="4000" spc="-325" dirty="0"/>
              <a:t>级</a:t>
            </a:r>
            <a:endParaRPr sz="4000"/>
          </a:p>
        </p:txBody>
      </p:sp>
      <p:grpSp>
        <p:nvGrpSpPr>
          <p:cNvPr id="6" name="object 6"/>
          <p:cNvGrpSpPr/>
          <p:nvPr/>
        </p:nvGrpSpPr>
        <p:grpSpPr>
          <a:xfrm>
            <a:off x="1381505" y="961923"/>
            <a:ext cx="9325610" cy="4325620"/>
            <a:chOff x="1381505" y="961923"/>
            <a:chExt cx="9325610" cy="432562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6197" y="1050644"/>
              <a:ext cx="3102354" cy="22022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1505" y="2964522"/>
              <a:ext cx="3225266" cy="23229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1931" y="2964522"/>
              <a:ext cx="3225266" cy="23229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82357" y="2964522"/>
              <a:ext cx="3224212" cy="232295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82357" y="988199"/>
              <a:ext cx="3222955" cy="232295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34243" y="961923"/>
              <a:ext cx="3222955" cy="232295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5349240"/>
            <a:ext cx="12192000" cy="64592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80878" y="5454383"/>
            <a:ext cx="422910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9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场试音</a:t>
            </a:r>
            <a:r>
              <a:rPr sz="28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会</a:t>
            </a:r>
            <a:r>
              <a:rPr sz="2800" spc="-39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高质量选手规</a:t>
            </a:r>
            <a:r>
              <a:rPr sz="2800" spc="-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格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20908" y="132245"/>
            <a:ext cx="3764915" cy="570865"/>
          </a:xfrm>
          <a:custGeom>
            <a:avLst/>
            <a:gdLst/>
            <a:ahLst/>
            <a:cxnLst/>
            <a:rect l="l" t="t" r="r" b="b"/>
            <a:pathLst>
              <a:path w="3764915" h="570865">
                <a:moveTo>
                  <a:pt x="3615867" y="570712"/>
                </a:moveTo>
                <a:lnTo>
                  <a:pt x="0" y="570712"/>
                </a:lnTo>
                <a:lnTo>
                  <a:pt x="148666" y="0"/>
                </a:lnTo>
                <a:lnTo>
                  <a:pt x="3764534" y="0"/>
                </a:lnTo>
                <a:lnTo>
                  <a:pt x="3615867" y="570712"/>
                </a:lnTo>
                <a:close/>
              </a:path>
            </a:pathLst>
          </a:custGeom>
          <a:solidFill>
            <a:srgbClr val="EC73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75543" y="91617"/>
            <a:ext cx="303276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线下联动升</a:t>
            </a:r>
            <a:r>
              <a:rPr sz="4000" spc="-325" dirty="0"/>
              <a:t>级</a:t>
            </a:r>
            <a:endParaRPr sz="4000"/>
          </a:p>
        </p:txBody>
      </p:sp>
      <p:grpSp>
        <p:nvGrpSpPr>
          <p:cNvPr id="6" name="object 6"/>
          <p:cNvGrpSpPr/>
          <p:nvPr/>
        </p:nvGrpSpPr>
        <p:grpSpPr>
          <a:xfrm>
            <a:off x="507923" y="982472"/>
            <a:ext cx="11374120" cy="4575175"/>
            <a:chOff x="507923" y="982472"/>
            <a:chExt cx="11374120" cy="457517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923" y="3234448"/>
              <a:ext cx="3222955" cy="23229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900" y="982484"/>
              <a:ext cx="3222955" cy="232295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68141" y="982484"/>
              <a:ext cx="2800540" cy="45720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21062" y="1049092"/>
              <a:ext cx="3102354" cy="220222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58682" y="3234448"/>
              <a:ext cx="3222955" cy="232295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20866" y="982472"/>
              <a:ext cx="2800934" cy="45729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0761" y="3188725"/>
            <a:ext cx="1701800" cy="1270635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945"/>
              </a:spcBef>
            </a:pPr>
            <a:r>
              <a:rPr sz="3500" spc="409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PART</a:t>
            </a:r>
            <a:r>
              <a:rPr sz="3500" spc="-89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500" spc="18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3</a:t>
            </a:r>
            <a:endParaRPr sz="35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33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商务合作</a:t>
            </a:r>
            <a:endParaRPr sz="33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71545" y="1203325"/>
            <a:ext cx="5290185" cy="1814830"/>
            <a:chOff x="3471545" y="1203325"/>
            <a:chExt cx="5290185" cy="1814830"/>
          </a:xfrm>
        </p:grpSpPr>
        <p:sp>
          <p:nvSpPr>
            <p:cNvPr id="3" name="object 3"/>
            <p:cNvSpPr/>
            <p:nvPr/>
          </p:nvSpPr>
          <p:spPr>
            <a:xfrm>
              <a:off x="3500120" y="1231899"/>
              <a:ext cx="5191760" cy="1757680"/>
            </a:xfrm>
            <a:custGeom>
              <a:avLst/>
              <a:gdLst/>
              <a:ahLst/>
              <a:cxnLst/>
              <a:rect l="l" t="t" r="r" b="b"/>
              <a:pathLst>
                <a:path w="5191759" h="1757680">
                  <a:moveTo>
                    <a:pt x="5191760" y="0"/>
                  </a:moveTo>
                  <a:lnTo>
                    <a:pt x="0" y="0"/>
                  </a:lnTo>
                  <a:lnTo>
                    <a:pt x="0" y="1757680"/>
                  </a:lnTo>
                  <a:lnTo>
                    <a:pt x="5014379" y="1757680"/>
                  </a:lnTo>
                  <a:lnTo>
                    <a:pt x="5168443" y="1503235"/>
                  </a:lnTo>
                  <a:lnTo>
                    <a:pt x="5191760" y="1464729"/>
                  </a:lnTo>
                  <a:lnTo>
                    <a:pt x="519176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471545" y="1203325"/>
              <a:ext cx="5290185" cy="1814830"/>
            </a:xfrm>
            <a:custGeom>
              <a:avLst/>
              <a:gdLst/>
              <a:ahLst/>
              <a:cxnLst/>
              <a:rect l="l" t="t" r="r" b="b"/>
              <a:pathLst>
                <a:path w="5290184" h="1814830">
                  <a:moveTo>
                    <a:pt x="5059057" y="1814830"/>
                  </a:moveTo>
                  <a:lnTo>
                    <a:pt x="0" y="1814830"/>
                  </a:lnTo>
                  <a:lnTo>
                    <a:pt x="0" y="0"/>
                  </a:lnTo>
                  <a:lnTo>
                    <a:pt x="5248910" y="0"/>
                  </a:lnTo>
                  <a:lnTo>
                    <a:pt x="5248910" y="28575"/>
                  </a:lnTo>
                  <a:lnTo>
                    <a:pt x="57150" y="28575"/>
                  </a:lnTo>
                  <a:lnTo>
                    <a:pt x="28575" y="57150"/>
                  </a:lnTo>
                  <a:lnTo>
                    <a:pt x="57150" y="57150"/>
                  </a:lnTo>
                  <a:lnTo>
                    <a:pt x="57150" y="1757680"/>
                  </a:lnTo>
                  <a:lnTo>
                    <a:pt x="28575" y="1757680"/>
                  </a:lnTo>
                  <a:lnTo>
                    <a:pt x="57150" y="1786255"/>
                  </a:lnTo>
                  <a:lnTo>
                    <a:pt x="5042947" y="1786255"/>
                  </a:lnTo>
                  <a:lnTo>
                    <a:pt x="5071198" y="1790547"/>
                  </a:lnTo>
                  <a:lnTo>
                    <a:pt x="5073760" y="1790547"/>
                  </a:lnTo>
                  <a:lnTo>
                    <a:pt x="5059057" y="1814830"/>
                  </a:lnTo>
                  <a:close/>
                </a:path>
                <a:path w="5290184" h="1814830">
                  <a:moveTo>
                    <a:pt x="57150" y="57150"/>
                  </a:moveTo>
                  <a:lnTo>
                    <a:pt x="28575" y="57150"/>
                  </a:lnTo>
                  <a:lnTo>
                    <a:pt x="57150" y="28575"/>
                  </a:lnTo>
                  <a:lnTo>
                    <a:pt x="57150" y="57150"/>
                  </a:lnTo>
                  <a:close/>
                </a:path>
                <a:path w="5290184" h="1814830">
                  <a:moveTo>
                    <a:pt x="5191760" y="57150"/>
                  </a:moveTo>
                  <a:lnTo>
                    <a:pt x="57150" y="57150"/>
                  </a:lnTo>
                  <a:lnTo>
                    <a:pt x="57150" y="28575"/>
                  </a:lnTo>
                  <a:lnTo>
                    <a:pt x="5191760" y="28575"/>
                  </a:lnTo>
                  <a:lnTo>
                    <a:pt x="5191760" y="57150"/>
                  </a:lnTo>
                  <a:close/>
                </a:path>
                <a:path w="5290184" h="1814830">
                  <a:moveTo>
                    <a:pt x="5191760" y="1474191"/>
                  </a:moveTo>
                  <a:lnTo>
                    <a:pt x="5191760" y="28575"/>
                  </a:lnTo>
                  <a:lnTo>
                    <a:pt x="5220335" y="57150"/>
                  </a:lnTo>
                  <a:lnTo>
                    <a:pt x="5248910" y="57150"/>
                  </a:lnTo>
                  <a:lnTo>
                    <a:pt x="5248910" y="1450580"/>
                  </a:lnTo>
                  <a:lnTo>
                    <a:pt x="5191760" y="1474191"/>
                  </a:lnTo>
                  <a:close/>
                </a:path>
                <a:path w="5290184" h="1814830">
                  <a:moveTo>
                    <a:pt x="5248910" y="57150"/>
                  </a:moveTo>
                  <a:lnTo>
                    <a:pt x="5220335" y="57150"/>
                  </a:lnTo>
                  <a:lnTo>
                    <a:pt x="5191760" y="28575"/>
                  </a:lnTo>
                  <a:lnTo>
                    <a:pt x="5248910" y="28575"/>
                  </a:lnTo>
                  <a:lnTo>
                    <a:pt x="5248910" y="57150"/>
                  </a:lnTo>
                  <a:close/>
                </a:path>
                <a:path w="5290184" h="1814830">
                  <a:moveTo>
                    <a:pt x="5253743" y="1493304"/>
                  </a:moveTo>
                  <a:lnTo>
                    <a:pt x="5248910" y="1493304"/>
                  </a:lnTo>
                  <a:lnTo>
                    <a:pt x="5248910" y="1450580"/>
                  </a:lnTo>
                  <a:lnTo>
                    <a:pt x="5289854" y="1433664"/>
                  </a:lnTo>
                  <a:lnTo>
                    <a:pt x="5253743" y="1493304"/>
                  </a:lnTo>
                  <a:close/>
                </a:path>
                <a:path w="5290184" h="1814830">
                  <a:moveTo>
                    <a:pt x="5191760" y="1485325"/>
                  </a:moveTo>
                  <a:lnTo>
                    <a:pt x="5191760" y="1474191"/>
                  </a:lnTo>
                  <a:lnTo>
                    <a:pt x="5248910" y="1450580"/>
                  </a:lnTo>
                  <a:lnTo>
                    <a:pt x="5248910" y="1478508"/>
                  </a:lnTo>
                  <a:lnTo>
                    <a:pt x="5195887" y="1478508"/>
                  </a:lnTo>
                  <a:lnTo>
                    <a:pt x="5191760" y="1485325"/>
                  </a:lnTo>
                  <a:close/>
                </a:path>
                <a:path w="5290184" h="1814830">
                  <a:moveTo>
                    <a:pt x="5071198" y="1790547"/>
                  </a:moveTo>
                  <a:lnTo>
                    <a:pt x="5014696" y="1781962"/>
                  </a:lnTo>
                  <a:lnTo>
                    <a:pt x="5052695" y="1531645"/>
                  </a:lnTo>
                  <a:lnTo>
                    <a:pt x="5191760" y="1474191"/>
                  </a:lnTo>
                  <a:lnTo>
                    <a:pt x="5191760" y="1485325"/>
                  </a:lnTo>
                  <a:lnTo>
                    <a:pt x="5150814" y="1552947"/>
                  </a:lnTo>
                  <a:lnTo>
                    <a:pt x="5142986" y="1556181"/>
                  </a:lnTo>
                  <a:lnTo>
                    <a:pt x="5106771" y="1556181"/>
                  </a:lnTo>
                  <a:lnTo>
                    <a:pt x="5089436" y="1578305"/>
                  </a:lnTo>
                  <a:lnTo>
                    <a:pt x="5103413" y="1578305"/>
                  </a:lnTo>
                  <a:lnTo>
                    <a:pt x="5092692" y="1648938"/>
                  </a:lnTo>
                  <a:lnTo>
                    <a:pt x="5018506" y="1771459"/>
                  </a:lnTo>
                  <a:lnTo>
                    <a:pt x="5074096" y="1771459"/>
                  </a:lnTo>
                  <a:lnTo>
                    <a:pt x="5071198" y="1790547"/>
                  </a:lnTo>
                  <a:close/>
                </a:path>
                <a:path w="5290184" h="1814830">
                  <a:moveTo>
                    <a:pt x="5208581" y="1493304"/>
                  </a:moveTo>
                  <a:lnTo>
                    <a:pt x="5191760" y="1493304"/>
                  </a:lnTo>
                  <a:lnTo>
                    <a:pt x="5191760" y="1485325"/>
                  </a:lnTo>
                  <a:lnTo>
                    <a:pt x="5195887" y="1478508"/>
                  </a:lnTo>
                  <a:lnTo>
                    <a:pt x="5208581" y="1493304"/>
                  </a:lnTo>
                  <a:close/>
                </a:path>
                <a:path w="5290184" h="1814830">
                  <a:moveTo>
                    <a:pt x="5073760" y="1790547"/>
                  </a:moveTo>
                  <a:lnTo>
                    <a:pt x="5071198" y="1790547"/>
                  </a:lnTo>
                  <a:lnTo>
                    <a:pt x="5092692" y="1648938"/>
                  </a:lnTo>
                  <a:lnTo>
                    <a:pt x="5150814" y="1552947"/>
                  </a:lnTo>
                  <a:lnTo>
                    <a:pt x="5231244" y="1519720"/>
                  </a:lnTo>
                  <a:lnTo>
                    <a:pt x="5195887" y="1478508"/>
                  </a:lnTo>
                  <a:lnTo>
                    <a:pt x="5248910" y="1478508"/>
                  </a:lnTo>
                  <a:lnTo>
                    <a:pt x="5248910" y="1493304"/>
                  </a:lnTo>
                  <a:lnTo>
                    <a:pt x="5253743" y="1493304"/>
                  </a:lnTo>
                  <a:lnTo>
                    <a:pt x="5073760" y="1790547"/>
                  </a:lnTo>
                  <a:close/>
                </a:path>
                <a:path w="5290184" h="1814830">
                  <a:moveTo>
                    <a:pt x="5150814" y="1552947"/>
                  </a:moveTo>
                  <a:lnTo>
                    <a:pt x="5191760" y="1485325"/>
                  </a:lnTo>
                  <a:lnTo>
                    <a:pt x="5191760" y="1493304"/>
                  </a:lnTo>
                  <a:lnTo>
                    <a:pt x="5208581" y="1493304"/>
                  </a:lnTo>
                  <a:lnTo>
                    <a:pt x="5231244" y="1519720"/>
                  </a:lnTo>
                  <a:lnTo>
                    <a:pt x="5150814" y="1552947"/>
                  </a:lnTo>
                  <a:close/>
                </a:path>
                <a:path w="5290184" h="1814830">
                  <a:moveTo>
                    <a:pt x="5089436" y="1578305"/>
                  </a:moveTo>
                  <a:lnTo>
                    <a:pt x="5106771" y="1556181"/>
                  </a:lnTo>
                  <a:lnTo>
                    <a:pt x="5104348" y="1572144"/>
                  </a:lnTo>
                  <a:lnTo>
                    <a:pt x="5089436" y="1578305"/>
                  </a:lnTo>
                  <a:close/>
                </a:path>
                <a:path w="5290184" h="1814830">
                  <a:moveTo>
                    <a:pt x="5104348" y="1572144"/>
                  </a:moveTo>
                  <a:lnTo>
                    <a:pt x="5106771" y="1556181"/>
                  </a:lnTo>
                  <a:lnTo>
                    <a:pt x="5142986" y="1556181"/>
                  </a:lnTo>
                  <a:lnTo>
                    <a:pt x="5104348" y="1572144"/>
                  </a:lnTo>
                  <a:close/>
                </a:path>
                <a:path w="5290184" h="1814830">
                  <a:moveTo>
                    <a:pt x="5103413" y="1578305"/>
                  </a:moveTo>
                  <a:lnTo>
                    <a:pt x="5089436" y="1578305"/>
                  </a:lnTo>
                  <a:lnTo>
                    <a:pt x="5104348" y="1572144"/>
                  </a:lnTo>
                  <a:lnTo>
                    <a:pt x="5103413" y="1578305"/>
                  </a:lnTo>
                  <a:close/>
                </a:path>
                <a:path w="5290184" h="1814830">
                  <a:moveTo>
                    <a:pt x="5018506" y="1771459"/>
                  </a:moveTo>
                  <a:lnTo>
                    <a:pt x="5092692" y="1648938"/>
                  </a:lnTo>
                  <a:lnTo>
                    <a:pt x="5076187" y="1757680"/>
                  </a:lnTo>
                  <a:lnTo>
                    <a:pt x="5042954" y="1757680"/>
                  </a:lnTo>
                  <a:lnTo>
                    <a:pt x="5018506" y="1771459"/>
                  </a:lnTo>
                  <a:close/>
                </a:path>
                <a:path w="5290184" h="1814830">
                  <a:moveTo>
                    <a:pt x="57150" y="1786255"/>
                  </a:moveTo>
                  <a:lnTo>
                    <a:pt x="28575" y="1757680"/>
                  </a:lnTo>
                  <a:lnTo>
                    <a:pt x="57150" y="1757680"/>
                  </a:lnTo>
                  <a:lnTo>
                    <a:pt x="57150" y="1786255"/>
                  </a:lnTo>
                  <a:close/>
                </a:path>
                <a:path w="5290184" h="1814830">
                  <a:moveTo>
                    <a:pt x="5042947" y="1786255"/>
                  </a:moveTo>
                  <a:lnTo>
                    <a:pt x="57150" y="1786255"/>
                  </a:lnTo>
                  <a:lnTo>
                    <a:pt x="57150" y="1757680"/>
                  </a:lnTo>
                  <a:lnTo>
                    <a:pt x="5018382" y="1757680"/>
                  </a:lnTo>
                  <a:lnTo>
                    <a:pt x="5014696" y="1781962"/>
                  </a:lnTo>
                  <a:lnTo>
                    <a:pt x="5042947" y="1786255"/>
                  </a:lnTo>
                  <a:close/>
                </a:path>
                <a:path w="5290184" h="1814830">
                  <a:moveTo>
                    <a:pt x="5074096" y="1771459"/>
                  </a:moveTo>
                  <a:lnTo>
                    <a:pt x="5018506" y="1771459"/>
                  </a:lnTo>
                  <a:lnTo>
                    <a:pt x="5042954" y="1757680"/>
                  </a:lnTo>
                  <a:lnTo>
                    <a:pt x="5076187" y="1757680"/>
                  </a:lnTo>
                  <a:lnTo>
                    <a:pt x="5074096" y="17714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49381" y="1402854"/>
            <a:ext cx="36099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5" dirty="0"/>
              <a:t>商务合</a:t>
            </a:r>
            <a:r>
              <a:rPr sz="7200" spc="-580" dirty="0"/>
              <a:t>作</a:t>
            </a:r>
            <a:endParaRPr sz="7200"/>
          </a:p>
        </p:txBody>
      </p:sp>
      <p:sp>
        <p:nvSpPr>
          <p:cNvPr id="6" name="object 6"/>
          <p:cNvSpPr txBox="1"/>
          <p:nvPr/>
        </p:nvSpPr>
        <p:spPr>
          <a:xfrm>
            <a:off x="3476155" y="3315144"/>
            <a:ext cx="516001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latin typeface="宋体" panose="02010600030101010101" pitchFamily="2" charset="-122"/>
                <a:cs typeface="宋体" panose="02010600030101010101" pitchFamily="2" charset="-122"/>
              </a:rPr>
              <a:t>独家冠名</a:t>
            </a:r>
            <a:r>
              <a:rPr sz="3600" spc="409" dirty="0">
                <a:latin typeface="宋体" panose="02010600030101010101" pitchFamily="2" charset="-122"/>
                <a:cs typeface="宋体" panose="02010600030101010101" pitchFamily="2" charset="-122"/>
              </a:rPr>
              <a:t>：7000</a:t>
            </a:r>
            <a:r>
              <a:rPr sz="3600" spc="685" dirty="0">
                <a:latin typeface="宋体" panose="02010600030101010101" pitchFamily="2" charset="-122"/>
                <a:cs typeface="宋体" panose="02010600030101010101" pitchFamily="2" charset="-122"/>
              </a:rPr>
              <a:t>万</a:t>
            </a:r>
            <a:endParaRPr sz="3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>
              <a:lnSpc>
                <a:spcPct val="100000"/>
              </a:lnSpc>
            </a:pPr>
            <a:r>
              <a:rPr sz="3600" spc="-5" dirty="0">
                <a:latin typeface="宋体" panose="02010600030101010101" pitchFamily="2" charset="-122"/>
                <a:cs typeface="宋体" panose="02010600030101010101" pitchFamily="2" charset="-122"/>
              </a:rPr>
              <a:t>联合特约</a:t>
            </a:r>
            <a:r>
              <a:rPr sz="3600" spc="365" dirty="0">
                <a:latin typeface="宋体" panose="02010600030101010101" pitchFamily="2" charset="-122"/>
                <a:cs typeface="宋体" panose="02010600030101010101" pitchFamily="2" charset="-122"/>
              </a:rPr>
              <a:t>：3</a:t>
            </a:r>
            <a:r>
              <a:rPr sz="3600" spc="455" dirty="0">
                <a:latin typeface="宋体" panose="02010600030101010101" pitchFamily="2" charset="-122"/>
                <a:cs typeface="宋体" panose="02010600030101010101" pitchFamily="2" charset="-122"/>
              </a:rPr>
              <a:t>500</a:t>
            </a:r>
            <a:r>
              <a:rPr sz="3600" spc="1200" dirty="0">
                <a:latin typeface="宋体" panose="02010600030101010101" pitchFamily="2" charset="-122"/>
                <a:cs typeface="宋体" panose="02010600030101010101" pitchFamily="2" charset="-122"/>
              </a:rPr>
              <a:t>万</a:t>
            </a:r>
            <a:r>
              <a:rPr sz="3600" spc="-409" dirty="0">
                <a:latin typeface="宋体" panose="02010600030101010101" pitchFamily="2" charset="-122"/>
                <a:cs typeface="宋体" panose="02010600030101010101" pitchFamily="2" charset="-122"/>
              </a:rPr>
              <a:t>/</a:t>
            </a:r>
            <a:r>
              <a:rPr sz="3600" spc="-5" dirty="0">
                <a:latin typeface="宋体" panose="02010600030101010101" pitchFamily="2" charset="-122"/>
                <a:cs typeface="宋体" panose="02010600030101010101" pitchFamily="2" charset="-122"/>
              </a:rPr>
              <a:t>每</a:t>
            </a:r>
            <a:r>
              <a:rPr sz="3600" spc="-220" dirty="0">
                <a:latin typeface="宋体" panose="02010600030101010101" pitchFamily="2" charset="-122"/>
                <a:cs typeface="宋体" panose="02010600030101010101" pitchFamily="2" charset="-122"/>
              </a:rPr>
              <a:t>席 </a:t>
            </a:r>
            <a:r>
              <a:rPr sz="3600" spc="-5" dirty="0">
                <a:latin typeface="宋体" panose="02010600030101010101" pitchFamily="2" charset="-122"/>
                <a:cs typeface="宋体" panose="02010600030101010101" pitchFamily="2" charset="-122"/>
              </a:rPr>
              <a:t>互动支持</a:t>
            </a:r>
            <a:r>
              <a:rPr sz="3600" spc="459" dirty="0">
                <a:latin typeface="宋体" panose="02010600030101010101" pitchFamily="2" charset="-122"/>
                <a:cs typeface="宋体" panose="02010600030101010101" pitchFamily="2" charset="-122"/>
              </a:rPr>
              <a:t>：2600</a:t>
            </a:r>
            <a:r>
              <a:rPr sz="3600" spc="770" dirty="0">
                <a:latin typeface="宋体" panose="02010600030101010101" pitchFamily="2" charset="-122"/>
                <a:cs typeface="宋体" panose="02010600030101010101" pitchFamily="2" charset="-122"/>
              </a:rPr>
              <a:t>万</a:t>
            </a:r>
            <a:endParaRPr sz="3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</a:pPr>
            <a:r>
              <a:rPr sz="3600" spc="-5" dirty="0">
                <a:latin typeface="宋体" panose="02010600030101010101" pitchFamily="2" charset="-122"/>
                <a:cs typeface="宋体" panose="02010600030101010101" pitchFamily="2" charset="-122"/>
              </a:rPr>
              <a:t>单项赞助</a:t>
            </a:r>
            <a:r>
              <a:rPr sz="3600" spc="275" dirty="0">
                <a:latin typeface="宋体" panose="02010600030101010101" pitchFamily="2" charset="-122"/>
                <a:cs typeface="宋体" panose="02010600030101010101" pitchFamily="2" charset="-122"/>
              </a:rPr>
              <a:t>：1600</a:t>
            </a:r>
            <a:r>
              <a:rPr sz="3600" spc="459" dirty="0">
                <a:latin typeface="宋体" panose="02010600030101010101" pitchFamily="2" charset="-122"/>
                <a:cs typeface="宋体" panose="02010600030101010101" pitchFamily="2" charset="-122"/>
              </a:rPr>
              <a:t>万</a:t>
            </a:r>
            <a:endParaRPr sz="3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" name="object 8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66800" y="2779395"/>
            <a:ext cx="2299970" cy="277495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1980" y="3125723"/>
            <a:ext cx="3541776" cy="354177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20" y="364236"/>
            <a:ext cx="2266315" cy="494030"/>
          </a:xfrm>
          <a:custGeom>
            <a:avLst/>
            <a:gdLst/>
            <a:ahLst/>
            <a:cxnLst/>
            <a:rect l="l" t="t" r="r" b="b"/>
            <a:pathLst>
              <a:path w="2266315" h="494030">
                <a:moveTo>
                  <a:pt x="0" y="493775"/>
                </a:moveTo>
                <a:lnTo>
                  <a:pt x="2266188" y="493775"/>
                </a:lnTo>
                <a:lnTo>
                  <a:pt x="2266188" y="0"/>
                </a:lnTo>
                <a:lnTo>
                  <a:pt x="0" y="0"/>
                </a:lnTo>
                <a:lnTo>
                  <a:pt x="0" y="493775"/>
                </a:lnTo>
                <a:close/>
              </a:path>
            </a:pathLst>
          </a:custGeom>
          <a:solidFill>
            <a:srgbClr val="FFD1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0369" y="378459"/>
            <a:ext cx="18180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000000"/>
                </a:solidFill>
              </a:rPr>
              <a:t>独家冠</a:t>
            </a:r>
            <a:r>
              <a:rPr sz="3600" spc="-290" dirty="0">
                <a:solidFill>
                  <a:srgbClr val="000000"/>
                </a:solidFill>
              </a:rPr>
              <a:t>名</a:t>
            </a:r>
            <a:endParaRPr sz="36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98120" y="850900"/>
          <a:ext cx="11609705" cy="5643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79"/>
                <a:gridCol w="1061084"/>
                <a:gridCol w="2630169"/>
                <a:gridCol w="909954"/>
                <a:gridCol w="3199764"/>
                <a:gridCol w="1324609"/>
                <a:gridCol w="1044575"/>
                <a:gridCol w="506729"/>
                <a:gridCol w="711834"/>
              </a:tblGrid>
              <a:tr h="363220">
                <a:tc rowSpan="1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资源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项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D11B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表现形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式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品牌结合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点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位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序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频次</a:t>
                      </a:r>
                      <a:r>
                        <a:rPr sz="1300" spc="5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时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长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期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数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总频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次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</a:tr>
              <a:tr h="450850">
                <a:tc vMerge="1"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独家冠名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权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marR="119380">
                        <a:lnSpc>
                          <a:spcPts val="1730"/>
                        </a:lnSpc>
                        <a:spcBef>
                          <a:spcPts val="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将品牌logo与栏目logo相结合，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形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成统一的联合</a:t>
                      </a:r>
                      <a:r>
                        <a:rPr sz="1200" spc="45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logo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品牌logo、品牌元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素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987425" marR="317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节目整体包装推广使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用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669925">
                <a:tc vMerge="1"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宣传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片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marR="90170">
                        <a:lnSpc>
                          <a:spcPts val="1730"/>
                        </a:lnSpc>
                        <a:spcBef>
                          <a:spcPts val="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宣传片内容+5秒冠名客户标版+5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秒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特约客户标版+5秒战略合作客户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标 版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5秒无声广告、画外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音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24765" marR="147320">
                        <a:lnSpc>
                          <a:spcPct val="120000"/>
                        </a:lnSpc>
                        <a:spcBef>
                          <a:spcPts val="83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全程不少于400次，宣传片50%在17:00至25:0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0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播出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060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56539">
                <a:tc vMerge="1"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 marL="129540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节目前包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装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61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冠名标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版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5秒无声广告、画外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音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片头前倒一位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置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1次/期/5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秒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1775">
                <a:tc vMerge="1"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cPr marL="0" marR="0" marT="161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冠名片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头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775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片头出现“品牌联合</a:t>
                      </a: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logo”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片头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内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1次/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期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0850">
                <a:tc vMerge="1"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29540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节目中包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装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压角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标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3243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品牌元素与节目logo设计成两面翻转节目角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标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4765" marR="104775">
                        <a:lnSpc>
                          <a:spcPts val="1730"/>
                        </a:lnSpc>
                        <a:spcBef>
                          <a:spcPts val="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每期角标出现时长约为节目时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长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的</a:t>
                      </a:r>
                      <a:r>
                        <a:rPr sz="1200" spc="4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50％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0850">
                <a:tc vMerge="1"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主持人口播或画外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音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477010" marR="1310640" indent="-168275">
                        <a:lnSpc>
                          <a:spcPts val="1730"/>
                        </a:lnSpc>
                        <a:spcBef>
                          <a:spcPts val="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品牌名、品牌</a:t>
                      </a:r>
                      <a:r>
                        <a:rPr sz="1200" spc="55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s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loga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n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字数不超过20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个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节目广告插口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后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3次/期/5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秒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30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69925">
                <a:tc vMerge="1"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marR="45720">
                        <a:lnSpc>
                          <a:spcPts val="1730"/>
                        </a:lnSpc>
                        <a:spcBef>
                          <a:spcPts val="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口播提示条：口播同时，屏幕下方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出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现1/6压屏条，压屏内容出现品牌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的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名称和</a:t>
                      </a:r>
                      <a:r>
                        <a:rPr sz="1200" spc="45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logo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477010" marR="1314450" indent="-164465">
                        <a:lnSpc>
                          <a:spcPct val="120000"/>
                        </a:lnSpc>
                        <a:spcBef>
                          <a:spcPts val="83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品牌logo、品牌元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素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字数不超过20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个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060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节目广告插口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后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3次/期/5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秒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30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1775">
                <a:tc vMerge="1"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转场片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花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品牌联合</a:t>
                      </a:r>
                      <a:r>
                        <a:rPr sz="1200" spc="45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logo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节目正片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中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4次/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期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40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0850">
                <a:tc vMerge="1"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片尾拉滚</a:t>
                      </a:r>
                      <a:r>
                        <a:rPr sz="1200" spc="45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logo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12445" marR="354330" indent="-160020">
                        <a:lnSpc>
                          <a:spcPts val="1730"/>
                        </a:lnSpc>
                        <a:spcBef>
                          <a:spcPts val="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片尾拉滚时，品牌logo固定在拉滚条左侧前端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品牌合作名义、品牌logo在拉滚条中展示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节目正片结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束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1次/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期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0850">
                <a:tc vMerge="1"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节目植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入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品牌元素露出植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入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品牌元素露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出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节目正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片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24765">
                        <a:lnSpc>
                          <a:spcPts val="1730"/>
                        </a:lnSpc>
                        <a:spcBef>
                          <a:spcPts val="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整季200秒品牌元素露出，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具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体呈现方式根据节目内容确定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31775">
                <a:tc vMerge="1"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节目授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权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合作期间，企业在线下活动中可以使用“《新声请指教2》冠名商”字样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31775">
                <a:tc vMerge="1"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节目重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播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L="24765" marR="31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重播:节目重播时冠名企业享受除硬广、标版以外的节目内植入资源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57810">
                <a:tc vMerge="1"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中插硬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广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企业广告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片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品牌硬广内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容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中插正一位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置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3次/期/15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秒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30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1775">
                <a:tc vMerge="1"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备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注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在品类不适合内容植入的情况下，以同等体量品牌其他植入元素协商替代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5947" y="278891"/>
            <a:ext cx="2344420" cy="509270"/>
          </a:xfrm>
          <a:custGeom>
            <a:avLst/>
            <a:gdLst/>
            <a:ahLst/>
            <a:cxnLst/>
            <a:rect l="l" t="t" r="r" b="b"/>
            <a:pathLst>
              <a:path w="2344420" h="509270">
                <a:moveTo>
                  <a:pt x="0" y="509015"/>
                </a:moveTo>
                <a:lnTo>
                  <a:pt x="2343912" y="509015"/>
                </a:lnTo>
                <a:lnTo>
                  <a:pt x="2343912" y="0"/>
                </a:lnTo>
                <a:lnTo>
                  <a:pt x="0" y="0"/>
                </a:lnTo>
                <a:lnTo>
                  <a:pt x="0" y="509015"/>
                </a:lnTo>
                <a:close/>
              </a:path>
            </a:pathLst>
          </a:custGeom>
          <a:solidFill>
            <a:srgbClr val="FFD11B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69875" y="781050"/>
          <a:ext cx="11499215" cy="5626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7450"/>
                <a:gridCol w="3983354"/>
                <a:gridCol w="2065020"/>
                <a:gridCol w="1649095"/>
                <a:gridCol w="1140459"/>
                <a:gridCol w="619125"/>
                <a:gridCol w="835659"/>
              </a:tblGrid>
              <a:tr h="445770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资源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项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D11B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表现形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式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L="60007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品牌结合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点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位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序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频次</a:t>
                      </a:r>
                      <a:r>
                        <a:rPr sz="1300" spc="5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时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长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期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数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总频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次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</a:tr>
              <a:tr h="592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宣传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片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宣传片内容+5秒冠名客户标版+5秒特约客户标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版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073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+5秒战略合作客户标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版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62890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5秒无声广告、画外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音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107315" marR="241935">
                        <a:lnSpc>
                          <a:spcPct val="120000"/>
                        </a:lnSpc>
                        <a:spcBef>
                          <a:spcPts val="53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节目全程不少于400次，宣传片50%在17:00至25:00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播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出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96545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节目前包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装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54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特约标版《新声请指教2》由XX品牌特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约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54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289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5秒无声广告、画外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音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54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片头前倒二位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置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54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1次/期/5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秒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54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54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54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5619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93040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节目中包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装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 marR="196215">
                        <a:lnSpc>
                          <a:spcPct val="120000"/>
                        </a:lnSpc>
                        <a:spcBef>
                          <a:spcPts val="23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精彩预告角标（非常规资源，具体以节目制作播出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为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准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）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0205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品牌logo预告角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标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正片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前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0" marR="161290" indent="-330200">
                        <a:lnSpc>
                          <a:spcPct val="120000"/>
                        </a:lnSpc>
                        <a:spcBef>
                          <a:spcPts val="23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1次/期/1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分 钟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5620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主持人口播或画外音“本栏目由XX品牌特约播出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”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4660" marR="288290" indent="-168275">
                        <a:lnSpc>
                          <a:spcPct val="120000"/>
                        </a:lnSpc>
                        <a:spcBef>
                          <a:spcPts val="23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品牌名、品牌</a:t>
                      </a:r>
                      <a:r>
                        <a:rPr sz="1200" spc="55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s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loga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n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字数不超过20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个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节目广告插口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后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2次/期/5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秒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20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5619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 marR="248920">
                        <a:lnSpc>
                          <a:spcPct val="120000"/>
                        </a:lnSpc>
                        <a:spcBef>
                          <a:spcPts val="23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口播提示条：口播同时，屏幕下方出现1/6压屏条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，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压屏内容出现品牌的名称和</a:t>
                      </a:r>
                      <a:r>
                        <a:rPr sz="1200" spc="45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logo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4660" marR="292100" indent="-164465">
                        <a:lnSpc>
                          <a:spcPct val="120000"/>
                        </a:lnSpc>
                        <a:spcBef>
                          <a:spcPts val="23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品牌logo、品牌元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素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字数不超过20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个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节目广告插口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后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2次/期/5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秒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20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6255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5秒下节精彩提示标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版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073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配音：XX品牌提醒您下节更精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彩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2890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5秒无声广告、画外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音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 marR="165100">
                        <a:lnSpc>
                          <a:spcPct val="120000"/>
                        </a:lnSpc>
                        <a:spcBef>
                          <a:spcPts val="23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节目中间3档广告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插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播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前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3次/期/5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秒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30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5910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51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片尾拉滚鸣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谢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0195">
                        <a:lnSpc>
                          <a:spcPct val="100000"/>
                        </a:lnSpc>
                        <a:spcBef>
                          <a:spcPts val="51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合作名义、品牌</a:t>
                      </a:r>
                      <a:r>
                        <a:rPr sz="1200" spc="45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logo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51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节目正片结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束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1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1次/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期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1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51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5619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节目植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入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品牌元素植入露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出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品牌元素与节目内容结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合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节目正片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中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06680" marR="116840">
                        <a:lnSpc>
                          <a:spcPct val="120000"/>
                        </a:lnSpc>
                        <a:spcBef>
                          <a:spcPts val="23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整季125秒品牌元素露出，具体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呈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现方式根据节目内容确定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95910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1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节目授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权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1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合作期间，企业在线下活动中可以使用“《新声请指教2》特约赞助商”字样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96545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节目重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播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重播:节目重播时企业享受除硬广、标版以外的节目内植入资源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515619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中插硬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广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企业广告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片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品牌硬广内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容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 marR="645160">
                        <a:lnSpc>
                          <a:spcPct val="120000"/>
                        </a:lnSpc>
                        <a:spcBef>
                          <a:spcPts val="23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倒一位1次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，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倒二位1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次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2次/期/15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秒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20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5910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1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备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注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51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在品类不适合内容植入的情况下，以同等体量品牌其他植入元素协商替代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0067" y="292100"/>
            <a:ext cx="18180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000000"/>
                </a:solidFill>
              </a:rPr>
              <a:t>特约合</a:t>
            </a:r>
            <a:r>
              <a:rPr sz="3600" spc="-290" dirty="0">
                <a:solidFill>
                  <a:srgbClr val="000000"/>
                </a:solidFill>
              </a:rPr>
              <a:t>作</a:t>
            </a:r>
            <a:endParaRPr sz="3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731" y="374904"/>
            <a:ext cx="2261870" cy="746760"/>
          </a:xfrm>
          <a:prstGeom prst="rect">
            <a:avLst/>
          </a:prstGeom>
          <a:solidFill>
            <a:srgbClr val="FFD11B"/>
          </a:solidFill>
        </p:spPr>
        <p:txBody>
          <a:bodyPr vert="horz" wrap="square" lIns="0" tIns="62230" rIns="0" bIns="0" rtlCol="0">
            <a:spAutoFit/>
          </a:bodyPr>
          <a:lstStyle/>
          <a:p>
            <a:pPr marL="314960">
              <a:lnSpc>
                <a:spcPct val="100000"/>
              </a:lnSpc>
              <a:spcBef>
                <a:spcPts val="490"/>
              </a:spcBef>
            </a:pPr>
            <a:r>
              <a:rPr sz="3600" spc="-5" dirty="0">
                <a:solidFill>
                  <a:srgbClr val="000000"/>
                </a:solidFill>
              </a:rPr>
              <a:t>单项合</a:t>
            </a:r>
            <a:r>
              <a:rPr sz="3600" spc="-290" dirty="0">
                <a:solidFill>
                  <a:srgbClr val="000000"/>
                </a:solidFill>
              </a:rPr>
              <a:t>作</a:t>
            </a:r>
            <a:endParaRPr sz="36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8767" y="1282700"/>
          <a:ext cx="11261090" cy="4603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2685"/>
                <a:gridCol w="3900804"/>
                <a:gridCol w="2021839"/>
                <a:gridCol w="1463040"/>
                <a:gridCol w="1111250"/>
                <a:gridCol w="755015"/>
                <a:gridCol w="827404"/>
              </a:tblGrid>
              <a:tr h="565150"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资源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项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924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表现形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式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924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L="577850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品牌结合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点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924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位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序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924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频次</a:t>
                      </a:r>
                      <a:r>
                        <a:rPr sz="1300" spc="5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时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长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924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期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数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924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300" spc="6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总频</a:t>
                      </a:r>
                      <a:r>
                        <a:rPr sz="13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次</a:t>
                      </a:r>
                      <a:endParaRPr sz="13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924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</a:tr>
              <a:tr h="433070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节目前包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装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节前标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版</a:t>
                      </a:r>
                      <a:r>
                        <a:rPr sz="1200" spc="9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《新声请指教2》XX类由XX品牌特别赞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助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51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5秒无声广告、画外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音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节前段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位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1次/期/5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秒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6197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8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节目中包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装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 marR="169545">
                        <a:lnSpc>
                          <a:spcPct val="120000"/>
                        </a:lnSpc>
                        <a:spcBef>
                          <a:spcPts val="41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主持人口播或画外音“本栏目XX类由XX品牌特别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赞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助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”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2435" marR="266700" indent="-168275">
                        <a:lnSpc>
                          <a:spcPct val="120000"/>
                        </a:lnSpc>
                        <a:spcBef>
                          <a:spcPts val="41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品牌名、品牌</a:t>
                      </a:r>
                      <a:r>
                        <a:rPr sz="1200" spc="55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s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loga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n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字数不超过20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个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7315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节目广告插口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后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1次/期/5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秒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62609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 marR="166370">
                        <a:lnSpc>
                          <a:spcPct val="120000"/>
                        </a:lnSpc>
                        <a:spcBef>
                          <a:spcPts val="41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口播提示条：口播同时，屏幕下方出现1/6压屏条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，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压屏内容出现品牌的名称和</a:t>
                      </a:r>
                      <a:r>
                        <a:rPr sz="1200" spc="45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logo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27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2435" marR="270510" indent="-164465">
                        <a:lnSpc>
                          <a:spcPct val="120000"/>
                        </a:lnSpc>
                        <a:spcBef>
                          <a:spcPts val="41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品牌logo、品牌元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素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字数不超过20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个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27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7315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节目广告插口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后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1次/期/5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秒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1515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7315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品牌元素露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出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品牌元素与节目内容结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合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7315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节目正片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中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07315" marR="152400">
                        <a:lnSpc>
                          <a:spcPct val="120000"/>
                        </a:lnSpc>
                        <a:spcBef>
                          <a:spcPts val="92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整季80秒品牌元素露出，具体呈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现 </a:t>
                      </a: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方式根据节目内容确定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168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303529">
                <a:tc vMerge="1"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片尾拉滚鸣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谢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797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合作名义、品牌</a:t>
                      </a:r>
                      <a:r>
                        <a:rPr sz="1200" spc="45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logo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节目正片结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束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1次/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期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164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节目授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权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合作期间，企业在线下活动中可以使用“《新声请指教2》特别赞助商”字样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303530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节目重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播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L="10731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重播:节目重播时企业享受除硬广、标版以外的节目内植入资源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561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中插硬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广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7315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企业广告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片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6680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品牌硬广内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容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7315">
                        <a:lnSpc>
                          <a:spcPct val="100000"/>
                        </a:lnSpc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节目中插播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出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4345" marR="177800" indent="-299085">
                        <a:lnSpc>
                          <a:spcPct val="120000"/>
                        </a:lnSpc>
                        <a:spcBef>
                          <a:spcPts val="41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1次/期/1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5 秒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1200" spc="3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3529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备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注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6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在品类不适合内容植入的情况下，以同等体量品牌其他植入元素协商替代</a:t>
                      </a:r>
                      <a:r>
                        <a:rPr sz="12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2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46461" y="2138883"/>
            <a:ext cx="372491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55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THANKS!</a:t>
            </a:r>
            <a:endParaRPr sz="72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183379" y="3698747"/>
            <a:ext cx="3486912" cy="192023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613147" y="4346447"/>
            <a:ext cx="2417445" cy="1793875"/>
            <a:chOff x="4613147" y="4346447"/>
            <a:chExt cx="2417445" cy="17938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18303" y="4346447"/>
              <a:ext cx="2311907" cy="17937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3147" y="4424171"/>
              <a:ext cx="2417063" cy="47396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5599</Words>
  <Application>WPS 演示</Application>
  <PresentationFormat>宽屏</PresentationFormat>
  <Paragraphs>843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</vt:lpstr>
      <vt:lpstr>宋体</vt:lpstr>
      <vt:lpstr>Wingdings</vt:lpstr>
      <vt:lpstr>Lucida Sans Unicode</vt:lpstr>
      <vt:lpstr>微软雅黑</vt:lpstr>
      <vt:lpstr>Calibri</vt:lpstr>
      <vt:lpstr>Arial Unicode MS</vt:lpstr>
      <vt:lpstr>MS PMincho</vt:lpstr>
      <vt:lpstr>Times New Roman</vt:lpstr>
      <vt:lpstr>Office Theme</vt:lpstr>
      <vt:lpstr>《新声请指教》第二季招商通案</vt:lpstr>
      <vt:lpstr>PowerPoint 演示文稿</vt:lpstr>
      <vt:lpstr>制播信息</vt:lpstr>
      <vt:lpstr>Z世代音乐人“入海”——乐坛校招</vt:lpstr>
      <vt:lpstr>节目概述</vt:lpstr>
      <vt:lpstr>节目Slogen</vt:lpstr>
      <vt:lpstr>节目框架</vt:lpstr>
      <vt:lpstr>节目框架</vt:lpstr>
      <vt:lpstr>节目框架</vt:lpstr>
      <vt:lpstr>拟邀常驻明星</vt:lpstr>
      <vt:lpstr>初定选手</vt:lpstr>
      <vt:lpstr>初定选手</vt:lpstr>
      <vt:lpstr>PowerPoint 演示文稿</vt:lpstr>
      <vt:lpstr>模式升级玩法</vt:lpstr>
      <vt:lpstr>音乐升级办法</vt:lpstr>
      <vt:lpstr>视觉、宣传升级</vt:lpstr>
      <vt:lpstr>线下联动升级</vt:lpstr>
      <vt:lpstr>线下联动升级</vt:lpstr>
      <vt:lpstr>PowerPoint 演示文稿</vt:lpstr>
      <vt:lpstr>商务合作</vt:lpstr>
      <vt:lpstr>独家冠名</vt:lpstr>
      <vt:lpstr>特约合作</vt:lpstr>
      <vt:lpstr>单项合作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《新声请指教》第二季招商通案</dc:title>
  <dc:creator/>
  <cp:lastModifiedBy>文件存好到期下线</cp:lastModifiedBy>
  <cp:revision>3</cp:revision>
  <dcterms:created xsi:type="dcterms:W3CDTF">2021-05-13T06:07:00Z</dcterms:created>
  <dcterms:modified xsi:type="dcterms:W3CDTF">2021-05-13T08:04:28Z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2020-11-19T08:00:00Z</vt:filetime>
  </property>
  <property fmtid="{D5CDD505-2E9C-101B-9397-08002B2CF9AE}" pid="3" name="Creator">
    <vt:lpwstr>WPS 演示</vt:lpwstr>
  </property>
  <property fmtid="{D5CDD505-2E9C-101B-9397-08002B2CF9AE}" pid="4" name="LastSaved">
    <vt:filetime>2021-05-13T08:00:00Z</vt:filetime>
  </property>
  <property fmtid="{D5CDD505-2E9C-101B-9397-08002B2CF9AE}" pid="5" name="ICV">
    <vt:lpwstr>5BEFE7C476A24FB8885637CC509AF8E4</vt:lpwstr>
  </property>
  <property fmtid="{D5CDD505-2E9C-101B-9397-08002B2CF9AE}" pid="6" name="KSOProductBuildVer">
    <vt:lpwstr>2052-11.1.0.10495</vt:lpwstr>
  </property>
</Properties>
</file>