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7.jpeg" Type="http://schemas.openxmlformats.org/officeDocument/2006/relationships/image"/><Relationship Id="rId4" Target="../media/image8.jpeg" Type="http://schemas.openxmlformats.org/officeDocument/2006/relationships/image"/><Relationship Id="rId5" Target="../media/image9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0.jpeg" Type="http://schemas.openxmlformats.org/officeDocument/2006/relationships/image"/><Relationship Id="rId4" Target="mailto:xnjyqk@163.com" TargetMode="External" Type="http://schemas.openxmlformats.org/officeDocument/2006/relationships/hyperlink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1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2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jpeg" Type="http://schemas.openxmlformats.org/officeDocument/2006/relationships/image"/><Relationship Id="rId4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100002"/>
          <p:cNvPicPr>
            <a:picLocks noChangeAspect="true"/>
          </p:cNvPicPr>
          <p:nvPr/>
        </p:nvPicPr>
        <p:blipFill>
          <a:blip r:embed="rId3"/>
          <a:srcRect t="2459" b="13167"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pic>
        <p:nvPicPr>
          <p:cNvPr name="Picture 3" id="100041"/>
          <p:cNvPicPr>
            <a:picLocks noChangeAspect="true"/>
          </p:cNvPicPr>
          <p:nvPr/>
        </p:nvPicPr>
        <p:blipFill>
          <a:blip r:embed="rId4"/>
          <a:srcRect l="79882" b="64653"/>
          <a:stretch>
            <a:fillRect/>
          </a:stretch>
        </p:blipFill>
        <p:spPr>
          <a:xfrm rot="10800000">
            <a:off x="-6308" y="4578096"/>
            <a:ext cx="2452946" cy="2279904"/>
          </a:xfrm>
          <a:prstGeom prst="rect">
            <a:avLst/>
          </a:prstGeom>
        </p:spPr>
      </p:pic>
      <p:sp>
        <p:nvSpPr>
          <p:cNvPr name="AutoShape 4" id="100019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EF9F8">
                  <a:alpha val="100000"/>
                </a:srgbClr>
              </a:gs>
              <a:gs pos="52000">
                <a:srgbClr val="FFFFFF">
                  <a:alpha val="97000"/>
                </a:srgbClr>
              </a:gs>
              <a:gs pos="100000">
                <a:srgbClr val="FDF3F1">
                  <a:alpha val="0"/>
                </a:srgbClr>
              </a:gs>
            </a:gsLst>
            <a:lin ang="18900000"/>
          </a:gradFill>
          <a:ln/>
        </p:spPr>
      </p:sp>
      <p:pic>
        <p:nvPicPr>
          <p:cNvPr name="Picture 5" id="100004"/>
          <p:cNvPicPr>
            <a:picLocks noChangeAspect="true"/>
          </p:cNvPicPr>
          <p:nvPr/>
        </p:nvPicPr>
        <p:blipFill>
          <a:blip r:embed="rId5"/>
          <a:srcRect b="2162"/>
          <a:stretch>
            <a:fillRect/>
          </a:stretch>
        </p:blipFill>
        <p:spPr>
          <a:xfrm rot="0">
            <a:off x="2081" y="4156147"/>
            <a:ext cx="12192000" cy="2865146"/>
          </a:xfrm>
          <a:prstGeom prst="rect">
            <a:avLst/>
          </a:prstGeom>
        </p:spPr>
      </p:pic>
      <p:grpSp>
        <p:nvGrpSpPr>
          <p:cNvPr name="Group 6" id="100017"/>
          <p:cNvGrpSpPr/>
          <p:nvPr/>
        </p:nvGrpSpPr>
        <p:grpSpPr>
          <a:xfrm rot="0">
            <a:off x="677608" y="391097"/>
            <a:ext cx="1281684" cy="211835"/>
            <a:chOff x="677608" y="391097"/>
            <a:chExt cx="1281684" cy="211835"/>
          </a:xfrm>
          <a:solidFill>
            <a:srgbClr val="E72525">
              <a:alpha val="100000"/>
            </a:srgbClr>
          </a:solidFill>
        </p:grpSpPr>
        <p:sp>
          <p:nvSpPr>
            <p:cNvPr name="Freeform 7" id="100020"/>
            <p:cNvSpPr/>
            <p:nvPr/>
          </p:nvSpPr>
          <p:spPr>
            <a:xfrm rot="0">
              <a:off x="677608" y="392049"/>
              <a:ext cx="685324" cy="198882"/>
            </a:xfrm>
            <a:custGeom>
              <a:avLst/>
              <a:gdLst/>
              <a:ahLst/>
              <a:cxnLst/>
              <a:rect r="r" b="b" t="t" l="l"/>
              <a:pathLst>
                <a:path h="351072" w="1209618">
                  <a:moveTo>
                    <a:pt x="1058313" y="58007"/>
                  </a:moveTo>
                  <a:cubicBezTo>
                    <a:pt x="1032873" y="58302"/>
                    <a:pt x="1012863" y="68573"/>
                    <a:pt x="998285" y="88818"/>
                  </a:cubicBezTo>
                  <a:cubicBezTo>
                    <a:pt x="983707" y="109064"/>
                    <a:pt x="976274" y="137513"/>
                    <a:pt x="975989" y="174164"/>
                  </a:cubicBezTo>
                  <a:cubicBezTo>
                    <a:pt x="976274" y="210711"/>
                    <a:pt x="983706" y="239483"/>
                    <a:pt x="998285" y="260482"/>
                  </a:cubicBezTo>
                  <a:cubicBezTo>
                    <a:pt x="1012863" y="281480"/>
                    <a:pt x="1032873" y="292189"/>
                    <a:pt x="1058313" y="292608"/>
                  </a:cubicBezTo>
                  <a:cubicBezTo>
                    <a:pt x="1083754" y="292189"/>
                    <a:pt x="1103764" y="281480"/>
                    <a:pt x="1118342" y="260482"/>
                  </a:cubicBezTo>
                  <a:cubicBezTo>
                    <a:pt x="1132920" y="239483"/>
                    <a:pt x="1140352" y="210711"/>
                    <a:pt x="1140638" y="174164"/>
                  </a:cubicBezTo>
                  <a:cubicBezTo>
                    <a:pt x="1140352" y="137513"/>
                    <a:pt x="1132920" y="109064"/>
                    <a:pt x="1118342" y="88818"/>
                  </a:cubicBezTo>
                  <a:cubicBezTo>
                    <a:pt x="1103764" y="68573"/>
                    <a:pt x="1083754" y="58302"/>
                    <a:pt x="1058313" y="58007"/>
                  </a:cubicBezTo>
                  <a:close/>
                </a:path>
                <a:path h="351072" w="1209618">
                  <a:moveTo>
                    <a:pt x="382038" y="58007"/>
                  </a:moveTo>
                  <a:cubicBezTo>
                    <a:pt x="356598" y="58302"/>
                    <a:pt x="336588" y="68573"/>
                    <a:pt x="322010" y="88818"/>
                  </a:cubicBezTo>
                  <a:cubicBezTo>
                    <a:pt x="307431" y="109064"/>
                    <a:pt x="299999" y="137513"/>
                    <a:pt x="299714" y="174164"/>
                  </a:cubicBezTo>
                  <a:cubicBezTo>
                    <a:pt x="299999" y="210711"/>
                    <a:pt x="307431" y="239483"/>
                    <a:pt x="322010" y="260482"/>
                  </a:cubicBezTo>
                  <a:cubicBezTo>
                    <a:pt x="336588" y="281480"/>
                    <a:pt x="356598" y="292189"/>
                    <a:pt x="382038" y="292608"/>
                  </a:cubicBezTo>
                  <a:cubicBezTo>
                    <a:pt x="407479" y="292189"/>
                    <a:pt x="427489" y="281480"/>
                    <a:pt x="442067" y="260482"/>
                  </a:cubicBezTo>
                  <a:cubicBezTo>
                    <a:pt x="456645" y="239483"/>
                    <a:pt x="464077" y="210711"/>
                    <a:pt x="464363" y="174164"/>
                  </a:cubicBezTo>
                  <a:cubicBezTo>
                    <a:pt x="464077" y="137513"/>
                    <a:pt x="456645" y="109064"/>
                    <a:pt x="442067" y="88818"/>
                  </a:cubicBezTo>
                  <a:cubicBezTo>
                    <a:pt x="427489" y="68573"/>
                    <a:pt x="407479" y="58302"/>
                    <a:pt x="382038" y="58007"/>
                  </a:cubicBezTo>
                  <a:close/>
                </a:path>
                <a:path h="351072" w="1209618">
                  <a:moveTo>
                    <a:pt x="0" y="6401"/>
                  </a:moveTo>
                  <a:lnTo>
                    <a:pt x="67608" y="6401"/>
                  </a:lnTo>
                  <a:lnTo>
                    <a:pt x="67608" y="288036"/>
                  </a:lnTo>
                  <a:lnTo>
                    <a:pt x="204768" y="288036"/>
                  </a:lnTo>
                  <a:lnTo>
                    <a:pt x="204768" y="344672"/>
                  </a:lnTo>
                  <a:lnTo>
                    <a:pt x="0" y="344672"/>
                  </a:lnTo>
                  <a:close/>
                </a:path>
                <a:path h="351072" w="1209618">
                  <a:moveTo>
                    <a:pt x="1058313" y="0"/>
                  </a:moveTo>
                  <a:cubicBezTo>
                    <a:pt x="1103833" y="397"/>
                    <a:pt x="1140254" y="15705"/>
                    <a:pt x="1167578" y="45924"/>
                  </a:cubicBezTo>
                  <a:cubicBezTo>
                    <a:pt x="1194902" y="76143"/>
                    <a:pt x="1208916" y="118890"/>
                    <a:pt x="1209618" y="174164"/>
                  </a:cubicBezTo>
                  <a:cubicBezTo>
                    <a:pt x="1208916" y="229553"/>
                    <a:pt x="1194902" y="272757"/>
                    <a:pt x="1167578" y="303776"/>
                  </a:cubicBezTo>
                  <a:cubicBezTo>
                    <a:pt x="1140254" y="334795"/>
                    <a:pt x="1103833" y="350561"/>
                    <a:pt x="1058313" y="351072"/>
                  </a:cubicBezTo>
                  <a:cubicBezTo>
                    <a:pt x="1012794" y="350561"/>
                    <a:pt x="976373" y="334795"/>
                    <a:pt x="949048" y="303776"/>
                  </a:cubicBezTo>
                  <a:cubicBezTo>
                    <a:pt x="921724" y="272757"/>
                    <a:pt x="907711" y="229553"/>
                    <a:pt x="907008" y="174164"/>
                  </a:cubicBezTo>
                  <a:cubicBezTo>
                    <a:pt x="907711" y="118689"/>
                    <a:pt x="921724" y="75886"/>
                    <a:pt x="949048" y="45752"/>
                  </a:cubicBezTo>
                  <a:cubicBezTo>
                    <a:pt x="976373" y="15619"/>
                    <a:pt x="1012794" y="368"/>
                    <a:pt x="1058313" y="0"/>
                  </a:cubicBezTo>
                  <a:close/>
                </a:path>
                <a:path h="351072" w="1209618">
                  <a:moveTo>
                    <a:pt x="745444" y="0"/>
                  </a:moveTo>
                  <a:cubicBezTo>
                    <a:pt x="769846" y="409"/>
                    <a:pt x="790668" y="4843"/>
                    <a:pt x="807908" y="13303"/>
                  </a:cubicBezTo>
                  <a:cubicBezTo>
                    <a:pt x="825149" y="21762"/>
                    <a:pt x="839216" y="31792"/>
                    <a:pt x="850111" y="43391"/>
                  </a:cubicBezTo>
                  <a:lnTo>
                    <a:pt x="814026" y="86369"/>
                  </a:lnTo>
                  <a:cubicBezTo>
                    <a:pt x="805985" y="78183"/>
                    <a:pt x="796711" y="71454"/>
                    <a:pt x="786204" y="66184"/>
                  </a:cubicBezTo>
                  <a:cubicBezTo>
                    <a:pt x="775697" y="60914"/>
                    <a:pt x="762873" y="58188"/>
                    <a:pt x="747731" y="58007"/>
                  </a:cubicBezTo>
                  <a:cubicBezTo>
                    <a:pt x="719135" y="58322"/>
                    <a:pt x="696171" y="68671"/>
                    <a:pt x="678838" y="89054"/>
                  </a:cubicBezTo>
                  <a:cubicBezTo>
                    <a:pt x="661505" y="109437"/>
                    <a:pt x="652605" y="137963"/>
                    <a:pt x="652139" y="174633"/>
                  </a:cubicBezTo>
                  <a:cubicBezTo>
                    <a:pt x="652167" y="211746"/>
                    <a:pt x="660572" y="240608"/>
                    <a:pt x="677352" y="261218"/>
                  </a:cubicBezTo>
                  <a:cubicBezTo>
                    <a:pt x="694132" y="281829"/>
                    <a:pt x="719116" y="292292"/>
                    <a:pt x="752305" y="292608"/>
                  </a:cubicBezTo>
                  <a:cubicBezTo>
                    <a:pt x="760681" y="292589"/>
                    <a:pt x="768628" y="291483"/>
                    <a:pt x="776146" y="289291"/>
                  </a:cubicBezTo>
                  <a:cubicBezTo>
                    <a:pt x="783664" y="287098"/>
                    <a:pt x="789896" y="283934"/>
                    <a:pt x="794842" y="279797"/>
                  </a:cubicBezTo>
                  <a:lnTo>
                    <a:pt x="794842" y="212998"/>
                  </a:lnTo>
                  <a:lnTo>
                    <a:pt x="734925" y="212998"/>
                  </a:lnTo>
                  <a:lnTo>
                    <a:pt x="734925" y="157734"/>
                  </a:lnTo>
                  <a:lnTo>
                    <a:pt x="855135" y="157734"/>
                  </a:lnTo>
                  <a:lnTo>
                    <a:pt x="855135" y="310421"/>
                  </a:lnTo>
                  <a:cubicBezTo>
                    <a:pt x="843517" y="321907"/>
                    <a:pt x="828270" y="331479"/>
                    <a:pt x="809392" y="339140"/>
                  </a:cubicBezTo>
                  <a:cubicBezTo>
                    <a:pt x="790514" y="346800"/>
                    <a:pt x="769198" y="350777"/>
                    <a:pt x="745444" y="351072"/>
                  </a:cubicBezTo>
                  <a:cubicBezTo>
                    <a:pt x="714355" y="351014"/>
                    <a:pt x="686642" y="344330"/>
                    <a:pt x="662308" y="331020"/>
                  </a:cubicBezTo>
                  <a:cubicBezTo>
                    <a:pt x="637973" y="317710"/>
                    <a:pt x="618771" y="298126"/>
                    <a:pt x="604701" y="272266"/>
                  </a:cubicBezTo>
                  <a:cubicBezTo>
                    <a:pt x="590632" y="246407"/>
                    <a:pt x="583451" y="214624"/>
                    <a:pt x="583159" y="176917"/>
                  </a:cubicBezTo>
                  <a:cubicBezTo>
                    <a:pt x="583493" y="139602"/>
                    <a:pt x="590844" y="107781"/>
                    <a:pt x="605210" y="81453"/>
                  </a:cubicBezTo>
                  <a:cubicBezTo>
                    <a:pt x="619575" y="55126"/>
                    <a:pt x="638947" y="34998"/>
                    <a:pt x="663324" y="21069"/>
                  </a:cubicBezTo>
                  <a:cubicBezTo>
                    <a:pt x="687701" y="7141"/>
                    <a:pt x="715075" y="117"/>
                    <a:pt x="745444" y="0"/>
                  </a:cubicBezTo>
                  <a:close/>
                </a:path>
                <a:path h="351072" w="1209618">
                  <a:moveTo>
                    <a:pt x="382038" y="0"/>
                  </a:moveTo>
                  <a:cubicBezTo>
                    <a:pt x="427557" y="397"/>
                    <a:pt x="463979" y="15705"/>
                    <a:pt x="491303" y="45924"/>
                  </a:cubicBezTo>
                  <a:cubicBezTo>
                    <a:pt x="518627" y="76143"/>
                    <a:pt x="532641" y="118890"/>
                    <a:pt x="533343" y="174164"/>
                  </a:cubicBezTo>
                  <a:cubicBezTo>
                    <a:pt x="532641" y="229553"/>
                    <a:pt x="518627" y="272757"/>
                    <a:pt x="491303" y="303776"/>
                  </a:cubicBezTo>
                  <a:cubicBezTo>
                    <a:pt x="463979" y="334795"/>
                    <a:pt x="427557" y="350561"/>
                    <a:pt x="382038" y="351072"/>
                  </a:cubicBezTo>
                  <a:cubicBezTo>
                    <a:pt x="336519" y="350561"/>
                    <a:pt x="300098" y="334795"/>
                    <a:pt x="272773" y="303776"/>
                  </a:cubicBezTo>
                  <a:cubicBezTo>
                    <a:pt x="245449" y="272757"/>
                    <a:pt x="231436" y="229553"/>
                    <a:pt x="230733" y="174164"/>
                  </a:cubicBezTo>
                  <a:cubicBezTo>
                    <a:pt x="231436" y="118689"/>
                    <a:pt x="245449" y="75886"/>
                    <a:pt x="272773" y="45752"/>
                  </a:cubicBezTo>
                  <a:cubicBezTo>
                    <a:pt x="300098" y="15619"/>
                    <a:pt x="336519" y="368"/>
                    <a:pt x="382038" y="0"/>
                  </a:cubicBezTo>
                </a:path>
              </a:pathLst>
            </a:custGeom>
            <a:solidFill>
              <a:srgbClr val="E72525">
                <a:alpha val="100000"/>
              </a:srgbClr>
            </a:solidFill>
            <a:ln/>
          </p:spPr>
        </p:sp>
        <p:sp>
          <p:nvSpPr>
            <p:cNvPr name="Freeform 8" id="100021"/>
            <p:cNvSpPr/>
            <p:nvPr/>
          </p:nvSpPr>
          <p:spPr>
            <a:xfrm rot="0">
              <a:off x="1395793" y="391097"/>
              <a:ext cx="504634" cy="118872"/>
            </a:xfrm>
            <a:custGeom>
              <a:avLst/>
              <a:gdLst/>
              <a:ahLst/>
              <a:cxnLst/>
              <a:rect r="r" b="b" t="t" l="l"/>
              <a:pathLst>
                <a:path h="209851" w="890625">
                  <a:moveTo>
                    <a:pt x="707060" y="134416"/>
                  </a:moveTo>
                  <a:lnTo>
                    <a:pt x="726033" y="140817"/>
                  </a:lnTo>
                  <a:cubicBezTo>
                    <a:pt x="723762" y="150352"/>
                    <a:pt x="720876" y="160315"/>
                    <a:pt x="717375" y="170707"/>
                  </a:cubicBezTo>
                  <a:cubicBezTo>
                    <a:pt x="713875" y="181098"/>
                    <a:pt x="709674" y="190262"/>
                    <a:pt x="704774" y="198196"/>
                  </a:cubicBezTo>
                  <a:lnTo>
                    <a:pt x="685571" y="188137"/>
                  </a:lnTo>
                  <a:cubicBezTo>
                    <a:pt x="690510" y="180913"/>
                    <a:pt x="694806" y="172445"/>
                    <a:pt x="698458" y="162734"/>
                  </a:cubicBezTo>
                  <a:cubicBezTo>
                    <a:pt x="702111" y="153024"/>
                    <a:pt x="704978" y="143584"/>
                    <a:pt x="707060" y="134416"/>
                  </a:cubicBezTo>
                  <a:close/>
                </a:path>
                <a:path h="209851" w="890625">
                  <a:moveTo>
                    <a:pt x="735635" y="132359"/>
                  </a:moveTo>
                  <a:lnTo>
                    <a:pt x="756666" y="132359"/>
                  </a:lnTo>
                  <a:lnTo>
                    <a:pt x="756666" y="179222"/>
                  </a:lnTo>
                  <a:cubicBezTo>
                    <a:pt x="756490" y="182675"/>
                    <a:pt x="757471" y="184970"/>
                    <a:pt x="759609" y="186109"/>
                  </a:cubicBezTo>
                  <a:cubicBezTo>
                    <a:pt x="761747" y="187247"/>
                    <a:pt x="766100" y="187771"/>
                    <a:pt x="772668" y="187680"/>
                  </a:cubicBezTo>
                  <a:lnTo>
                    <a:pt x="817702" y="187680"/>
                  </a:lnTo>
                  <a:cubicBezTo>
                    <a:pt x="823236" y="188009"/>
                    <a:pt x="826970" y="186437"/>
                    <a:pt x="828903" y="182965"/>
                  </a:cubicBezTo>
                  <a:cubicBezTo>
                    <a:pt x="830837" y="179494"/>
                    <a:pt x="832056" y="172150"/>
                    <a:pt x="832561" y="160934"/>
                  </a:cubicBezTo>
                  <a:cubicBezTo>
                    <a:pt x="835004" y="162682"/>
                    <a:pt x="838062" y="164273"/>
                    <a:pt x="841734" y="165706"/>
                  </a:cubicBezTo>
                  <a:cubicBezTo>
                    <a:pt x="845405" y="167140"/>
                    <a:pt x="848749" y="168216"/>
                    <a:pt x="851763" y="168935"/>
                  </a:cubicBezTo>
                  <a:cubicBezTo>
                    <a:pt x="850573" y="183708"/>
                    <a:pt x="847696" y="193767"/>
                    <a:pt x="843134" y="199110"/>
                  </a:cubicBezTo>
                  <a:cubicBezTo>
                    <a:pt x="838571" y="204454"/>
                    <a:pt x="830551" y="206968"/>
                    <a:pt x="819074" y="206654"/>
                  </a:cubicBezTo>
                  <a:lnTo>
                    <a:pt x="771296" y="206654"/>
                  </a:lnTo>
                  <a:cubicBezTo>
                    <a:pt x="757409" y="206845"/>
                    <a:pt x="747922" y="204978"/>
                    <a:pt x="742835" y="201053"/>
                  </a:cubicBezTo>
                  <a:cubicBezTo>
                    <a:pt x="737749" y="197129"/>
                    <a:pt x="735349" y="190004"/>
                    <a:pt x="735635" y="179679"/>
                  </a:cubicBezTo>
                  <a:close/>
                </a:path>
                <a:path h="209851" w="890625">
                  <a:moveTo>
                    <a:pt x="861136" y="132130"/>
                  </a:moveTo>
                  <a:cubicBezTo>
                    <a:pt x="866608" y="141736"/>
                    <a:pt x="872123" y="151957"/>
                    <a:pt x="877681" y="162791"/>
                  </a:cubicBezTo>
                  <a:cubicBezTo>
                    <a:pt x="883239" y="173626"/>
                    <a:pt x="887554" y="182989"/>
                    <a:pt x="890625" y="190881"/>
                  </a:cubicBezTo>
                  <a:lnTo>
                    <a:pt x="869823" y="199339"/>
                  </a:lnTo>
                  <a:cubicBezTo>
                    <a:pt x="867118" y="191219"/>
                    <a:pt x="863155" y="181627"/>
                    <a:pt x="857936" y="170564"/>
                  </a:cubicBezTo>
                  <a:cubicBezTo>
                    <a:pt x="852716" y="159501"/>
                    <a:pt x="847382" y="149052"/>
                    <a:pt x="841934" y="139217"/>
                  </a:cubicBezTo>
                  <a:close/>
                </a:path>
                <a:path h="209851" w="890625">
                  <a:moveTo>
                    <a:pt x="272948" y="113371"/>
                  </a:moveTo>
                  <a:lnTo>
                    <a:pt x="272948" y="150661"/>
                  </a:lnTo>
                  <a:lnTo>
                    <a:pt x="339242" y="150661"/>
                  </a:lnTo>
                  <a:lnTo>
                    <a:pt x="339242" y="113371"/>
                  </a:lnTo>
                  <a:close/>
                </a:path>
                <a:path h="209851" w="890625">
                  <a:moveTo>
                    <a:pt x="555269" y="113157"/>
                  </a:moveTo>
                  <a:lnTo>
                    <a:pt x="574472" y="117729"/>
                  </a:lnTo>
                  <a:cubicBezTo>
                    <a:pt x="571071" y="131083"/>
                    <a:pt x="566728" y="143980"/>
                    <a:pt x="561441" y="156419"/>
                  </a:cubicBezTo>
                  <a:cubicBezTo>
                    <a:pt x="556155" y="168859"/>
                    <a:pt x="550440" y="179584"/>
                    <a:pt x="544296" y="188595"/>
                  </a:cubicBezTo>
                  <a:cubicBezTo>
                    <a:pt x="542291" y="186885"/>
                    <a:pt x="539615" y="184932"/>
                    <a:pt x="536267" y="182737"/>
                  </a:cubicBezTo>
                  <a:cubicBezTo>
                    <a:pt x="532919" y="180541"/>
                    <a:pt x="529956" y="178760"/>
                    <a:pt x="527380" y="177393"/>
                  </a:cubicBezTo>
                  <a:cubicBezTo>
                    <a:pt x="533485" y="169302"/>
                    <a:pt x="538934" y="159596"/>
                    <a:pt x="543725" y="148275"/>
                  </a:cubicBezTo>
                  <a:cubicBezTo>
                    <a:pt x="548516" y="136955"/>
                    <a:pt x="552364" y="125249"/>
                    <a:pt x="555269" y="113157"/>
                  </a:cubicBezTo>
                  <a:close/>
                </a:path>
                <a:path h="209851" w="890625">
                  <a:moveTo>
                    <a:pt x="640080" y="112471"/>
                  </a:moveTo>
                  <a:cubicBezTo>
                    <a:pt x="645480" y="124039"/>
                    <a:pt x="650452" y="136164"/>
                    <a:pt x="654996" y="148847"/>
                  </a:cubicBezTo>
                  <a:cubicBezTo>
                    <a:pt x="659539" y="161529"/>
                    <a:pt x="662797" y="172569"/>
                    <a:pt x="664769" y="181965"/>
                  </a:cubicBezTo>
                  <a:lnTo>
                    <a:pt x="645338" y="189280"/>
                  </a:lnTo>
                  <a:cubicBezTo>
                    <a:pt x="643718" y="179755"/>
                    <a:pt x="640785" y="168516"/>
                    <a:pt x="636536" y="155562"/>
                  </a:cubicBezTo>
                  <a:cubicBezTo>
                    <a:pt x="632288" y="142608"/>
                    <a:pt x="627526" y="130225"/>
                    <a:pt x="622249" y="118414"/>
                  </a:cubicBezTo>
                  <a:close/>
                </a:path>
                <a:path h="209851" w="890625">
                  <a:moveTo>
                    <a:pt x="774497" y="107442"/>
                  </a:moveTo>
                  <a:cubicBezTo>
                    <a:pt x="783860" y="112671"/>
                    <a:pt x="793308" y="118729"/>
                    <a:pt x="802843" y="125615"/>
                  </a:cubicBezTo>
                  <a:cubicBezTo>
                    <a:pt x="812377" y="132502"/>
                    <a:pt x="819998" y="139017"/>
                    <a:pt x="825703" y="145161"/>
                  </a:cubicBezTo>
                  <a:lnTo>
                    <a:pt x="809930" y="159105"/>
                  </a:lnTo>
                  <a:cubicBezTo>
                    <a:pt x="804691" y="153057"/>
                    <a:pt x="797452" y="146466"/>
                    <a:pt x="788213" y="139331"/>
                  </a:cubicBezTo>
                  <a:cubicBezTo>
                    <a:pt x="778973" y="132197"/>
                    <a:pt x="769677" y="125834"/>
                    <a:pt x="760323" y="120243"/>
                  </a:cubicBezTo>
                  <a:close/>
                </a:path>
                <a:path h="209851" w="890625">
                  <a:moveTo>
                    <a:pt x="252374" y="95112"/>
                  </a:moveTo>
                  <a:lnTo>
                    <a:pt x="360045" y="95112"/>
                  </a:lnTo>
                  <a:lnTo>
                    <a:pt x="360045" y="169149"/>
                  </a:lnTo>
                  <a:lnTo>
                    <a:pt x="272948" y="169149"/>
                  </a:lnTo>
                  <a:lnTo>
                    <a:pt x="272948" y="185851"/>
                  </a:lnTo>
                  <a:lnTo>
                    <a:pt x="252374" y="185851"/>
                  </a:lnTo>
                  <a:close/>
                </a:path>
                <a:path h="209851" w="890625">
                  <a:moveTo>
                    <a:pt x="542010" y="69951"/>
                  </a:moveTo>
                  <a:lnTo>
                    <a:pt x="663397" y="69951"/>
                  </a:lnTo>
                  <a:lnTo>
                    <a:pt x="663397" y="89839"/>
                  </a:lnTo>
                  <a:lnTo>
                    <a:pt x="610362" y="89839"/>
                  </a:lnTo>
                  <a:lnTo>
                    <a:pt x="610362" y="183794"/>
                  </a:lnTo>
                  <a:cubicBezTo>
                    <a:pt x="610428" y="189357"/>
                    <a:pt x="609781" y="193833"/>
                    <a:pt x="608419" y="197224"/>
                  </a:cubicBezTo>
                  <a:cubicBezTo>
                    <a:pt x="607057" y="200615"/>
                    <a:pt x="604580" y="203149"/>
                    <a:pt x="600989" y="204825"/>
                  </a:cubicBezTo>
                  <a:cubicBezTo>
                    <a:pt x="597365" y="206597"/>
                    <a:pt x="592783" y="207740"/>
                    <a:pt x="587245" y="208254"/>
                  </a:cubicBezTo>
                  <a:cubicBezTo>
                    <a:pt x="581706" y="208769"/>
                    <a:pt x="575010" y="208997"/>
                    <a:pt x="567156" y="208940"/>
                  </a:cubicBezTo>
                  <a:cubicBezTo>
                    <a:pt x="566775" y="205725"/>
                    <a:pt x="565994" y="202096"/>
                    <a:pt x="564813" y="198053"/>
                  </a:cubicBezTo>
                  <a:cubicBezTo>
                    <a:pt x="563632" y="194010"/>
                    <a:pt x="562280" y="190323"/>
                    <a:pt x="560756" y="186994"/>
                  </a:cubicBezTo>
                  <a:cubicBezTo>
                    <a:pt x="566261" y="187218"/>
                    <a:pt x="571195" y="187342"/>
                    <a:pt x="575557" y="187366"/>
                  </a:cubicBezTo>
                  <a:cubicBezTo>
                    <a:pt x="579920" y="187390"/>
                    <a:pt x="582911" y="187342"/>
                    <a:pt x="584530" y="187223"/>
                  </a:cubicBezTo>
                  <a:cubicBezTo>
                    <a:pt x="586102" y="187247"/>
                    <a:pt x="587187" y="186971"/>
                    <a:pt x="587787" y="186394"/>
                  </a:cubicBezTo>
                  <a:cubicBezTo>
                    <a:pt x="588388" y="185818"/>
                    <a:pt x="588673" y="184799"/>
                    <a:pt x="588645" y="183337"/>
                  </a:cubicBezTo>
                  <a:lnTo>
                    <a:pt x="588645" y="89839"/>
                  </a:lnTo>
                  <a:lnTo>
                    <a:pt x="542010" y="89839"/>
                  </a:lnTo>
                  <a:close/>
                </a:path>
                <a:path h="209851" w="890625">
                  <a:moveTo>
                    <a:pt x="92126" y="68351"/>
                  </a:moveTo>
                  <a:lnTo>
                    <a:pt x="115214" y="78181"/>
                  </a:lnTo>
                  <a:cubicBezTo>
                    <a:pt x="106327" y="94997"/>
                    <a:pt x="96669" y="111199"/>
                    <a:pt x="86239" y="126787"/>
                  </a:cubicBezTo>
                  <a:cubicBezTo>
                    <a:pt x="75809" y="142375"/>
                    <a:pt x="65122" y="156576"/>
                    <a:pt x="54178" y="169392"/>
                  </a:cubicBezTo>
                  <a:lnTo>
                    <a:pt x="150419" y="163677"/>
                  </a:lnTo>
                  <a:cubicBezTo>
                    <a:pt x="146399" y="157691"/>
                    <a:pt x="142322" y="151776"/>
                    <a:pt x="138188" y="145932"/>
                  </a:cubicBezTo>
                  <a:cubicBezTo>
                    <a:pt x="134055" y="140089"/>
                    <a:pt x="129978" y="134574"/>
                    <a:pt x="125958" y="129387"/>
                  </a:cubicBezTo>
                  <a:lnTo>
                    <a:pt x="146304" y="120243"/>
                  </a:lnTo>
                  <a:cubicBezTo>
                    <a:pt x="152868" y="128512"/>
                    <a:pt x="159500" y="137273"/>
                    <a:pt x="166200" y="146524"/>
                  </a:cubicBezTo>
                  <a:cubicBezTo>
                    <a:pt x="172900" y="155775"/>
                    <a:pt x="179143" y="164823"/>
                    <a:pt x="184929" y="173668"/>
                  </a:cubicBezTo>
                  <a:cubicBezTo>
                    <a:pt x="190714" y="182513"/>
                    <a:pt x="195518" y="190460"/>
                    <a:pt x="199339" y="197510"/>
                  </a:cubicBezTo>
                  <a:lnTo>
                    <a:pt x="178308" y="209169"/>
                  </a:lnTo>
                  <a:cubicBezTo>
                    <a:pt x="176474" y="205478"/>
                    <a:pt x="174312" y="201430"/>
                    <a:pt x="171821" y="197024"/>
                  </a:cubicBezTo>
                  <a:cubicBezTo>
                    <a:pt x="169330" y="192619"/>
                    <a:pt x="166540" y="188057"/>
                    <a:pt x="163449" y="183337"/>
                  </a:cubicBezTo>
                  <a:cubicBezTo>
                    <a:pt x="134955" y="185479"/>
                    <a:pt x="112032" y="187209"/>
                    <a:pt x="94679" y="188527"/>
                  </a:cubicBezTo>
                  <a:cubicBezTo>
                    <a:pt x="77327" y="189844"/>
                    <a:pt x="64026" y="190924"/>
                    <a:pt x="54778" y="191767"/>
                  </a:cubicBezTo>
                  <a:cubicBezTo>
                    <a:pt x="45530" y="192609"/>
                    <a:pt x="38816" y="193389"/>
                    <a:pt x="34636" y="194106"/>
                  </a:cubicBezTo>
                  <a:cubicBezTo>
                    <a:pt x="30457" y="194823"/>
                    <a:pt x="27293" y="195653"/>
                    <a:pt x="25146" y="196596"/>
                  </a:cubicBezTo>
                  <a:cubicBezTo>
                    <a:pt x="24393" y="194053"/>
                    <a:pt x="23212" y="190509"/>
                    <a:pt x="21602" y="185966"/>
                  </a:cubicBezTo>
                  <a:cubicBezTo>
                    <a:pt x="19993" y="181422"/>
                    <a:pt x="18354" y="177422"/>
                    <a:pt x="16688" y="173964"/>
                  </a:cubicBezTo>
                  <a:cubicBezTo>
                    <a:pt x="19936" y="173145"/>
                    <a:pt x="23212" y="171183"/>
                    <a:pt x="26517" y="168078"/>
                  </a:cubicBezTo>
                  <a:cubicBezTo>
                    <a:pt x="29823" y="164973"/>
                    <a:pt x="33556" y="160839"/>
                    <a:pt x="37719" y="155676"/>
                  </a:cubicBezTo>
                  <a:cubicBezTo>
                    <a:pt x="40943" y="152130"/>
                    <a:pt x="45696" y="145887"/>
                    <a:pt x="51977" y="136948"/>
                  </a:cubicBezTo>
                  <a:cubicBezTo>
                    <a:pt x="58257" y="128009"/>
                    <a:pt x="65008" y="117533"/>
                    <a:pt x="72229" y="105520"/>
                  </a:cubicBezTo>
                  <a:cubicBezTo>
                    <a:pt x="79450" y="93507"/>
                    <a:pt x="86082" y="81117"/>
                    <a:pt x="92126" y="68351"/>
                  </a:cubicBezTo>
                  <a:close/>
                </a:path>
                <a:path h="209851" w="890625">
                  <a:moveTo>
                    <a:pt x="239115" y="55107"/>
                  </a:moveTo>
                  <a:lnTo>
                    <a:pt x="374218" y="55107"/>
                  </a:lnTo>
                  <a:lnTo>
                    <a:pt x="374218" y="73823"/>
                  </a:lnTo>
                  <a:lnTo>
                    <a:pt x="239115" y="73823"/>
                  </a:lnTo>
                  <a:close/>
                </a:path>
                <a:path h="209851" w="890625">
                  <a:moveTo>
                    <a:pt x="552069" y="16002"/>
                  </a:moveTo>
                  <a:lnTo>
                    <a:pt x="651053" y="16002"/>
                  </a:lnTo>
                  <a:lnTo>
                    <a:pt x="651053" y="35890"/>
                  </a:lnTo>
                  <a:lnTo>
                    <a:pt x="552069" y="35890"/>
                  </a:lnTo>
                  <a:close/>
                </a:path>
                <a:path h="209851" w="890625">
                  <a:moveTo>
                    <a:pt x="237287" y="14187"/>
                  </a:moveTo>
                  <a:lnTo>
                    <a:pt x="420624" y="14187"/>
                  </a:lnTo>
                  <a:lnTo>
                    <a:pt x="420624" y="180589"/>
                  </a:lnTo>
                  <a:cubicBezTo>
                    <a:pt x="420686" y="187278"/>
                    <a:pt x="419876" y="192537"/>
                    <a:pt x="418195" y="196367"/>
                  </a:cubicBezTo>
                  <a:cubicBezTo>
                    <a:pt x="416514" y="200196"/>
                    <a:pt x="413590" y="202939"/>
                    <a:pt x="409422" y="204597"/>
                  </a:cubicBezTo>
                  <a:cubicBezTo>
                    <a:pt x="405093" y="206483"/>
                    <a:pt x="399350" y="207683"/>
                    <a:pt x="392192" y="208197"/>
                  </a:cubicBezTo>
                  <a:cubicBezTo>
                    <a:pt x="385034" y="208711"/>
                    <a:pt x="376375" y="208883"/>
                    <a:pt x="366217" y="208711"/>
                  </a:cubicBezTo>
                  <a:cubicBezTo>
                    <a:pt x="365698" y="205435"/>
                    <a:pt x="364736" y="201587"/>
                    <a:pt x="363331" y="197167"/>
                  </a:cubicBezTo>
                  <a:cubicBezTo>
                    <a:pt x="361926" y="192748"/>
                    <a:pt x="360450" y="188899"/>
                    <a:pt x="358902" y="185623"/>
                  </a:cubicBezTo>
                  <a:cubicBezTo>
                    <a:pt x="366460" y="185956"/>
                    <a:pt x="373461" y="186147"/>
                    <a:pt x="379904" y="186194"/>
                  </a:cubicBezTo>
                  <a:cubicBezTo>
                    <a:pt x="386348" y="186242"/>
                    <a:pt x="390777" y="186204"/>
                    <a:pt x="393192" y="186080"/>
                  </a:cubicBezTo>
                  <a:cubicBezTo>
                    <a:pt x="395330" y="186013"/>
                    <a:pt x="396826" y="185575"/>
                    <a:pt x="397678" y="184765"/>
                  </a:cubicBezTo>
                  <a:cubicBezTo>
                    <a:pt x="398530" y="183954"/>
                    <a:pt x="398940" y="182486"/>
                    <a:pt x="398907" y="180360"/>
                  </a:cubicBezTo>
                  <a:lnTo>
                    <a:pt x="398907" y="34504"/>
                  </a:lnTo>
                  <a:lnTo>
                    <a:pt x="237287" y="34504"/>
                  </a:lnTo>
                  <a:close/>
                </a:path>
                <a:path h="209851" w="890625">
                  <a:moveTo>
                    <a:pt x="60122" y="6172"/>
                  </a:moveTo>
                  <a:lnTo>
                    <a:pt x="83210" y="12344"/>
                  </a:lnTo>
                  <a:cubicBezTo>
                    <a:pt x="75590" y="31084"/>
                    <a:pt x="66198" y="48639"/>
                    <a:pt x="55035" y="65008"/>
                  </a:cubicBezTo>
                  <a:cubicBezTo>
                    <a:pt x="43872" y="81376"/>
                    <a:pt x="32080" y="95216"/>
                    <a:pt x="19659" y="106527"/>
                  </a:cubicBezTo>
                  <a:cubicBezTo>
                    <a:pt x="17383" y="104217"/>
                    <a:pt x="14278" y="101579"/>
                    <a:pt x="10344" y="98612"/>
                  </a:cubicBezTo>
                  <a:cubicBezTo>
                    <a:pt x="6410" y="95645"/>
                    <a:pt x="2962" y="93178"/>
                    <a:pt x="0" y="91211"/>
                  </a:cubicBezTo>
                  <a:cubicBezTo>
                    <a:pt x="12606" y="81138"/>
                    <a:pt x="24141" y="68651"/>
                    <a:pt x="34604" y="53749"/>
                  </a:cubicBezTo>
                  <a:cubicBezTo>
                    <a:pt x="45067" y="38847"/>
                    <a:pt x="53573" y="22988"/>
                    <a:pt x="60122" y="6172"/>
                  </a:cubicBezTo>
                  <a:close/>
                </a:path>
                <a:path h="209851" w="890625">
                  <a:moveTo>
                    <a:pt x="142418" y="4343"/>
                  </a:moveTo>
                  <a:cubicBezTo>
                    <a:pt x="147334" y="14379"/>
                    <a:pt x="153427" y="24609"/>
                    <a:pt x="160697" y="35035"/>
                  </a:cubicBezTo>
                  <a:cubicBezTo>
                    <a:pt x="167967" y="45460"/>
                    <a:pt x="175720" y="55301"/>
                    <a:pt x="183955" y="64558"/>
                  </a:cubicBezTo>
                  <a:cubicBezTo>
                    <a:pt x="192190" y="73815"/>
                    <a:pt x="200214" y="81709"/>
                    <a:pt x="208026" y="88239"/>
                  </a:cubicBezTo>
                  <a:cubicBezTo>
                    <a:pt x="205149" y="90544"/>
                    <a:pt x="202044" y="93421"/>
                    <a:pt x="198710" y="96869"/>
                  </a:cubicBezTo>
                  <a:cubicBezTo>
                    <a:pt x="195377" y="100317"/>
                    <a:pt x="192614" y="103536"/>
                    <a:pt x="190424" y="106527"/>
                  </a:cubicBezTo>
                  <a:cubicBezTo>
                    <a:pt x="182552" y="98868"/>
                    <a:pt x="174419" y="89904"/>
                    <a:pt x="166023" y="79637"/>
                  </a:cubicBezTo>
                  <a:cubicBezTo>
                    <a:pt x="157627" y="69370"/>
                    <a:pt x="149561" y="58493"/>
                    <a:pt x="141825" y="47007"/>
                  </a:cubicBezTo>
                  <a:cubicBezTo>
                    <a:pt x="134089" y="35520"/>
                    <a:pt x="127276" y="24118"/>
                    <a:pt x="121386" y="12801"/>
                  </a:cubicBezTo>
                  <a:close/>
                </a:path>
                <a:path h="209851" w="890625">
                  <a:moveTo>
                    <a:pt x="777011" y="228"/>
                  </a:moveTo>
                  <a:lnTo>
                    <a:pt x="799185" y="228"/>
                  </a:lnTo>
                  <a:lnTo>
                    <a:pt x="799185" y="30861"/>
                  </a:lnTo>
                  <a:lnTo>
                    <a:pt x="889711" y="30861"/>
                  </a:lnTo>
                  <a:lnTo>
                    <a:pt x="889711" y="50977"/>
                  </a:lnTo>
                  <a:lnTo>
                    <a:pt x="799185" y="50977"/>
                  </a:lnTo>
                  <a:lnTo>
                    <a:pt x="799185" y="85267"/>
                  </a:lnTo>
                  <a:lnTo>
                    <a:pt x="875995" y="85267"/>
                  </a:lnTo>
                  <a:lnTo>
                    <a:pt x="875995" y="105156"/>
                  </a:lnTo>
                  <a:lnTo>
                    <a:pt x="702488" y="105156"/>
                  </a:lnTo>
                  <a:lnTo>
                    <a:pt x="702488" y="85267"/>
                  </a:lnTo>
                  <a:lnTo>
                    <a:pt x="777011" y="85267"/>
                  </a:lnTo>
                  <a:lnTo>
                    <a:pt x="777011" y="50977"/>
                  </a:lnTo>
                  <a:lnTo>
                    <a:pt x="687857" y="50977"/>
                  </a:lnTo>
                  <a:lnTo>
                    <a:pt x="687857" y="30861"/>
                  </a:lnTo>
                  <a:lnTo>
                    <a:pt x="777011" y="30861"/>
                  </a:lnTo>
                  <a:close/>
                </a:path>
                <a:path h="209851" w="890625">
                  <a:moveTo>
                    <a:pt x="489661" y="0"/>
                  </a:moveTo>
                  <a:lnTo>
                    <a:pt x="510692" y="0"/>
                  </a:lnTo>
                  <a:lnTo>
                    <a:pt x="510692" y="46634"/>
                  </a:lnTo>
                  <a:lnTo>
                    <a:pt x="538810" y="46634"/>
                  </a:lnTo>
                  <a:lnTo>
                    <a:pt x="538810" y="66294"/>
                  </a:lnTo>
                  <a:lnTo>
                    <a:pt x="510692" y="66294"/>
                  </a:lnTo>
                  <a:lnTo>
                    <a:pt x="510692" y="71780"/>
                  </a:lnTo>
                  <a:cubicBezTo>
                    <a:pt x="513152" y="74512"/>
                    <a:pt x="516488" y="78446"/>
                    <a:pt x="520700" y="83583"/>
                  </a:cubicBezTo>
                  <a:cubicBezTo>
                    <a:pt x="524912" y="88719"/>
                    <a:pt x="528959" y="93754"/>
                    <a:pt x="532841" y="98687"/>
                  </a:cubicBezTo>
                  <a:cubicBezTo>
                    <a:pt x="536723" y="103620"/>
                    <a:pt x="539398" y="107148"/>
                    <a:pt x="540867" y="109270"/>
                  </a:cubicBezTo>
                  <a:lnTo>
                    <a:pt x="528980" y="126187"/>
                  </a:lnTo>
                  <a:cubicBezTo>
                    <a:pt x="527147" y="122486"/>
                    <a:pt x="524527" y="117886"/>
                    <a:pt x="521122" y="112385"/>
                  </a:cubicBezTo>
                  <a:cubicBezTo>
                    <a:pt x="517717" y="106884"/>
                    <a:pt x="514240" y="101427"/>
                    <a:pt x="510692" y="96012"/>
                  </a:cubicBezTo>
                  <a:lnTo>
                    <a:pt x="510692" y="209854"/>
                  </a:lnTo>
                  <a:lnTo>
                    <a:pt x="489661" y="209854"/>
                  </a:lnTo>
                  <a:lnTo>
                    <a:pt x="489661" y="104927"/>
                  </a:lnTo>
                  <a:cubicBezTo>
                    <a:pt x="485965" y="116148"/>
                    <a:pt x="481812" y="126682"/>
                    <a:pt x="477202" y="136531"/>
                  </a:cubicBezTo>
                  <a:cubicBezTo>
                    <a:pt x="472592" y="146380"/>
                    <a:pt x="467753" y="154743"/>
                    <a:pt x="462686" y="161620"/>
                  </a:cubicBezTo>
                  <a:cubicBezTo>
                    <a:pt x="461548" y="158600"/>
                    <a:pt x="459881" y="155152"/>
                    <a:pt x="457686" y="151276"/>
                  </a:cubicBezTo>
                  <a:cubicBezTo>
                    <a:pt x="455490" y="147399"/>
                    <a:pt x="453423" y="144065"/>
                    <a:pt x="451485" y="141274"/>
                  </a:cubicBezTo>
                  <a:cubicBezTo>
                    <a:pt x="458467" y="132435"/>
                    <a:pt x="464963" y="121196"/>
                    <a:pt x="470973" y="107556"/>
                  </a:cubicBezTo>
                  <a:cubicBezTo>
                    <a:pt x="476983" y="93916"/>
                    <a:pt x="481765" y="80162"/>
                    <a:pt x="485318" y="66294"/>
                  </a:cubicBezTo>
                  <a:lnTo>
                    <a:pt x="456514" y="66294"/>
                  </a:lnTo>
                  <a:lnTo>
                    <a:pt x="456514" y="46634"/>
                  </a:lnTo>
                  <a:lnTo>
                    <a:pt x="489661" y="46634"/>
                  </a:lnTo>
                </a:path>
              </a:pathLst>
            </a:custGeom>
            <a:solidFill>
              <a:srgbClr val="E72525">
                <a:alpha val="100000"/>
              </a:srgbClr>
            </a:solidFill>
            <a:ln/>
          </p:spPr>
        </p:sp>
        <p:sp>
          <p:nvSpPr>
            <p:cNvPr name="Freeform 9" id="100022"/>
            <p:cNvSpPr/>
            <p:nvPr/>
          </p:nvSpPr>
          <p:spPr>
            <a:xfrm rot="0">
              <a:off x="1395793" y="535305"/>
              <a:ext cx="563499" cy="67627"/>
            </a:xfrm>
            <a:custGeom>
              <a:avLst/>
              <a:gdLst/>
              <a:ahLst/>
              <a:cxnLst/>
              <a:rect r="r" b="b" t="t" l="l"/>
              <a:pathLst>
                <a:path h="119312" w="994586">
                  <a:moveTo>
                    <a:pt x="885165" y="91654"/>
                  </a:moveTo>
                  <a:cubicBezTo>
                    <a:pt x="883290" y="93037"/>
                    <a:pt x="881923" y="94505"/>
                    <a:pt x="881063" y="96058"/>
                  </a:cubicBezTo>
                  <a:cubicBezTo>
                    <a:pt x="880203" y="97612"/>
                    <a:pt x="879779" y="99194"/>
                    <a:pt x="879790" y="100805"/>
                  </a:cubicBezTo>
                  <a:cubicBezTo>
                    <a:pt x="879840" y="103918"/>
                    <a:pt x="881341" y="106329"/>
                    <a:pt x="884293" y="108040"/>
                  </a:cubicBezTo>
                  <a:cubicBezTo>
                    <a:pt x="887245" y="109751"/>
                    <a:pt x="891347" y="110619"/>
                    <a:pt x="896600" y="110643"/>
                  </a:cubicBezTo>
                  <a:cubicBezTo>
                    <a:pt x="902164" y="110540"/>
                    <a:pt x="906586" y="109401"/>
                    <a:pt x="909864" y="107225"/>
                  </a:cubicBezTo>
                  <a:cubicBezTo>
                    <a:pt x="913142" y="105049"/>
                    <a:pt x="914819" y="102452"/>
                    <a:pt x="914895" y="99432"/>
                  </a:cubicBezTo>
                  <a:cubicBezTo>
                    <a:pt x="914883" y="96844"/>
                    <a:pt x="913878" y="95042"/>
                    <a:pt x="911879" y="94027"/>
                  </a:cubicBezTo>
                  <a:cubicBezTo>
                    <a:pt x="909880" y="93012"/>
                    <a:pt x="906960" y="92526"/>
                    <a:pt x="903117" y="92569"/>
                  </a:cubicBezTo>
                  <a:lnTo>
                    <a:pt x="893626" y="92569"/>
                  </a:lnTo>
                  <a:cubicBezTo>
                    <a:pt x="892137" y="92566"/>
                    <a:pt x="890683" y="92486"/>
                    <a:pt x="889266" y="92326"/>
                  </a:cubicBezTo>
                  <a:cubicBezTo>
                    <a:pt x="887849" y="92167"/>
                    <a:pt x="886482" y="91943"/>
                    <a:pt x="885165" y="91654"/>
                  </a:cubicBezTo>
                  <a:close/>
                </a:path>
                <a:path h="119312" w="994586">
                  <a:moveTo>
                    <a:pt x="573747" y="59429"/>
                  </a:moveTo>
                  <a:cubicBezTo>
                    <a:pt x="564553" y="60572"/>
                    <a:pt x="558067" y="62316"/>
                    <a:pt x="554291" y="64660"/>
                  </a:cubicBezTo>
                  <a:cubicBezTo>
                    <a:pt x="550515" y="67004"/>
                    <a:pt x="548690" y="69948"/>
                    <a:pt x="548816" y="73492"/>
                  </a:cubicBezTo>
                  <a:cubicBezTo>
                    <a:pt x="548875" y="76556"/>
                    <a:pt x="549814" y="78776"/>
                    <a:pt x="551632" y="80152"/>
                  </a:cubicBezTo>
                  <a:cubicBezTo>
                    <a:pt x="553450" y="81529"/>
                    <a:pt x="555790" y="82206"/>
                    <a:pt x="558651" y="82182"/>
                  </a:cubicBezTo>
                  <a:cubicBezTo>
                    <a:pt x="561360" y="82170"/>
                    <a:pt x="563919" y="81536"/>
                    <a:pt x="566328" y="80281"/>
                  </a:cubicBezTo>
                  <a:cubicBezTo>
                    <a:pt x="568737" y="79026"/>
                    <a:pt x="571210" y="77220"/>
                    <a:pt x="573747" y="74864"/>
                  </a:cubicBezTo>
                  <a:close/>
                </a:path>
                <a:path h="119312" w="994586">
                  <a:moveTo>
                    <a:pt x="491597" y="37591"/>
                  </a:moveTo>
                  <a:cubicBezTo>
                    <a:pt x="489157" y="37588"/>
                    <a:pt x="486718" y="38222"/>
                    <a:pt x="484278" y="39491"/>
                  </a:cubicBezTo>
                  <a:cubicBezTo>
                    <a:pt x="481839" y="40761"/>
                    <a:pt x="479285" y="42681"/>
                    <a:pt x="476616" y="45251"/>
                  </a:cubicBezTo>
                  <a:lnTo>
                    <a:pt x="476616" y="76010"/>
                  </a:lnTo>
                  <a:cubicBezTo>
                    <a:pt x="479096" y="78098"/>
                    <a:pt x="481512" y="79579"/>
                    <a:pt x="483864" y="80453"/>
                  </a:cubicBezTo>
                  <a:cubicBezTo>
                    <a:pt x="486215" y="81327"/>
                    <a:pt x="488374" y="81751"/>
                    <a:pt x="490339" y="81725"/>
                  </a:cubicBezTo>
                  <a:cubicBezTo>
                    <a:pt x="495009" y="81694"/>
                    <a:pt x="498820" y="79727"/>
                    <a:pt x="501774" y="75823"/>
                  </a:cubicBezTo>
                  <a:cubicBezTo>
                    <a:pt x="504729" y="71919"/>
                    <a:pt x="506253" y="66264"/>
                    <a:pt x="506349" y="58857"/>
                  </a:cubicBezTo>
                  <a:cubicBezTo>
                    <a:pt x="506391" y="52219"/>
                    <a:pt x="505248" y="47031"/>
                    <a:pt x="502918" y="43293"/>
                  </a:cubicBezTo>
                  <a:cubicBezTo>
                    <a:pt x="500588" y="39556"/>
                    <a:pt x="496814" y="37655"/>
                    <a:pt x="491597" y="37591"/>
                  </a:cubicBezTo>
                  <a:close/>
                </a:path>
                <a:path h="119312" w="994586">
                  <a:moveTo>
                    <a:pt x="964989" y="37476"/>
                  </a:moveTo>
                  <a:cubicBezTo>
                    <a:pt x="960020" y="37569"/>
                    <a:pt x="956122" y="39613"/>
                    <a:pt x="953297" y="43608"/>
                  </a:cubicBezTo>
                  <a:cubicBezTo>
                    <a:pt x="950471" y="47602"/>
                    <a:pt x="949032" y="52990"/>
                    <a:pt x="948980" y="59772"/>
                  </a:cubicBezTo>
                  <a:cubicBezTo>
                    <a:pt x="949032" y="66494"/>
                    <a:pt x="950471" y="71830"/>
                    <a:pt x="953297" y="75779"/>
                  </a:cubicBezTo>
                  <a:cubicBezTo>
                    <a:pt x="956122" y="79728"/>
                    <a:pt x="960020" y="81748"/>
                    <a:pt x="964989" y="81839"/>
                  </a:cubicBezTo>
                  <a:cubicBezTo>
                    <a:pt x="970014" y="81748"/>
                    <a:pt x="973944" y="79728"/>
                    <a:pt x="976782" y="75779"/>
                  </a:cubicBezTo>
                  <a:cubicBezTo>
                    <a:pt x="979619" y="71830"/>
                    <a:pt x="981063" y="66494"/>
                    <a:pt x="981113" y="59772"/>
                  </a:cubicBezTo>
                  <a:cubicBezTo>
                    <a:pt x="981063" y="52990"/>
                    <a:pt x="979619" y="47602"/>
                    <a:pt x="976782" y="43608"/>
                  </a:cubicBezTo>
                  <a:cubicBezTo>
                    <a:pt x="973944" y="39613"/>
                    <a:pt x="970014" y="37569"/>
                    <a:pt x="964989" y="37476"/>
                  </a:cubicBezTo>
                  <a:close/>
                </a:path>
                <a:path h="119312" w="994586">
                  <a:moveTo>
                    <a:pt x="831639" y="37476"/>
                  </a:moveTo>
                  <a:cubicBezTo>
                    <a:pt x="826670" y="37569"/>
                    <a:pt x="822772" y="39613"/>
                    <a:pt x="819947" y="43608"/>
                  </a:cubicBezTo>
                  <a:cubicBezTo>
                    <a:pt x="817121" y="47602"/>
                    <a:pt x="815682" y="52990"/>
                    <a:pt x="815630" y="59772"/>
                  </a:cubicBezTo>
                  <a:cubicBezTo>
                    <a:pt x="815682" y="66494"/>
                    <a:pt x="817121" y="71830"/>
                    <a:pt x="819947" y="75779"/>
                  </a:cubicBezTo>
                  <a:cubicBezTo>
                    <a:pt x="822772" y="79728"/>
                    <a:pt x="826670" y="81748"/>
                    <a:pt x="831639" y="81839"/>
                  </a:cubicBezTo>
                  <a:cubicBezTo>
                    <a:pt x="836663" y="81748"/>
                    <a:pt x="840594" y="79728"/>
                    <a:pt x="843432" y="75779"/>
                  </a:cubicBezTo>
                  <a:cubicBezTo>
                    <a:pt x="846269" y="71830"/>
                    <a:pt x="847713" y="66494"/>
                    <a:pt x="847763" y="59772"/>
                  </a:cubicBezTo>
                  <a:cubicBezTo>
                    <a:pt x="847713" y="52990"/>
                    <a:pt x="846269" y="47602"/>
                    <a:pt x="843432" y="43608"/>
                  </a:cubicBezTo>
                  <a:cubicBezTo>
                    <a:pt x="840594" y="39613"/>
                    <a:pt x="836663" y="37569"/>
                    <a:pt x="831639" y="37476"/>
                  </a:cubicBezTo>
                  <a:close/>
                </a:path>
                <a:path h="119312" w="994586">
                  <a:moveTo>
                    <a:pt x="317289" y="37476"/>
                  </a:moveTo>
                  <a:cubicBezTo>
                    <a:pt x="312320" y="37569"/>
                    <a:pt x="308422" y="39613"/>
                    <a:pt x="305597" y="43608"/>
                  </a:cubicBezTo>
                  <a:cubicBezTo>
                    <a:pt x="302771" y="47602"/>
                    <a:pt x="301332" y="52990"/>
                    <a:pt x="301280" y="59772"/>
                  </a:cubicBezTo>
                  <a:cubicBezTo>
                    <a:pt x="301332" y="66494"/>
                    <a:pt x="302771" y="71830"/>
                    <a:pt x="305597" y="75779"/>
                  </a:cubicBezTo>
                  <a:cubicBezTo>
                    <a:pt x="308422" y="79728"/>
                    <a:pt x="312320" y="81748"/>
                    <a:pt x="317289" y="81839"/>
                  </a:cubicBezTo>
                  <a:cubicBezTo>
                    <a:pt x="322313" y="81748"/>
                    <a:pt x="326244" y="79728"/>
                    <a:pt x="329082" y="75779"/>
                  </a:cubicBezTo>
                  <a:cubicBezTo>
                    <a:pt x="331919" y="71830"/>
                    <a:pt x="333363" y="66494"/>
                    <a:pt x="333413" y="59772"/>
                  </a:cubicBezTo>
                  <a:cubicBezTo>
                    <a:pt x="333363" y="52990"/>
                    <a:pt x="331919" y="47602"/>
                    <a:pt x="329082" y="43608"/>
                  </a:cubicBezTo>
                  <a:cubicBezTo>
                    <a:pt x="326244" y="39613"/>
                    <a:pt x="322313" y="37569"/>
                    <a:pt x="317289" y="37476"/>
                  </a:cubicBezTo>
                  <a:close/>
                </a:path>
                <a:path h="119312" w="994586">
                  <a:moveTo>
                    <a:pt x="164204" y="36905"/>
                  </a:moveTo>
                  <a:cubicBezTo>
                    <a:pt x="160159" y="36926"/>
                    <a:pt x="156642" y="38399"/>
                    <a:pt x="153655" y="41323"/>
                  </a:cubicBezTo>
                  <a:cubicBezTo>
                    <a:pt x="150667" y="44247"/>
                    <a:pt x="148809" y="48494"/>
                    <a:pt x="148080" y="54064"/>
                  </a:cubicBezTo>
                  <a:lnTo>
                    <a:pt x="178269" y="54064"/>
                  </a:lnTo>
                  <a:cubicBezTo>
                    <a:pt x="178255" y="48594"/>
                    <a:pt x="177054" y="44376"/>
                    <a:pt x="174667" y="41409"/>
                  </a:cubicBezTo>
                  <a:cubicBezTo>
                    <a:pt x="172280" y="38442"/>
                    <a:pt x="168792" y="36940"/>
                    <a:pt x="164204" y="36905"/>
                  </a:cubicBezTo>
                  <a:close/>
                </a:path>
                <a:path h="119312" w="994586">
                  <a:moveTo>
                    <a:pt x="895114" y="35876"/>
                  </a:moveTo>
                  <a:cubicBezTo>
                    <a:pt x="891716" y="35897"/>
                    <a:pt x="888905" y="37055"/>
                    <a:pt x="886679" y="39350"/>
                  </a:cubicBezTo>
                  <a:cubicBezTo>
                    <a:pt x="884454" y="41644"/>
                    <a:pt x="883301" y="44946"/>
                    <a:pt x="883220" y="49256"/>
                  </a:cubicBezTo>
                  <a:cubicBezTo>
                    <a:pt x="883308" y="53471"/>
                    <a:pt x="884475" y="56764"/>
                    <a:pt x="886722" y="59134"/>
                  </a:cubicBezTo>
                  <a:cubicBezTo>
                    <a:pt x="888969" y="61505"/>
                    <a:pt x="891766" y="62710"/>
                    <a:pt x="895114" y="62751"/>
                  </a:cubicBezTo>
                  <a:cubicBezTo>
                    <a:pt x="898461" y="62710"/>
                    <a:pt x="901259" y="61505"/>
                    <a:pt x="903506" y="59134"/>
                  </a:cubicBezTo>
                  <a:cubicBezTo>
                    <a:pt x="905752" y="56764"/>
                    <a:pt x="906920" y="53471"/>
                    <a:pt x="907008" y="49256"/>
                  </a:cubicBezTo>
                  <a:cubicBezTo>
                    <a:pt x="906927" y="44996"/>
                    <a:pt x="905774" y="41708"/>
                    <a:pt x="903548" y="39393"/>
                  </a:cubicBezTo>
                  <a:cubicBezTo>
                    <a:pt x="901323" y="37077"/>
                    <a:pt x="898511" y="35905"/>
                    <a:pt x="895114" y="35876"/>
                  </a:cubicBezTo>
                  <a:close/>
                </a:path>
                <a:path h="119312" w="994586">
                  <a:moveTo>
                    <a:pt x="664692" y="28232"/>
                  </a:moveTo>
                  <a:lnTo>
                    <a:pt x="678176" y="28232"/>
                  </a:lnTo>
                  <a:lnTo>
                    <a:pt x="689832" y="60579"/>
                  </a:lnTo>
                  <a:cubicBezTo>
                    <a:pt x="690749" y="63403"/>
                    <a:pt x="691687" y="66327"/>
                    <a:pt x="692646" y="69352"/>
                  </a:cubicBezTo>
                  <a:cubicBezTo>
                    <a:pt x="693605" y="72376"/>
                    <a:pt x="694572" y="75357"/>
                    <a:pt x="695546" y="78296"/>
                  </a:cubicBezTo>
                  <a:lnTo>
                    <a:pt x="696117" y="78296"/>
                  </a:lnTo>
                  <a:lnTo>
                    <a:pt x="701031" y="60579"/>
                  </a:lnTo>
                  <a:lnTo>
                    <a:pt x="711087" y="28232"/>
                  </a:lnTo>
                  <a:lnTo>
                    <a:pt x="723885" y="28232"/>
                  </a:lnTo>
                  <a:lnTo>
                    <a:pt x="700802" y="94869"/>
                  </a:lnTo>
                  <a:cubicBezTo>
                    <a:pt x="698448" y="101707"/>
                    <a:pt x="695358" y="107143"/>
                    <a:pt x="691532" y="111177"/>
                  </a:cubicBezTo>
                  <a:cubicBezTo>
                    <a:pt x="687706" y="115212"/>
                    <a:pt x="682531" y="117277"/>
                    <a:pt x="676005" y="117372"/>
                  </a:cubicBezTo>
                  <a:cubicBezTo>
                    <a:pt x="674412" y="117370"/>
                    <a:pt x="672970" y="117260"/>
                    <a:pt x="671677" y="117044"/>
                  </a:cubicBezTo>
                  <a:cubicBezTo>
                    <a:pt x="670384" y="116827"/>
                    <a:pt x="669199" y="116518"/>
                    <a:pt x="668120" y="116116"/>
                  </a:cubicBezTo>
                  <a:lnTo>
                    <a:pt x="670634" y="105842"/>
                  </a:lnTo>
                  <a:cubicBezTo>
                    <a:pt x="671225" y="106030"/>
                    <a:pt x="671929" y="106225"/>
                    <a:pt x="672748" y="106428"/>
                  </a:cubicBezTo>
                  <a:cubicBezTo>
                    <a:pt x="673567" y="106630"/>
                    <a:pt x="674386" y="106740"/>
                    <a:pt x="675205" y="106756"/>
                  </a:cubicBezTo>
                  <a:cubicBezTo>
                    <a:pt x="678610" y="106687"/>
                    <a:pt x="681371" y="105568"/>
                    <a:pt x="683490" y="103399"/>
                  </a:cubicBezTo>
                  <a:cubicBezTo>
                    <a:pt x="685609" y="101229"/>
                    <a:pt x="687228" y="98424"/>
                    <a:pt x="688347" y="94983"/>
                  </a:cubicBezTo>
                  <a:lnTo>
                    <a:pt x="689603" y="90640"/>
                  </a:lnTo>
                  <a:close/>
                </a:path>
                <a:path h="119312" w="994586">
                  <a:moveTo>
                    <a:pt x="964989" y="26632"/>
                  </a:moveTo>
                  <a:cubicBezTo>
                    <a:pt x="970250" y="26652"/>
                    <a:pt x="975112" y="27957"/>
                    <a:pt x="979574" y="30549"/>
                  </a:cubicBezTo>
                  <a:cubicBezTo>
                    <a:pt x="984036" y="33140"/>
                    <a:pt x="987634" y="36901"/>
                    <a:pt x="990369" y="41830"/>
                  </a:cubicBezTo>
                  <a:cubicBezTo>
                    <a:pt x="993103" y="46759"/>
                    <a:pt x="994508" y="52740"/>
                    <a:pt x="994586" y="59772"/>
                  </a:cubicBezTo>
                  <a:cubicBezTo>
                    <a:pt x="994508" y="66728"/>
                    <a:pt x="993103" y="72645"/>
                    <a:pt x="990369" y="77523"/>
                  </a:cubicBezTo>
                  <a:cubicBezTo>
                    <a:pt x="987634" y="82402"/>
                    <a:pt x="984036" y="86124"/>
                    <a:pt x="979574" y="88690"/>
                  </a:cubicBezTo>
                  <a:cubicBezTo>
                    <a:pt x="975112" y="91256"/>
                    <a:pt x="970250" y="92549"/>
                    <a:pt x="964989" y="92569"/>
                  </a:cubicBezTo>
                  <a:cubicBezTo>
                    <a:pt x="959728" y="92549"/>
                    <a:pt x="954866" y="91256"/>
                    <a:pt x="950404" y="88690"/>
                  </a:cubicBezTo>
                  <a:cubicBezTo>
                    <a:pt x="945942" y="86124"/>
                    <a:pt x="942344" y="82402"/>
                    <a:pt x="939610" y="77523"/>
                  </a:cubicBezTo>
                  <a:cubicBezTo>
                    <a:pt x="936876" y="72645"/>
                    <a:pt x="935470" y="66728"/>
                    <a:pt x="935393" y="59772"/>
                  </a:cubicBezTo>
                  <a:cubicBezTo>
                    <a:pt x="935470" y="52740"/>
                    <a:pt x="936876" y="46759"/>
                    <a:pt x="939610" y="41830"/>
                  </a:cubicBezTo>
                  <a:cubicBezTo>
                    <a:pt x="942344" y="36901"/>
                    <a:pt x="945942" y="33140"/>
                    <a:pt x="950404" y="30549"/>
                  </a:cubicBezTo>
                  <a:cubicBezTo>
                    <a:pt x="954866" y="27957"/>
                    <a:pt x="959728" y="26652"/>
                    <a:pt x="964989" y="26632"/>
                  </a:cubicBezTo>
                  <a:close/>
                </a:path>
                <a:path h="119312" w="994586">
                  <a:moveTo>
                    <a:pt x="895114" y="26632"/>
                  </a:moveTo>
                  <a:cubicBezTo>
                    <a:pt x="896896" y="26641"/>
                    <a:pt x="898564" y="26794"/>
                    <a:pt x="900117" y="27089"/>
                  </a:cubicBezTo>
                  <a:cubicBezTo>
                    <a:pt x="901671" y="27384"/>
                    <a:pt x="903053" y="27765"/>
                    <a:pt x="904263" y="28232"/>
                  </a:cubicBezTo>
                  <a:lnTo>
                    <a:pt x="926539" y="28232"/>
                  </a:lnTo>
                  <a:lnTo>
                    <a:pt x="926539" y="38048"/>
                  </a:lnTo>
                  <a:lnTo>
                    <a:pt x="914543" y="38048"/>
                  </a:lnTo>
                  <a:cubicBezTo>
                    <a:pt x="915763" y="39330"/>
                    <a:pt x="916747" y="40969"/>
                    <a:pt x="917497" y="42965"/>
                  </a:cubicBezTo>
                  <a:cubicBezTo>
                    <a:pt x="918246" y="44962"/>
                    <a:pt x="918631" y="47173"/>
                    <a:pt x="918653" y="49599"/>
                  </a:cubicBezTo>
                  <a:cubicBezTo>
                    <a:pt x="918494" y="56502"/>
                    <a:pt x="916214" y="61817"/>
                    <a:pt x="911814" y="65543"/>
                  </a:cubicBezTo>
                  <a:cubicBezTo>
                    <a:pt x="907415" y="69269"/>
                    <a:pt x="901848" y="71153"/>
                    <a:pt x="895114" y="71195"/>
                  </a:cubicBezTo>
                  <a:cubicBezTo>
                    <a:pt x="893668" y="71192"/>
                    <a:pt x="892186" y="71026"/>
                    <a:pt x="890668" y="70696"/>
                  </a:cubicBezTo>
                  <a:cubicBezTo>
                    <a:pt x="889150" y="70365"/>
                    <a:pt x="887697" y="69885"/>
                    <a:pt x="886308" y="69255"/>
                  </a:cubicBezTo>
                  <a:cubicBezTo>
                    <a:pt x="885264" y="70144"/>
                    <a:pt x="884435" y="71106"/>
                    <a:pt x="883820" y="72140"/>
                  </a:cubicBezTo>
                  <a:cubicBezTo>
                    <a:pt x="883205" y="73174"/>
                    <a:pt x="882891" y="74423"/>
                    <a:pt x="882877" y="75887"/>
                  </a:cubicBezTo>
                  <a:cubicBezTo>
                    <a:pt x="882815" y="77797"/>
                    <a:pt x="883568" y="79299"/>
                    <a:pt x="885135" y="80394"/>
                  </a:cubicBezTo>
                  <a:cubicBezTo>
                    <a:pt x="886703" y="81488"/>
                    <a:pt x="889457" y="82046"/>
                    <a:pt x="893398" y="82068"/>
                  </a:cubicBezTo>
                  <a:lnTo>
                    <a:pt x="904947" y="82068"/>
                  </a:lnTo>
                  <a:cubicBezTo>
                    <a:pt x="912390" y="82034"/>
                    <a:pt x="918017" y="83242"/>
                    <a:pt x="921829" y="85693"/>
                  </a:cubicBezTo>
                  <a:cubicBezTo>
                    <a:pt x="925641" y="88143"/>
                    <a:pt x="927554" y="92037"/>
                    <a:pt x="927568" y="97373"/>
                  </a:cubicBezTo>
                  <a:cubicBezTo>
                    <a:pt x="927454" y="103592"/>
                    <a:pt x="924485" y="108765"/>
                    <a:pt x="918659" y="112891"/>
                  </a:cubicBezTo>
                  <a:cubicBezTo>
                    <a:pt x="912833" y="117017"/>
                    <a:pt x="904832" y="119159"/>
                    <a:pt x="894656" y="119315"/>
                  </a:cubicBezTo>
                  <a:cubicBezTo>
                    <a:pt x="886967" y="119311"/>
                    <a:pt x="880738" y="117922"/>
                    <a:pt x="875969" y="115148"/>
                  </a:cubicBezTo>
                  <a:cubicBezTo>
                    <a:pt x="871201" y="112374"/>
                    <a:pt x="868746" y="108241"/>
                    <a:pt x="868603" y="102750"/>
                  </a:cubicBezTo>
                  <a:cubicBezTo>
                    <a:pt x="868620" y="100097"/>
                    <a:pt x="869414" y="97595"/>
                    <a:pt x="870987" y="95244"/>
                  </a:cubicBezTo>
                  <a:cubicBezTo>
                    <a:pt x="872559" y="92892"/>
                    <a:pt x="874810" y="90821"/>
                    <a:pt x="877740" y="89030"/>
                  </a:cubicBezTo>
                  <a:lnTo>
                    <a:pt x="877740" y="88460"/>
                  </a:lnTo>
                  <a:cubicBezTo>
                    <a:pt x="876104" y="87499"/>
                    <a:pt x="874753" y="86167"/>
                    <a:pt x="873688" y="84463"/>
                  </a:cubicBezTo>
                  <a:cubicBezTo>
                    <a:pt x="872622" y="82759"/>
                    <a:pt x="872070" y="80626"/>
                    <a:pt x="872032" y="78062"/>
                  </a:cubicBezTo>
                  <a:cubicBezTo>
                    <a:pt x="872108" y="75580"/>
                    <a:pt x="872841" y="73335"/>
                    <a:pt x="874230" y="71328"/>
                  </a:cubicBezTo>
                  <a:cubicBezTo>
                    <a:pt x="875619" y="69321"/>
                    <a:pt x="877207" y="67679"/>
                    <a:pt x="878995" y="66402"/>
                  </a:cubicBezTo>
                  <a:lnTo>
                    <a:pt x="878995" y="65946"/>
                  </a:lnTo>
                  <a:cubicBezTo>
                    <a:pt x="876805" y="64267"/>
                    <a:pt x="874907" y="62001"/>
                    <a:pt x="873301" y="59148"/>
                  </a:cubicBezTo>
                  <a:cubicBezTo>
                    <a:pt x="871696" y="56294"/>
                    <a:pt x="870854" y="52997"/>
                    <a:pt x="870775" y="49256"/>
                  </a:cubicBezTo>
                  <a:cubicBezTo>
                    <a:pt x="870834" y="44477"/>
                    <a:pt x="871972" y="40405"/>
                    <a:pt x="874188" y="37038"/>
                  </a:cubicBezTo>
                  <a:cubicBezTo>
                    <a:pt x="876405" y="33672"/>
                    <a:pt x="879345" y="31100"/>
                    <a:pt x="883010" y="29321"/>
                  </a:cubicBezTo>
                  <a:cubicBezTo>
                    <a:pt x="886675" y="27543"/>
                    <a:pt x="890709" y="26647"/>
                    <a:pt x="895114" y="26632"/>
                  </a:cubicBezTo>
                  <a:close/>
                </a:path>
                <a:path h="119312" w="994586">
                  <a:moveTo>
                    <a:pt x="831639" y="26632"/>
                  </a:moveTo>
                  <a:cubicBezTo>
                    <a:pt x="836900" y="26652"/>
                    <a:pt x="841762" y="27957"/>
                    <a:pt x="846224" y="30549"/>
                  </a:cubicBezTo>
                  <a:cubicBezTo>
                    <a:pt x="850686" y="33140"/>
                    <a:pt x="854284" y="36901"/>
                    <a:pt x="857019" y="41830"/>
                  </a:cubicBezTo>
                  <a:cubicBezTo>
                    <a:pt x="859753" y="46759"/>
                    <a:pt x="861158" y="52740"/>
                    <a:pt x="861236" y="59772"/>
                  </a:cubicBezTo>
                  <a:cubicBezTo>
                    <a:pt x="861158" y="66728"/>
                    <a:pt x="859753" y="72645"/>
                    <a:pt x="857019" y="77523"/>
                  </a:cubicBezTo>
                  <a:cubicBezTo>
                    <a:pt x="854284" y="82402"/>
                    <a:pt x="850686" y="86124"/>
                    <a:pt x="846224" y="88690"/>
                  </a:cubicBezTo>
                  <a:cubicBezTo>
                    <a:pt x="841762" y="91256"/>
                    <a:pt x="836900" y="92549"/>
                    <a:pt x="831639" y="92569"/>
                  </a:cubicBezTo>
                  <a:cubicBezTo>
                    <a:pt x="826378" y="92549"/>
                    <a:pt x="821516" y="91256"/>
                    <a:pt x="817054" y="88690"/>
                  </a:cubicBezTo>
                  <a:cubicBezTo>
                    <a:pt x="812592" y="86124"/>
                    <a:pt x="808994" y="82402"/>
                    <a:pt x="806260" y="77523"/>
                  </a:cubicBezTo>
                  <a:cubicBezTo>
                    <a:pt x="803526" y="72645"/>
                    <a:pt x="802120" y="66728"/>
                    <a:pt x="802043" y="59772"/>
                  </a:cubicBezTo>
                  <a:cubicBezTo>
                    <a:pt x="802120" y="52740"/>
                    <a:pt x="803526" y="46759"/>
                    <a:pt x="806260" y="41830"/>
                  </a:cubicBezTo>
                  <a:cubicBezTo>
                    <a:pt x="808994" y="36901"/>
                    <a:pt x="812592" y="33140"/>
                    <a:pt x="817054" y="30549"/>
                  </a:cubicBezTo>
                  <a:cubicBezTo>
                    <a:pt x="821516" y="27957"/>
                    <a:pt x="826378" y="26652"/>
                    <a:pt x="831639" y="26632"/>
                  </a:cubicBezTo>
                  <a:close/>
                </a:path>
                <a:path h="119312" w="994586">
                  <a:moveTo>
                    <a:pt x="639390" y="26632"/>
                  </a:moveTo>
                  <a:cubicBezTo>
                    <a:pt x="646044" y="26670"/>
                    <a:pt x="650932" y="28820"/>
                    <a:pt x="654057" y="33084"/>
                  </a:cubicBezTo>
                  <a:cubicBezTo>
                    <a:pt x="657181" y="37348"/>
                    <a:pt x="658727" y="43498"/>
                    <a:pt x="658696" y="51535"/>
                  </a:cubicBezTo>
                  <a:lnTo>
                    <a:pt x="658696" y="91083"/>
                  </a:lnTo>
                  <a:lnTo>
                    <a:pt x="645566" y="91083"/>
                  </a:lnTo>
                  <a:lnTo>
                    <a:pt x="645566" y="53135"/>
                  </a:lnTo>
                  <a:cubicBezTo>
                    <a:pt x="645587" y="47751"/>
                    <a:pt x="644744" y="43860"/>
                    <a:pt x="643036" y="41462"/>
                  </a:cubicBezTo>
                  <a:cubicBezTo>
                    <a:pt x="641327" y="39065"/>
                    <a:pt x="638626" y="37888"/>
                    <a:pt x="634930" y="37933"/>
                  </a:cubicBezTo>
                  <a:cubicBezTo>
                    <a:pt x="632085" y="37941"/>
                    <a:pt x="629484" y="38669"/>
                    <a:pt x="627125" y="40119"/>
                  </a:cubicBezTo>
                  <a:cubicBezTo>
                    <a:pt x="624766" y="41570"/>
                    <a:pt x="622222" y="43698"/>
                    <a:pt x="619491" y="46506"/>
                  </a:cubicBezTo>
                  <a:lnTo>
                    <a:pt x="619491" y="91083"/>
                  </a:lnTo>
                  <a:lnTo>
                    <a:pt x="606475" y="91083"/>
                  </a:lnTo>
                  <a:lnTo>
                    <a:pt x="606475" y="28232"/>
                  </a:lnTo>
                  <a:lnTo>
                    <a:pt x="617208" y="28232"/>
                  </a:lnTo>
                  <a:lnTo>
                    <a:pt x="618235" y="36906"/>
                  </a:lnTo>
                  <a:lnTo>
                    <a:pt x="618578" y="36906"/>
                  </a:lnTo>
                  <a:cubicBezTo>
                    <a:pt x="621460" y="34031"/>
                    <a:pt x="624586" y="31619"/>
                    <a:pt x="627954" y="29671"/>
                  </a:cubicBezTo>
                  <a:cubicBezTo>
                    <a:pt x="631323" y="27724"/>
                    <a:pt x="635135" y="26710"/>
                    <a:pt x="639390" y="26632"/>
                  </a:cubicBezTo>
                  <a:close/>
                </a:path>
                <a:path h="119312" w="994586">
                  <a:moveTo>
                    <a:pt x="564026" y="26632"/>
                  </a:moveTo>
                  <a:cubicBezTo>
                    <a:pt x="571829" y="26698"/>
                    <a:pt x="577595" y="29049"/>
                    <a:pt x="581324" y="33683"/>
                  </a:cubicBezTo>
                  <a:cubicBezTo>
                    <a:pt x="585053" y="38318"/>
                    <a:pt x="586904" y="44840"/>
                    <a:pt x="586878" y="53250"/>
                  </a:cubicBezTo>
                  <a:lnTo>
                    <a:pt x="586878" y="91083"/>
                  </a:lnTo>
                  <a:lnTo>
                    <a:pt x="576145" y="91083"/>
                  </a:lnTo>
                  <a:lnTo>
                    <a:pt x="575003" y="83894"/>
                  </a:lnTo>
                  <a:lnTo>
                    <a:pt x="574661" y="83894"/>
                  </a:lnTo>
                  <a:cubicBezTo>
                    <a:pt x="571798" y="86403"/>
                    <a:pt x="568691" y="88462"/>
                    <a:pt x="565342" y="90072"/>
                  </a:cubicBezTo>
                  <a:cubicBezTo>
                    <a:pt x="561992" y="91682"/>
                    <a:pt x="558427" y="92514"/>
                    <a:pt x="554649" y="92569"/>
                  </a:cubicBezTo>
                  <a:cubicBezTo>
                    <a:pt x="549128" y="92505"/>
                    <a:pt x="544686" y="90863"/>
                    <a:pt x="541325" y="87643"/>
                  </a:cubicBezTo>
                  <a:cubicBezTo>
                    <a:pt x="537963" y="84423"/>
                    <a:pt x="536235" y="80007"/>
                    <a:pt x="536143" y="74395"/>
                  </a:cubicBezTo>
                  <a:cubicBezTo>
                    <a:pt x="536073" y="67701"/>
                    <a:pt x="539067" y="62486"/>
                    <a:pt x="545125" y="58750"/>
                  </a:cubicBezTo>
                  <a:cubicBezTo>
                    <a:pt x="551183" y="55014"/>
                    <a:pt x="560724" y="52457"/>
                    <a:pt x="573747" y="51078"/>
                  </a:cubicBezTo>
                  <a:cubicBezTo>
                    <a:pt x="573776" y="47306"/>
                    <a:pt x="572918" y="44106"/>
                    <a:pt x="571174" y="41477"/>
                  </a:cubicBezTo>
                  <a:cubicBezTo>
                    <a:pt x="569430" y="38848"/>
                    <a:pt x="566285" y="37476"/>
                    <a:pt x="561739" y="37362"/>
                  </a:cubicBezTo>
                  <a:cubicBezTo>
                    <a:pt x="558415" y="37414"/>
                    <a:pt x="555228" y="38052"/>
                    <a:pt x="552176" y="39276"/>
                  </a:cubicBezTo>
                  <a:cubicBezTo>
                    <a:pt x="549125" y="40500"/>
                    <a:pt x="546254" y="41996"/>
                    <a:pt x="543564" y="43763"/>
                  </a:cubicBezTo>
                  <a:lnTo>
                    <a:pt x="538655" y="34851"/>
                  </a:lnTo>
                  <a:cubicBezTo>
                    <a:pt x="541930" y="32710"/>
                    <a:pt x="545714" y="30827"/>
                    <a:pt x="550007" y="29200"/>
                  </a:cubicBezTo>
                  <a:cubicBezTo>
                    <a:pt x="554300" y="27574"/>
                    <a:pt x="558973" y="26718"/>
                    <a:pt x="564026" y="26632"/>
                  </a:cubicBezTo>
                  <a:close/>
                </a:path>
                <a:path h="119312" w="994586">
                  <a:moveTo>
                    <a:pt x="495028" y="26632"/>
                  </a:moveTo>
                  <a:cubicBezTo>
                    <a:pt x="503066" y="26758"/>
                    <a:pt x="509218" y="29675"/>
                    <a:pt x="513483" y="35384"/>
                  </a:cubicBezTo>
                  <a:cubicBezTo>
                    <a:pt x="517747" y="41094"/>
                    <a:pt x="519898" y="48842"/>
                    <a:pt x="519936" y="58629"/>
                  </a:cubicBezTo>
                  <a:cubicBezTo>
                    <a:pt x="519864" y="65851"/>
                    <a:pt x="518574" y="71985"/>
                    <a:pt x="516066" y="77032"/>
                  </a:cubicBezTo>
                  <a:cubicBezTo>
                    <a:pt x="513557" y="82079"/>
                    <a:pt x="510261" y="85926"/>
                    <a:pt x="506178" y="88572"/>
                  </a:cubicBezTo>
                  <a:cubicBezTo>
                    <a:pt x="502094" y="91218"/>
                    <a:pt x="497653" y="92550"/>
                    <a:pt x="492855" y="92569"/>
                  </a:cubicBezTo>
                  <a:cubicBezTo>
                    <a:pt x="490048" y="92559"/>
                    <a:pt x="487256" y="91951"/>
                    <a:pt x="484478" y="90742"/>
                  </a:cubicBezTo>
                  <a:cubicBezTo>
                    <a:pt x="481700" y="89534"/>
                    <a:pt x="478966" y="87784"/>
                    <a:pt x="476274" y="85492"/>
                  </a:cubicBezTo>
                  <a:lnTo>
                    <a:pt x="476616" y="96226"/>
                  </a:lnTo>
                  <a:lnTo>
                    <a:pt x="476616" y="116572"/>
                  </a:lnTo>
                  <a:lnTo>
                    <a:pt x="463600" y="116572"/>
                  </a:lnTo>
                  <a:lnTo>
                    <a:pt x="463600" y="28232"/>
                  </a:lnTo>
                  <a:lnTo>
                    <a:pt x="474333" y="28232"/>
                  </a:lnTo>
                  <a:lnTo>
                    <a:pt x="475360" y="35079"/>
                  </a:lnTo>
                  <a:lnTo>
                    <a:pt x="475703" y="35079"/>
                  </a:lnTo>
                  <a:cubicBezTo>
                    <a:pt x="478473" y="32730"/>
                    <a:pt x="481508" y="30751"/>
                    <a:pt x="484807" y="29143"/>
                  </a:cubicBezTo>
                  <a:cubicBezTo>
                    <a:pt x="488107" y="27536"/>
                    <a:pt x="491514" y="26699"/>
                    <a:pt x="495028" y="26632"/>
                  </a:cubicBezTo>
                  <a:close/>
                </a:path>
                <a:path h="119312" w="994586">
                  <a:moveTo>
                    <a:pt x="390369" y="26632"/>
                  </a:moveTo>
                  <a:cubicBezTo>
                    <a:pt x="395021" y="26663"/>
                    <a:pt x="398745" y="27686"/>
                    <a:pt x="401538" y="29700"/>
                  </a:cubicBezTo>
                  <a:cubicBezTo>
                    <a:pt x="404332" y="31714"/>
                    <a:pt x="406397" y="34535"/>
                    <a:pt x="407734" y="38162"/>
                  </a:cubicBezTo>
                  <a:cubicBezTo>
                    <a:pt x="410794" y="34785"/>
                    <a:pt x="413990" y="32035"/>
                    <a:pt x="417323" y="29914"/>
                  </a:cubicBezTo>
                  <a:cubicBezTo>
                    <a:pt x="420656" y="27793"/>
                    <a:pt x="424282" y="26699"/>
                    <a:pt x="428202" y="26632"/>
                  </a:cubicBezTo>
                  <a:cubicBezTo>
                    <a:pt x="434755" y="26670"/>
                    <a:pt x="439616" y="28820"/>
                    <a:pt x="442783" y="33084"/>
                  </a:cubicBezTo>
                  <a:cubicBezTo>
                    <a:pt x="445950" y="37348"/>
                    <a:pt x="447525" y="43498"/>
                    <a:pt x="447508" y="51535"/>
                  </a:cubicBezTo>
                  <a:lnTo>
                    <a:pt x="447508" y="91083"/>
                  </a:lnTo>
                  <a:lnTo>
                    <a:pt x="434378" y="91083"/>
                  </a:lnTo>
                  <a:lnTo>
                    <a:pt x="434378" y="53135"/>
                  </a:lnTo>
                  <a:cubicBezTo>
                    <a:pt x="434382" y="47751"/>
                    <a:pt x="433515" y="43860"/>
                    <a:pt x="431776" y="41462"/>
                  </a:cubicBezTo>
                  <a:cubicBezTo>
                    <a:pt x="430037" y="39065"/>
                    <a:pt x="427397" y="37888"/>
                    <a:pt x="423856" y="37933"/>
                  </a:cubicBezTo>
                  <a:cubicBezTo>
                    <a:pt x="421693" y="37933"/>
                    <a:pt x="419443" y="38648"/>
                    <a:pt x="417108" y="40077"/>
                  </a:cubicBezTo>
                  <a:cubicBezTo>
                    <a:pt x="414773" y="41505"/>
                    <a:pt x="412295" y="43648"/>
                    <a:pt x="409675" y="46506"/>
                  </a:cubicBezTo>
                  <a:lnTo>
                    <a:pt x="409675" y="91083"/>
                  </a:lnTo>
                  <a:lnTo>
                    <a:pt x="396544" y="91083"/>
                  </a:lnTo>
                  <a:lnTo>
                    <a:pt x="396544" y="53135"/>
                  </a:lnTo>
                  <a:cubicBezTo>
                    <a:pt x="396556" y="47751"/>
                    <a:pt x="395703" y="43860"/>
                    <a:pt x="393985" y="41462"/>
                  </a:cubicBezTo>
                  <a:cubicBezTo>
                    <a:pt x="392268" y="39065"/>
                    <a:pt x="389613" y="37888"/>
                    <a:pt x="386023" y="37933"/>
                  </a:cubicBezTo>
                  <a:cubicBezTo>
                    <a:pt x="383909" y="37933"/>
                    <a:pt x="381674" y="38648"/>
                    <a:pt x="379318" y="40077"/>
                  </a:cubicBezTo>
                  <a:cubicBezTo>
                    <a:pt x="376962" y="41505"/>
                    <a:pt x="374469" y="43648"/>
                    <a:pt x="371841" y="46506"/>
                  </a:cubicBezTo>
                  <a:lnTo>
                    <a:pt x="371841" y="91083"/>
                  </a:lnTo>
                  <a:lnTo>
                    <a:pt x="358825" y="91083"/>
                  </a:lnTo>
                  <a:lnTo>
                    <a:pt x="358825" y="28232"/>
                  </a:lnTo>
                  <a:lnTo>
                    <a:pt x="369558" y="28232"/>
                  </a:lnTo>
                  <a:lnTo>
                    <a:pt x="370585" y="37020"/>
                  </a:lnTo>
                  <a:lnTo>
                    <a:pt x="370928" y="37020"/>
                  </a:lnTo>
                  <a:cubicBezTo>
                    <a:pt x="373603" y="34090"/>
                    <a:pt x="376543" y="31645"/>
                    <a:pt x="379747" y="29686"/>
                  </a:cubicBezTo>
                  <a:cubicBezTo>
                    <a:pt x="382952" y="27726"/>
                    <a:pt x="386492" y="26708"/>
                    <a:pt x="390369" y="26632"/>
                  </a:cubicBezTo>
                  <a:close/>
                </a:path>
                <a:path h="119312" w="994586">
                  <a:moveTo>
                    <a:pt x="317289" y="26632"/>
                  </a:moveTo>
                  <a:cubicBezTo>
                    <a:pt x="322550" y="26652"/>
                    <a:pt x="327412" y="27957"/>
                    <a:pt x="331874" y="30549"/>
                  </a:cubicBezTo>
                  <a:cubicBezTo>
                    <a:pt x="336336" y="33140"/>
                    <a:pt x="339934" y="36901"/>
                    <a:pt x="342669" y="41830"/>
                  </a:cubicBezTo>
                  <a:cubicBezTo>
                    <a:pt x="345403" y="46759"/>
                    <a:pt x="346808" y="52740"/>
                    <a:pt x="346886" y="59772"/>
                  </a:cubicBezTo>
                  <a:cubicBezTo>
                    <a:pt x="346808" y="66728"/>
                    <a:pt x="345403" y="72645"/>
                    <a:pt x="342669" y="77523"/>
                  </a:cubicBezTo>
                  <a:cubicBezTo>
                    <a:pt x="339934" y="82402"/>
                    <a:pt x="336336" y="86124"/>
                    <a:pt x="331874" y="88690"/>
                  </a:cubicBezTo>
                  <a:cubicBezTo>
                    <a:pt x="327412" y="91256"/>
                    <a:pt x="322550" y="92549"/>
                    <a:pt x="317289" y="92569"/>
                  </a:cubicBezTo>
                  <a:cubicBezTo>
                    <a:pt x="312028" y="92549"/>
                    <a:pt x="307166" y="91256"/>
                    <a:pt x="302704" y="88690"/>
                  </a:cubicBezTo>
                  <a:cubicBezTo>
                    <a:pt x="298242" y="86124"/>
                    <a:pt x="294644" y="82402"/>
                    <a:pt x="291910" y="77523"/>
                  </a:cubicBezTo>
                  <a:cubicBezTo>
                    <a:pt x="289176" y="72645"/>
                    <a:pt x="287770" y="66728"/>
                    <a:pt x="287693" y="59772"/>
                  </a:cubicBezTo>
                  <a:cubicBezTo>
                    <a:pt x="287770" y="52740"/>
                    <a:pt x="289176" y="46759"/>
                    <a:pt x="291910" y="41830"/>
                  </a:cubicBezTo>
                  <a:cubicBezTo>
                    <a:pt x="294644" y="36901"/>
                    <a:pt x="298242" y="33140"/>
                    <a:pt x="302704" y="30549"/>
                  </a:cubicBezTo>
                  <a:cubicBezTo>
                    <a:pt x="307166" y="27957"/>
                    <a:pt x="312028" y="26652"/>
                    <a:pt x="317289" y="26632"/>
                  </a:cubicBezTo>
                  <a:close/>
                </a:path>
                <a:path h="119312" w="994586">
                  <a:moveTo>
                    <a:pt x="261618" y="26632"/>
                  </a:moveTo>
                  <a:cubicBezTo>
                    <a:pt x="265599" y="26682"/>
                    <a:pt x="269095" y="27381"/>
                    <a:pt x="272105" y="28729"/>
                  </a:cubicBezTo>
                  <a:cubicBezTo>
                    <a:pt x="275115" y="30078"/>
                    <a:pt x="277753" y="31776"/>
                    <a:pt x="280020" y="33823"/>
                  </a:cubicBezTo>
                  <a:lnTo>
                    <a:pt x="273505" y="42393"/>
                  </a:lnTo>
                  <a:cubicBezTo>
                    <a:pt x="271805" y="40837"/>
                    <a:pt x="270033" y="39632"/>
                    <a:pt x="268190" y="38777"/>
                  </a:cubicBezTo>
                  <a:cubicBezTo>
                    <a:pt x="266347" y="37922"/>
                    <a:pt x="264347" y="37488"/>
                    <a:pt x="262190" y="37476"/>
                  </a:cubicBezTo>
                  <a:cubicBezTo>
                    <a:pt x="256836" y="37569"/>
                    <a:pt x="252512" y="39613"/>
                    <a:pt x="249216" y="43608"/>
                  </a:cubicBezTo>
                  <a:cubicBezTo>
                    <a:pt x="245921" y="47602"/>
                    <a:pt x="244225" y="52990"/>
                    <a:pt x="244130" y="59772"/>
                  </a:cubicBezTo>
                  <a:cubicBezTo>
                    <a:pt x="244211" y="66494"/>
                    <a:pt x="245849" y="71830"/>
                    <a:pt x="249045" y="75779"/>
                  </a:cubicBezTo>
                  <a:cubicBezTo>
                    <a:pt x="252241" y="79728"/>
                    <a:pt x="256508" y="81748"/>
                    <a:pt x="261847" y="81839"/>
                  </a:cubicBezTo>
                  <a:cubicBezTo>
                    <a:pt x="264483" y="81801"/>
                    <a:pt x="266954" y="81248"/>
                    <a:pt x="269262" y="80181"/>
                  </a:cubicBezTo>
                  <a:cubicBezTo>
                    <a:pt x="271569" y="79114"/>
                    <a:pt x="273670" y="77761"/>
                    <a:pt x="275563" y="76122"/>
                  </a:cubicBezTo>
                  <a:lnTo>
                    <a:pt x="280935" y="84807"/>
                  </a:lnTo>
                  <a:cubicBezTo>
                    <a:pt x="278037" y="87377"/>
                    <a:pt x="274832" y="89313"/>
                    <a:pt x="271319" y="90614"/>
                  </a:cubicBezTo>
                  <a:cubicBezTo>
                    <a:pt x="267807" y="91915"/>
                    <a:pt x="264230" y="92566"/>
                    <a:pt x="260589" y="92569"/>
                  </a:cubicBezTo>
                  <a:cubicBezTo>
                    <a:pt x="251887" y="92503"/>
                    <a:pt x="244750" y="89638"/>
                    <a:pt x="239180" y="83974"/>
                  </a:cubicBezTo>
                  <a:cubicBezTo>
                    <a:pt x="233609" y="78310"/>
                    <a:pt x="230730" y="70243"/>
                    <a:pt x="230543" y="59772"/>
                  </a:cubicBezTo>
                  <a:cubicBezTo>
                    <a:pt x="230619" y="52740"/>
                    <a:pt x="232077" y="46759"/>
                    <a:pt x="234916" y="41830"/>
                  </a:cubicBezTo>
                  <a:cubicBezTo>
                    <a:pt x="237755" y="36901"/>
                    <a:pt x="241515" y="33140"/>
                    <a:pt x="246195" y="30549"/>
                  </a:cubicBezTo>
                  <a:cubicBezTo>
                    <a:pt x="250876" y="27957"/>
                    <a:pt x="256017" y="26652"/>
                    <a:pt x="261618" y="26632"/>
                  </a:cubicBezTo>
                  <a:close/>
                </a:path>
                <a:path h="119312" w="994586">
                  <a:moveTo>
                    <a:pt x="163975" y="26632"/>
                  </a:moveTo>
                  <a:cubicBezTo>
                    <a:pt x="172344" y="26760"/>
                    <a:pt x="178697" y="29501"/>
                    <a:pt x="183032" y="34856"/>
                  </a:cubicBezTo>
                  <a:cubicBezTo>
                    <a:pt x="187368" y="40211"/>
                    <a:pt x="189548" y="47413"/>
                    <a:pt x="189571" y="56461"/>
                  </a:cubicBezTo>
                  <a:cubicBezTo>
                    <a:pt x="189569" y="57742"/>
                    <a:pt x="189516" y="58974"/>
                    <a:pt x="189414" y="60155"/>
                  </a:cubicBezTo>
                  <a:cubicBezTo>
                    <a:pt x="189312" y="61337"/>
                    <a:pt x="189174" y="62312"/>
                    <a:pt x="189000" y="63079"/>
                  </a:cubicBezTo>
                  <a:lnTo>
                    <a:pt x="148194" y="63079"/>
                  </a:lnTo>
                  <a:cubicBezTo>
                    <a:pt x="148776" y="69135"/>
                    <a:pt x="150786" y="73839"/>
                    <a:pt x="154227" y="77192"/>
                  </a:cubicBezTo>
                  <a:cubicBezTo>
                    <a:pt x="157667" y="80545"/>
                    <a:pt x="162136" y="82246"/>
                    <a:pt x="167635" y="82296"/>
                  </a:cubicBezTo>
                  <a:cubicBezTo>
                    <a:pt x="170424" y="82287"/>
                    <a:pt x="173050" y="81877"/>
                    <a:pt x="175510" y="81066"/>
                  </a:cubicBezTo>
                  <a:cubicBezTo>
                    <a:pt x="177970" y="80256"/>
                    <a:pt x="180336" y="79103"/>
                    <a:pt x="182607" y="77606"/>
                  </a:cubicBezTo>
                  <a:lnTo>
                    <a:pt x="187174" y="85949"/>
                  </a:lnTo>
                  <a:cubicBezTo>
                    <a:pt x="184256" y="87922"/>
                    <a:pt x="181015" y="89511"/>
                    <a:pt x="177451" y="90714"/>
                  </a:cubicBezTo>
                  <a:cubicBezTo>
                    <a:pt x="173887" y="91917"/>
                    <a:pt x="170043" y="92536"/>
                    <a:pt x="165919" y="92569"/>
                  </a:cubicBezTo>
                  <a:cubicBezTo>
                    <a:pt x="160177" y="92547"/>
                    <a:pt x="155006" y="91246"/>
                    <a:pt x="150406" y="88665"/>
                  </a:cubicBezTo>
                  <a:cubicBezTo>
                    <a:pt x="145806" y="86083"/>
                    <a:pt x="142153" y="82352"/>
                    <a:pt x="139447" y="77472"/>
                  </a:cubicBezTo>
                  <a:cubicBezTo>
                    <a:pt x="136740" y="72591"/>
                    <a:pt x="135355" y="66690"/>
                    <a:pt x="135293" y="59770"/>
                  </a:cubicBezTo>
                  <a:cubicBezTo>
                    <a:pt x="135374" y="52919"/>
                    <a:pt x="136760" y="47023"/>
                    <a:pt x="139451" y="42084"/>
                  </a:cubicBezTo>
                  <a:cubicBezTo>
                    <a:pt x="142142" y="37144"/>
                    <a:pt x="145653" y="33342"/>
                    <a:pt x="149983" y="30676"/>
                  </a:cubicBezTo>
                  <a:cubicBezTo>
                    <a:pt x="154313" y="28010"/>
                    <a:pt x="158977" y="26662"/>
                    <a:pt x="163975" y="26632"/>
                  </a:cubicBezTo>
                  <a:close/>
                </a:path>
                <a:path h="119312" w="994586">
                  <a:moveTo>
                    <a:pt x="0" y="6972"/>
                  </a:moveTo>
                  <a:lnTo>
                    <a:pt x="62736" y="6972"/>
                  </a:lnTo>
                  <a:lnTo>
                    <a:pt x="62736" y="18045"/>
                  </a:lnTo>
                  <a:lnTo>
                    <a:pt x="37933" y="18045"/>
                  </a:lnTo>
                  <a:lnTo>
                    <a:pt x="37933" y="91083"/>
                  </a:lnTo>
                  <a:lnTo>
                    <a:pt x="24688" y="91083"/>
                  </a:lnTo>
                  <a:lnTo>
                    <a:pt x="24688" y="18045"/>
                  </a:lnTo>
                  <a:lnTo>
                    <a:pt x="0" y="18045"/>
                  </a:lnTo>
                  <a:close/>
                </a:path>
                <a:path h="119312" w="994586">
                  <a:moveTo>
                    <a:pt x="768400" y="0"/>
                  </a:moveTo>
                  <a:lnTo>
                    <a:pt x="781416" y="0"/>
                  </a:lnTo>
                  <a:lnTo>
                    <a:pt x="781416" y="77038"/>
                  </a:lnTo>
                  <a:cubicBezTo>
                    <a:pt x="781450" y="78789"/>
                    <a:pt x="781783" y="80032"/>
                    <a:pt x="782416" y="80767"/>
                  </a:cubicBezTo>
                  <a:cubicBezTo>
                    <a:pt x="783050" y="81503"/>
                    <a:pt x="783783" y="81860"/>
                    <a:pt x="784617" y="81839"/>
                  </a:cubicBezTo>
                  <a:cubicBezTo>
                    <a:pt x="784886" y="81844"/>
                    <a:pt x="785176" y="81834"/>
                    <a:pt x="785488" y="81810"/>
                  </a:cubicBezTo>
                  <a:cubicBezTo>
                    <a:pt x="785800" y="81787"/>
                    <a:pt x="786234" y="81720"/>
                    <a:pt x="786788" y="81610"/>
                  </a:cubicBezTo>
                  <a:lnTo>
                    <a:pt x="788503" y="91541"/>
                  </a:lnTo>
                  <a:cubicBezTo>
                    <a:pt x="787708" y="91834"/>
                    <a:pt x="786726" y="92077"/>
                    <a:pt x="785560" y="92269"/>
                  </a:cubicBezTo>
                  <a:cubicBezTo>
                    <a:pt x="784393" y="92462"/>
                    <a:pt x="783012" y="92562"/>
                    <a:pt x="781416" y="92569"/>
                  </a:cubicBezTo>
                  <a:cubicBezTo>
                    <a:pt x="776728" y="92529"/>
                    <a:pt x="773374" y="91097"/>
                    <a:pt x="771355" y="88273"/>
                  </a:cubicBezTo>
                  <a:cubicBezTo>
                    <a:pt x="769335" y="85450"/>
                    <a:pt x="768350" y="81476"/>
                    <a:pt x="768400" y="76353"/>
                  </a:cubicBezTo>
                  <a:close/>
                </a:path>
                <a:path h="119312" w="994586">
                  <a:moveTo>
                    <a:pt x="73075" y="0"/>
                  </a:moveTo>
                  <a:lnTo>
                    <a:pt x="86091" y="0"/>
                  </a:lnTo>
                  <a:lnTo>
                    <a:pt x="86091" y="24117"/>
                  </a:lnTo>
                  <a:lnTo>
                    <a:pt x="85635" y="36564"/>
                  </a:lnTo>
                  <a:cubicBezTo>
                    <a:pt x="88348" y="33852"/>
                    <a:pt x="91355" y="31541"/>
                    <a:pt x="94654" y="29629"/>
                  </a:cubicBezTo>
                  <a:cubicBezTo>
                    <a:pt x="97954" y="27716"/>
                    <a:pt x="101733" y="26718"/>
                    <a:pt x="105990" y="26632"/>
                  </a:cubicBezTo>
                  <a:cubicBezTo>
                    <a:pt x="112644" y="26670"/>
                    <a:pt x="117532" y="28820"/>
                    <a:pt x="120657" y="33084"/>
                  </a:cubicBezTo>
                  <a:cubicBezTo>
                    <a:pt x="123781" y="37348"/>
                    <a:pt x="125327" y="43498"/>
                    <a:pt x="125296" y="51535"/>
                  </a:cubicBezTo>
                  <a:lnTo>
                    <a:pt x="125296" y="91083"/>
                  </a:lnTo>
                  <a:lnTo>
                    <a:pt x="112166" y="91083"/>
                  </a:lnTo>
                  <a:lnTo>
                    <a:pt x="112166" y="53135"/>
                  </a:lnTo>
                  <a:cubicBezTo>
                    <a:pt x="112187" y="47751"/>
                    <a:pt x="111344" y="43860"/>
                    <a:pt x="109636" y="41462"/>
                  </a:cubicBezTo>
                  <a:cubicBezTo>
                    <a:pt x="107927" y="39065"/>
                    <a:pt x="105226" y="37888"/>
                    <a:pt x="101530" y="37933"/>
                  </a:cubicBezTo>
                  <a:cubicBezTo>
                    <a:pt x="98686" y="37941"/>
                    <a:pt x="96084" y="38669"/>
                    <a:pt x="93725" y="40119"/>
                  </a:cubicBezTo>
                  <a:cubicBezTo>
                    <a:pt x="91366" y="41570"/>
                    <a:pt x="88822" y="43698"/>
                    <a:pt x="86091" y="46506"/>
                  </a:cubicBezTo>
                  <a:lnTo>
                    <a:pt x="86091" y="91083"/>
                  </a:lnTo>
                  <a:lnTo>
                    <a:pt x="73075" y="91083"/>
                  </a:lnTo>
                </a:path>
              </a:pathLst>
            </a:custGeom>
            <a:solidFill>
              <a:srgbClr val="E72525">
                <a:alpha val="100000"/>
              </a:srgbClr>
            </a:solidFill>
            <a:ln/>
          </p:spPr>
        </p:sp>
      </p:grpSp>
      <p:grpSp>
        <p:nvGrpSpPr>
          <p:cNvPr name="Group 10" id="100026"/>
          <p:cNvGrpSpPr/>
          <p:nvPr/>
        </p:nvGrpSpPr>
        <p:grpSpPr>
          <a:xfrm rot="0">
            <a:off x="11261217" y="376238"/>
            <a:ext cx="455580" cy="106013"/>
            <a:chOff x="11261217" y="376238"/>
            <a:chExt cx="455580" cy="106013"/>
          </a:xfrm>
          <a:gradFill>
            <a:gsLst>
              <a:gs pos="0">
                <a:srgbClr val="E72525">
                  <a:alpha val="100000"/>
                </a:srgbClr>
              </a:gs>
              <a:gs pos="100000">
                <a:srgbClr val="EEA391">
                  <a:alpha val="100000"/>
                </a:srgbClr>
              </a:gs>
            </a:gsLst>
            <a:lin ang="2700000"/>
          </a:gradFill>
        </p:grpSpPr>
        <p:sp>
          <p:nvSpPr>
            <p:cNvPr name="AutoShape 11" id="100027"/>
            <p:cNvSpPr/>
            <p:nvPr/>
          </p:nvSpPr>
          <p:spPr>
            <a:xfrm rot="0">
              <a:off x="11610784" y="376238"/>
              <a:ext cx="106013" cy="106013"/>
            </a:xfrm>
            <a:prstGeom prst="ellipse">
              <a:avLst/>
            </a:prstGeom>
            <a:gradFill>
              <a:gsLst>
                <a:gs pos="0">
                  <a:srgbClr val="E72525">
                    <a:alpha val="100000"/>
                  </a:srgbClr>
                </a:gs>
                <a:gs pos="100000">
                  <a:srgbClr val="EEA391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12" id="100032"/>
            <p:cNvSpPr/>
            <p:nvPr/>
          </p:nvSpPr>
          <p:spPr>
            <a:xfrm rot="0">
              <a:off x="11436001" y="376238"/>
              <a:ext cx="106013" cy="106013"/>
            </a:xfrm>
            <a:prstGeom prst="ellipse">
              <a:avLst/>
            </a:prstGeom>
            <a:gradFill>
              <a:gsLst>
                <a:gs pos="0">
                  <a:srgbClr val="E72525">
                    <a:alpha val="100000"/>
                  </a:srgbClr>
                </a:gs>
                <a:gs pos="100000">
                  <a:srgbClr val="EEA391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13" id="100033"/>
            <p:cNvSpPr/>
            <p:nvPr/>
          </p:nvSpPr>
          <p:spPr>
            <a:xfrm rot="0">
              <a:off x="11261217" y="376238"/>
              <a:ext cx="106013" cy="106013"/>
            </a:xfrm>
            <a:prstGeom prst="ellipse">
              <a:avLst/>
            </a:prstGeom>
            <a:gradFill>
              <a:gsLst>
                <a:gs pos="0">
                  <a:srgbClr val="E72525">
                    <a:alpha val="100000"/>
                  </a:srgbClr>
                </a:gs>
                <a:gs pos="100000">
                  <a:srgbClr val="EEA391">
                    <a:alpha val="100000"/>
                  </a:srgbClr>
                </a:gs>
              </a:gsLst>
              <a:lin ang="2700000"/>
            </a:gradFill>
            <a:ln/>
          </p:spPr>
        </p:sp>
      </p:grpSp>
      <p:sp>
        <p:nvSpPr>
          <p:cNvPr name="TextBox 14" id="14"/>
          <p:cNvSpPr txBox="true"/>
          <p:nvPr/>
        </p:nvSpPr>
        <p:spPr>
          <a:xfrm rot="0">
            <a:off x="554345" y="1047837"/>
            <a:ext cx="7968974" cy="2381163"/>
          </a:xfrm>
          <a:prstGeom prst="rect">
            <a:avLst/>
          </a:prstGeom>
          <a:ln/>
        </p:spPr>
        <p:txBody>
          <a:bodyPr anchor="b" rtlCol="false" lIns="91440" rIns="91440" tIns="45720" bIns="45720" anchorCtr="false" vert="horz" wrap="square">
            <a:no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6000">
                <a:solidFill>
                  <a:srgbClr val="39373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《西南军区杂志》投稿须知指南（官方认证）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17251" y="3919152"/>
            <a:ext cx="3135630" cy="516864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602354" y="3919152"/>
            <a:ext cx="3135630" cy="516864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2025-03-06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b="64653"/>
          <a:stretch>
            <a:fillRect/>
          </a:stretch>
        </p:blipFill>
        <p:spPr>
          <a:xfrm rot="0" flipV="true">
            <a:off x="-529" y="4578096"/>
            <a:ext cx="12193057" cy="227990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550232" y="687306"/>
            <a:ext cx="5464151" cy="5483387"/>
          </a:xfrm>
          <a:prstGeom prst="rect">
            <a:avLst/>
          </a:prstGeom>
          <a:ln/>
        </p:spPr>
        <p:txBody>
          <a:bodyPr anchor="ctr" rtlCol="false" lIns="95250" rIns="47625" tIns="95250" bIns="95250" anchorCtr="false" vert="horz" wrap="square">
            <a:normAutofit/>
          </a:bodyPr>
          <a:lstStyle/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《西南军医》杂志简介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杂志宗旨与栏目设置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投稿方式与要求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稿件处理与审核流程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注意事项与常见问题解答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77617" y="1730562"/>
            <a:ext cx="3813883" cy="125436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68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978706" y="2984922"/>
            <a:ext cx="2211705" cy="72009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3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300104"/>
          <p:cNvPicPr>
            <a:picLocks noChangeAspect="true"/>
          </p:cNvPicPr>
          <p:nvPr/>
        </p:nvPicPr>
        <p:blipFill>
          <a:blip r:embed="rId3"/>
          <a:srcRect t="2459" b="13167"/>
          <a:stretch>
            <a:fillRect/>
          </a:stretch>
        </p:blipFill>
        <p:spPr>
          <a:xfrm rot="0">
            <a:off x="0" y="0"/>
            <a:ext cx="12191471" cy="6858000"/>
          </a:xfrm>
          <a:prstGeom prst="rect">
            <a:avLst/>
          </a:prstGeom>
        </p:spPr>
      </p:pic>
      <p:sp>
        <p:nvSpPr>
          <p:cNvPr name="AutoShape 3" id="300127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EF9F8">
                  <a:alpha val="100000"/>
                </a:srgbClr>
              </a:gs>
              <a:gs pos="52000">
                <a:srgbClr val="FFFFFF">
                  <a:alpha val="95000"/>
                </a:srgbClr>
              </a:gs>
              <a:gs pos="100000">
                <a:srgbClr val="FDF3F1">
                  <a:alpha val="100000"/>
                </a:srgbClr>
              </a:gs>
            </a:gsLst>
            <a:lin ang="18900000"/>
          </a:gradFill>
          <a:ln/>
        </p:spPr>
      </p:sp>
      <p:sp>
        <p:nvSpPr>
          <p:cNvPr name="Freeform 4" id="300130"/>
          <p:cNvSpPr/>
          <p:nvPr/>
        </p:nvSpPr>
        <p:spPr>
          <a:xfrm rot="0">
            <a:off x="2117908" y="0"/>
            <a:ext cx="7956184" cy="6858000"/>
          </a:xfrm>
          <a:custGeom>
            <a:avLst/>
            <a:gdLst/>
            <a:ahLst/>
            <a:cxnLst/>
            <a:rect r="r" b="b" t="t" l="l"/>
            <a:pathLst>
              <a:path h="6858000" w="7956183">
                <a:moveTo>
                  <a:pt x="1961970" y="0"/>
                </a:moveTo>
                <a:lnTo>
                  <a:pt x="5994215" y="0"/>
                </a:lnTo>
                <a:lnTo>
                  <a:pt x="6040878" y="26831"/>
                </a:lnTo>
                <a:cubicBezTo>
                  <a:pt x="7189149" y="724537"/>
                  <a:pt x="7956184" y="1987194"/>
                  <a:pt x="7956184" y="3429001"/>
                </a:cubicBezTo>
                <a:cubicBezTo>
                  <a:pt x="7956184" y="4870809"/>
                  <a:pt x="7189149" y="6133465"/>
                  <a:pt x="6040878" y="6831172"/>
                </a:cubicBezTo>
                <a:lnTo>
                  <a:pt x="5994218" y="6858000"/>
                </a:lnTo>
                <a:lnTo>
                  <a:pt x="1961966" y="6858000"/>
                </a:lnTo>
                <a:lnTo>
                  <a:pt x="1915307" y="6831172"/>
                </a:lnTo>
                <a:cubicBezTo>
                  <a:pt x="767035" y="6133465"/>
                  <a:pt x="0" y="4870809"/>
                  <a:pt x="0" y="3429001"/>
                </a:cubicBezTo>
                <a:cubicBezTo>
                  <a:pt x="0" y="1987194"/>
                  <a:pt x="767035" y="724537"/>
                  <a:pt x="1915307" y="26831"/>
                </a:cubicBezTo>
              </a:path>
            </a:pathLst>
          </a:custGeom>
          <a:gradFill>
            <a:gsLst>
              <a:gs pos="45000">
                <a:srgbClr val="E72525">
                  <a:alpha val="0"/>
                </a:srgbClr>
              </a:gs>
              <a:gs pos="100000">
                <a:srgbClr val="E72525">
                  <a:alpha val="8000"/>
                </a:srgbClr>
              </a:gs>
            </a:gsLst>
            <a:path path="circle">
              <a:fillToRect l="50000" r="50000" t="50000" b="50000"/>
            </a:path>
            <a:tileRect/>
          </a:gradFill>
          <a:ln w="9525">
            <a:gradFill>
              <a:gsLst>
                <a:gs pos="10000">
                  <a:srgbClr val="E72525">
                    <a:alpha val="0"/>
                  </a:srgbClr>
                </a:gs>
                <a:gs pos="50000">
                  <a:srgbClr val="E72525">
                    <a:alpha val="100000"/>
                  </a:srgbClr>
                </a:gs>
                <a:gs pos="90000">
                  <a:srgbClr val="E72525">
                    <a:alpha val="0"/>
                  </a:srgbClr>
                </a:gs>
              </a:gsLst>
              <a:lin ang="5400000"/>
            </a:gradFill>
            <a:prstDash val="solid"/>
          </a:ln>
        </p:spPr>
      </p:sp>
      <p:pic>
        <p:nvPicPr>
          <p:cNvPr name="Picture 5" id="300101"/>
          <p:cNvPicPr>
            <a:picLocks noChangeAspect="true"/>
          </p:cNvPicPr>
          <p:nvPr/>
        </p:nvPicPr>
        <p:blipFill>
          <a:blip r:embed="rId4"/>
          <a:srcRect b="64653"/>
          <a:stretch>
            <a:fillRect/>
          </a:stretch>
        </p:blipFill>
        <p:spPr>
          <a:xfrm rot="0">
            <a:off x="-529" y="1"/>
            <a:ext cx="12193057" cy="2279904"/>
          </a:xfrm>
          <a:prstGeom prst="rect">
            <a:avLst/>
          </a:prstGeom>
        </p:spPr>
      </p:pic>
      <p:sp>
        <p:nvSpPr>
          <p:cNvPr name="AutoShape 6" id="300128"/>
          <p:cNvSpPr/>
          <p:nvPr/>
        </p:nvSpPr>
        <p:spPr>
          <a:xfrm rot="0">
            <a:off x="3557233" y="890233"/>
            <a:ext cx="5077535" cy="5077535"/>
          </a:xfrm>
          <a:prstGeom prst="ellipse">
            <a:avLst/>
          </a:prstGeom>
          <a:gradFill>
            <a:gsLst>
              <a:gs pos="15000">
                <a:srgbClr val="EEA391">
                  <a:alpha val="100000"/>
                </a:srgbClr>
              </a:gs>
              <a:gs pos="100000">
                <a:srgbClr val="E72525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/>
          <a:effectLst>
            <a:outerShdw dir="2700000" blurRad="152400" dist="76200">
              <a:srgbClr val="E72525">
                <a:alpha val="30000"/>
              </a:srgbClr>
            </a:outerShdw>
          </a:effectLst>
        </p:spPr>
      </p:sp>
      <p:pic>
        <p:nvPicPr>
          <p:cNvPr name="Picture 7" id="300131"/>
          <p:cNvPicPr>
            <a:picLocks noChangeAspect="true"/>
          </p:cNvPicPr>
          <p:nvPr/>
        </p:nvPicPr>
        <p:blipFill>
          <a:blip r:embed="rId4"/>
          <a:srcRect b="64653"/>
          <a:stretch>
            <a:fillRect/>
          </a:stretch>
        </p:blipFill>
        <p:spPr>
          <a:xfrm rot="0" flipH="true" flipV="true">
            <a:off x="-529" y="4578096"/>
            <a:ext cx="12193057" cy="2279904"/>
          </a:xfrm>
          <a:prstGeom prst="rect">
            <a:avLst/>
          </a:prstGeom>
        </p:spPr>
      </p:pic>
      <p:sp>
        <p:nvSpPr>
          <p:cNvPr name="TextBox 8" id="300132"/>
          <p:cNvSpPr txBox="true"/>
          <p:nvPr/>
        </p:nvSpPr>
        <p:spPr>
          <a:xfrm rot="0">
            <a:off x="5069033" y="1824772"/>
            <a:ext cx="2041317" cy="120032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7200">
                <a:gradFill>
                  <a:gsLst>
                    <a:gs pos="0">
                      <a:srgbClr val="FDF3F1">
                        <a:alpha val="71000"/>
                      </a:srgbClr>
                    </a:gs>
                    <a:gs pos="100000">
                      <a:srgbClr val="FFFFFF">
                        <a:alpha val="21000"/>
                      </a:srgbClr>
                    </a:gs>
                  </a:gsLst>
                  <a:lin ang="5400000"/>
                </a:gradFill>
                <a:latin typeface="思源黑体 CN Normal"/>
                <a:ea typeface="思源黑体 CN Normal"/>
                <a:cs typeface="思源黑体 CN Normal"/>
              </a:rPr>
              <a:t>01</a:t>
            </a:r>
          </a:p>
        </p:txBody>
      </p:sp>
      <p:sp>
        <p:nvSpPr>
          <p:cNvPr name="TextBox 9" id="300134"/>
          <p:cNvSpPr txBox="true"/>
          <p:nvPr/>
        </p:nvSpPr>
        <p:spPr>
          <a:xfrm rot="0">
            <a:off x="3209952" y="2886288"/>
            <a:ext cx="5772097" cy="1107996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350">
                <a:solidFill>
                  <a:schemeClr val="lt1">
                    <a:alpha val="100000"/>
                  </a:schemeClr>
                </a:solidFill>
                <a:effectLst>
                  <a:outerShdw dir="2700000" blurRad="88900" dist="38100">
                    <a:schemeClr val="lt2">
                      <a:lumMod val="25000"/>
                      <a:alpha val="12000"/>
                    </a:schemeClr>
                  </a:outerShdw>
                </a:effectLst>
                <a:latin typeface="思源黑体 CN Medium"/>
                <a:ea typeface="思源黑体 CN Medium"/>
                <a:cs typeface="思源黑体 CN Medium"/>
              </a:rPr>
              <a:t>《西南军医》杂志简介</a:t>
            </a:r>
          </a:p>
        </p:txBody>
      </p:sp>
      <p:cxnSp>
        <p:nvCxnSpPr>
          <p:cNvPr name="Connector 10" id="10"/>
          <p:cNvCxnSpPr/>
          <p:nvPr/>
        </p:nvCxnSpPr>
        <p:spPr>
          <a:xfrm>
            <a:off x="5577016" y="4045374"/>
            <a:ext cx="1037968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true">
            <a:off x="4017073" y="4082383"/>
            <a:ext cx="2084070" cy="1796605"/>
          </a:xfrm>
          <a:prstGeom prst="triangl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Freeform 3" id="3"/>
          <p:cNvSpPr/>
          <p:nvPr/>
        </p:nvSpPr>
        <p:spPr>
          <a:xfrm rot="0">
            <a:off x="6086475" y="4644453"/>
            <a:ext cx="87916" cy="87916"/>
          </a:xfrm>
          <a:custGeom>
            <a:avLst/>
            <a:gdLst/>
            <a:ahLst/>
            <a:cxnLst/>
            <a:rect r="r" b="b" t="t" l="l"/>
            <a:pathLst>
              <a:path h="96" w="96">
                <a:moveTo>
                  <a:pt x="62" y="2"/>
                </a:moveTo>
                <a:lnTo>
                  <a:pt x="62" y="2"/>
                </a:lnTo>
                <a:lnTo>
                  <a:pt x="52" y="0"/>
                </a:lnTo>
                <a:lnTo>
                  <a:pt x="44" y="0"/>
                </a:lnTo>
                <a:lnTo>
                  <a:pt x="34" y="2"/>
                </a:lnTo>
                <a:lnTo>
                  <a:pt x="26" y="6"/>
                </a:lnTo>
                <a:lnTo>
                  <a:pt x="18" y="10"/>
                </a:lnTo>
                <a:lnTo>
                  <a:pt x="12" y="16"/>
                </a:lnTo>
                <a:lnTo>
                  <a:pt x="6" y="24"/>
                </a:lnTo>
                <a:lnTo>
                  <a:pt x="2" y="34"/>
                </a:lnTo>
                <a:lnTo>
                  <a:pt x="2" y="34"/>
                </a:lnTo>
                <a:lnTo>
                  <a:pt x="0" y="42"/>
                </a:lnTo>
                <a:lnTo>
                  <a:pt x="0" y="52"/>
                </a:lnTo>
                <a:lnTo>
                  <a:pt x="2" y="62"/>
                </a:lnTo>
                <a:lnTo>
                  <a:pt x="6" y="70"/>
                </a:lnTo>
                <a:lnTo>
                  <a:pt x="10" y="78"/>
                </a:lnTo>
                <a:lnTo>
                  <a:pt x="18" y="84"/>
                </a:lnTo>
                <a:lnTo>
                  <a:pt x="24" y="90"/>
                </a:lnTo>
                <a:lnTo>
                  <a:pt x="34" y="94"/>
                </a:lnTo>
                <a:lnTo>
                  <a:pt x="34" y="94"/>
                </a:lnTo>
                <a:lnTo>
                  <a:pt x="44" y="96"/>
                </a:lnTo>
                <a:lnTo>
                  <a:pt x="52" y="96"/>
                </a:lnTo>
                <a:lnTo>
                  <a:pt x="62" y="94"/>
                </a:lnTo>
                <a:lnTo>
                  <a:pt x="70" y="90"/>
                </a:lnTo>
                <a:lnTo>
                  <a:pt x="78" y="84"/>
                </a:lnTo>
                <a:lnTo>
                  <a:pt x="84" y="78"/>
                </a:lnTo>
                <a:lnTo>
                  <a:pt x="90" y="70"/>
                </a:lnTo>
                <a:lnTo>
                  <a:pt x="94" y="62"/>
                </a:lnTo>
                <a:lnTo>
                  <a:pt x="94" y="62"/>
                </a:lnTo>
                <a:lnTo>
                  <a:pt x="96" y="52"/>
                </a:lnTo>
                <a:lnTo>
                  <a:pt x="96" y="42"/>
                </a:lnTo>
                <a:lnTo>
                  <a:pt x="94" y="34"/>
                </a:lnTo>
                <a:lnTo>
                  <a:pt x="90" y="26"/>
                </a:lnTo>
                <a:lnTo>
                  <a:pt x="86" y="18"/>
                </a:lnTo>
                <a:lnTo>
                  <a:pt x="78" y="12"/>
                </a:lnTo>
                <a:lnTo>
                  <a:pt x="72" y="6"/>
                </a:lnTo>
                <a:lnTo>
                  <a:pt x="62" y="2"/>
                </a:lnTo>
                <a:lnTo>
                  <a:pt x="62" y="2"/>
                </a:lnTo>
              </a:path>
            </a:pathLst>
          </a:custGeom>
          <a:noFill/>
          <a:ln/>
        </p:spPr>
      </p:sp>
      <p:sp>
        <p:nvSpPr>
          <p:cNvPr name="TextBox 4" id="4"/>
          <p:cNvSpPr txBox="true"/>
          <p:nvPr/>
        </p:nvSpPr>
        <p:spPr>
          <a:xfrm rot="0">
            <a:off x="1688465" y="1958234"/>
            <a:ext cx="3000749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《西南军医》杂志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99517" y="4242036"/>
            <a:ext cx="3000375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数据库收录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434063" y="1958234"/>
            <a:ext cx="3000375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国际国内刊号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457043" y="4242036"/>
            <a:ext cx="3000375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荣誉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88465" y="2448568"/>
            <a:ext cx="3000749" cy="1121000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创刊历史、主办单位与性质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99517" y="4732369"/>
            <a:ext cx="3000375" cy="1146619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被《中国核心期刊（遴选）数据库》等多家数据库和期刊网站收录。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434063" y="2448568"/>
            <a:ext cx="3000375" cy="1121000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国际刊号ISSN 1672-7193，国内连续出版物号CN 51-1673/R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457043" y="4732369"/>
            <a:ext cx="3000375" cy="1146619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在2011年，《西南军医》杂志荣获“全军医学期刊优秀编辑奖”。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《西南军医》杂志简介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052726" y="2285682"/>
            <a:ext cx="2084070" cy="1796605"/>
          </a:xfrm>
          <a:prstGeom prst="triangl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4" id="14"/>
          <p:cNvSpPr/>
          <p:nvPr/>
        </p:nvSpPr>
        <p:spPr>
          <a:xfrm rot="0" flipV="true">
            <a:off x="5052726" y="4082383"/>
            <a:ext cx="2084070" cy="1796605"/>
          </a:xfrm>
          <a:prstGeom prst="triangle">
            <a:avLst>
              <a:gd fmla="val 50000" name="adj"/>
            </a:avLst>
          </a:prstGeom>
          <a:solidFill>
            <a:schemeClr val="accent1">
              <a:alpha val="33000"/>
            </a:schemeClr>
          </a:solidFill>
          <a:ln/>
        </p:spPr>
      </p:sp>
      <p:sp>
        <p:nvSpPr>
          <p:cNvPr name="AutoShape 15" id="15"/>
          <p:cNvSpPr/>
          <p:nvPr/>
        </p:nvSpPr>
        <p:spPr>
          <a:xfrm rot="0" flipH="true">
            <a:off x="6094762" y="4082288"/>
            <a:ext cx="2084070" cy="1796605"/>
          </a:xfrm>
          <a:prstGeom prst="triangl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Freeform 16" id="16"/>
          <p:cNvSpPr/>
          <p:nvPr/>
        </p:nvSpPr>
        <p:spPr>
          <a:xfrm rot="0">
            <a:off x="5800725" y="4487202"/>
            <a:ext cx="571500" cy="571500"/>
          </a:xfrm>
          <a:custGeom>
            <a:avLst/>
            <a:gdLst/>
            <a:ahLst/>
            <a:cxnLst/>
            <a:rect r="r" b="b" t="t" l="l"/>
            <a:pathLst>
              <a:path h="9753600" w="9753600">
                <a:moveTo>
                  <a:pt x="9480575" y="2318400"/>
                </a:moveTo>
                <a:cubicBezTo>
                  <a:pt x="9330477" y="1970037"/>
                  <a:pt x="9115410" y="1658638"/>
                  <a:pt x="8843216" y="1390924"/>
                </a:cubicBezTo>
                <a:cubicBezTo>
                  <a:pt x="8571022" y="1124331"/>
                  <a:pt x="8255142" y="915985"/>
                  <a:pt x="7902298" y="769247"/>
                </a:cubicBezTo>
                <a:cubicBezTo>
                  <a:pt x="7538253" y="618028"/>
                  <a:pt x="7152924" y="541858"/>
                  <a:pt x="6755275" y="541858"/>
                </a:cubicBezTo>
                <a:cubicBezTo>
                  <a:pt x="6203046" y="541858"/>
                  <a:pt x="5664258" y="693077"/>
                  <a:pt x="5196040" y="978713"/>
                </a:cubicBezTo>
                <a:cubicBezTo>
                  <a:pt x="5084026" y="1047041"/>
                  <a:pt x="4977613" y="1122091"/>
                  <a:pt x="4876800" y="1203861"/>
                </a:cubicBezTo>
                <a:cubicBezTo>
                  <a:pt x="4775987" y="1122091"/>
                  <a:pt x="4669574" y="1047041"/>
                  <a:pt x="4557560" y="978713"/>
                </a:cubicBezTo>
                <a:cubicBezTo>
                  <a:pt x="4089342" y="693077"/>
                  <a:pt x="3550554" y="541858"/>
                  <a:pt x="2998325" y="541858"/>
                </a:cubicBezTo>
                <a:cubicBezTo>
                  <a:pt x="2600676" y="541858"/>
                  <a:pt x="2215347" y="618028"/>
                  <a:pt x="1851302" y="769247"/>
                </a:cubicBezTo>
                <a:cubicBezTo>
                  <a:pt x="1499578" y="914865"/>
                  <a:pt x="1182578" y="1124331"/>
                  <a:pt x="910384" y="1390924"/>
                </a:cubicBezTo>
                <a:cubicBezTo>
                  <a:pt x="637070" y="1658638"/>
                  <a:pt x="423123" y="1970037"/>
                  <a:pt x="273025" y="2318400"/>
                </a:cubicBezTo>
                <a:cubicBezTo>
                  <a:pt x="117325" y="2680205"/>
                  <a:pt x="37795" y="3064413"/>
                  <a:pt x="37795" y="3459823"/>
                </a:cubicBezTo>
                <a:cubicBezTo>
                  <a:pt x="37795" y="3832830"/>
                  <a:pt x="113965" y="4221518"/>
                  <a:pt x="265184" y="4616928"/>
                </a:cubicBezTo>
                <a:cubicBezTo>
                  <a:pt x="391759" y="4947369"/>
                  <a:pt x="573222" y="5290132"/>
                  <a:pt x="805091" y="5636255"/>
                </a:cubicBezTo>
                <a:cubicBezTo>
                  <a:pt x="1172497" y="6184003"/>
                  <a:pt x="1677680" y="6755275"/>
                  <a:pt x="2304959" y="7334387"/>
                </a:cubicBezTo>
                <a:cubicBezTo>
                  <a:pt x="3344448" y="8294347"/>
                  <a:pt x="4373857" y="8957470"/>
                  <a:pt x="4417543" y="8984353"/>
                </a:cubicBezTo>
                <a:lnTo>
                  <a:pt x="4683016" y="9154615"/>
                </a:lnTo>
                <a:cubicBezTo>
                  <a:pt x="4800630" y="9229664"/>
                  <a:pt x="4951849" y="9229664"/>
                  <a:pt x="5069464" y="9154615"/>
                </a:cubicBezTo>
                <a:lnTo>
                  <a:pt x="5334937" y="8984353"/>
                </a:lnTo>
                <a:cubicBezTo>
                  <a:pt x="5378623" y="8956350"/>
                  <a:pt x="6406911" y="8294347"/>
                  <a:pt x="7447521" y="7334387"/>
                </a:cubicBezTo>
                <a:cubicBezTo>
                  <a:pt x="8074800" y="6755275"/>
                  <a:pt x="8579983" y="6184003"/>
                  <a:pt x="8947389" y="5636255"/>
                </a:cubicBezTo>
                <a:cubicBezTo>
                  <a:pt x="9179258" y="5290132"/>
                  <a:pt x="9361841" y="4947369"/>
                  <a:pt x="9487296" y="4616928"/>
                </a:cubicBezTo>
                <a:cubicBezTo>
                  <a:pt x="9638515" y="4221518"/>
                  <a:pt x="9714685" y="3832830"/>
                  <a:pt x="9714685" y="3459823"/>
                </a:cubicBezTo>
                <a:cubicBezTo>
                  <a:pt x="9715805" y="3064413"/>
                  <a:pt x="9636275" y="2680205"/>
                  <a:pt x="9480575" y="2318400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Freeform 17" id="17"/>
          <p:cNvSpPr/>
          <p:nvPr/>
        </p:nvSpPr>
        <p:spPr>
          <a:xfrm rot="0">
            <a:off x="6851047" y="4980686"/>
            <a:ext cx="571500" cy="571500"/>
          </a:xfrm>
          <a:custGeom>
            <a:avLst/>
            <a:gdLst/>
            <a:ahLst/>
            <a:cxnLst/>
            <a:rect r="r" b="b" t="t" l="l"/>
            <a:pathLst>
              <a:path h="9753600" w="9753600">
                <a:moveTo>
                  <a:pt x="9384097" y="3271847"/>
                </a:moveTo>
                <a:lnTo>
                  <a:pt x="6494917" y="2851955"/>
                </a:lnTo>
                <a:lnTo>
                  <a:pt x="5203384" y="233599"/>
                </a:lnTo>
                <a:cubicBezTo>
                  <a:pt x="5168108" y="161910"/>
                  <a:pt x="5110074" y="103876"/>
                  <a:pt x="5038385" y="68600"/>
                </a:cubicBezTo>
                <a:cubicBezTo>
                  <a:pt x="4858594" y="-20158"/>
                  <a:pt x="4640113" y="53807"/>
                  <a:pt x="4550217" y="233599"/>
                </a:cubicBezTo>
                <a:lnTo>
                  <a:pt x="3258674" y="2851956"/>
                </a:lnTo>
                <a:lnTo>
                  <a:pt x="369494" y="3271849"/>
                </a:lnTo>
                <a:cubicBezTo>
                  <a:pt x="289839" y="3283228"/>
                  <a:pt x="217013" y="3320780"/>
                  <a:pt x="161254" y="3377675"/>
                </a:cubicBezTo>
                <a:cubicBezTo>
                  <a:pt x="21290" y="3522192"/>
                  <a:pt x="23566" y="3752051"/>
                  <a:pt x="168082" y="3893153"/>
                </a:cubicBezTo>
                <a:lnTo>
                  <a:pt x="2258438" y="5931170"/>
                </a:lnTo>
                <a:lnTo>
                  <a:pt x="1764581" y="8808968"/>
                </a:lnTo>
                <a:cubicBezTo>
                  <a:pt x="1750926" y="8887484"/>
                  <a:pt x="1763444" y="8969414"/>
                  <a:pt x="1800995" y="9039965"/>
                </a:cubicBezTo>
                <a:cubicBezTo>
                  <a:pt x="1894304" y="9217481"/>
                  <a:pt x="2115061" y="9286894"/>
                  <a:pt x="2292576" y="9192446"/>
                </a:cubicBezTo>
                <a:lnTo>
                  <a:pt x="4876800" y="7833770"/>
                </a:lnTo>
                <a:lnTo>
                  <a:pt x="7461018" y="9192444"/>
                </a:lnTo>
                <a:cubicBezTo>
                  <a:pt x="7531569" y="9229996"/>
                  <a:pt x="7613499" y="9242513"/>
                  <a:pt x="7692016" y="9228858"/>
                </a:cubicBezTo>
                <a:cubicBezTo>
                  <a:pt x="7890014" y="9194720"/>
                  <a:pt x="8023150" y="9006963"/>
                  <a:pt x="7989013" y="8808965"/>
                </a:cubicBezTo>
                <a:lnTo>
                  <a:pt x="7495156" y="5931167"/>
                </a:lnTo>
                <a:lnTo>
                  <a:pt x="9585512" y="3893151"/>
                </a:lnTo>
                <a:cubicBezTo>
                  <a:pt x="9642408" y="3837393"/>
                  <a:pt x="9679960" y="3764566"/>
                  <a:pt x="9691339" y="3684911"/>
                </a:cubicBezTo>
                <a:cubicBezTo>
                  <a:pt x="9722063" y="3485775"/>
                  <a:pt x="9583237" y="3301432"/>
                  <a:pt x="9384100" y="3271846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Freeform 18" id="18"/>
          <p:cNvSpPr/>
          <p:nvPr/>
        </p:nvSpPr>
        <p:spPr>
          <a:xfrm rot="0">
            <a:off x="5815393" y="3113500"/>
            <a:ext cx="571500" cy="571500"/>
          </a:xfrm>
          <a:custGeom>
            <a:avLst/>
            <a:gdLst/>
            <a:ahLst/>
            <a:cxnLst/>
            <a:rect r="r" b="b" t="t" l="l"/>
            <a:pathLst>
              <a:path h="9753600" w="9753600">
                <a:moveTo>
                  <a:pt x="8367503" y="4412961"/>
                </a:moveTo>
                <a:cubicBezTo>
                  <a:pt x="8156175" y="3938286"/>
                  <a:pt x="7853813" y="3517798"/>
                  <a:pt x="7469088" y="3164500"/>
                </a:cubicBezTo>
                <a:lnTo>
                  <a:pt x="7153722" y="2875143"/>
                </a:lnTo>
                <a:cubicBezTo>
                  <a:pt x="7107121" y="2833961"/>
                  <a:pt x="7033428" y="2852385"/>
                  <a:pt x="7012836" y="2910906"/>
                </a:cubicBezTo>
                <a:lnTo>
                  <a:pt x="6871951" y="3315139"/>
                </a:lnTo>
                <a:cubicBezTo>
                  <a:pt x="6784169" y="3568732"/>
                  <a:pt x="6622692" y="3827745"/>
                  <a:pt x="6394025" y="4082422"/>
                </a:cubicBezTo>
                <a:cubicBezTo>
                  <a:pt x="6378853" y="4098678"/>
                  <a:pt x="6361513" y="4103013"/>
                  <a:pt x="6349592" y="4104097"/>
                </a:cubicBezTo>
                <a:cubicBezTo>
                  <a:pt x="6337671" y="4105181"/>
                  <a:pt x="6319247" y="4103013"/>
                  <a:pt x="6302991" y="4087841"/>
                </a:cubicBezTo>
                <a:cubicBezTo>
                  <a:pt x="6287819" y="4074836"/>
                  <a:pt x="6280233" y="4055329"/>
                  <a:pt x="6281317" y="4035822"/>
                </a:cubicBezTo>
                <a:cubicBezTo>
                  <a:pt x="6321415" y="3383415"/>
                  <a:pt x="6126343" y="2647563"/>
                  <a:pt x="5699351" y="1846682"/>
                </a:cubicBezTo>
                <a:cubicBezTo>
                  <a:pt x="5346059" y="1181271"/>
                  <a:pt x="4855121" y="662161"/>
                  <a:pt x="4241730" y="300194"/>
                </a:cubicBezTo>
                <a:lnTo>
                  <a:pt x="3794148" y="36847"/>
                </a:lnTo>
                <a:cubicBezTo>
                  <a:pt x="3735627" y="2167"/>
                  <a:pt x="3660849" y="47684"/>
                  <a:pt x="3664101" y="115959"/>
                </a:cubicBezTo>
                <a:lnTo>
                  <a:pt x="3687943" y="636151"/>
                </a:lnTo>
                <a:cubicBezTo>
                  <a:pt x="3704199" y="991615"/>
                  <a:pt x="3663017" y="1305898"/>
                  <a:pt x="3565481" y="1567078"/>
                </a:cubicBezTo>
                <a:cubicBezTo>
                  <a:pt x="3446270" y="1886778"/>
                  <a:pt x="3275041" y="2183722"/>
                  <a:pt x="3056126" y="2450320"/>
                </a:cubicBezTo>
                <a:cubicBezTo>
                  <a:pt x="2902236" y="2636723"/>
                  <a:pt x="2729922" y="2804701"/>
                  <a:pt x="2541353" y="2949922"/>
                </a:cubicBezTo>
                <a:cubicBezTo>
                  <a:pt x="2085102" y="3299967"/>
                  <a:pt x="1709046" y="3756220"/>
                  <a:pt x="1454369" y="4266658"/>
                </a:cubicBezTo>
                <a:cubicBezTo>
                  <a:pt x="1197521" y="4782512"/>
                  <a:pt x="1062057" y="5360146"/>
                  <a:pt x="1062057" y="5938857"/>
                </a:cubicBezTo>
                <a:cubicBezTo>
                  <a:pt x="1062057" y="6450379"/>
                  <a:pt x="1162843" y="6945649"/>
                  <a:pt x="1362250" y="7412736"/>
                </a:cubicBezTo>
                <a:cubicBezTo>
                  <a:pt x="1555154" y="7862486"/>
                  <a:pt x="1830423" y="8267802"/>
                  <a:pt x="2180469" y="8614601"/>
                </a:cubicBezTo>
                <a:cubicBezTo>
                  <a:pt x="2531598" y="8961395"/>
                  <a:pt x="2939082" y="9234496"/>
                  <a:pt x="3393163" y="9424149"/>
                </a:cubicBezTo>
                <a:cubicBezTo>
                  <a:pt x="3863511" y="9621393"/>
                  <a:pt x="4362031" y="9721120"/>
                  <a:pt x="4876800" y="9721120"/>
                </a:cubicBezTo>
                <a:cubicBezTo>
                  <a:pt x="5391569" y="9721120"/>
                  <a:pt x="5890089" y="9621416"/>
                  <a:pt x="6360433" y="9425261"/>
                </a:cubicBezTo>
                <a:cubicBezTo>
                  <a:pt x="6814517" y="9235608"/>
                  <a:pt x="7223085" y="8963591"/>
                  <a:pt x="7573127" y="8615712"/>
                </a:cubicBezTo>
                <a:cubicBezTo>
                  <a:pt x="7924257" y="8268917"/>
                  <a:pt x="8199526" y="7863601"/>
                  <a:pt x="8391346" y="7413848"/>
                </a:cubicBezTo>
                <a:cubicBezTo>
                  <a:pt x="8590753" y="6946759"/>
                  <a:pt x="8691540" y="6451489"/>
                  <a:pt x="8691540" y="5939968"/>
                </a:cubicBezTo>
                <a:cubicBezTo>
                  <a:pt x="8691540" y="5411106"/>
                  <a:pt x="8583166" y="4897419"/>
                  <a:pt x="8367503" y="4412987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Freeform 19" id="19"/>
          <p:cNvSpPr/>
          <p:nvPr/>
        </p:nvSpPr>
        <p:spPr>
          <a:xfrm rot="0">
            <a:off x="4773359" y="5019928"/>
            <a:ext cx="571500" cy="571500"/>
          </a:xfrm>
          <a:custGeom>
            <a:avLst/>
            <a:gdLst/>
            <a:ahLst/>
            <a:cxnLst/>
            <a:rect r="r" b="b" t="t" l="l"/>
            <a:pathLst>
              <a:path h="9753600" w="9753600">
                <a:moveTo>
                  <a:pt x="8822550" y="3083595"/>
                </a:moveTo>
                <a:lnTo>
                  <a:pt x="6235503" y="3083595"/>
                </a:lnTo>
                <a:lnTo>
                  <a:pt x="8561851" y="144246"/>
                </a:lnTo>
                <a:cubicBezTo>
                  <a:pt x="8609999" y="82006"/>
                  <a:pt x="8566548" y="-8417"/>
                  <a:pt x="8487868" y="-8417"/>
                </a:cubicBezTo>
                <a:lnTo>
                  <a:pt x="3984308" y="-8417"/>
                </a:lnTo>
                <a:cubicBezTo>
                  <a:pt x="3951426" y="-8417"/>
                  <a:pt x="3919719" y="9198"/>
                  <a:pt x="3903279" y="38556"/>
                </a:cubicBezTo>
                <a:lnTo>
                  <a:pt x="860588" y="5293690"/>
                </a:lnTo>
                <a:cubicBezTo>
                  <a:pt x="824183" y="5355930"/>
                  <a:pt x="868808" y="5434610"/>
                  <a:pt x="941616" y="5434610"/>
                </a:cubicBezTo>
                <a:lnTo>
                  <a:pt x="2989653" y="5434610"/>
                </a:lnTo>
                <a:lnTo>
                  <a:pt x="1939798" y="9634020"/>
                </a:lnTo>
                <a:cubicBezTo>
                  <a:pt x="1917486" y="9725618"/>
                  <a:pt x="2027873" y="9790206"/>
                  <a:pt x="2095985" y="9724444"/>
                </a:cubicBezTo>
                <a:lnTo>
                  <a:pt x="8887139" y="3244482"/>
                </a:lnTo>
                <a:cubicBezTo>
                  <a:pt x="8948205" y="3186939"/>
                  <a:pt x="8907103" y="3083599"/>
                  <a:pt x="8822551" y="3083599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300104"/>
          <p:cNvPicPr>
            <a:picLocks noChangeAspect="true"/>
          </p:cNvPicPr>
          <p:nvPr/>
        </p:nvPicPr>
        <p:blipFill>
          <a:blip r:embed="rId3"/>
          <a:srcRect t="2459" b="13167"/>
          <a:stretch>
            <a:fillRect/>
          </a:stretch>
        </p:blipFill>
        <p:spPr>
          <a:xfrm rot="0">
            <a:off x="0" y="0"/>
            <a:ext cx="12191471" cy="6858000"/>
          </a:xfrm>
          <a:prstGeom prst="rect">
            <a:avLst/>
          </a:prstGeom>
        </p:spPr>
      </p:pic>
      <p:sp>
        <p:nvSpPr>
          <p:cNvPr name="AutoShape 3" id="300127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EF9F8">
                  <a:alpha val="100000"/>
                </a:srgbClr>
              </a:gs>
              <a:gs pos="52000">
                <a:srgbClr val="FFFFFF">
                  <a:alpha val="95000"/>
                </a:srgbClr>
              </a:gs>
              <a:gs pos="100000">
                <a:srgbClr val="FDF3F1">
                  <a:alpha val="100000"/>
                </a:srgbClr>
              </a:gs>
            </a:gsLst>
            <a:lin ang="18900000"/>
          </a:gradFill>
          <a:ln/>
        </p:spPr>
      </p:sp>
      <p:sp>
        <p:nvSpPr>
          <p:cNvPr name="Freeform 4" id="300130"/>
          <p:cNvSpPr/>
          <p:nvPr/>
        </p:nvSpPr>
        <p:spPr>
          <a:xfrm rot="0">
            <a:off x="2117908" y="0"/>
            <a:ext cx="7956184" cy="6858000"/>
          </a:xfrm>
          <a:custGeom>
            <a:avLst/>
            <a:gdLst/>
            <a:ahLst/>
            <a:cxnLst/>
            <a:rect r="r" b="b" t="t" l="l"/>
            <a:pathLst>
              <a:path h="6858000" w="7956183">
                <a:moveTo>
                  <a:pt x="1961970" y="0"/>
                </a:moveTo>
                <a:lnTo>
                  <a:pt x="5994215" y="0"/>
                </a:lnTo>
                <a:lnTo>
                  <a:pt x="6040878" y="26831"/>
                </a:lnTo>
                <a:cubicBezTo>
                  <a:pt x="7189149" y="724537"/>
                  <a:pt x="7956184" y="1987194"/>
                  <a:pt x="7956184" y="3429001"/>
                </a:cubicBezTo>
                <a:cubicBezTo>
                  <a:pt x="7956184" y="4870809"/>
                  <a:pt x="7189149" y="6133465"/>
                  <a:pt x="6040878" y="6831172"/>
                </a:cubicBezTo>
                <a:lnTo>
                  <a:pt x="5994218" y="6858000"/>
                </a:lnTo>
                <a:lnTo>
                  <a:pt x="1961966" y="6858000"/>
                </a:lnTo>
                <a:lnTo>
                  <a:pt x="1915307" y="6831172"/>
                </a:lnTo>
                <a:cubicBezTo>
                  <a:pt x="767035" y="6133465"/>
                  <a:pt x="0" y="4870809"/>
                  <a:pt x="0" y="3429001"/>
                </a:cubicBezTo>
                <a:cubicBezTo>
                  <a:pt x="0" y="1987194"/>
                  <a:pt x="767035" y="724537"/>
                  <a:pt x="1915307" y="26831"/>
                </a:cubicBezTo>
              </a:path>
            </a:pathLst>
          </a:custGeom>
          <a:gradFill>
            <a:gsLst>
              <a:gs pos="45000">
                <a:srgbClr val="E72525">
                  <a:alpha val="0"/>
                </a:srgbClr>
              </a:gs>
              <a:gs pos="100000">
                <a:srgbClr val="E72525">
                  <a:alpha val="8000"/>
                </a:srgbClr>
              </a:gs>
            </a:gsLst>
            <a:path path="circle">
              <a:fillToRect l="50000" r="50000" t="50000" b="50000"/>
            </a:path>
            <a:tileRect/>
          </a:gradFill>
          <a:ln w="9525">
            <a:gradFill>
              <a:gsLst>
                <a:gs pos="10000">
                  <a:srgbClr val="E72525">
                    <a:alpha val="0"/>
                  </a:srgbClr>
                </a:gs>
                <a:gs pos="50000">
                  <a:srgbClr val="E72525">
                    <a:alpha val="100000"/>
                  </a:srgbClr>
                </a:gs>
                <a:gs pos="90000">
                  <a:srgbClr val="E72525">
                    <a:alpha val="0"/>
                  </a:srgbClr>
                </a:gs>
              </a:gsLst>
              <a:lin ang="5400000"/>
            </a:gradFill>
            <a:prstDash val="solid"/>
          </a:ln>
        </p:spPr>
      </p:sp>
      <p:pic>
        <p:nvPicPr>
          <p:cNvPr name="Picture 5" id="300101"/>
          <p:cNvPicPr>
            <a:picLocks noChangeAspect="true"/>
          </p:cNvPicPr>
          <p:nvPr/>
        </p:nvPicPr>
        <p:blipFill>
          <a:blip r:embed="rId4"/>
          <a:srcRect b="64653"/>
          <a:stretch>
            <a:fillRect/>
          </a:stretch>
        </p:blipFill>
        <p:spPr>
          <a:xfrm rot="0">
            <a:off x="-529" y="1"/>
            <a:ext cx="12193057" cy="2279904"/>
          </a:xfrm>
          <a:prstGeom prst="rect">
            <a:avLst/>
          </a:prstGeom>
        </p:spPr>
      </p:pic>
      <p:sp>
        <p:nvSpPr>
          <p:cNvPr name="AutoShape 6" id="300128"/>
          <p:cNvSpPr/>
          <p:nvPr/>
        </p:nvSpPr>
        <p:spPr>
          <a:xfrm rot="0">
            <a:off x="3557233" y="890233"/>
            <a:ext cx="5077535" cy="5077535"/>
          </a:xfrm>
          <a:prstGeom prst="ellipse">
            <a:avLst/>
          </a:prstGeom>
          <a:gradFill>
            <a:gsLst>
              <a:gs pos="15000">
                <a:srgbClr val="EEA391">
                  <a:alpha val="100000"/>
                </a:srgbClr>
              </a:gs>
              <a:gs pos="100000">
                <a:srgbClr val="E72525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/>
          <a:effectLst>
            <a:outerShdw dir="2700000" blurRad="152400" dist="76200">
              <a:srgbClr val="E72525">
                <a:alpha val="30000"/>
              </a:srgbClr>
            </a:outerShdw>
          </a:effectLst>
        </p:spPr>
      </p:sp>
      <p:pic>
        <p:nvPicPr>
          <p:cNvPr name="Picture 7" id="300131"/>
          <p:cNvPicPr>
            <a:picLocks noChangeAspect="true"/>
          </p:cNvPicPr>
          <p:nvPr/>
        </p:nvPicPr>
        <p:blipFill>
          <a:blip r:embed="rId4"/>
          <a:srcRect b="64653"/>
          <a:stretch>
            <a:fillRect/>
          </a:stretch>
        </p:blipFill>
        <p:spPr>
          <a:xfrm rot="0" flipH="true" flipV="true">
            <a:off x="-529" y="4578096"/>
            <a:ext cx="12193057" cy="2279904"/>
          </a:xfrm>
          <a:prstGeom prst="rect">
            <a:avLst/>
          </a:prstGeom>
        </p:spPr>
      </p:pic>
      <p:sp>
        <p:nvSpPr>
          <p:cNvPr name="TextBox 8" id="300132"/>
          <p:cNvSpPr txBox="true"/>
          <p:nvPr/>
        </p:nvSpPr>
        <p:spPr>
          <a:xfrm rot="0">
            <a:off x="5069033" y="1824772"/>
            <a:ext cx="2041317" cy="120032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7200">
                <a:gradFill>
                  <a:gsLst>
                    <a:gs pos="0">
                      <a:srgbClr val="FDF3F1">
                        <a:alpha val="71000"/>
                      </a:srgbClr>
                    </a:gs>
                    <a:gs pos="100000">
                      <a:srgbClr val="FFFFFF">
                        <a:alpha val="21000"/>
                      </a:srgbClr>
                    </a:gs>
                  </a:gsLst>
                  <a:lin ang="5400000"/>
                </a:gradFill>
                <a:latin typeface="思源黑体 CN Normal"/>
                <a:ea typeface="思源黑体 CN Normal"/>
                <a:cs typeface="思源黑体 CN Normal"/>
              </a:rPr>
              <a:t>02</a:t>
            </a:r>
          </a:p>
        </p:txBody>
      </p:sp>
      <p:sp>
        <p:nvSpPr>
          <p:cNvPr name="TextBox 9" id="300134"/>
          <p:cNvSpPr txBox="true"/>
          <p:nvPr/>
        </p:nvSpPr>
        <p:spPr>
          <a:xfrm rot="0">
            <a:off x="3209952" y="2886288"/>
            <a:ext cx="5772097" cy="1107996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875">
                <a:solidFill>
                  <a:schemeClr val="lt1">
                    <a:alpha val="100000"/>
                  </a:schemeClr>
                </a:solidFill>
                <a:effectLst>
                  <a:outerShdw dir="2700000" blurRad="88900" dist="38100">
                    <a:schemeClr val="lt2">
                      <a:lumMod val="25000"/>
                      <a:alpha val="12000"/>
                    </a:schemeClr>
                  </a:outerShdw>
                </a:effectLst>
                <a:latin typeface="思源黑体 CN Medium"/>
                <a:ea typeface="思源黑体 CN Medium"/>
                <a:cs typeface="思源黑体 CN Medium"/>
              </a:rPr>
              <a:t>杂志宗旨与栏目设置</a:t>
            </a:r>
          </a:p>
        </p:txBody>
      </p:sp>
      <p:cxnSp>
        <p:nvCxnSpPr>
          <p:cNvPr name="Connector 10" id="10"/>
          <p:cNvCxnSpPr/>
          <p:nvPr/>
        </p:nvCxnSpPr>
        <p:spPr>
          <a:xfrm>
            <a:off x="5577016" y="4045374"/>
            <a:ext cx="1037968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0" r="0" t="9045" b="9045"/>
          <a:stretch>
            <a:fillRect/>
          </a:stretch>
        </p:blipFill>
        <p:spPr>
          <a:xfrm rot="0">
            <a:off x="623312" y="1743101"/>
            <a:ext cx="3394942" cy="1865457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623312" y="3209213"/>
            <a:ext cx="3394942" cy="2857500"/>
          </a:xfrm>
          <a:prstGeom prst="roundRect">
            <a:avLst>
              <a:gd fmla="val 7195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42900" dist="0">
              <a:srgbClr val="000000">
                <a:alpha val="5000"/>
              </a:srgbClr>
            </a:outerShdw>
          </a:effectLst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0" r="0" t="13368" b="13368"/>
          <a:stretch>
            <a:fillRect/>
          </a:stretch>
        </p:blipFill>
        <p:spPr>
          <a:xfrm rot="0">
            <a:off x="8189230" y="1775853"/>
            <a:ext cx="3394942" cy="1865457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>
            <a:off x="8189230" y="3209213"/>
            <a:ext cx="3394942" cy="2857500"/>
          </a:xfrm>
          <a:prstGeom prst="roundRect">
            <a:avLst>
              <a:gd fmla="val 7195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42900" dist="0">
              <a:srgbClr val="000000">
                <a:alpha val="5000"/>
              </a:srgbClr>
            </a:outerShdw>
          </a:effectLst>
        </p:spPr>
      </p:sp>
      <p:sp>
        <p:nvSpPr>
          <p:cNvPr name="TextBox 6" id="6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杂志宗旨与栏目设置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29057" y="3453550"/>
            <a:ext cx="3183452" cy="559238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true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杂志的宗旨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11743" y="4164695"/>
            <a:ext cx="3018080" cy="161306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69804"/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《西南军医》杂志以研究、总结和传递军内外医疗机构医学科技信息为宗旨，致力于提高我国医疗学术技术水平。</a:t>
            </a:r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4405937" y="1779196"/>
            <a:ext cx="3394942" cy="1865457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>
            <a:off x="4405937" y="3209213"/>
            <a:ext cx="3394942" cy="2857500"/>
          </a:xfrm>
          <a:prstGeom prst="roundRect">
            <a:avLst>
              <a:gd fmla="val 7195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42900" dist="0">
              <a:srgbClr val="000000">
                <a:alpha val="5000"/>
              </a:srgbClr>
            </a:outerShdw>
          </a:effectLst>
        </p:spPr>
      </p:sp>
      <p:sp>
        <p:nvSpPr>
          <p:cNvPr name="TextBox 11" id="11"/>
          <p:cNvSpPr txBox="true"/>
          <p:nvPr/>
        </p:nvSpPr>
        <p:spPr>
          <a:xfrm rot="0">
            <a:off x="4511682" y="3453550"/>
            <a:ext cx="3183452" cy="559238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true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开设的栏目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294976" y="3453550"/>
            <a:ext cx="3183452" cy="559238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true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满足不同需求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594368" y="4164695"/>
            <a:ext cx="3018080" cy="161306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69804"/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杂志开设论著、临床研究与进展、专家（专题）讲座、临床护理、医学卫勤与教育、个案、短篇等栏目。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377661" y="4164695"/>
            <a:ext cx="3018080" cy="161306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69804"/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杂志的论著、临床研究与进展等栏目可以为医生提供展示自己学术成果的平台，还可以为患者提供获取最新医疗知识的渠道。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300104"/>
          <p:cNvPicPr>
            <a:picLocks noChangeAspect="true"/>
          </p:cNvPicPr>
          <p:nvPr/>
        </p:nvPicPr>
        <p:blipFill>
          <a:blip r:embed="rId3"/>
          <a:srcRect t="2459" b="13167"/>
          <a:stretch>
            <a:fillRect/>
          </a:stretch>
        </p:blipFill>
        <p:spPr>
          <a:xfrm rot="0">
            <a:off x="0" y="0"/>
            <a:ext cx="12191471" cy="6858000"/>
          </a:xfrm>
          <a:prstGeom prst="rect">
            <a:avLst/>
          </a:prstGeom>
        </p:spPr>
      </p:pic>
      <p:sp>
        <p:nvSpPr>
          <p:cNvPr name="AutoShape 3" id="300127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EF9F8">
                  <a:alpha val="100000"/>
                </a:srgbClr>
              </a:gs>
              <a:gs pos="52000">
                <a:srgbClr val="FFFFFF">
                  <a:alpha val="95000"/>
                </a:srgbClr>
              </a:gs>
              <a:gs pos="100000">
                <a:srgbClr val="FDF3F1">
                  <a:alpha val="100000"/>
                </a:srgbClr>
              </a:gs>
            </a:gsLst>
            <a:lin ang="18900000"/>
          </a:gradFill>
          <a:ln/>
        </p:spPr>
      </p:sp>
      <p:sp>
        <p:nvSpPr>
          <p:cNvPr name="Freeform 4" id="300130"/>
          <p:cNvSpPr/>
          <p:nvPr/>
        </p:nvSpPr>
        <p:spPr>
          <a:xfrm rot="0">
            <a:off x="2117908" y="0"/>
            <a:ext cx="7956184" cy="6858000"/>
          </a:xfrm>
          <a:custGeom>
            <a:avLst/>
            <a:gdLst/>
            <a:ahLst/>
            <a:cxnLst/>
            <a:rect r="r" b="b" t="t" l="l"/>
            <a:pathLst>
              <a:path h="6858000" w="7956183">
                <a:moveTo>
                  <a:pt x="1961970" y="0"/>
                </a:moveTo>
                <a:lnTo>
                  <a:pt x="5994215" y="0"/>
                </a:lnTo>
                <a:lnTo>
                  <a:pt x="6040878" y="26831"/>
                </a:lnTo>
                <a:cubicBezTo>
                  <a:pt x="7189149" y="724537"/>
                  <a:pt x="7956184" y="1987194"/>
                  <a:pt x="7956184" y="3429001"/>
                </a:cubicBezTo>
                <a:cubicBezTo>
                  <a:pt x="7956184" y="4870809"/>
                  <a:pt x="7189149" y="6133465"/>
                  <a:pt x="6040878" y="6831172"/>
                </a:cubicBezTo>
                <a:lnTo>
                  <a:pt x="5994218" y="6858000"/>
                </a:lnTo>
                <a:lnTo>
                  <a:pt x="1961966" y="6858000"/>
                </a:lnTo>
                <a:lnTo>
                  <a:pt x="1915307" y="6831172"/>
                </a:lnTo>
                <a:cubicBezTo>
                  <a:pt x="767035" y="6133465"/>
                  <a:pt x="0" y="4870809"/>
                  <a:pt x="0" y="3429001"/>
                </a:cubicBezTo>
                <a:cubicBezTo>
                  <a:pt x="0" y="1987194"/>
                  <a:pt x="767035" y="724537"/>
                  <a:pt x="1915307" y="26831"/>
                </a:cubicBezTo>
              </a:path>
            </a:pathLst>
          </a:custGeom>
          <a:gradFill>
            <a:gsLst>
              <a:gs pos="45000">
                <a:srgbClr val="E72525">
                  <a:alpha val="0"/>
                </a:srgbClr>
              </a:gs>
              <a:gs pos="100000">
                <a:srgbClr val="E72525">
                  <a:alpha val="8000"/>
                </a:srgbClr>
              </a:gs>
            </a:gsLst>
            <a:path path="circle">
              <a:fillToRect l="50000" r="50000" t="50000" b="50000"/>
            </a:path>
            <a:tileRect/>
          </a:gradFill>
          <a:ln w="9525">
            <a:gradFill>
              <a:gsLst>
                <a:gs pos="10000">
                  <a:srgbClr val="E72525">
                    <a:alpha val="0"/>
                  </a:srgbClr>
                </a:gs>
                <a:gs pos="50000">
                  <a:srgbClr val="E72525">
                    <a:alpha val="100000"/>
                  </a:srgbClr>
                </a:gs>
                <a:gs pos="90000">
                  <a:srgbClr val="E72525">
                    <a:alpha val="0"/>
                  </a:srgbClr>
                </a:gs>
              </a:gsLst>
              <a:lin ang="5400000"/>
            </a:gradFill>
            <a:prstDash val="solid"/>
          </a:ln>
        </p:spPr>
      </p:sp>
      <p:pic>
        <p:nvPicPr>
          <p:cNvPr name="Picture 5" id="300101"/>
          <p:cNvPicPr>
            <a:picLocks noChangeAspect="true"/>
          </p:cNvPicPr>
          <p:nvPr/>
        </p:nvPicPr>
        <p:blipFill>
          <a:blip r:embed="rId4"/>
          <a:srcRect b="64653"/>
          <a:stretch>
            <a:fillRect/>
          </a:stretch>
        </p:blipFill>
        <p:spPr>
          <a:xfrm rot="0">
            <a:off x="-529" y="1"/>
            <a:ext cx="12193057" cy="2279904"/>
          </a:xfrm>
          <a:prstGeom prst="rect">
            <a:avLst/>
          </a:prstGeom>
        </p:spPr>
      </p:pic>
      <p:sp>
        <p:nvSpPr>
          <p:cNvPr name="AutoShape 6" id="300128"/>
          <p:cNvSpPr/>
          <p:nvPr/>
        </p:nvSpPr>
        <p:spPr>
          <a:xfrm rot="0">
            <a:off x="3557233" y="890233"/>
            <a:ext cx="5077535" cy="5077535"/>
          </a:xfrm>
          <a:prstGeom prst="ellipse">
            <a:avLst/>
          </a:prstGeom>
          <a:gradFill>
            <a:gsLst>
              <a:gs pos="15000">
                <a:srgbClr val="EEA391">
                  <a:alpha val="100000"/>
                </a:srgbClr>
              </a:gs>
              <a:gs pos="100000">
                <a:srgbClr val="E72525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/>
          <a:effectLst>
            <a:outerShdw dir="2700000" blurRad="152400" dist="76200">
              <a:srgbClr val="E72525">
                <a:alpha val="30000"/>
              </a:srgbClr>
            </a:outerShdw>
          </a:effectLst>
        </p:spPr>
      </p:sp>
      <p:pic>
        <p:nvPicPr>
          <p:cNvPr name="Picture 7" id="300131"/>
          <p:cNvPicPr>
            <a:picLocks noChangeAspect="true"/>
          </p:cNvPicPr>
          <p:nvPr/>
        </p:nvPicPr>
        <p:blipFill>
          <a:blip r:embed="rId4"/>
          <a:srcRect b="64653"/>
          <a:stretch>
            <a:fillRect/>
          </a:stretch>
        </p:blipFill>
        <p:spPr>
          <a:xfrm rot="0" flipH="true" flipV="true">
            <a:off x="-529" y="4578096"/>
            <a:ext cx="12193057" cy="2279904"/>
          </a:xfrm>
          <a:prstGeom prst="rect">
            <a:avLst/>
          </a:prstGeom>
        </p:spPr>
      </p:pic>
      <p:sp>
        <p:nvSpPr>
          <p:cNvPr name="TextBox 8" id="300132"/>
          <p:cNvSpPr txBox="true"/>
          <p:nvPr/>
        </p:nvSpPr>
        <p:spPr>
          <a:xfrm rot="0">
            <a:off x="5069033" y="1824772"/>
            <a:ext cx="2041317" cy="120032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7200">
                <a:gradFill>
                  <a:gsLst>
                    <a:gs pos="0">
                      <a:srgbClr val="FDF3F1">
                        <a:alpha val="71000"/>
                      </a:srgbClr>
                    </a:gs>
                    <a:gs pos="100000">
                      <a:srgbClr val="FFFFFF">
                        <a:alpha val="21000"/>
                      </a:srgbClr>
                    </a:gs>
                  </a:gsLst>
                  <a:lin ang="5400000"/>
                </a:gradFill>
                <a:latin typeface="思源黑体 CN Normal"/>
                <a:ea typeface="思源黑体 CN Normal"/>
                <a:cs typeface="思源黑体 CN Normal"/>
              </a:rPr>
              <a:t>03</a:t>
            </a:r>
          </a:p>
        </p:txBody>
      </p:sp>
      <p:sp>
        <p:nvSpPr>
          <p:cNvPr name="TextBox 9" id="300134"/>
          <p:cNvSpPr txBox="true"/>
          <p:nvPr/>
        </p:nvSpPr>
        <p:spPr>
          <a:xfrm rot="0">
            <a:off x="3209952" y="2886288"/>
            <a:ext cx="5772097" cy="1107996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925">
                <a:solidFill>
                  <a:schemeClr val="lt1">
                    <a:alpha val="100000"/>
                  </a:schemeClr>
                </a:solidFill>
                <a:effectLst>
                  <a:outerShdw dir="2700000" blurRad="88900" dist="38100">
                    <a:schemeClr val="lt2">
                      <a:lumMod val="25000"/>
                      <a:alpha val="12000"/>
                    </a:schemeClr>
                  </a:outerShdw>
                </a:effectLst>
                <a:latin typeface="思源黑体 CN Medium"/>
                <a:ea typeface="思源黑体 CN Medium"/>
                <a:cs typeface="思源黑体 CN Medium"/>
              </a:rPr>
              <a:t>投稿方式与要求</a:t>
            </a:r>
          </a:p>
        </p:txBody>
      </p:sp>
      <p:cxnSp>
        <p:nvCxnSpPr>
          <p:cNvPr name="Connector 10" id="10"/>
          <p:cNvCxnSpPr/>
          <p:nvPr/>
        </p:nvCxnSpPr>
        <p:spPr>
          <a:xfrm>
            <a:off x="5577016" y="4045374"/>
            <a:ext cx="1037968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9844" r="19844"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投稿邮箱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1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投稿邮箱：</a:t>
            </a:r>
            <a:r>
              <a:rPr lang="en-US" sz="2100">
                <a:solidFill>
                  <a:srgbClr val="000000">
                    <a:alpha val="100000"/>
                  </a:srgbClr>
                </a:solidFill>
                <a:latin typeface="Times New Roman, serif"/>
                <a:ea typeface="Times New Roman, serif"/>
                <a:cs typeface="Times New Roman, serif"/>
                <a:hlinkClick r:id="rId4" tooltip="mailto:xnjyqk@163.com"/>
              </a:rPr>
              <a:t>xnjyqk@163.com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注明信息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来稿需注明作者姓名、单位、地址、邮编、联系电话、电子邮箱等个人信息，以便编辑部联系和沟通。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投稿方式与要求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300104"/>
          <p:cNvPicPr>
            <a:picLocks noChangeAspect="true"/>
          </p:cNvPicPr>
          <p:nvPr/>
        </p:nvPicPr>
        <p:blipFill>
          <a:blip r:embed="rId3"/>
          <a:srcRect t="2459" b="13167"/>
          <a:stretch>
            <a:fillRect/>
          </a:stretch>
        </p:blipFill>
        <p:spPr>
          <a:xfrm rot="0">
            <a:off x="0" y="0"/>
            <a:ext cx="12191471" cy="6858000"/>
          </a:xfrm>
          <a:prstGeom prst="rect">
            <a:avLst/>
          </a:prstGeom>
        </p:spPr>
      </p:pic>
      <p:sp>
        <p:nvSpPr>
          <p:cNvPr name="AutoShape 3" id="300127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EF9F8">
                  <a:alpha val="100000"/>
                </a:srgbClr>
              </a:gs>
              <a:gs pos="52000">
                <a:srgbClr val="FFFFFF">
                  <a:alpha val="95000"/>
                </a:srgbClr>
              </a:gs>
              <a:gs pos="100000">
                <a:srgbClr val="FDF3F1">
                  <a:alpha val="100000"/>
                </a:srgbClr>
              </a:gs>
            </a:gsLst>
            <a:lin ang="18900000"/>
          </a:gradFill>
          <a:ln/>
        </p:spPr>
      </p:sp>
      <p:sp>
        <p:nvSpPr>
          <p:cNvPr name="Freeform 4" id="300130"/>
          <p:cNvSpPr/>
          <p:nvPr/>
        </p:nvSpPr>
        <p:spPr>
          <a:xfrm rot="0">
            <a:off x="2117908" y="0"/>
            <a:ext cx="7956184" cy="6858000"/>
          </a:xfrm>
          <a:custGeom>
            <a:avLst/>
            <a:gdLst/>
            <a:ahLst/>
            <a:cxnLst/>
            <a:rect r="r" b="b" t="t" l="l"/>
            <a:pathLst>
              <a:path h="6858000" w="7956183">
                <a:moveTo>
                  <a:pt x="1961970" y="0"/>
                </a:moveTo>
                <a:lnTo>
                  <a:pt x="5994215" y="0"/>
                </a:lnTo>
                <a:lnTo>
                  <a:pt x="6040878" y="26831"/>
                </a:lnTo>
                <a:cubicBezTo>
                  <a:pt x="7189149" y="724537"/>
                  <a:pt x="7956184" y="1987194"/>
                  <a:pt x="7956184" y="3429001"/>
                </a:cubicBezTo>
                <a:cubicBezTo>
                  <a:pt x="7956184" y="4870809"/>
                  <a:pt x="7189149" y="6133465"/>
                  <a:pt x="6040878" y="6831172"/>
                </a:cubicBezTo>
                <a:lnTo>
                  <a:pt x="5994218" y="6858000"/>
                </a:lnTo>
                <a:lnTo>
                  <a:pt x="1961966" y="6858000"/>
                </a:lnTo>
                <a:lnTo>
                  <a:pt x="1915307" y="6831172"/>
                </a:lnTo>
                <a:cubicBezTo>
                  <a:pt x="767035" y="6133465"/>
                  <a:pt x="0" y="4870809"/>
                  <a:pt x="0" y="3429001"/>
                </a:cubicBezTo>
                <a:cubicBezTo>
                  <a:pt x="0" y="1987194"/>
                  <a:pt x="767035" y="724537"/>
                  <a:pt x="1915307" y="26831"/>
                </a:cubicBezTo>
              </a:path>
            </a:pathLst>
          </a:custGeom>
          <a:gradFill>
            <a:gsLst>
              <a:gs pos="45000">
                <a:srgbClr val="E72525">
                  <a:alpha val="0"/>
                </a:srgbClr>
              </a:gs>
              <a:gs pos="100000">
                <a:srgbClr val="E72525">
                  <a:alpha val="8000"/>
                </a:srgbClr>
              </a:gs>
            </a:gsLst>
            <a:path path="circle">
              <a:fillToRect l="50000" r="50000" t="50000" b="50000"/>
            </a:path>
            <a:tileRect/>
          </a:gradFill>
          <a:ln w="9525">
            <a:gradFill>
              <a:gsLst>
                <a:gs pos="10000">
                  <a:srgbClr val="E72525">
                    <a:alpha val="0"/>
                  </a:srgbClr>
                </a:gs>
                <a:gs pos="50000">
                  <a:srgbClr val="E72525">
                    <a:alpha val="100000"/>
                  </a:srgbClr>
                </a:gs>
                <a:gs pos="90000">
                  <a:srgbClr val="E72525">
                    <a:alpha val="0"/>
                  </a:srgbClr>
                </a:gs>
              </a:gsLst>
              <a:lin ang="5400000"/>
            </a:gradFill>
            <a:prstDash val="solid"/>
          </a:ln>
        </p:spPr>
      </p:sp>
      <p:pic>
        <p:nvPicPr>
          <p:cNvPr name="Picture 5" id="300101"/>
          <p:cNvPicPr>
            <a:picLocks noChangeAspect="true"/>
          </p:cNvPicPr>
          <p:nvPr/>
        </p:nvPicPr>
        <p:blipFill>
          <a:blip r:embed="rId4"/>
          <a:srcRect b="64653"/>
          <a:stretch>
            <a:fillRect/>
          </a:stretch>
        </p:blipFill>
        <p:spPr>
          <a:xfrm rot="0">
            <a:off x="-529" y="1"/>
            <a:ext cx="12193057" cy="2279904"/>
          </a:xfrm>
          <a:prstGeom prst="rect">
            <a:avLst/>
          </a:prstGeom>
        </p:spPr>
      </p:pic>
      <p:sp>
        <p:nvSpPr>
          <p:cNvPr name="AutoShape 6" id="300128"/>
          <p:cNvSpPr/>
          <p:nvPr/>
        </p:nvSpPr>
        <p:spPr>
          <a:xfrm rot="0">
            <a:off x="3557233" y="890233"/>
            <a:ext cx="5077535" cy="5077535"/>
          </a:xfrm>
          <a:prstGeom prst="ellipse">
            <a:avLst/>
          </a:prstGeom>
          <a:gradFill>
            <a:gsLst>
              <a:gs pos="15000">
                <a:srgbClr val="EEA391">
                  <a:alpha val="100000"/>
                </a:srgbClr>
              </a:gs>
              <a:gs pos="100000">
                <a:srgbClr val="E72525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/>
          <a:effectLst>
            <a:outerShdw dir="2700000" blurRad="152400" dist="76200">
              <a:srgbClr val="E72525">
                <a:alpha val="30000"/>
              </a:srgbClr>
            </a:outerShdw>
          </a:effectLst>
        </p:spPr>
      </p:sp>
      <p:pic>
        <p:nvPicPr>
          <p:cNvPr name="Picture 7" id="300131"/>
          <p:cNvPicPr>
            <a:picLocks noChangeAspect="true"/>
          </p:cNvPicPr>
          <p:nvPr/>
        </p:nvPicPr>
        <p:blipFill>
          <a:blip r:embed="rId4"/>
          <a:srcRect b="64653"/>
          <a:stretch>
            <a:fillRect/>
          </a:stretch>
        </p:blipFill>
        <p:spPr>
          <a:xfrm rot="0" flipH="true" flipV="true">
            <a:off x="-529" y="4578096"/>
            <a:ext cx="12193057" cy="2279904"/>
          </a:xfrm>
          <a:prstGeom prst="rect">
            <a:avLst/>
          </a:prstGeom>
        </p:spPr>
      </p:pic>
      <p:sp>
        <p:nvSpPr>
          <p:cNvPr name="TextBox 8" id="300132"/>
          <p:cNvSpPr txBox="true"/>
          <p:nvPr/>
        </p:nvSpPr>
        <p:spPr>
          <a:xfrm rot="0">
            <a:off x="5069033" y="1824772"/>
            <a:ext cx="2041317" cy="120032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7200">
                <a:gradFill>
                  <a:gsLst>
                    <a:gs pos="0">
                      <a:srgbClr val="FDF3F1">
                        <a:alpha val="71000"/>
                      </a:srgbClr>
                    </a:gs>
                    <a:gs pos="100000">
                      <a:srgbClr val="FFFFFF">
                        <a:alpha val="21000"/>
                      </a:srgbClr>
                    </a:gs>
                  </a:gsLst>
                  <a:lin ang="5400000"/>
                </a:gradFill>
                <a:latin typeface="思源黑体 CN Normal"/>
                <a:ea typeface="思源黑体 CN Normal"/>
                <a:cs typeface="思源黑体 CN Normal"/>
              </a:rPr>
              <a:t>04</a:t>
            </a:r>
          </a:p>
        </p:txBody>
      </p:sp>
      <p:sp>
        <p:nvSpPr>
          <p:cNvPr name="TextBox 9" id="300134"/>
          <p:cNvSpPr txBox="true"/>
          <p:nvPr/>
        </p:nvSpPr>
        <p:spPr>
          <a:xfrm rot="0">
            <a:off x="3209952" y="2886288"/>
            <a:ext cx="5772097" cy="1107996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875">
                <a:solidFill>
                  <a:schemeClr val="lt1">
                    <a:alpha val="100000"/>
                  </a:schemeClr>
                </a:solidFill>
                <a:effectLst>
                  <a:outerShdw dir="2700000" blurRad="88900" dist="38100">
                    <a:schemeClr val="lt2">
                      <a:lumMod val="25000"/>
                      <a:alpha val="12000"/>
                    </a:schemeClr>
                  </a:outerShdw>
                </a:effectLst>
                <a:latin typeface="思源黑体 CN Medium"/>
                <a:ea typeface="思源黑体 CN Medium"/>
                <a:cs typeface="思源黑体 CN Medium"/>
              </a:rPr>
              <a:t>稿件处理与审核流程</a:t>
            </a:r>
          </a:p>
        </p:txBody>
      </p:sp>
      <p:cxnSp>
        <p:nvCxnSpPr>
          <p:cNvPr name="Connector 10" id="10"/>
          <p:cNvCxnSpPr/>
          <p:nvPr/>
        </p:nvCxnSpPr>
        <p:spPr>
          <a:xfrm>
            <a:off x="5577016" y="4045374"/>
            <a:ext cx="1037968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16667" r="16667" t="0"/>
          <a:stretch>
            <a:fillRect/>
          </a:stretch>
        </p:blipFill>
        <p:spPr>
          <a:xfrm rot="0">
            <a:off x="552651" y="1629738"/>
            <a:ext cx="4219249" cy="4219249"/>
          </a:xfrm>
          <a:prstGeom prst="ellipse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316538" y="1567945"/>
            <a:ext cx="6096000" cy="40005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稿件处理与审核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316538" y="2054291"/>
            <a:ext cx="6096000" cy="85231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稿件处理与审核是杂志编辑部对投稿进行评估和处理的过程，以确保刊物的质量和学术价值。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344099" y="3218179"/>
            <a:ext cx="6096000" cy="40005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编辑部审核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344099" y="3704525"/>
            <a:ext cx="6096000" cy="85231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编辑部会在收到稿件后及时处理，并安排专家审稿，确保审稿过程的公正性和客观性。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371661" y="4868412"/>
            <a:ext cx="6096000" cy="40005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审核结果通知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371661" y="5354759"/>
            <a:ext cx="6096000" cy="85231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审核结果会通过邮件方式通知作者，告知稿件是否被录用或需要修改。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稿件处理与审核流程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300104"/>
          <p:cNvPicPr>
            <a:picLocks noChangeAspect="true"/>
          </p:cNvPicPr>
          <p:nvPr/>
        </p:nvPicPr>
        <p:blipFill>
          <a:blip r:embed="rId3"/>
          <a:srcRect t="2459" b="13167"/>
          <a:stretch>
            <a:fillRect/>
          </a:stretch>
        </p:blipFill>
        <p:spPr>
          <a:xfrm rot="0">
            <a:off x="0" y="0"/>
            <a:ext cx="12191471" cy="6858000"/>
          </a:xfrm>
          <a:prstGeom prst="rect">
            <a:avLst/>
          </a:prstGeom>
        </p:spPr>
      </p:pic>
      <p:sp>
        <p:nvSpPr>
          <p:cNvPr name="AutoShape 3" id="300127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EF9F8">
                  <a:alpha val="100000"/>
                </a:srgbClr>
              </a:gs>
              <a:gs pos="52000">
                <a:srgbClr val="FFFFFF">
                  <a:alpha val="95000"/>
                </a:srgbClr>
              </a:gs>
              <a:gs pos="100000">
                <a:srgbClr val="FDF3F1">
                  <a:alpha val="100000"/>
                </a:srgbClr>
              </a:gs>
            </a:gsLst>
            <a:lin ang="18900000"/>
          </a:gradFill>
          <a:ln/>
        </p:spPr>
      </p:sp>
      <p:sp>
        <p:nvSpPr>
          <p:cNvPr name="Freeform 4" id="300130"/>
          <p:cNvSpPr/>
          <p:nvPr/>
        </p:nvSpPr>
        <p:spPr>
          <a:xfrm rot="0">
            <a:off x="2117908" y="0"/>
            <a:ext cx="7956184" cy="6858000"/>
          </a:xfrm>
          <a:custGeom>
            <a:avLst/>
            <a:gdLst/>
            <a:ahLst/>
            <a:cxnLst/>
            <a:rect r="r" b="b" t="t" l="l"/>
            <a:pathLst>
              <a:path h="6858000" w="7956183">
                <a:moveTo>
                  <a:pt x="1961970" y="0"/>
                </a:moveTo>
                <a:lnTo>
                  <a:pt x="5994215" y="0"/>
                </a:lnTo>
                <a:lnTo>
                  <a:pt x="6040878" y="26831"/>
                </a:lnTo>
                <a:cubicBezTo>
                  <a:pt x="7189149" y="724537"/>
                  <a:pt x="7956184" y="1987194"/>
                  <a:pt x="7956184" y="3429001"/>
                </a:cubicBezTo>
                <a:cubicBezTo>
                  <a:pt x="7956184" y="4870809"/>
                  <a:pt x="7189149" y="6133465"/>
                  <a:pt x="6040878" y="6831172"/>
                </a:cubicBezTo>
                <a:lnTo>
                  <a:pt x="5994218" y="6858000"/>
                </a:lnTo>
                <a:lnTo>
                  <a:pt x="1961966" y="6858000"/>
                </a:lnTo>
                <a:lnTo>
                  <a:pt x="1915307" y="6831172"/>
                </a:lnTo>
                <a:cubicBezTo>
                  <a:pt x="767035" y="6133465"/>
                  <a:pt x="0" y="4870809"/>
                  <a:pt x="0" y="3429001"/>
                </a:cubicBezTo>
                <a:cubicBezTo>
                  <a:pt x="0" y="1987194"/>
                  <a:pt x="767035" y="724537"/>
                  <a:pt x="1915307" y="26831"/>
                </a:cubicBezTo>
              </a:path>
            </a:pathLst>
          </a:custGeom>
          <a:gradFill>
            <a:gsLst>
              <a:gs pos="45000">
                <a:srgbClr val="E72525">
                  <a:alpha val="0"/>
                </a:srgbClr>
              </a:gs>
              <a:gs pos="100000">
                <a:srgbClr val="E72525">
                  <a:alpha val="8000"/>
                </a:srgbClr>
              </a:gs>
            </a:gsLst>
            <a:path path="circle">
              <a:fillToRect l="50000" r="50000" t="50000" b="50000"/>
            </a:path>
            <a:tileRect/>
          </a:gradFill>
          <a:ln w="9525">
            <a:gradFill>
              <a:gsLst>
                <a:gs pos="10000">
                  <a:srgbClr val="E72525">
                    <a:alpha val="0"/>
                  </a:srgbClr>
                </a:gs>
                <a:gs pos="50000">
                  <a:srgbClr val="E72525">
                    <a:alpha val="100000"/>
                  </a:srgbClr>
                </a:gs>
                <a:gs pos="90000">
                  <a:srgbClr val="E72525">
                    <a:alpha val="0"/>
                  </a:srgbClr>
                </a:gs>
              </a:gsLst>
              <a:lin ang="5400000"/>
            </a:gradFill>
            <a:prstDash val="solid"/>
          </a:ln>
        </p:spPr>
      </p:sp>
      <p:pic>
        <p:nvPicPr>
          <p:cNvPr name="Picture 5" id="300101"/>
          <p:cNvPicPr>
            <a:picLocks noChangeAspect="true"/>
          </p:cNvPicPr>
          <p:nvPr/>
        </p:nvPicPr>
        <p:blipFill>
          <a:blip r:embed="rId4"/>
          <a:srcRect b="64653"/>
          <a:stretch>
            <a:fillRect/>
          </a:stretch>
        </p:blipFill>
        <p:spPr>
          <a:xfrm rot="0">
            <a:off x="-529" y="1"/>
            <a:ext cx="12193057" cy="2279904"/>
          </a:xfrm>
          <a:prstGeom prst="rect">
            <a:avLst/>
          </a:prstGeom>
        </p:spPr>
      </p:pic>
      <p:sp>
        <p:nvSpPr>
          <p:cNvPr name="AutoShape 6" id="300128"/>
          <p:cNvSpPr/>
          <p:nvPr/>
        </p:nvSpPr>
        <p:spPr>
          <a:xfrm rot="0">
            <a:off x="3557233" y="890233"/>
            <a:ext cx="5077535" cy="5077535"/>
          </a:xfrm>
          <a:prstGeom prst="ellipse">
            <a:avLst/>
          </a:prstGeom>
          <a:gradFill>
            <a:gsLst>
              <a:gs pos="15000">
                <a:srgbClr val="EEA391">
                  <a:alpha val="100000"/>
                </a:srgbClr>
              </a:gs>
              <a:gs pos="100000">
                <a:srgbClr val="E72525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/>
          <a:effectLst>
            <a:outerShdw dir="2700000" blurRad="152400" dist="76200">
              <a:srgbClr val="E72525">
                <a:alpha val="30000"/>
              </a:srgbClr>
            </a:outerShdw>
          </a:effectLst>
        </p:spPr>
      </p:sp>
      <p:pic>
        <p:nvPicPr>
          <p:cNvPr name="Picture 7" id="300131"/>
          <p:cNvPicPr>
            <a:picLocks noChangeAspect="true"/>
          </p:cNvPicPr>
          <p:nvPr/>
        </p:nvPicPr>
        <p:blipFill>
          <a:blip r:embed="rId4"/>
          <a:srcRect b="64653"/>
          <a:stretch>
            <a:fillRect/>
          </a:stretch>
        </p:blipFill>
        <p:spPr>
          <a:xfrm rot="0" flipH="true" flipV="true">
            <a:off x="-529" y="4578096"/>
            <a:ext cx="12193057" cy="2279904"/>
          </a:xfrm>
          <a:prstGeom prst="rect">
            <a:avLst/>
          </a:prstGeom>
        </p:spPr>
      </p:pic>
      <p:sp>
        <p:nvSpPr>
          <p:cNvPr name="TextBox 8" id="300132"/>
          <p:cNvSpPr txBox="true"/>
          <p:nvPr/>
        </p:nvSpPr>
        <p:spPr>
          <a:xfrm rot="0">
            <a:off x="5069033" y="1824772"/>
            <a:ext cx="2041317" cy="120032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7200">
                <a:gradFill>
                  <a:gsLst>
                    <a:gs pos="0">
                      <a:srgbClr val="FDF3F1">
                        <a:alpha val="71000"/>
                      </a:srgbClr>
                    </a:gs>
                    <a:gs pos="100000">
                      <a:srgbClr val="FFFFFF">
                        <a:alpha val="21000"/>
                      </a:srgbClr>
                    </a:gs>
                  </a:gsLst>
                  <a:lin ang="5400000"/>
                </a:gradFill>
                <a:latin typeface="思源黑体 CN Normal"/>
                <a:ea typeface="思源黑体 CN Normal"/>
                <a:cs typeface="思源黑体 CN Normal"/>
              </a:rPr>
              <a:t>05</a:t>
            </a:r>
          </a:p>
        </p:txBody>
      </p:sp>
      <p:sp>
        <p:nvSpPr>
          <p:cNvPr name="TextBox 9" id="300134"/>
          <p:cNvSpPr txBox="true"/>
          <p:nvPr/>
        </p:nvSpPr>
        <p:spPr>
          <a:xfrm rot="0">
            <a:off x="3209952" y="2886288"/>
            <a:ext cx="5772097" cy="1107996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975">
                <a:solidFill>
                  <a:schemeClr val="lt1">
                    <a:alpha val="100000"/>
                  </a:schemeClr>
                </a:solidFill>
                <a:effectLst>
                  <a:outerShdw dir="2700000" blurRad="88900" dist="38100">
                    <a:schemeClr val="lt2">
                      <a:lumMod val="25000"/>
                      <a:alpha val="12000"/>
                    </a:schemeClr>
                  </a:outerShdw>
                </a:effectLst>
                <a:latin typeface="思源黑体 CN Medium"/>
                <a:ea typeface="思源黑体 CN Medium"/>
                <a:cs typeface="思源黑体 CN Medium"/>
              </a:rPr>
              <a:t>注意事项与常见问题解答</a:t>
            </a:r>
          </a:p>
        </p:txBody>
      </p:sp>
      <p:cxnSp>
        <p:nvCxnSpPr>
          <p:cNvPr name="Connector 10" id="10"/>
          <p:cNvCxnSpPr/>
          <p:nvPr/>
        </p:nvCxnSpPr>
        <p:spPr>
          <a:xfrm>
            <a:off x="5577016" y="4045374"/>
            <a:ext cx="1037968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21875" r="21875"/>
          <a:stretch>
            <a:fillRect/>
          </a:stretch>
        </p:blipFill>
        <p:spPr>
          <a:xfrm rot="0">
            <a:off x="4070039" y="1545914"/>
            <a:ext cx="3861422" cy="3861422"/>
          </a:xfrm>
          <a:prstGeom prst="diamond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注意事项与常见问题解答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16800" y="2235958"/>
            <a:ext cx="3905833" cy="1129392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论文必须为作者原创，不得抄袭或一稿多投。文责自负，严禁任何违反学术道德的行为。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6800" y="1629875"/>
            <a:ext cx="3905833" cy="502799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论文原创性要求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027972" y="2207383"/>
            <a:ext cx="3905833" cy="1129392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投稿时需按照杂志社要求的格式规范进行排版，字数也应符合规定，论著类文章一般不少于5000字。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988535" y="5255554"/>
            <a:ext cx="3905833" cy="1143173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作者在投稿时还需注意一些其他事项，如遵守杂志社的保密规定、不泄露未公开的信息等。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988535" y="1629875"/>
            <a:ext cx="3905833" cy="502799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格式规范与字数要求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6774" y="5284129"/>
            <a:ext cx="3905833" cy="1143173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版面费、审稿费等费用需由作者承担，具体金额会根据文章篇幅和要求而定，会在收到稿件后通知作者。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7362" y="4706621"/>
            <a:ext cx="3905833" cy="502799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投稿费用说明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4364358" y="1629875"/>
            <a:ext cx="682752" cy="682752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TextBox 12" id="12"/>
          <p:cNvSpPr txBox="true"/>
          <p:nvPr/>
        </p:nvSpPr>
        <p:spPr>
          <a:xfrm rot="0">
            <a:off x="4170154" y="1730269"/>
            <a:ext cx="105918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7178908" y="1629875"/>
            <a:ext cx="682752" cy="682752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TextBox 14" id="14"/>
          <p:cNvSpPr txBox="true"/>
          <p:nvPr/>
        </p:nvSpPr>
        <p:spPr>
          <a:xfrm rot="0">
            <a:off x="6984704" y="1730269"/>
            <a:ext cx="105918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AutoShape 15" id="15"/>
          <p:cNvSpPr/>
          <p:nvPr/>
        </p:nvSpPr>
        <p:spPr>
          <a:xfrm rot="0">
            <a:off x="7139471" y="4678046"/>
            <a:ext cx="682752" cy="682752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TextBox 16" id="16"/>
          <p:cNvSpPr txBox="true"/>
          <p:nvPr/>
        </p:nvSpPr>
        <p:spPr>
          <a:xfrm rot="0">
            <a:off x="6945267" y="4778440"/>
            <a:ext cx="105918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AutoShape 17" id="17"/>
          <p:cNvSpPr/>
          <p:nvPr/>
        </p:nvSpPr>
        <p:spPr>
          <a:xfrm rot="0">
            <a:off x="4324921" y="4678046"/>
            <a:ext cx="682752" cy="682752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TextBox 18" id="18"/>
          <p:cNvSpPr txBox="true"/>
          <p:nvPr/>
        </p:nvSpPr>
        <p:spPr>
          <a:xfrm rot="0">
            <a:off x="4130717" y="4778440"/>
            <a:ext cx="105918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988535" y="4801871"/>
            <a:ext cx="3905833" cy="502799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其他注意事项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400018"/>
          <p:cNvPicPr>
            <a:picLocks noChangeAspect="true"/>
          </p:cNvPicPr>
          <p:nvPr/>
        </p:nvPicPr>
        <p:blipFill>
          <a:blip r:embed="rId3"/>
          <a:srcRect l="3725" r="6078" t="12244" b="11692"/>
          <a:stretch>
            <a:fillRect/>
          </a:stretch>
        </p:blipFill>
        <p:spPr>
          <a:xfrm rot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name="AutoShape 3" id="2400019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EF9F8">
                  <a:alpha val="100000"/>
                </a:srgbClr>
              </a:gs>
              <a:gs pos="52000">
                <a:srgbClr val="FFFFFF">
                  <a:alpha val="100000"/>
                </a:srgbClr>
              </a:gs>
              <a:gs pos="100000">
                <a:srgbClr val="FDF3F1">
                  <a:alpha val="0"/>
                </a:srgbClr>
              </a:gs>
            </a:gsLst>
            <a:lin ang="0"/>
          </a:gradFill>
          <a:ln/>
        </p:spPr>
      </p:sp>
      <p:grpSp>
        <p:nvGrpSpPr>
          <p:cNvPr name="Group 4" id="2400046"/>
          <p:cNvGrpSpPr/>
          <p:nvPr/>
        </p:nvGrpSpPr>
        <p:grpSpPr>
          <a:xfrm rot="0">
            <a:off x="691610" y="391097"/>
            <a:ext cx="1281589" cy="211835"/>
            <a:chOff x="691610" y="391097"/>
            <a:chExt cx="1281589" cy="211835"/>
          </a:xfrm>
          <a:solidFill>
            <a:srgbClr val="E72525">
              <a:alpha val="100000"/>
            </a:srgbClr>
          </a:solidFill>
        </p:grpSpPr>
        <p:sp>
          <p:nvSpPr>
            <p:cNvPr name="Freeform 5" id="2400047"/>
            <p:cNvSpPr/>
            <p:nvPr/>
          </p:nvSpPr>
          <p:spPr>
            <a:xfrm rot="0">
              <a:off x="691610" y="392049"/>
              <a:ext cx="685324" cy="198882"/>
            </a:xfrm>
            <a:custGeom>
              <a:avLst/>
              <a:gdLst/>
              <a:ahLst/>
              <a:cxnLst/>
              <a:rect r="r" b="b" t="t" l="l"/>
              <a:pathLst>
                <a:path h="351072" w="1209618">
                  <a:moveTo>
                    <a:pt x="1058313" y="58007"/>
                  </a:moveTo>
                  <a:cubicBezTo>
                    <a:pt x="1032873" y="58302"/>
                    <a:pt x="1012863" y="68573"/>
                    <a:pt x="998285" y="88818"/>
                  </a:cubicBezTo>
                  <a:cubicBezTo>
                    <a:pt x="983707" y="109064"/>
                    <a:pt x="976274" y="137513"/>
                    <a:pt x="975989" y="174164"/>
                  </a:cubicBezTo>
                  <a:cubicBezTo>
                    <a:pt x="976274" y="210711"/>
                    <a:pt x="983706" y="239483"/>
                    <a:pt x="998285" y="260482"/>
                  </a:cubicBezTo>
                  <a:cubicBezTo>
                    <a:pt x="1012863" y="281480"/>
                    <a:pt x="1032873" y="292189"/>
                    <a:pt x="1058313" y="292608"/>
                  </a:cubicBezTo>
                  <a:cubicBezTo>
                    <a:pt x="1083754" y="292189"/>
                    <a:pt x="1103764" y="281480"/>
                    <a:pt x="1118342" y="260482"/>
                  </a:cubicBezTo>
                  <a:cubicBezTo>
                    <a:pt x="1132920" y="239483"/>
                    <a:pt x="1140352" y="210711"/>
                    <a:pt x="1140638" y="174164"/>
                  </a:cubicBezTo>
                  <a:cubicBezTo>
                    <a:pt x="1140352" y="137513"/>
                    <a:pt x="1132920" y="109064"/>
                    <a:pt x="1118342" y="88818"/>
                  </a:cubicBezTo>
                  <a:cubicBezTo>
                    <a:pt x="1103764" y="68573"/>
                    <a:pt x="1083754" y="58302"/>
                    <a:pt x="1058313" y="58007"/>
                  </a:cubicBezTo>
                  <a:close/>
                </a:path>
                <a:path h="351072" w="1209618">
                  <a:moveTo>
                    <a:pt x="382038" y="58007"/>
                  </a:moveTo>
                  <a:cubicBezTo>
                    <a:pt x="356598" y="58302"/>
                    <a:pt x="336588" y="68573"/>
                    <a:pt x="322010" y="88818"/>
                  </a:cubicBezTo>
                  <a:cubicBezTo>
                    <a:pt x="307431" y="109064"/>
                    <a:pt x="299999" y="137513"/>
                    <a:pt x="299714" y="174164"/>
                  </a:cubicBezTo>
                  <a:cubicBezTo>
                    <a:pt x="299999" y="210711"/>
                    <a:pt x="307431" y="239483"/>
                    <a:pt x="322010" y="260482"/>
                  </a:cubicBezTo>
                  <a:cubicBezTo>
                    <a:pt x="336588" y="281480"/>
                    <a:pt x="356598" y="292189"/>
                    <a:pt x="382038" y="292608"/>
                  </a:cubicBezTo>
                  <a:cubicBezTo>
                    <a:pt x="407479" y="292189"/>
                    <a:pt x="427489" y="281480"/>
                    <a:pt x="442067" y="260482"/>
                  </a:cubicBezTo>
                  <a:cubicBezTo>
                    <a:pt x="456645" y="239483"/>
                    <a:pt x="464077" y="210711"/>
                    <a:pt x="464363" y="174164"/>
                  </a:cubicBezTo>
                  <a:cubicBezTo>
                    <a:pt x="464077" y="137513"/>
                    <a:pt x="456645" y="109064"/>
                    <a:pt x="442067" y="88818"/>
                  </a:cubicBezTo>
                  <a:cubicBezTo>
                    <a:pt x="427489" y="68573"/>
                    <a:pt x="407479" y="58302"/>
                    <a:pt x="382038" y="58007"/>
                  </a:cubicBezTo>
                  <a:close/>
                </a:path>
                <a:path h="351072" w="1209618">
                  <a:moveTo>
                    <a:pt x="0" y="6401"/>
                  </a:moveTo>
                  <a:lnTo>
                    <a:pt x="67608" y="6401"/>
                  </a:lnTo>
                  <a:lnTo>
                    <a:pt x="67608" y="288036"/>
                  </a:lnTo>
                  <a:lnTo>
                    <a:pt x="204768" y="288036"/>
                  </a:lnTo>
                  <a:lnTo>
                    <a:pt x="204768" y="344672"/>
                  </a:lnTo>
                  <a:lnTo>
                    <a:pt x="0" y="344672"/>
                  </a:lnTo>
                  <a:close/>
                </a:path>
                <a:path h="351072" w="1209618">
                  <a:moveTo>
                    <a:pt x="1058313" y="0"/>
                  </a:moveTo>
                  <a:cubicBezTo>
                    <a:pt x="1103833" y="397"/>
                    <a:pt x="1140254" y="15705"/>
                    <a:pt x="1167578" y="45924"/>
                  </a:cubicBezTo>
                  <a:cubicBezTo>
                    <a:pt x="1194902" y="76143"/>
                    <a:pt x="1208916" y="118890"/>
                    <a:pt x="1209618" y="174164"/>
                  </a:cubicBezTo>
                  <a:cubicBezTo>
                    <a:pt x="1208916" y="229553"/>
                    <a:pt x="1194902" y="272757"/>
                    <a:pt x="1167578" y="303776"/>
                  </a:cubicBezTo>
                  <a:cubicBezTo>
                    <a:pt x="1140254" y="334795"/>
                    <a:pt x="1103833" y="350561"/>
                    <a:pt x="1058313" y="351072"/>
                  </a:cubicBezTo>
                  <a:cubicBezTo>
                    <a:pt x="1012794" y="350561"/>
                    <a:pt x="976373" y="334795"/>
                    <a:pt x="949048" y="303776"/>
                  </a:cubicBezTo>
                  <a:cubicBezTo>
                    <a:pt x="921724" y="272757"/>
                    <a:pt x="907711" y="229553"/>
                    <a:pt x="907008" y="174164"/>
                  </a:cubicBezTo>
                  <a:cubicBezTo>
                    <a:pt x="907711" y="118689"/>
                    <a:pt x="921724" y="75886"/>
                    <a:pt x="949048" y="45752"/>
                  </a:cubicBezTo>
                  <a:cubicBezTo>
                    <a:pt x="976373" y="15619"/>
                    <a:pt x="1012794" y="368"/>
                    <a:pt x="1058313" y="0"/>
                  </a:cubicBezTo>
                  <a:close/>
                </a:path>
                <a:path h="351072" w="1209618">
                  <a:moveTo>
                    <a:pt x="745444" y="0"/>
                  </a:moveTo>
                  <a:cubicBezTo>
                    <a:pt x="769846" y="409"/>
                    <a:pt x="790668" y="4843"/>
                    <a:pt x="807908" y="13303"/>
                  </a:cubicBezTo>
                  <a:cubicBezTo>
                    <a:pt x="825149" y="21762"/>
                    <a:pt x="839216" y="31792"/>
                    <a:pt x="850111" y="43391"/>
                  </a:cubicBezTo>
                  <a:lnTo>
                    <a:pt x="814026" y="86369"/>
                  </a:lnTo>
                  <a:cubicBezTo>
                    <a:pt x="805985" y="78183"/>
                    <a:pt x="796711" y="71454"/>
                    <a:pt x="786204" y="66184"/>
                  </a:cubicBezTo>
                  <a:cubicBezTo>
                    <a:pt x="775697" y="60914"/>
                    <a:pt x="762873" y="58188"/>
                    <a:pt x="747731" y="58007"/>
                  </a:cubicBezTo>
                  <a:cubicBezTo>
                    <a:pt x="719135" y="58322"/>
                    <a:pt x="696171" y="68671"/>
                    <a:pt x="678838" y="89054"/>
                  </a:cubicBezTo>
                  <a:cubicBezTo>
                    <a:pt x="661505" y="109437"/>
                    <a:pt x="652605" y="137963"/>
                    <a:pt x="652139" y="174633"/>
                  </a:cubicBezTo>
                  <a:cubicBezTo>
                    <a:pt x="652167" y="211746"/>
                    <a:pt x="660572" y="240608"/>
                    <a:pt x="677352" y="261218"/>
                  </a:cubicBezTo>
                  <a:cubicBezTo>
                    <a:pt x="694132" y="281829"/>
                    <a:pt x="719116" y="292292"/>
                    <a:pt x="752305" y="292608"/>
                  </a:cubicBezTo>
                  <a:cubicBezTo>
                    <a:pt x="760681" y="292589"/>
                    <a:pt x="768628" y="291483"/>
                    <a:pt x="776146" y="289291"/>
                  </a:cubicBezTo>
                  <a:cubicBezTo>
                    <a:pt x="783664" y="287098"/>
                    <a:pt x="789896" y="283934"/>
                    <a:pt x="794842" y="279797"/>
                  </a:cubicBezTo>
                  <a:lnTo>
                    <a:pt x="794842" y="212998"/>
                  </a:lnTo>
                  <a:lnTo>
                    <a:pt x="734925" y="212998"/>
                  </a:lnTo>
                  <a:lnTo>
                    <a:pt x="734925" y="157734"/>
                  </a:lnTo>
                  <a:lnTo>
                    <a:pt x="855135" y="157734"/>
                  </a:lnTo>
                  <a:lnTo>
                    <a:pt x="855135" y="310421"/>
                  </a:lnTo>
                  <a:cubicBezTo>
                    <a:pt x="843517" y="321907"/>
                    <a:pt x="828270" y="331479"/>
                    <a:pt x="809392" y="339140"/>
                  </a:cubicBezTo>
                  <a:cubicBezTo>
                    <a:pt x="790514" y="346800"/>
                    <a:pt x="769198" y="350777"/>
                    <a:pt x="745444" y="351072"/>
                  </a:cubicBezTo>
                  <a:cubicBezTo>
                    <a:pt x="714355" y="351014"/>
                    <a:pt x="686642" y="344330"/>
                    <a:pt x="662308" y="331020"/>
                  </a:cubicBezTo>
                  <a:cubicBezTo>
                    <a:pt x="637973" y="317710"/>
                    <a:pt x="618771" y="298126"/>
                    <a:pt x="604701" y="272266"/>
                  </a:cubicBezTo>
                  <a:cubicBezTo>
                    <a:pt x="590632" y="246407"/>
                    <a:pt x="583451" y="214624"/>
                    <a:pt x="583159" y="176917"/>
                  </a:cubicBezTo>
                  <a:cubicBezTo>
                    <a:pt x="583493" y="139602"/>
                    <a:pt x="590844" y="107781"/>
                    <a:pt x="605210" y="81453"/>
                  </a:cubicBezTo>
                  <a:cubicBezTo>
                    <a:pt x="619575" y="55126"/>
                    <a:pt x="638947" y="34998"/>
                    <a:pt x="663324" y="21069"/>
                  </a:cubicBezTo>
                  <a:cubicBezTo>
                    <a:pt x="687701" y="7141"/>
                    <a:pt x="715075" y="117"/>
                    <a:pt x="745444" y="0"/>
                  </a:cubicBezTo>
                  <a:close/>
                </a:path>
                <a:path h="351072" w="1209618">
                  <a:moveTo>
                    <a:pt x="382038" y="0"/>
                  </a:moveTo>
                  <a:cubicBezTo>
                    <a:pt x="427557" y="397"/>
                    <a:pt x="463979" y="15705"/>
                    <a:pt x="491303" y="45924"/>
                  </a:cubicBezTo>
                  <a:cubicBezTo>
                    <a:pt x="518627" y="76143"/>
                    <a:pt x="532641" y="118890"/>
                    <a:pt x="533343" y="174164"/>
                  </a:cubicBezTo>
                  <a:cubicBezTo>
                    <a:pt x="532641" y="229553"/>
                    <a:pt x="518627" y="272757"/>
                    <a:pt x="491303" y="303776"/>
                  </a:cubicBezTo>
                  <a:cubicBezTo>
                    <a:pt x="463979" y="334795"/>
                    <a:pt x="427557" y="350561"/>
                    <a:pt x="382038" y="351072"/>
                  </a:cubicBezTo>
                  <a:cubicBezTo>
                    <a:pt x="336519" y="350561"/>
                    <a:pt x="300098" y="334795"/>
                    <a:pt x="272773" y="303776"/>
                  </a:cubicBezTo>
                  <a:cubicBezTo>
                    <a:pt x="245449" y="272757"/>
                    <a:pt x="231436" y="229553"/>
                    <a:pt x="230733" y="174164"/>
                  </a:cubicBezTo>
                  <a:cubicBezTo>
                    <a:pt x="231436" y="118689"/>
                    <a:pt x="245449" y="75886"/>
                    <a:pt x="272773" y="45752"/>
                  </a:cubicBezTo>
                  <a:cubicBezTo>
                    <a:pt x="300098" y="15619"/>
                    <a:pt x="336519" y="368"/>
                    <a:pt x="382038" y="0"/>
                  </a:cubicBezTo>
                </a:path>
              </a:pathLst>
            </a:custGeom>
            <a:solidFill>
              <a:srgbClr val="E72525">
                <a:alpha val="100000"/>
              </a:srgbClr>
            </a:solidFill>
            <a:ln/>
          </p:spPr>
        </p:sp>
        <p:sp>
          <p:nvSpPr>
            <p:cNvPr name="Freeform 6" id="2400048"/>
            <p:cNvSpPr/>
            <p:nvPr/>
          </p:nvSpPr>
          <p:spPr>
            <a:xfrm rot="0">
              <a:off x="1409700" y="391097"/>
              <a:ext cx="504634" cy="118872"/>
            </a:xfrm>
            <a:custGeom>
              <a:avLst/>
              <a:gdLst/>
              <a:ahLst/>
              <a:cxnLst/>
              <a:rect r="r" b="b" t="t" l="l"/>
              <a:pathLst>
                <a:path h="209851" w="890625">
                  <a:moveTo>
                    <a:pt x="707060" y="134416"/>
                  </a:moveTo>
                  <a:lnTo>
                    <a:pt x="726033" y="140817"/>
                  </a:lnTo>
                  <a:cubicBezTo>
                    <a:pt x="723762" y="150352"/>
                    <a:pt x="720876" y="160315"/>
                    <a:pt x="717375" y="170707"/>
                  </a:cubicBezTo>
                  <a:cubicBezTo>
                    <a:pt x="713875" y="181098"/>
                    <a:pt x="709674" y="190262"/>
                    <a:pt x="704774" y="198196"/>
                  </a:cubicBezTo>
                  <a:lnTo>
                    <a:pt x="685571" y="188137"/>
                  </a:lnTo>
                  <a:cubicBezTo>
                    <a:pt x="690510" y="180913"/>
                    <a:pt x="694806" y="172445"/>
                    <a:pt x="698458" y="162734"/>
                  </a:cubicBezTo>
                  <a:cubicBezTo>
                    <a:pt x="702111" y="153024"/>
                    <a:pt x="704978" y="143584"/>
                    <a:pt x="707060" y="134416"/>
                  </a:cubicBezTo>
                  <a:close/>
                </a:path>
                <a:path h="209851" w="890625">
                  <a:moveTo>
                    <a:pt x="735635" y="132359"/>
                  </a:moveTo>
                  <a:lnTo>
                    <a:pt x="756666" y="132359"/>
                  </a:lnTo>
                  <a:lnTo>
                    <a:pt x="756666" y="179222"/>
                  </a:lnTo>
                  <a:cubicBezTo>
                    <a:pt x="756490" y="182675"/>
                    <a:pt x="757471" y="184970"/>
                    <a:pt x="759609" y="186109"/>
                  </a:cubicBezTo>
                  <a:cubicBezTo>
                    <a:pt x="761747" y="187247"/>
                    <a:pt x="766100" y="187771"/>
                    <a:pt x="772668" y="187680"/>
                  </a:cubicBezTo>
                  <a:lnTo>
                    <a:pt x="817702" y="187680"/>
                  </a:lnTo>
                  <a:cubicBezTo>
                    <a:pt x="823236" y="188009"/>
                    <a:pt x="826970" y="186437"/>
                    <a:pt x="828903" y="182965"/>
                  </a:cubicBezTo>
                  <a:cubicBezTo>
                    <a:pt x="830837" y="179494"/>
                    <a:pt x="832056" y="172150"/>
                    <a:pt x="832561" y="160934"/>
                  </a:cubicBezTo>
                  <a:cubicBezTo>
                    <a:pt x="835004" y="162682"/>
                    <a:pt x="838062" y="164273"/>
                    <a:pt x="841734" y="165706"/>
                  </a:cubicBezTo>
                  <a:cubicBezTo>
                    <a:pt x="845405" y="167140"/>
                    <a:pt x="848749" y="168216"/>
                    <a:pt x="851763" y="168935"/>
                  </a:cubicBezTo>
                  <a:cubicBezTo>
                    <a:pt x="850573" y="183708"/>
                    <a:pt x="847696" y="193767"/>
                    <a:pt x="843134" y="199110"/>
                  </a:cubicBezTo>
                  <a:cubicBezTo>
                    <a:pt x="838571" y="204454"/>
                    <a:pt x="830551" y="206968"/>
                    <a:pt x="819074" y="206654"/>
                  </a:cubicBezTo>
                  <a:lnTo>
                    <a:pt x="771296" y="206654"/>
                  </a:lnTo>
                  <a:cubicBezTo>
                    <a:pt x="757409" y="206845"/>
                    <a:pt x="747922" y="204978"/>
                    <a:pt x="742835" y="201053"/>
                  </a:cubicBezTo>
                  <a:cubicBezTo>
                    <a:pt x="737749" y="197129"/>
                    <a:pt x="735349" y="190004"/>
                    <a:pt x="735635" y="179679"/>
                  </a:cubicBezTo>
                  <a:close/>
                </a:path>
                <a:path h="209851" w="890625">
                  <a:moveTo>
                    <a:pt x="861136" y="132130"/>
                  </a:moveTo>
                  <a:cubicBezTo>
                    <a:pt x="866608" y="141736"/>
                    <a:pt x="872123" y="151957"/>
                    <a:pt x="877681" y="162791"/>
                  </a:cubicBezTo>
                  <a:cubicBezTo>
                    <a:pt x="883239" y="173626"/>
                    <a:pt x="887554" y="182989"/>
                    <a:pt x="890625" y="190881"/>
                  </a:cubicBezTo>
                  <a:lnTo>
                    <a:pt x="869823" y="199339"/>
                  </a:lnTo>
                  <a:cubicBezTo>
                    <a:pt x="867118" y="191219"/>
                    <a:pt x="863155" y="181627"/>
                    <a:pt x="857936" y="170564"/>
                  </a:cubicBezTo>
                  <a:cubicBezTo>
                    <a:pt x="852716" y="159501"/>
                    <a:pt x="847382" y="149052"/>
                    <a:pt x="841934" y="139217"/>
                  </a:cubicBezTo>
                  <a:close/>
                </a:path>
                <a:path h="209851" w="890625">
                  <a:moveTo>
                    <a:pt x="272948" y="113371"/>
                  </a:moveTo>
                  <a:lnTo>
                    <a:pt x="272948" y="150661"/>
                  </a:lnTo>
                  <a:lnTo>
                    <a:pt x="339242" y="150661"/>
                  </a:lnTo>
                  <a:lnTo>
                    <a:pt x="339242" y="113371"/>
                  </a:lnTo>
                  <a:close/>
                </a:path>
                <a:path h="209851" w="890625">
                  <a:moveTo>
                    <a:pt x="555269" y="113157"/>
                  </a:moveTo>
                  <a:lnTo>
                    <a:pt x="574472" y="117729"/>
                  </a:lnTo>
                  <a:cubicBezTo>
                    <a:pt x="571071" y="131083"/>
                    <a:pt x="566728" y="143980"/>
                    <a:pt x="561441" y="156419"/>
                  </a:cubicBezTo>
                  <a:cubicBezTo>
                    <a:pt x="556155" y="168859"/>
                    <a:pt x="550440" y="179584"/>
                    <a:pt x="544296" y="188595"/>
                  </a:cubicBezTo>
                  <a:cubicBezTo>
                    <a:pt x="542291" y="186885"/>
                    <a:pt x="539615" y="184932"/>
                    <a:pt x="536267" y="182737"/>
                  </a:cubicBezTo>
                  <a:cubicBezTo>
                    <a:pt x="532919" y="180541"/>
                    <a:pt x="529956" y="178760"/>
                    <a:pt x="527380" y="177393"/>
                  </a:cubicBezTo>
                  <a:cubicBezTo>
                    <a:pt x="533485" y="169302"/>
                    <a:pt x="538934" y="159596"/>
                    <a:pt x="543725" y="148275"/>
                  </a:cubicBezTo>
                  <a:cubicBezTo>
                    <a:pt x="548516" y="136955"/>
                    <a:pt x="552364" y="125249"/>
                    <a:pt x="555269" y="113157"/>
                  </a:cubicBezTo>
                  <a:close/>
                </a:path>
                <a:path h="209851" w="890625">
                  <a:moveTo>
                    <a:pt x="640080" y="112471"/>
                  </a:moveTo>
                  <a:cubicBezTo>
                    <a:pt x="645480" y="124039"/>
                    <a:pt x="650452" y="136164"/>
                    <a:pt x="654996" y="148847"/>
                  </a:cubicBezTo>
                  <a:cubicBezTo>
                    <a:pt x="659539" y="161529"/>
                    <a:pt x="662797" y="172569"/>
                    <a:pt x="664769" y="181965"/>
                  </a:cubicBezTo>
                  <a:lnTo>
                    <a:pt x="645338" y="189280"/>
                  </a:lnTo>
                  <a:cubicBezTo>
                    <a:pt x="643718" y="179755"/>
                    <a:pt x="640785" y="168516"/>
                    <a:pt x="636536" y="155562"/>
                  </a:cubicBezTo>
                  <a:cubicBezTo>
                    <a:pt x="632288" y="142608"/>
                    <a:pt x="627526" y="130225"/>
                    <a:pt x="622249" y="118414"/>
                  </a:cubicBezTo>
                  <a:close/>
                </a:path>
                <a:path h="209851" w="890625">
                  <a:moveTo>
                    <a:pt x="774497" y="107442"/>
                  </a:moveTo>
                  <a:cubicBezTo>
                    <a:pt x="783860" y="112671"/>
                    <a:pt x="793308" y="118729"/>
                    <a:pt x="802843" y="125615"/>
                  </a:cubicBezTo>
                  <a:cubicBezTo>
                    <a:pt x="812377" y="132502"/>
                    <a:pt x="819998" y="139017"/>
                    <a:pt x="825703" y="145161"/>
                  </a:cubicBezTo>
                  <a:lnTo>
                    <a:pt x="809930" y="159105"/>
                  </a:lnTo>
                  <a:cubicBezTo>
                    <a:pt x="804691" y="153057"/>
                    <a:pt x="797452" y="146466"/>
                    <a:pt x="788213" y="139331"/>
                  </a:cubicBezTo>
                  <a:cubicBezTo>
                    <a:pt x="778973" y="132197"/>
                    <a:pt x="769677" y="125834"/>
                    <a:pt x="760323" y="120243"/>
                  </a:cubicBezTo>
                  <a:close/>
                </a:path>
                <a:path h="209851" w="890625">
                  <a:moveTo>
                    <a:pt x="252374" y="95112"/>
                  </a:moveTo>
                  <a:lnTo>
                    <a:pt x="360045" y="95112"/>
                  </a:lnTo>
                  <a:lnTo>
                    <a:pt x="360045" y="169149"/>
                  </a:lnTo>
                  <a:lnTo>
                    <a:pt x="272948" y="169149"/>
                  </a:lnTo>
                  <a:lnTo>
                    <a:pt x="272948" y="185851"/>
                  </a:lnTo>
                  <a:lnTo>
                    <a:pt x="252374" y="185851"/>
                  </a:lnTo>
                  <a:close/>
                </a:path>
                <a:path h="209851" w="890625">
                  <a:moveTo>
                    <a:pt x="542010" y="69951"/>
                  </a:moveTo>
                  <a:lnTo>
                    <a:pt x="663397" y="69951"/>
                  </a:lnTo>
                  <a:lnTo>
                    <a:pt x="663397" y="89839"/>
                  </a:lnTo>
                  <a:lnTo>
                    <a:pt x="610362" y="89839"/>
                  </a:lnTo>
                  <a:lnTo>
                    <a:pt x="610362" y="183794"/>
                  </a:lnTo>
                  <a:cubicBezTo>
                    <a:pt x="610428" y="189357"/>
                    <a:pt x="609781" y="193833"/>
                    <a:pt x="608419" y="197224"/>
                  </a:cubicBezTo>
                  <a:cubicBezTo>
                    <a:pt x="607057" y="200615"/>
                    <a:pt x="604580" y="203149"/>
                    <a:pt x="600989" y="204825"/>
                  </a:cubicBezTo>
                  <a:cubicBezTo>
                    <a:pt x="597365" y="206597"/>
                    <a:pt x="592783" y="207740"/>
                    <a:pt x="587245" y="208254"/>
                  </a:cubicBezTo>
                  <a:cubicBezTo>
                    <a:pt x="581706" y="208769"/>
                    <a:pt x="575010" y="208997"/>
                    <a:pt x="567156" y="208940"/>
                  </a:cubicBezTo>
                  <a:cubicBezTo>
                    <a:pt x="566775" y="205725"/>
                    <a:pt x="565994" y="202096"/>
                    <a:pt x="564813" y="198053"/>
                  </a:cubicBezTo>
                  <a:cubicBezTo>
                    <a:pt x="563632" y="194010"/>
                    <a:pt x="562280" y="190323"/>
                    <a:pt x="560756" y="186994"/>
                  </a:cubicBezTo>
                  <a:cubicBezTo>
                    <a:pt x="566261" y="187218"/>
                    <a:pt x="571195" y="187342"/>
                    <a:pt x="575557" y="187366"/>
                  </a:cubicBezTo>
                  <a:cubicBezTo>
                    <a:pt x="579920" y="187390"/>
                    <a:pt x="582911" y="187342"/>
                    <a:pt x="584530" y="187223"/>
                  </a:cubicBezTo>
                  <a:cubicBezTo>
                    <a:pt x="586102" y="187247"/>
                    <a:pt x="587187" y="186971"/>
                    <a:pt x="587787" y="186394"/>
                  </a:cubicBezTo>
                  <a:cubicBezTo>
                    <a:pt x="588388" y="185818"/>
                    <a:pt x="588673" y="184799"/>
                    <a:pt x="588645" y="183337"/>
                  </a:cubicBezTo>
                  <a:lnTo>
                    <a:pt x="588645" y="89839"/>
                  </a:lnTo>
                  <a:lnTo>
                    <a:pt x="542010" y="89839"/>
                  </a:lnTo>
                  <a:close/>
                </a:path>
                <a:path h="209851" w="890625">
                  <a:moveTo>
                    <a:pt x="92126" y="68351"/>
                  </a:moveTo>
                  <a:lnTo>
                    <a:pt x="115214" y="78181"/>
                  </a:lnTo>
                  <a:cubicBezTo>
                    <a:pt x="106327" y="94997"/>
                    <a:pt x="96669" y="111199"/>
                    <a:pt x="86239" y="126787"/>
                  </a:cubicBezTo>
                  <a:cubicBezTo>
                    <a:pt x="75809" y="142375"/>
                    <a:pt x="65122" y="156576"/>
                    <a:pt x="54178" y="169392"/>
                  </a:cubicBezTo>
                  <a:lnTo>
                    <a:pt x="150419" y="163677"/>
                  </a:lnTo>
                  <a:cubicBezTo>
                    <a:pt x="146399" y="157691"/>
                    <a:pt x="142322" y="151776"/>
                    <a:pt x="138188" y="145932"/>
                  </a:cubicBezTo>
                  <a:cubicBezTo>
                    <a:pt x="134055" y="140089"/>
                    <a:pt x="129978" y="134574"/>
                    <a:pt x="125958" y="129387"/>
                  </a:cubicBezTo>
                  <a:lnTo>
                    <a:pt x="146304" y="120243"/>
                  </a:lnTo>
                  <a:cubicBezTo>
                    <a:pt x="152868" y="128512"/>
                    <a:pt x="159500" y="137273"/>
                    <a:pt x="166200" y="146524"/>
                  </a:cubicBezTo>
                  <a:cubicBezTo>
                    <a:pt x="172900" y="155775"/>
                    <a:pt x="179143" y="164823"/>
                    <a:pt x="184929" y="173668"/>
                  </a:cubicBezTo>
                  <a:cubicBezTo>
                    <a:pt x="190714" y="182513"/>
                    <a:pt x="195518" y="190460"/>
                    <a:pt x="199339" y="197510"/>
                  </a:cubicBezTo>
                  <a:lnTo>
                    <a:pt x="178308" y="209169"/>
                  </a:lnTo>
                  <a:cubicBezTo>
                    <a:pt x="176474" y="205478"/>
                    <a:pt x="174312" y="201430"/>
                    <a:pt x="171821" y="197024"/>
                  </a:cubicBezTo>
                  <a:cubicBezTo>
                    <a:pt x="169330" y="192619"/>
                    <a:pt x="166540" y="188057"/>
                    <a:pt x="163449" y="183337"/>
                  </a:cubicBezTo>
                  <a:cubicBezTo>
                    <a:pt x="134955" y="185479"/>
                    <a:pt x="112032" y="187209"/>
                    <a:pt x="94679" y="188527"/>
                  </a:cubicBezTo>
                  <a:cubicBezTo>
                    <a:pt x="77327" y="189844"/>
                    <a:pt x="64026" y="190924"/>
                    <a:pt x="54778" y="191767"/>
                  </a:cubicBezTo>
                  <a:cubicBezTo>
                    <a:pt x="45530" y="192609"/>
                    <a:pt x="38816" y="193389"/>
                    <a:pt x="34636" y="194106"/>
                  </a:cubicBezTo>
                  <a:cubicBezTo>
                    <a:pt x="30457" y="194823"/>
                    <a:pt x="27293" y="195653"/>
                    <a:pt x="25146" y="196596"/>
                  </a:cubicBezTo>
                  <a:cubicBezTo>
                    <a:pt x="24393" y="194053"/>
                    <a:pt x="23212" y="190509"/>
                    <a:pt x="21602" y="185966"/>
                  </a:cubicBezTo>
                  <a:cubicBezTo>
                    <a:pt x="19993" y="181422"/>
                    <a:pt x="18354" y="177422"/>
                    <a:pt x="16688" y="173964"/>
                  </a:cubicBezTo>
                  <a:cubicBezTo>
                    <a:pt x="19936" y="173145"/>
                    <a:pt x="23212" y="171183"/>
                    <a:pt x="26517" y="168078"/>
                  </a:cubicBezTo>
                  <a:cubicBezTo>
                    <a:pt x="29823" y="164973"/>
                    <a:pt x="33556" y="160839"/>
                    <a:pt x="37719" y="155676"/>
                  </a:cubicBezTo>
                  <a:cubicBezTo>
                    <a:pt x="40943" y="152130"/>
                    <a:pt x="45696" y="145887"/>
                    <a:pt x="51977" y="136948"/>
                  </a:cubicBezTo>
                  <a:cubicBezTo>
                    <a:pt x="58257" y="128009"/>
                    <a:pt x="65008" y="117533"/>
                    <a:pt x="72229" y="105520"/>
                  </a:cubicBezTo>
                  <a:cubicBezTo>
                    <a:pt x="79450" y="93507"/>
                    <a:pt x="86082" y="81117"/>
                    <a:pt x="92126" y="68351"/>
                  </a:cubicBezTo>
                  <a:close/>
                </a:path>
                <a:path h="209851" w="890625">
                  <a:moveTo>
                    <a:pt x="239115" y="55107"/>
                  </a:moveTo>
                  <a:lnTo>
                    <a:pt x="374218" y="55107"/>
                  </a:lnTo>
                  <a:lnTo>
                    <a:pt x="374218" y="73823"/>
                  </a:lnTo>
                  <a:lnTo>
                    <a:pt x="239115" y="73823"/>
                  </a:lnTo>
                  <a:close/>
                </a:path>
                <a:path h="209851" w="890625">
                  <a:moveTo>
                    <a:pt x="552069" y="16002"/>
                  </a:moveTo>
                  <a:lnTo>
                    <a:pt x="651053" y="16002"/>
                  </a:lnTo>
                  <a:lnTo>
                    <a:pt x="651053" y="35890"/>
                  </a:lnTo>
                  <a:lnTo>
                    <a:pt x="552069" y="35890"/>
                  </a:lnTo>
                  <a:close/>
                </a:path>
                <a:path h="209851" w="890625">
                  <a:moveTo>
                    <a:pt x="237287" y="14187"/>
                  </a:moveTo>
                  <a:lnTo>
                    <a:pt x="420624" y="14187"/>
                  </a:lnTo>
                  <a:lnTo>
                    <a:pt x="420624" y="180589"/>
                  </a:lnTo>
                  <a:cubicBezTo>
                    <a:pt x="420686" y="187278"/>
                    <a:pt x="419876" y="192537"/>
                    <a:pt x="418195" y="196367"/>
                  </a:cubicBezTo>
                  <a:cubicBezTo>
                    <a:pt x="416514" y="200196"/>
                    <a:pt x="413590" y="202939"/>
                    <a:pt x="409422" y="204597"/>
                  </a:cubicBezTo>
                  <a:cubicBezTo>
                    <a:pt x="405093" y="206483"/>
                    <a:pt x="399350" y="207683"/>
                    <a:pt x="392192" y="208197"/>
                  </a:cubicBezTo>
                  <a:cubicBezTo>
                    <a:pt x="385034" y="208711"/>
                    <a:pt x="376375" y="208883"/>
                    <a:pt x="366217" y="208711"/>
                  </a:cubicBezTo>
                  <a:cubicBezTo>
                    <a:pt x="365698" y="205435"/>
                    <a:pt x="364736" y="201587"/>
                    <a:pt x="363331" y="197167"/>
                  </a:cubicBezTo>
                  <a:cubicBezTo>
                    <a:pt x="361926" y="192748"/>
                    <a:pt x="360450" y="188899"/>
                    <a:pt x="358902" y="185623"/>
                  </a:cubicBezTo>
                  <a:cubicBezTo>
                    <a:pt x="366460" y="185956"/>
                    <a:pt x="373461" y="186147"/>
                    <a:pt x="379904" y="186194"/>
                  </a:cubicBezTo>
                  <a:cubicBezTo>
                    <a:pt x="386348" y="186242"/>
                    <a:pt x="390777" y="186204"/>
                    <a:pt x="393192" y="186080"/>
                  </a:cubicBezTo>
                  <a:cubicBezTo>
                    <a:pt x="395330" y="186013"/>
                    <a:pt x="396826" y="185575"/>
                    <a:pt x="397678" y="184765"/>
                  </a:cubicBezTo>
                  <a:cubicBezTo>
                    <a:pt x="398530" y="183954"/>
                    <a:pt x="398940" y="182486"/>
                    <a:pt x="398907" y="180360"/>
                  </a:cubicBezTo>
                  <a:lnTo>
                    <a:pt x="398907" y="34504"/>
                  </a:lnTo>
                  <a:lnTo>
                    <a:pt x="237287" y="34504"/>
                  </a:lnTo>
                  <a:close/>
                </a:path>
                <a:path h="209851" w="890625">
                  <a:moveTo>
                    <a:pt x="60122" y="6172"/>
                  </a:moveTo>
                  <a:lnTo>
                    <a:pt x="83210" y="12344"/>
                  </a:lnTo>
                  <a:cubicBezTo>
                    <a:pt x="75590" y="31084"/>
                    <a:pt x="66198" y="48639"/>
                    <a:pt x="55035" y="65008"/>
                  </a:cubicBezTo>
                  <a:cubicBezTo>
                    <a:pt x="43872" y="81376"/>
                    <a:pt x="32080" y="95216"/>
                    <a:pt x="19659" y="106527"/>
                  </a:cubicBezTo>
                  <a:cubicBezTo>
                    <a:pt x="17383" y="104217"/>
                    <a:pt x="14278" y="101579"/>
                    <a:pt x="10344" y="98612"/>
                  </a:cubicBezTo>
                  <a:cubicBezTo>
                    <a:pt x="6410" y="95645"/>
                    <a:pt x="2962" y="93178"/>
                    <a:pt x="0" y="91211"/>
                  </a:cubicBezTo>
                  <a:cubicBezTo>
                    <a:pt x="12606" y="81138"/>
                    <a:pt x="24141" y="68651"/>
                    <a:pt x="34604" y="53749"/>
                  </a:cubicBezTo>
                  <a:cubicBezTo>
                    <a:pt x="45067" y="38847"/>
                    <a:pt x="53573" y="22988"/>
                    <a:pt x="60122" y="6172"/>
                  </a:cubicBezTo>
                  <a:close/>
                </a:path>
                <a:path h="209851" w="890625">
                  <a:moveTo>
                    <a:pt x="142418" y="4343"/>
                  </a:moveTo>
                  <a:cubicBezTo>
                    <a:pt x="147334" y="14379"/>
                    <a:pt x="153427" y="24609"/>
                    <a:pt x="160697" y="35035"/>
                  </a:cubicBezTo>
                  <a:cubicBezTo>
                    <a:pt x="167967" y="45460"/>
                    <a:pt x="175720" y="55301"/>
                    <a:pt x="183955" y="64558"/>
                  </a:cubicBezTo>
                  <a:cubicBezTo>
                    <a:pt x="192190" y="73815"/>
                    <a:pt x="200214" y="81709"/>
                    <a:pt x="208026" y="88239"/>
                  </a:cubicBezTo>
                  <a:cubicBezTo>
                    <a:pt x="205149" y="90544"/>
                    <a:pt x="202044" y="93421"/>
                    <a:pt x="198710" y="96869"/>
                  </a:cubicBezTo>
                  <a:cubicBezTo>
                    <a:pt x="195377" y="100317"/>
                    <a:pt x="192614" y="103536"/>
                    <a:pt x="190424" y="106527"/>
                  </a:cubicBezTo>
                  <a:cubicBezTo>
                    <a:pt x="182552" y="98868"/>
                    <a:pt x="174419" y="89904"/>
                    <a:pt x="166023" y="79637"/>
                  </a:cubicBezTo>
                  <a:cubicBezTo>
                    <a:pt x="157627" y="69370"/>
                    <a:pt x="149561" y="58493"/>
                    <a:pt x="141825" y="47007"/>
                  </a:cubicBezTo>
                  <a:cubicBezTo>
                    <a:pt x="134089" y="35520"/>
                    <a:pt x="127276" y="24118"/>
                    <a:pt x="121386" y="12801"/>
                  </a:cubicBezTo>
                  <a:close/>
                </a:path>
                <a:path h="209851" w="890625">
                  <a:moveTo>
                    <a:pt x="777011" y="228"/>
                  </a:moveTo>
                  <a:lnTo>
                    <a:pt x="799185" y="228"/>
                  </a:lnTo>
                  <a:lnTo>
                    <a:pt x="799185" y="30861"/>
                  </a:lnTo>
                  <a:lnTo>
                    <a:pt x="889711" y="30861"/>
                  </a:lnTo>
                  <a:lnTo>
                    <a:pt x="889711" y="50977"/>
                  </a:lnTo>
                  <a:lnTo>
                    <a:pt x="799185" y="50977"/>
                  </a:lnTo>
                  <a:lnTo>
                    <a:pt x="799185" y="85267"/>
                  </a:lnTo>
                  <a:lnTo>
                    <a:pt x="875995" y="85267"/>
                  </a:lnTo>
                  <a:lnTo>
                    <a:pt x="875995" y="105156"/>
                  </a:lnTo>
                  <a:lnTo>
                    <a:pt x="702488" y="105156"/>
                  </a:lnTo>
                  <a:lnTo>
                    <a:pt x="702488" y="85267"/>
                  </a:lnTo>
                  <a:lnTo>
                    <a:pt x="777011" y="85267"/>
                  </a:lnTo>
                  <a:lnTo>
                    <a:pt x="777011" y="50977"/>
                  </a:lnTo>
                  <a:lnTo>
                    <a:pt x="687857" y="50977"/>
                  </a:lnTo>
                  <a:lnTo>
                    <a:pt x="687857" y="30861"/>
                  </a:lnTo>
                  <a:lnTo>
                    <a:pt x="777011" y="30861"/>
                  </a:lnTo>
                  <a:close/>
                </a:path>
                <a:path h="209851" w="890625">
                  <a:moveTo>
                    <a:pt x="489661" y="0"/>
                  </a:moveTo>
                  <a:lnTo>
                    <a:pt x="510692" y="0"/>
                  </a:lnTo>
                  <a:lnTo>
                    <a:pt x="510692" y="46634"/>
                  </a:lnTo>
                  <a:lnTo>
                    <a:pt x="538810" y="46634"/>
                  </a:lnTo>
                  <a:lnTo>
                    <a:pt x="538810" y="66294"/>
                  </a:lnTo>
                  <a:lnTo>
                    <a:pt x="510692" y="66294"/>
                  </a:lnTo>
                  <a:lnTo>
                    <a:pt x="510692" y="71780"/>
                  </a:lnTo>
                  <a:cubicBezTo>
                    <a:pt x="513152" y="74512"/>
                    <a:pt x="516488" y="78446"/>
                    <a:pt x="520700" y="83583"/>
                  </a:cubicBezTo>
                  <a:cubicBezTo>
                    <a:pt x="524912" y="88719"/>
                    <a:pt x="528959" y="93754"/>
                    <a:pt x="532841" y="98687"/>
                  </a:cubicBezTo>
                  <a:cubicBezTo>
                    <a:pt x="536723" y="103620"/>
                    <a:pt x="539398" y="107148"/>
                    <a:pt x="540867" y="109270"/>
                  </a:cubicBezTo>
                  <a:lnTo>
                    <a:pt x="528980" y="126187"/>
                  </a:lnTo>
                  <a:cubicBezTo>
                    <a:pt x="527147" y="122486"/>
                    <a:pt x="524527" y="117886"/>
                    <a:pt x="521122" y="112385"/>
                  </a:cubicBezTo>
                  <a:cubicBezTo>
                    <a:pt x="517717" y="106884"/>
                    <a:pt x="514240" y="101427"/>
                    <a:pt x="510692" y="96012"/>
                  </a:cubicBezTo>
                  <a:lnTo>
                    <a:pt x="510692" y="209854"/>
                  </a:lnTo>
                  <a:lnTo>
                    <a:pt x="489661" y="209854"/>
                  </a:lnTo>
                  <a:lnTo>
                    <a:pt x="489661" y="104927"/>
                  </a:lnTo>
                  <a:cubicBezTo>
                    <a:pt x="485965" y="116148"/>
                    <a:pt x="481812" y="126682"/>
                    <a:pt x="477202" y="136531"/>
                  </a:cubicBezTo>
                  <a:cubicBezTo>
                    <a:pt x="472592" y="146380"/>
                    <a:pt x="467753" y="154743"/>
                    <a:pt x="462686" y="161620"/>
                  </a:cubicBezTo>
                  <a:cubicBezTo>
                    <a:pt x="461548" y="158600"/>
                    <a:pt x="459881" y="155152"/>
                    <a:pt x="457686" y="151276"/>
                  </a:cubicBezTo>
                  <a:cubicBezTo>
                    <a:pt x="455490" y="147399"/>
                    <a:pt x="453423" y="144065"/>
                    <a:pt x="451485" y="141274"/>
                  </a:cubicBezTo>
                  <a:cubicBezTo>
                    <a:pt x="458467" y="132435"/>
                    <a:pt x="464963" y="121196"/>
                    <a:pt x="470973" y="107556"/>
                  </a:cubicBezTo>
                  <a:cubicBezTo>
                    <a:pt x="476983" y="93916"/>
                    <a:pt x="481765" y="80162"/>
                    <a:pt x="485318" y="66294"/>
                  </a:cubicBezTo>
                  <a:lnTo>
                    <a:pt x="456514" y="66294"/>
                  </a:lnTo>
                  <a:lnTo>
                    <a:pt x="456514" y="46634"/>
                  </a:lnTo>
                  <a:lnTo>
                    <a:pt x="489661" y="46634"/>
                  </a:lnTo>
                </a:path>
              </a:pathLst>
            </a:custGeom>
            <a:solidFill>
              <a:srgbClr val="E72525">
                <a:alpha val="100000"/>
              </a:srgbClr>
            </a:solidFill>
            <a:ln/>
          </p:spPr>
        </p:sp>
        <p:sp>
          <p:nvSpPr>
            <p:cNvPr name="Freeform 7" id="2400049"/>
            <p:cNvSpPr/>
            <p:nvPr/>
          </p:nvSpPr>
          <p:spPr>
            <a:xfrm rot="0">
              <a:off x="1409700" y="535305"/>
              <a:ext cx="563499" cy="67627"/>
            </a:xfrm>
            <a:custGeom>
              <a:avLst/>
              <a:gdLst/>
              <a:ahLst/>
              <a:cxnLst/>
              <a:rect r="r" b="b" t="t" l="l"/>
              <a:pathLst>
                <a:path h="119312" w="994586">
                  <a:moveTo>
                    <a:pt x="885165" y="91654"/>
                  </a:moveTo>
                  <a:cubicBezTo>
                    <a:pt x="883290" y="93037"/>
                    <a:pt x="881923" y="94505"/>
                    <a:pt x="881063" y="96058"/>
                  </a:cubicBezTo>
                  <a:cubicBezTo>
                    <a:pt x="880203" y="97612"/>
                    <a:pt x="879779" y="99194"/>
                    <a:pt x="879790" y="100805"/>
                  </a:cubicBezTo>
                  <a:cubicBezTo>
                    <a:pt x="879840" y="103918"/>
                    <a:pt x="881341" y="106329"/>
                    <a:pt x="884293" y="108040"/>
                  </a:cubicBezTo>
                  <a:cubicBezTo>
                    <a:pt x="887245" y="109751"/>
                    <a:pt x="891347" y="110619"/>
                    <a:pt x="896600" y="110643"/>
                  </a:cubicBezTo>
                  <a:cubicBezTo>
                    <a:pt x="902164" y="110540"/>
                    <a:pt x="906586" y="109401"/>
                    <a:pt x="909864" y="107225"/>
                  </a:cubicBezTo>
                  <a:cubicBezTo>
                    <a:pt x="913142" y="105049"/>
                    <a:pt x="914819" y="102452"/>
                    <a:pt x="914895" y="99432"/>
                  </a:cubicBezTo>
                  <a:cubicBezTo>
                    <a:pt x="914883" y="96844"/>
                    <a:pt x="913878" y="95042"/>
                    <a:pt x="911879" y="94027"/>
                  </a:cubicBezTo>
                  <a:cubicBezTo>
                    <a:pt x="909880" y="93012"/>
                    <a:pt x="906960" y="92526"/>
                    <a:pt x="903117" y="92569"/>
                  </a:cubicBezTo>
                  <a:lnTo>
                    <a:pt x="893626" y="92569"/>
                  </a:lnTo>
                  <a:cubicBezTo>
                    <a:pt x="892137" y="92566"/>
                    <a:pt x="890683" y="92486"/>
                    <a:pt x="889266" y="92326"/>
                  </a:cubicBezTo>
                  <a:cubicBezTo>
                    <a:pt x="887849" y="92167"/>
                    <a:pt x="886482" y="91943"/>
                    <a:pt x="885165" y="91654"/>
                  </a:cubicBezTo>
                  <a:close/>
                </a:path>
                <a:path h="119312" w="994586">
                  <a:moveTo>
                    <a:pt x="573747" y="59429"/>
                  </a:moveTo>
                  <a:cubicBezTo>
                    <a:pt x="564553" y="60572"/>
                    <a:pt x="558067" y="62316"/>
                    <a:pt x="554291" y="64660"/>
                  </a:cubicBezTo>
                  <a:cubicBezTo>
                    <a:pt x="550515" y="67004"/>
                    <a:pt x="548690" y="69948"/>
                    <a:pt x="548816" y="73492"/>
                  </a:cubicBezTo>
                  <a:cubicBezTo>
                    <a:pt x="548875" y="76556"/>
                    <a:pt x="549814" y="78776"/>
                    <a:pt x="551632" y="80152"/>
                  </a:cubicBezTo>
                  <a:cubicBezTo>
                    <a:pt x="553450" y="81529"/>
                    <a:pt x="555790" y="82206"/>
                    <a:pt x="558651" y="82182"/>
                  </a:cubicBezTo>
                  <a:cubicBezTo>
                    <a:pt x="561360" y="82170"/>
                    <a:pt x="563919" y="81536"/>
                    <a:pt x="566328" y="80281"/>
                  </a:cubicBezTo>
                  <a:cubicBezTo>
                    <a:pt x="568737" y="79026"/>
                    <a:pt x="571210" y="77220"/>
                    <a:pt x="573747" y="74864"/>
                  </a:cubicBezTo>
                  <a:close/>
                </a:path>
                <a:path h="119312" w="994586">
                  <a:moveTo>
                    <a:pt x="491597" y="37591"/>
                  </a:moveTo>
                  <a:cubicBezTo>
                    <a:pt x="489157" y="37588"/>
                    <a:pt x="486718" y="38222"/>
                    <a:pt x="484278" y="39491"/>
                  </a:cubicBezTo>
                  <a:cubicBezTo>
                    <a:pt x="481839" y="40761"/>
                    <a:pt x="479285" y="42681"/>
                    <a:pt x="476616" y="45251"/>
                  </a:cubicBezTo>
                  <a:lnTo>
                    <a:pt x="476616" y="76010"/>
                  </a:lnTo>
                  <a:cubicBezTo>
                    <a:pt x="479096" y="78098"/>
                    <a:pt x="481512" y="79579"/>
                    <a:pt x="483864" y="80453"/>
                  </a:cubicBezTo>
                  <a:cubicBezTo>
                    <a:pt x="486215" y="81327"/>
                    <a:pt x="488374" y="81751"/>
                    <a:pt x="490339" y="81725"/>
                  </a:cubicBezTo>
                  <a:cubicBezTo>
                    <a:pt x="495009" y="81694"/>
                    <a:pt x="498820" y="79727"/>
                    <a:pt x="501774" y="75823"/>
                  </a:cubicBezTo>
                  <a:cubicBezTo>
                    <a:pt x="504729" y="71919"/>
                    <a:pt x="506253" y="66264"/>
                    <a:pt x="506349" y="58857"/>
                  </a:cubicBezTo>
                  <a:cubicBezTo>
                    <a:pt x="506391" y="52219"/>
                    <a:pt x="505248" y="47031"/>
                    <a:pt x="502918" y="43293"/>
                  </a:cubicBezTo>
                  <a:cubicBezTo>
                    <a:pt x="500588" y="39556"/>
                    <a:pt x="496814" y="37655"/>
                    <a:pt x="491597" y="37591"/>
                  </a:cubicBezTo>
                  <a:close/>
                </a:path>
                <a:path h="119312" w="994586">
                  <a:moveTo>
                    <a:pt x="964989" y="37476"/>
                  </a:moveTo>
                  <a:cubicBezTo>
                    <a:pt x="960020" y="37569"/>
                    <a:pt x="956122" y="39613"/>
                    <a:pt x="953297" y="43608"/>
                  </a:cubicBezTo>
                  <a:cubicBezTo>
                    <a:pt x="950471" y="47602"/>
                    <a:pt x="949032" y="52990"/>
                    <a:pt x="948980" y="59772"/>
                  </a:cubicBezTo>
                  <a:cubicBezTo>
                    <a:pt x="949032" y="66494"/>
                    <a:pt x="950471" y="71830"/>
                    <a:pt x="953297" y="75779"/>
                  </a:cubicBezTo>
                  <a:cubicBezTo>
                    <a:pt x="956122" y="79728"/>
                    <a:pt x="960020" y="81748"/>
                    <a:pt x="964989" y="81839"/>
                  </a:cubicBezTo>
                  <a:cubicBezTo>
                    <a:pt x="970014" y="81748"/>
                    <a:pt x="973944" y="79728"/>
                    <a:pt x="976782" y="75779"/>
                  </a:cubicBezTo>
                  <a:cubicBezTo>
                    <a:pt x="979619" y="71830"/>
                    <a:pt x="981063" y="66494"/>
                    <a:pt x="981113" y="59772"/>
                  </a:cubicBezTo>
                  <a:cubicBezTo>
                    <a:pt x="981063" y="52990"/>
                    <a:pt x="979619" y="47602"/>
                    <a:pt x="976782" y="43608"/>
                  </a:cubicBezTo>
                  <a:cubicBezTo>
                    <a:pt x="973944" y="39613"/>
                    <a:pt x="970014" y="37569"/>
                    <a:pt x="964989" y="37476"/>
                  </a:cubicBezTo>
                  <a:close/>
                </a:path>
                <a:path h="119312" w="994586">
                  <a:moveTo>
                    <a:pt x="831639" y="37476"/>
                  </a:moveTo>
                  <a:cubicBezTo>
                    <a:pt x="826670" y="37569"/>
                    <a:pt x="822772" y="39613"/>
                    <a:pt x="819947" y="43608"/>
                  </a:cubicBezTo>
                  <a:cubicBezTo>
                    <a:pt x="817121" y="47602"/>
                    <a:pt x="815682" y="52990"/>
                    <a:pt x="815630" y="59772"/>
                  </a:cubicBezTo>
                  <a:cubicBezTo>
                    <a:pt x="815682" y="66494"/>
                    <a:pt x="817121" y="71830"/>
                    <a:pt x="819947" y="75779"/>
                  </a:cubicBezTo>
                  <a:cubicBezTo>
                    <a:pt x="822772" y="79728"/>
                    <a:pt x="826670" y="81748"/>
                    <a:pt x="831639" y="81839"/>
                  </a:cubicBezTo>
                  <a:cubicBezTo>
                    <a:pt x="836663" y="81748"/>
                    <a:pt x="840594" y="79728"/>
                    <a:pt x="843432" y="75779"/>
                  </a:cubicBezTo>
                  <a:cubicBezTo>
                    <a:pt x="846269" y="71830"/>
                    <a:pt x="847713" y="66494"/>
                    <a:pt x="847763" y="59772"/>
                  </a:cubicBezTo>
                  <a:cubicBezTo>
                    <a:pt x="847713" y="52990"/>
                    <a:pt x="846269" y="47602"/>
                    <a:pt x="843432" y="43608"/>
                  </a:cubicBezTo>
                  <a:cubicBezTo>
                    <a:pt x="840594" y="39613"/>
                    <a:pt x="836663" y="37569"/>
                    <a:pt x="831639" y="37476"/>
                  </a:cubicBezTo>
                  <a:close/>
                </a:path>
                <a:path h="119312" w="994586">
                  <a:moveTo>
                    <a:pt x="317289" y="37476"/>
                  </a:moveTo>
                  <a:cubicBezTo>
                    <a:pt x="312320" y="37569"/>
                    <a:pt x="308422" y="39613"/>
                    <a:pt x="305597" y="43608"/>
                  </a:cubicBezTo>
                  <a:cubicBezTo>
                    <a:pt x="302771" y="47602"/>
                    <a:pt x="301332" y="52990"/>
                    <a:pt x="301280" y="59772"/>
                  </a:cubicBezTo>
                  <a:cubicBezTo>
                    <a:pt x="301332" y="66494"/>
                    <a:pt x="302771" y="71830"/>
                    <a:pt x="305597" y="75779"/>
                  </a:cubicBezTo>
                  <a:cubicBezTo>
                    <a:pt x="308422" y="79728"/>
                    <a:pt x="312320" y="81748"/>
                    <a:pt x="317289" y="81839"/>
                  </a:cubicBezTo>
                  <a:cubicBezTo>
                    <a:pt x="322313" y="81748"/>
                    <a:pt x="326244" y="79728"/>
                    <a:pt x="329082" y="75779"/>
                  </a:cubicBezTo>
                  <a:cubicBezTo>
                    <a:pt x="331919" y="71830"/>
                    <a:pt x="333363" y="66494"/>
                    <a:pt x="333413" y="59772"/>
                  </a:cubicBezTo>
                  <a:cubicBezTo>
                    <a:pt x="333363" y="52990"/>
                    <a:pt x="331919" y="47602"/>
                    <a:pt x="329082" y="43608"/>
                  </a:cubicBezTo>
                  <a:cubicBezTo>
                    <a:pt x="326244" y="39613"/>
                    <a:pt x="322313" y="37569"/>
                    <a:pt x="317289" y="37476"/>
                  </a:cubicBezTo>
                  <a:close/>
                </a:path>
                <a:path h="119312" w="994586">
                  <a:moveTo>
                    <a:pt x="164204" y="36905"/>
                  </a:moveTo>
                  <a:cubicBezTo>
                    <a:pt x="160159" y="36926"/>
                    <a:pt x="156642" y="38399"/>
                    <a:pt x="153655" y="41323"/>
                  </a:cubicBezTo>
                  <a:cubicBezTo>
                    <a:pt x="150667" y="44247"/>
                    <a:pt x="148809" y="48494"/>
                    <a:pt x="148080" y="54064"/>
                  </a:cubicBezTo>
                  <a:lnTo>
                    <a:pt x="178269" y="54064"/>
                  </a:lnTo>
                  <a:cubicBezTo>
                    <a:pt x="178255" y="48594"/>
                    <a:pt x="177054" y="44376"/>
                    <a:pt x="174667" y="41409"/>
                  </a:cubicBezTo>
                  <a:cubicBezTo>
                    <a:pt x="172280" y="38442"/>
                    <a:pt x="168792" y="36940"/>
                    <a:pt x="164204" y="36905"/>
                  </a:cubicBezTo>
                  <a:close/>
                </a:path>
                <a:path h="119312" w="994586">
                  <a:moveTo>
                    <a:pt x="895114" y="35876"/>
                  </a:moveTo>
                  <a:cubicBezTo>
                    <a:pt x="891716" y="35897"/>
                    <a:pt x="888905" y="37055"/>
                    <a:pt x="886679" y="39350"/>
                  </a:cubicBezTo>
                  <a:cubicBezTo>
                    <a:pt x="884454" y="41644"/>
                    <a:pt x="883301" y="44946"/>
                    <a:pt x="883220" y="49256"/>
                  </a:cubicBezTo>
                  <a:cubicBezTo>
                    <a:pt x="883308" y="53471"/>
                    <a:pt x="884475" y="56764"/>
                    <a:pt x="886722" y="59134"/>
                  </a:cubicBezTo>
                  <a:cubicBezTo>
                    <a:pt x="888969" y="61505"/>
                    <a:pt x="891766" y="62710"/>
                    <a:pt x="895114" y="62751"/>
                  </a:cubicBezTo>
                  <a:cubicBezTo>
                    <a:pt x="898461" y="62710"/>
                    <a:pt x="901259" y="61505"/>
                    <a:pt x="903506" y="59134"/>
                  </a:cubicBezTo>
                  <a:cubicBezTo>
                    <a:pt x="905752" y="56764"/>
                    <a:pt x="906920" y="53471"/>
                    <a:pt x="907008" y="49256"/>
                  </a:cubicBezTo>
                  <a:cubicBezTo>
                    <a:pt x="906927" y="44996"/>
                    <a:pt x="905774" y="41708"/>
                    <a:pt x="903548" y="39393"/>
                  </a:cubicBezTo>
                  <a:cubicBezTo>
                    <a:pt x="901323" y="37077"/>
                    <a:pt x="898511" y="35905"/>
                    <a:pt x="895114" y="35876"/>
                  </a:cubicBezTo>
                  <a:close/>
                </a:path>
                <a:path h="119312" w="994586">
                  <a:moveTo>
                    <a:pt x="664692" y="28232"/>
                  </a:moveTo>
                  <a:lnTo>
                    <a:pt x="678176" y="28232"/>
                  </a:lnTo>
                  <a:lnTo>
                    <a:pt x="689832" y="60579"/>
                  </a:lnTo>
                  <a:cubicBezTo>
                    <a:pt x="690749" y="63403"/>
                    <a:pt x="691687" y="66327"/>
                    <a:pt x="692646" y="69352"/>
                  </a:cubicBezTo>
                  <a:cubicBezTo>
                    <a:pt x="693605" y="72376"/>
                    <a:pt x="694572" y="75357"/>
                    <a:pt x="695546" y="78296"/>
                  </a:cubicBezTo>
                  <a:lnTo>
                    <a:pt x="696117" y="78296"/>
                  </a:lnTo>
                  <a:lnTo>
                    <a:pt x="701031" y="60579"/>
                  </a:lnTo>
                  <a:lnTo>
                    <a:pt x="711087" y="28232"/>
                  </a:lnTo>
                  <a:lnTo>
                    <a:pt x="723885" y="28232"/>
                  </a:lnTo>
                  <a:lnTo>
                    <a:pt x="700802" y="94869"/>
                  </a:lnTo>
                  <a:cubicBezTo>
                    <a:pt x="698448" y="101707"/>
                    <a:pt x="695358" y="107143"/>
                    <a:pt x="691532" y="111177"/>
                  </a:cubicBezTo>
                  <a:cubicBezTo>
                    <a:pt x="687706" y="115212"/>
                    <a:pt x="682531" y="117277"/>
                    <a:pt x="676005" y="117372"/>
                  </a:cubicBezTo>
                  <a:cubicBezTo>
                    <a:pt x="674412" y="117370"/>
                    <a:pt x="672970" y="117260"/>
                    <a:pt x="671677" y="117044"/>
                  </a:cubicBezTo>
                  <a:cubicBezTo>
                    <a:pt x="670384" y="116827"/>
                    <a:pt x="669199" y="116518"/>
                    <a:pt x="668120" y="116116"/>
                  </a:cubicBezTo>
                  <a:lnTo>
                    <a:pt x="670634" y="105842"/>
                  </a:lnTo>
                  <a:cubicBezTo>
                    <a:pt x="671225" y="106030"/>
                    <a:pt x="671929" y="106225"/>
                    <a:pt x="672748" y="106428"/>
                  </a:cubicBezTo>
                  <a:cubicBezTo>
                    <a:pt x="673567" y="106630"/>
                    <a:pt x="674386" y="106740"/>
                    <a:pt x="675205" y="106756"/>
                  </a:cubicBezTo>
                  <a:cubicBezTo>
                    <a:pt x="678610" y="106687"/>
                    <a:pt x="681371" y="105568"/>
                    <a:pt x="683490" y="103399"/>
                  </a:cubicBezTo>
                  <a:cubicBezTo>
                    <a:pt x="685609" y="101229"/>
                    <a:pt x="687228" y="98424"/>
                    <a:pt x="688347" y="94983"/>
                  </a:cubicBezTo>
                  <a:lnTo>
                    <a:pt x="689603" y="90640"/>
                  </a:lnTo>
                  <a:close/>
                </a:path>
                <a:path h="119312" w="994586">
                  <a:moveTo>
                    <a:pt x="964989" y="26632"/>
                  </a:moveTo>
                  <a:cubicBezTo>
                    <a:pt x="970250" y="26652"/>
                    <a:pt x="975112" y="27957"/>
                    <a:pt x="979574" y="30549"/>
                  </a:cubicBezTo>
                  <a:cubicBezTo>
                    <a:pt x="984036" y="33140"/>
                    <a:pt x="987634" y="36901"/>
                    <a:pt x="990369" y="41830"/>
                  </a:cubicBezTo>
                  <a:cubicBezTo>
                    <a:pt x="993103" y="46759"/>
                    <a:pt x="994508" y="52740"/>
                    <a:pt x="994586" y="59772"/>
                  </a:cubicBezTo>
                  <a:cubicBezTo>
                    <a:pt x="994508" y="66728"/>
                    <a:pt x="993103" y="72645"/>
                    <a:pt x="990369" y="77523"/>
                  </a:cubicBezTo>
                  <a:cubicBezTo>
                    <a:pt x="987634" y="82402"/>
                    <a:pt x="984036" y="86124"/>
                    <a:pt x="979574" y="88690"/>
                  </a:cubicBezTo>
                  <a:cubicBezTo>
                    <a:pt x="975112" y="91256"/>
                    <a:pt x="970250" y="92549"/>
                    <a:pt x="964989" y="92569"/>
                  </a:cubicBezTo>
                  <a:cubicBezTo>
                    <a:pt x="959728" y="92549"/>
                    <a:pt x="954866" y="91256"/>
                    <a:pt x="950404" y="88690"/>
                  </a:cubicBezTo>
                  <a:cubicBezTo>
                    <a:pt x="945942" y="86124"/>
                    <a:pt x="942344" y="82402"/>
                    <a:pt x="939610" y="77523"/>
                  </a:cubicBezTo>
                  <a:cubicBezTo>
                    <a:pt x="936876" y="72645"/>
                    <a:pt x="935470" y="66728"/>
                    <a:pt x="935393" y="59772"/>
                  </a:cubicBezTo>
                  <a:cubicBezTo>
                    <a:pt x="935470" y="52740"/>
                    <a:pt x="936876" y="46759"/>
                    <a:pt x="939610" y="41830"/>
                  </a:cubicBezTo>
                  <a:cubicBezTo>
                    <a:pt x="942344" y="36901"/>
                    <a:pt x="945942" y="33140"/>
                    <a:pt x="950404" y="30549"/>
                  </a:cubicBezTo>
                  <a:cubicBezTo>
                    <a:pt x="954866" y="27957"/>
                    <a:pt x="959728" y="26652"/>
                    <a:pt x="964989" y="26632"/>
                  </a:cubicBezTo>
                  <a:close/>
                </a:path>
                <a:path h="119312" w="994586">
                  <a:moveTo>
                    <a:pt x="895114" y="26632"/>
                  </a:moveTo>
                  <a:cubicBezTo>
                    <a:pt x="896896" y="26641"/>
                    <a:pt x="898564" y="26794"/>
                    <a:pt x="900117" y="27089"/>
                  </a:cubicBezTo>
                  <a:cubicBezTo>
                    <a:pt x="901671" y="27384"/>
                    <a:pt x="903053" y="27765"/>
                    <a:pt x="904263" y="28232"/>
                  </a:cubicBezTo>
                  <a:lnTo>
                    <a:pt x="926539" y="28232"/>
                  </a:lnTo>
                  <a:lnTo>
                    <a:pt x="926539" y="38048"/>
                  </a:lnTo>
                  <a:lnTo>
                    <a:pt x="914543" y="38048"/>
                  </a:lnTo>
                  <a:cubicBezTo>
                    <a:pt x="915763" y="39330"/>
                    <a:pt x="916747" y="40969"/>
                    <a:pt x="917497" y="42965"/>
                  </a:cubicBezTo>
                  <a:cubicBezTo>
                    <a:pt x="918246" y="44962"/>
                    <a:pt x="918631" y="47173"/>
                    <a:pt x="918653" y="49599"/>
                  </a:cubicBezTo>
                  <a:cubicBezTo>
                    <a:pt x="918494" y="56502"/>
                    <a:pt x="916214" y="61817"/>
                    <a:pt x="911814" y="65543"/>
                  </a:cubicBezTo>
                  <a:cubicBezTo>
                    <a:pt x="907415" y="69269"/>
                    <a:pt x="901848" y="71153"/>
                    <a:pt x="895114" y="71195"/>
                  </a:cubicBezTo>
                  <a:cubicBezTo>
                    <a:pt x="893668" y="71192"/>
                    <a:pt x="892186" y="71026"/>
                    <a:pt x="890668" y="70696"/>
                  </a:cubicBezTo>
                  <a:cubicBezTo>
                    <a:pt x="889150" y="70365"/>
                    <a:pt x="887697" y="69885"/>
                    <a:pt x="886308" y="69255"/>
                  </a:cubicBezTo>
                  <a:cubicBezTo>
                    <a:pt x="885264" y="70144"/>
                    <a:pt x="884435" y="71106"/>
                    <a:pt x="883820" y="72140"/>
                  </a:cubicBezTo>
                  <a:cubicBezTo>
                    <a:pt x="883205" y="73174"/>
                    <a:pt x="882891" y="74423"/>
                    <a:pt x="882877" y="75887"/>
                  </a:cubicBezTo>
                  <a:cubicBezTo>
                    <a:pt x="882815" y="77797"/>
                    <a:pt x="883568" y="79299"/>
                    <a:pt x="885135" y="80394"/>
                  </a:cubicBezTo>
                  <a:cubicBezTo>
                    <a:pt x="886703" y="81488"/>
                    <a:pt x="889457" y="82046"/>
                    <a:pt x="893398" y="82068"/>
                  </a:cubicBezTo>
                  <a:lnTo>
                    <a:pt x="904947" y="82068"/>
                  </a:lnTo>
                  <a:cubicBezTo>
                    <a:pt x="912390" y="82034"/>
                    <a:pt x="918017" y="83242"/>
                    <a:pt x="921829" y="85693"/>
                  </a:cubicBezTo>
                  <a:cubicBezTo>
                    <a:pt x="925641" y="88143"/>
                    <a:pt x="927554" y="92037"/>
                    <a:pt x="927568" y="97373"/>
                  </a:cubicBezTo>
                  <a:cubicBezTo>
                    <a:pt x="927454" y="103592"/>
                    <a:pt x="924485" y="108765"/>
                    <a:pt x="918659" y="112891"/>
                  </a:cubicBezTo>
                  <a:cubicBezTo>
                    <a:pt x="912833" y="117017"/>
                    <a:pt x="904832" y="119159"/>
                    <a:pt x="894656" y="119315"/>
                  </a:cubicBezTo>
                  <a:cubicBezTo>
                    <a:pt x="886967" y="119311"/>
                    <a:pt x="880738" y="117922"/>
                    <a:pt x="875969" y="115148"/>
                  </a:cubicBezTo>
                  <a:cubicBezTo>
                    <a:pt x="871201" y="112374"/>
                    <a:pt x="868746" y="108241"/>
                    <a:pt x="868603" y="102750"/>
                  </a:cubicBezTo>
                  <a:cubicBezTo>
                    <a:pt x="868620" y="100097"/>
                    <a:pt x="869414" y="97595"/>
                    <a:pt x="870987" y="95244"/>
                  </a:cubicBezTo>
                  <a:cubicBezTo>
                    <a:pt x="872559" y="92892"/>
                    <a:pt x="874810" y="90821"/>
                    <a:pt x="877740" y="89030"/>
                  </a:cubicBezTo>
                  <a:lnTo>
                    <a:pt x="877740" y="88460"/>
                  </a:lnTo>
                  <a:cubicBezTo>
                    <a:pt x="876104" y="87499"/>
                    <a:pt x="874753" y="86167"/>
                    <a:pt x="873688" y="84463"/>
                  </a:cubicBezTo>
                  <a:cubicBezTo>
                    <a:pt x="872622" y="82759"/>
                    <a:pt x="872070" y="80626"/>
                    <a:pt x="872032" y="78062"/>
                  </a:cubicBezTo>
                  <a:cubicBezTo>
                    <a:pt x="872108" y="75580"/>
                    <a:pt x="872841" y="73335"/>
                    <a:pt x="874230" y="71328"/>
                  </a:cubicBezTo>
                  <a:cubicBezTo>
                    <a:pt x="875619" y="69321"/>
                    <a:pt x="877207" y="67679"/>
                    <a:pt x="878995" y="66402"/>
                  </a:cubicBezTo>
                  <a:lnTo>
                    <a:pt x="878995" y="65946"/>
                  </a:lnTo>
                  <a:cubicBezTo>
                    <a:pt x="876805" y="64267"/>
                    <a:pt x="874907" y="62001"/>
                    <a:pt x="873301" y="59148"/>
                  </a:cubicBezTo>
                  <a:cubicBezTo>
                    <a:pt x="871696" y="56294"/>
                    <a:pt x="870854" y="52997"/>
                    <a:pt x="870775" y="49256"/>
                  </a:cubicBezTo>
                  <a:cubicBezTo>
                    <a:pt x="870834" y="44477"/>
                    <a:pt x="871972" y="40405"/>
                    <a:pt x="874188" y="37038"/>
                  </a:cubicBezTo>
                  <a:cubicBezTo>
                    <a:pt x="876405" y="33672"/>
                    <a:pt x="879345" y="31100"/>
                    <a:pt x="883010" y="29321"/>
                  </a:cubicBezTo>
                  <a:cubicBezTo>
                    <a:pt x="886675" y="27543"/>
                    <a:pt x="890709" y="26647"/>
                    <a:pt x="895114" y="26632"/>
                  </a:cubicBezTo>
                  <a:close/>
                </a:path>
                <a:path h="119312" w="994586">
                  <a:moveTo>
                    <a:pt x="831639" y="26632"/>
                  </a:moveTo>
                  <a:cubicBezTo>
                    <a:pt x="836900" y="26652"/>
                    <a:pt x="841762" y="27957"/>
                    <a:pt x="846224" y="30549"/>
                  </a:cubicBezTo>
                  <a:cubicBezTo>
                    <a:pt x="850686" y="33140"/>
                    <a:pt x="854284" y="36901"/>
                    <a:pt x="857019" y="41830"/>
                  </a:cubicBezTo>
                  <a:cubicBezTo>
                    <a:pt x="859753" y="46759"/>
                    <a:pt x="861158" y="52740"/>
                    <a:pt x="861236" y="59772"/>
                  </a:cubicBezTo>
                  <a:cubicBezTo>
                    <a:pt x="861158" y="66728"/>
                    <a:pt x="859753" y="72645"/>
                    <a:pt x="857019" y="77523"/>
                  </a:cubicBezTo>
                  <a:cubicBezTo>
                    <a:pt x="854284" y="82402"/>
                    <a:pt x="850686" y="86124"/>
                    <a:pt x="846224" y="88690"/>
                  </a:cubicBezTo>
                  <a:cubicBezTo>
                    <a:pt x="841762" y="91256"/>
                    <a:pt x="836900" y="92549"/>
                    <a:pt x="831639" y="92569"/>
                  </a:cubicBezTo>
                  <a:cubicBezTo>
                    <a:pt x="826378" y="92549"/>
                    <a:pt x="821516" y="91256"/>
                    <a:pt x="817054" y="88690"/>
                  </a:cubicBezTo>
                  <a:cubicBezTo>
                    <a:pt x="812592" y="86124"/>
                    <a:pt x="808994" y="82402"/>
                    <a:pt x="806260" y="77523"/>
                  </a:cubicBezTo>
                  <a:cubicBezTo>
                    <a:pt x="803526" y="72645"/>
                    <a:pt x="802120" y="66728"/>
                    <a:pt x="802043" y="59772"/>
                  </a:cubicBezTo>
                  <a:cubicBezTo>
                    <a:pt x="802120" y="52740"/>
                    <a:pt x="803526" y="46759"/>
                    <a:pt x="806260" y="41830"/>
                  </a:cubicBezTo>
                  <a:cubicBezTo>
                    <a:pt x="808994" y="36901"/>
                    <a:pt x="812592" y="33140"/>
                    <a:pt x="817054" y="30549"/>
                  </a:cubicBezTo>
                  <a:cubicBezTo>
                    <a:pt x="821516" y="27957"/>
                    <a:pt x="826378" y="26652"/>
                    <a:pt x="831639" y="26632"/>
                  </a:cubicBezTo>
                  <a:close/>
                </a:path>
                <a:path h="119312" w="994586">
                  <a:moveTo>
                    <a:pt x="639390" y="26632"/>
                  </a:moveTo>
                  <a:cubicBezTo>
                    <a:pt x="646044" y="26670"/>
                    <a:pt x="650932" y="28820"/>
                    <a:pt x="654057" y="33084"/>
                  </a:cubicBezTo>
                  <a:cubicBezTo>
                    <a:pt x="657181" y="37348"/>
                    <a:pt x="658727" y="43498"/>
                    <a:pt x="658696" y="51535"/>
                  </a:cubicBezTo>
                  <a:lnTo>
                    <a:pt x="658696" y="91083"/>
                  </a:lnTo>
                  <a:lnTo>
                    <a:pt x="645566" y="91083"/>
                  </a:lnTo>
                  <a:lnTo>
                    <a:pt x="645566" y="53135"/>
                  </a:lnTo>
                  <a:cubicBezTo>
                    <a:pt x="645587" y="47751"/>
                    <a:pt x="644744" y="43860"/>
                    <a:pt x="643036" y="41462"/>
                  </a:cubicBezTo>
                  <a:cubicBezTo>
                    <a:pt x="641327" y="39065"/>
                    <a:pt x="638626" y="37888"/>
                    <a:pt x="634930" y="37933"/>
                  </a:cubicBezTo>
                  <a:cubicBezTo>
                    <a:pt x="632085" y="37941"/>
                    <a:pt x="629484" y="38669"/>
                    <a:pt x="627125" y="40119"/>
                  </a:cubicBezTo>
                  <a:cubicBezTo>
                    <a:pt x="624766" y="41570"/>
                    <a:pt x="622222" y="43698"/>
                    <a:pt x="619491" y="46506"/>
                  </a:cubicBezTo>
                  <a:lnTo>
                    <a:pt x="619491" y="91083"/>
                  </a:lnTo>
                  <a:lnTo>
                    <a:pt x="606475" y="91083"/>
                  </a:lnTo>
                  <a:lnTo>
                    <a:pt x="606475" y="28232"/>
                  </a:lnTo>
                  <a:lnTo>
                    <a:pt x="617208" y="28232"/>
                  </a:lnTo>
                  <a:lnTo>
                    <a:pt x="618235" y="36906"/>
                  </a:lnTo>
                  <a:lnTo>
                    <a:pt x="618578" y="36906"/>
                  </a:lnTo>
                  <a:cubicBezTo>
                    <a:pt x="621460" y="34031"/>
                    <a:pt x="624586" y="31619"/>
                    <a:pt x="627954" y="29671"/>
                  </a:cubicBezTo>
                  <a:cubicBezTo>
                    <a:pt x="631323" y="27724"/>
                    <a:pt x="635135" y="26710"/>
                    <a:pt x="639390" y="26632"/>
                  </a:cubicBezTo>
                  <a:close/>
                </a:path>
                <a:path h="119312" w="994586">
                  <a:moveTo>
                    <a:pt x="564026" y="26632"/>
                  </a:moveTo>
                  <a:cubicBezTo>
                    <a:pt x="571829" y="26698"/>
                    <a:pt x="577595" y="29049"/>
                    <a:pt x="581324" y="33683"/>
                  </a:cubicBezTo>
                  <a:cubicBezTo>
                    <a:pt x="585053" y="38318"/>
                    <a:pt x="586904" y="44840"/>
                    <a:pt x="586878" y="53250"/>
                  </a:cubicBezTo>
                  <a:lnTo>
                    <a:pt x="586878" y="91083"/>
                  </a:lnTo>
                  <a:lnTo>
                    <a:pt x="576145" y="91083"/>
                  </a:lnTo>
                  <a:lnTo>
                    <a:pt x="575003" y="83894"/>
                  </a:lnTo>
                  <a:lnTo>
                    <a:pt x="574661" y="83894"/>
                  </a:lnTo>
                  <a:cubicBezTo>
                    <a:pt x="571798" y="86403"/>
                    <a:pt x="568691" y="88462"/>
                    <a:pt x="565342" y="90072"/>
                  </a:cubicBezTo>
                  <a:cubicBezTo>
                    <a:pt x="561992" y="91682"/>
                    <a:pt x="558427" y="92514"/>
                    <a:pt x="554649" y="92569"/>
                  </a:cubicBezTo>
                  <a:cubicBezTo>
                    <a:pt x="549128" y="92505"/>
                    <a:pt x="544686" y="90863"/>
                    <a:pt x="541325" y="87643"/>
                  </a:cubicBezTo>
                  <a:cubicBezTo>
                    <a:pt x="537963" y="84423"/>
                    <a:pt x="536235" y="80007"/>
                    <a:pt x="536143" y="74395"/>
                  </a:cubicBezTo>
                  <a:cubicBezTo>
                    <a:pt x="536073" y="67701"/>
                    <a:pt x="539067" y="62486"/>
                    <a:pt x="545125" y="58750"/>
                  </a:cubicBezTo>
                  <a:cubicBezTo>
                    <a:pt x="551183" y="55014"/>
                    <a:pt x="560724" y="52457"/>
                    <a:pt x="573747" y="51078"/>
                  </a:cubicBezTo>
                  <a:cubicBezTo>
                    <a:pt x="573776" y="47306"/>
                    <a:pt x="572918" y="44106"/>
                    <a:pt x="571174" y="41477"/>
                  </a:cubicBezTo>
                  <a:cubicBezTo>
                    <a:pt x="569430" y="38848"/>
                    <a:pt x="566285" y="37476"/>
                    <a:pt x="561739" y="37362"/>
                  </a:cubicBezTo>
                  <a:cubicBezTo>
                    <a:pt x="558415" y="37414"/>
                    <a:pt x="555228" y="38052"/>
                    <a:pt x="552176" y="39276"/>
                  </a:cubicBezTo>
                  <a:cubicBezTo>
                    <a:pt x="549125" y="40500"/>
                    <a:pt x="546254" y="41996"/>
                    <a:pt x="543564" y="43763"/>
                  </a:cubicBezTo>
                  <a:lnTo>
                    <a:pt x="538655" y="34851"/>
                  </a:lnTo>
                  <a:cubicBezTo>
                    <a:pt x="541930" y="32710"/>
                    <a:pt x="545714" y="30827"/>
                    <a:pt x="550007" y="29200"/>
                  </a:cubicBezTo>
                  <a:cubicBezTo>
                    <a:pt x="554300" y="27574"/>
                    <a:pt x="558973" y="26718"/>
                    <a:pt x="564026" y="26632"/>
                  </a:cubicBezTo>
                  <a:close/>
                </a:path>
                <a:path h="119312" w="994586">
                  <a:moveTo>
                    <a:pt x="495028" y="26632"/>
                  </a:moveTo>
                  <a:cubicBezTo>
                    <a:pt x="503066" y="26758"/>
                    <a:pt x="509218" y="29675"/>
                    <a:pt x="513483" y="35384"/>
                  </a:cubicBezTo>
                  <a:cubicBezTo>
                    <a:pt x="517747" y="41094"/>
                    <a:pt x="519898" y="48842"/>
                    <a:pt x="519936" y="58629"/>
                  </a:cubicBezTo>
                  <a:cubicBezTo>
                    <a:pt x="519864" y="65851"/>
                    <a:pt x="518574" y="71985"/>
                    <a:pt x="516066" y="77032"/>
                  </a:cubicBezTo>
                  <a:cubicBezTo>
                    <a:pt x="513557" y="82079"/>
                    <a:pt x="510261" y="85926"/>
                    <a:pt x="506178" y="88572"/>
                  </a:cubicBezTo>
                  <a:cubicBezTo>
                    <a:pt x="502094" y="91218"/>
                    <a:pt x="497653" y="92550"/>
                    <a:pt x="492855" y="92569"/>
                  </a:cubicBezTo>
                  <a:cubicBezTo>
                    <a:pt x="490048" y="92559"/>
                    <a:pt x="487256" y="91951"/>
                    <a:pt x="484478" y="90742"/>
                  </a:cubicBezTo>
                  <a:cubicBezTo>
                    <a:pt x="481700" y="89534"/>
                    <a:pt x="478966" y="87784"/>
                    <a:pt x="476274" y="85492"/>
                  </a:cubicBezTo>
                  <a:lnTo>
                    <a:pt x="476616" y="96226"/>
                  </a:lnTo>
                  <a:lnTo>
                    <a:pt x="476616" y="116572"/>
                  </a:lnTo>
                  <a:lnTo>
                    <a:pt x="463600" y="116572"/>
                  </a:lnTo>
                  <a:lnTo>
                    <a:pt x="463600" y="28232"/>
                  </a:lnTo>
                  <a:lnTo>
                    <a:pt x="474333" y="28232"/>
                  </a:lnTo>
                  <a:lnTo>
                    <a:pt x="475360" y="35079"/>
                  </a:lnTo>
                  <a:lnTo>
                    <a:pt x="475703" y="35079"/>
                  </a:lnTo>
                  <a:cubicBezTo>
                    <a:pt x="478473" y="32730"/>
                    <a:pt x="481508" y="30751"/>
                    <a:pt x="484807" y="29143"/>
                  </a:cubicBezTo>
                  <a:cubicBezTo>
                    <a:pt x="488107" y="27536"/>
                    <a:pt x="491514" y="26699"/>
                    <a:pt x="495028" y="26632"/>
                  </a:cubicBezTo>
                  <a:close/>
                </a:path>
                <a:path h="119312" w="994586">
                  <a:moveTo>
                    <a:pt x="390369" y="26632"/>
                  </a:moveTo>
                  <a:cubicBezTo>
                    <a:pt x="395021" y="26663"/>
                    <a:pt x="398745" y="27686"/>
                    <a:pt x="401538" y="29700"/>
                  </a:cubicBezTo>
                  <a:cubicBezTo>
                    <a:pt x="404332" y="31714"/>
                    <a:pt x="406397" y="34535"/>
                    <a:pt x="407734" y="38162"/>
                  </a:cubicBezTo>
                  <a:cubicBezTo>
                    <a:pt x="410794" y="34785"/>
                    <a:pt x="413990" y="32035"/>
                    <a:pt x="417323" y="29914"/>
                  </a:cubicBezTo>
                  <a:cubicBezTo>
                    <a:pt x="420656" y="27793"/>
                    <a:pt x="424282" y="26699"/>
                    <a:pt x="428202" y="26632"/>
                  </a:cubicBezTo>
                  <a:cubicBezTo>
                    <a:pt x="434755" y="26670"/>
                    <a:pt x="439616" y="28820"/>
                    <a:pt x="442783" y="33084"/>
                  </a:cubicBezTo>
                  <a:cubicBezTo>
                    <a:pt x="445950" y="37348"/>
                    <a:pt x="447525" y="43498"/>
                    <a:pt x="447508" y="51535"/>
                  </a:cubicBezTo>
                  <a:lnTo>
                    <a:pt x="447508" y="91083"/>
                  </a:lnTo>
                  <a:lnTo>
                    <a:pt x="434378" y="91083"/>
                  </a:lnTo>
                  <a:lnTo>
                    <a:pt x="434378" y="53135"/>
                  </a:lnTo>
                  <a:cubicBezTo>
                    <a:pt x="434382" y="47751"/>
                    <a:pt x="433515" y="43860"/>
                    <a:pt x="431776" y="41462"/>
                  </a:cubicBezTo>
                  <a:cubicBezTo>
                    <a:pt x="430037" y="39065"/>
                    <a:pt x="427397" y="37888"/>
                    <a:pt x="423856" y="37933"/>
                  </a:cubicBezTo>
                  <a:cubicBezTo>
                    <a:pt x="421693" y="37933"/>
                    <a:pt x="419443" y="38648"/>
                    <a:pt x="417108" y="40077"/>
                  </a:cubicBezTo>
                  <a:cubicBezTo>
                    <a:pt x="414773" y="41505"/>
                    <a:pt x="412295" y="43648"/>
                    <a:pt x="409675" y="46506"/>
                  </a:cubicBezTo>
                  <a:lnTo>
                    <a:pt x="409675" y="91083"/>
                  </a:lnTo>
                  <a:lnTo>
                    <a:pt x="396544" y="91083"/>
                  </a:lnTo>
                  <a:lnTo>
                    <a:pt x="396544" y="53135"/>
                  </a:lnTo>
                  <a:cubicBezTo>
                    <a:pt x="396556" y="47751"/>
                    <a:pt x="395703" y="43860"/>
                    <a:pt x="393985" y="41462"/>
                  </a:cubicBezTo>
                  <a:cubicBezTo>
                    <a:pt x="392268" y="39065"/>
                    <a:pt x="389613" y="37888"/>
                    <a:pt x="386023" y="37933"/>
                  </a:cubicBezTo>
                  <a:cubicBezTo>
                    <a:pt x="383909" y="37933"/>
                    <a:pt x="381674" y="38648"/>
                    <a:pt x="379318" y="40077"/>
                  </a:cubicBezTo>
                  <a:cubicBezTo>
                    <a:pt x="376962" y="41505"/>
                    <a:pt x="374469" y="43648"/>
                    <a:pt x="371841" y="46506"/>
                  </a:cubicBezTo>
                  <a:lnTo>
                    <a:pt x="371841" y="91083"/>
                  </a:lnTo>
                  <a:lnTo>
                    <a:pt x="358825" y="91083"/>
                  </a:lnTo>
                  <a:lnTo>
                    <a:pt x="358825" y="28232"/>
                  </a:lnTo>
                  <a:lnTo>
                    <a:pt x="369558" y="28232"/>
                  </a:lnTo>
                  <a:lnTo>
                    <a:pt x="370585" y="37020"/>
                  </a:lnTo>
                  <a:lnTo>
                    <a:pt x="370928" y="37020"/>
                  </a:lnTo>
                  <a:cubicBezTo>
                    <a:pt x="373603" y="34090"/>
                    <a:pt x="376543" y="31645"/>
                    <a:pt x="379747" y="29686"/>
                  </a:cubicBezTo>
                  <a:cubicBezTo>
                    <a:pt x="382952" y="27726"/>
                    <a:pt x="386492" y="26708"/>
                    <a:pt x="390369" y="26632"/>
                  </a:cubicBezTo>
                  <a:close/>
                </a:path>
                <a:path h="119312" w="994586">
                  <a:moveTo>
                    <a:pt x="317289" y="26632"/>
                  </a:moveTo>
                  <a:cubicBezTo>
                    <a:pt x="322550" y="26652"/>
                    <a:pt x="327412" y="27957"/>
                    <a:pt x="331874" y="30549"/>
                  </a:cubicBezTo>
                  <a:cubicBezTo>
                    <a:pt x="336336" y="33140"/>
                    <a:pt x="339934" y="36901"/>
                    <a:pt x="342669" y="41830"/>
                  </a:cubicBezTo>
                  <a:cubicBezTo>
                    <a:pt x="345403" y="46759"/>
                    <a:pt x="346808" y="52740"/>
                    <a:pt x="346886" y="59772"/>
                  </a:cubicBezTo>
                  <a:cubicBezTo>
                    <a:pt x="346808" y="66728"/>
                    <a:pt x="345403" y="72645"/>
                    <a:pt x="342669" y="77523"/>
                  </a:cubicBezTo>
                  <a:cubicBezTo>
                    <a:pt x="339934" y="82402"/>
                    <a:pt x="336336" y="86124"/>
                    <a:pt x="331874" y="88690"/>
                  </a:cubicBezTo>
                  <a:cubicBezTo>
                    <a:pt x="327412" y="91256"/>
                    <a:pt x="322550" y="92549"/>
                    <a:pt x="317289" y="92569"/>
                  </a:cubicBezTo>
                  <a:cubicBezTo>
                    <a:pt x="312028" y="92549"/>
                    <a:pt x="307166" y="91256"/>
                    <a:pt x="302704" y="88690"/>
                  </a:cubicBezTo>
                  <a:cubicBezTo>
                    <a:pt x="298242" y="86124"/>
                    <a:pt x="294644" y="82402"/>
                    <a:pt x="291910" y="77523"/>
                  </a:cubicBezTo>
                  <a:cubicBezTo>
                    <a:pt x="289176" y="72645"/>
                    <a:pt x="287770" y="66728"/>
                    <a:pt x="287693" y="59772"/>
                  </a:cubicBezTo>
                  <a:cubicBezTo>
                    <a:pt x="287770" y="52740"/>
                    <a:pt x="289176" y="46759"/>
                    <a:pt x="291910" y="41830"/>
                  </a:cubicBezTo>
                  <a:cubicBezTo>
                    <a:pt x="294644" y="36901"/>
                    <a:pt x="298242" y="33140"/>
                    <a:pt x="302704" y="30549"/>
                  </a:cubicBezTo>
                  <a:cubicBezTo>
                    <a:pt x="307166" y="27957"/>
                    <a:pt x="312028" y="26652"/>
                    <a:pt x="317289" y="26632"/>
                  </a:cubicBezTo>
                  <a:close/>
                </a:path>
                <a:path h="119312" w="994586">
                  <a:moveTo>
                    <a:pt x="261618" y="26632"/>
                  </a:moveTo>
                  <a:cubicBezTo>
                    <a:pt x="265599" y="26682"/>
                    <a:pt x="269095" y="27381"/>
                    <a:pt x="272105" y="28729"/>
                  </a:cubicBezTo>
                  <a:cubicBezTo>
                    <a:pt x="275115" y="30078"/>
                    <a:pt x="277753" y="31776"/>
                    <a:pt x="280020" y="33823"/>
                  </a:cubicBezTo>
                  <a:lnTo>
                    <a:pt x="273505" y="42393"/>
                  </a:lnTo>
                  <a:cubicBezTo>
                    <a:pt x="271805" y="40837"/>
                    <a:pt x="270033" y="39632"/>
                    <a:pt x="268190" y="38777"/>
                  </a:cubicBezTo>
                  <a:cubicBezTo>
                    <a:pt x="266347" y="37922"/>
                    <a:pt x="264347" y="37488"/>
                    <a:pt x="262190" y="37476"/>
                  </a:cubicBezTo>
                  <a:cubicBezTo>
                    <a:pt x="256836" y="37569"/>
                    <a:pt x="252512" y="39613"/>
                    <a:pt x="249216" y="43608"/>
                  </a:cubicBezTo>
                  <a:cubicBezTo>
                    <a:pt x="245921" y="47602"/>
                    <a:pt x="244225" y="52990"/>
                    <a:pt x="244130" y="59772"/>
                  </a:cubicBezTo>
                  <a:cubicBezTo>
                    <a:pt x="244211" y="66494"/>
                    <a:pt x="245849" y="71830"/>
                    <a:pt x="249045" y="75779"/>
                  </a:cubicBezTo>
                  <a:cubicBezTo>
                    <a:pt x="252241" y="79728"/>
                    <a:pt x="256508" y="81748"/>
                    <a:pt x="261847" y="81839"/>
                  </a:cubicBezTo>
                  <a:cubicBezTo>
                    <a:pt x="264483" y="81801"/>
                    <a:pt x="266954" y="81248"/>
                    <a:pt x="269262" y="80181"/>
                  </a:cubicBezTo>
                  <a:cubicBezTo>
                    <a:pt x="271569" y="79114"/>
                    <a:pt x="273670" y="77761"/>
                    <a:pt x="275563" y="76122"/>
                  </a:cubicBezTo>
                  <a:lnTo>
                    <a:pt x="280935" y="84807"/>
                  </a:lnTo>
                  <a:cubicBezTo>
                    <a:pt x="278037" y="87377"/>
                    <a:pt x="274832" y="89313"/>
                    <a:pt x="271319" y="90614"/>
                  </a:cubicBezTo>
                  <a:cubicBezTo>
                    <a:pt x="267807" y="91915"/>
                    <a:pt x="264230" y="92566"/>
                    <a:pt x="260589" y="92569"/>
                  </a:cubicBezTo>
                  <a:cubicBezTo>
                    <a:pt x="251887" y="92503"/>
                    <a:pt x="244750" y="89638"/>
                    <a:pt x="239180" y="83974"/>
                  </a:cubicBezTo>
                  <a:cubicBezTo>
                    <a:pt x="233609" y="78310"/>
                    <a:pt x="230730" y="70243"/>
                    <a:pt x="230543" y="59772"/>
                  </a:cubicBezTo>
                  <a:cubicBezTo>
                    <a:pt x="230619" y="52740"/>
                    <a:pt x="232077" y="46759"/>
                    <a:pt x="234916" y="41830"/>
                  </a:cubicBezTo>
                  <a:cubicBezTo>
                    <a:pt x="237755" y="36901"/>
                    <a:pt x="241515" y="33140"/>
                    <a:pt x="246195" y="30549"/>
                  </a:cubicBezTo>
                  <a:cubicBezTo>
                    <a:pt x="250876" y="27957"/>
                    <a:pt x="256017" y="26652"/>
                    <a:pt x="261618" y="26632"/>
                  </a:cubicBezTo>
                  <a:close/>
                </a:path>
                <a:path h="119312" w="994586">
                  <a:moveTo>
                    <a:pt x="163975" y="26632"/>
                  </a:moveTo>
                  <a:cubicBezTo>
                    <a:pt x="172344" y="26760"/>
                    <a:pt x="178697" y="29501"/>
                    <a:pt x="183032" y="34856"/>
                  </a:cubicBezTo>
                  <a:cubicBezTo>
                    <a:pt x="187368" y="40211"/>
                    <a:pt x="189548" y="47413"/>
                    <a:pt x="189571" y="56461"/>
                  </a:cubicBezTo>
                  <a:cubicBezTo>
                    <a:pt x="189569" y="57742"/>
                    <a:pt x="189516" y="58974"/>
                    <a:pt x="189414" y="60155"/>
                  </a:cubicBezTo>
                  <a:cubicBezTo>
                    <a:pt x="189312" y="61337"/>
                    <a:pt x="189174" y="62312"/>
                    <a:pt x="189000" y="63079"/>
                  </a:cubicBezTo>
                  <a:lnTo>
                    <a:pt x="148194" y="63079"/>
                  </a:lnTo>
                  <a:cubicBezTo>
                    <a:pt x="148776" y="69135"/>
                    <a:pt x="150786" y="73839"/>
                    <a:pt x="154227" y="77192"/>
                  </a:cubicBezTo>
                  <a:cubicBezTo>
                    <a:pt x="157667" y="80545"/>
                    <a:pt x="162136" y="82246"/>
                    <a:pt x="167635" y="82296"/>
                  </a:cubicBezTo>
                  <a:cubicBezTo>
                    <a:pt x="170424" y="82287"/>
                    <a:pt x="173050" y="81877"/>
                    <a:pt x="175510" y="81066"/>
                  </a:cubicBezTo>
                  <a:cubicBezTo>
                    <a:pt x="177970" y="80256"/>
                    <a:pt x="180336" y="79103"/>
                    <a:pt x="182607" y="77606"/>
                  </a:cubicBezTo>
                  <a:lnTo>
                    <a:pt x="187174" y="85949"/>
                  </a:lnTo>
                  <a:cubicBezTo>
                    <a:pt x="184256" y="87922"/>
                    <a:pt x="181015" y="89511"/>
                    <a:pt x="177451" y="90714"/>
                  </a:cubicBezTo>
                  <a:cubicBezTo>
                    <a:pt x="173887" y="91917"/>
                    <a:pt x="170043" y="92536"/>
                    <a:pt x="165919" y="92569"/>
                  </a:cubicBezTo>
                  <a:cubicBezTo>
                    <a:pt x="160177" y="92547"/>
                    <a:pt x="155006" y="91246"/>
                    <a:pt x="150406" y="88665"/>
                  </a:cubicBezTo>
                  <a:cubicBezTo>
                    <a:pt x="145806" y="86083"/>
                    <a:pt x="142153" y="82352"/>
                    <a:pt x="139447" y="77472"/>
                  </a:cubicBezTo>
                  <a:cubicBezTo>
                    <a:pt x="136740" y="72591"/>
                    <a:pt x="135355" y="66690"/>
                    <a:pt x="135293" y="59770"/>
                  </a:cubicBezTo>
                  <a:cubicBezTo>
                    <a:pt x="135374" y="52919"/>
                    <a:pt x="136760" y="47023"/>
                    <a:pt x="139451" y="42084"/>
                  </a:cubicBezTo>
                  <a:cubicBezTo>
                    <a:pt x="142142" y="37144"/>
                    <a:pt x="145653" y="33342"/>
                    <a:pt x="149983" y="30676"/>
                  </a:cubicBezTo>
                  <a:cubicBezTo>
                    <a:pt x="154313" y="28010"/>
                    <a:pt x="158977" y="26662"/>
                    <a:pt x="163975" y="26632"/>
                  </a:cubicBezTo>
                  <a:close/>
                </a:path>
                <a:path h="119312" w="994586">
                  <a:moveTo>
                    <a:pt x="0" y="6972"/>
                  </a:moveTo>
                  <a:lnTo>
                    <a:pt x="62736" y="6972"/>
                  </a:lnTo>
                  <a:lnTo>
                    <a:pt x="62736" y="18045"/>
                  </a:lnTo>
                  <a:lnTo>
                    <a:pt x="37933" y="18045"/>
                  </a:lnTo>
                  <a:lnTo>
                    <a:pt x="37933" y="91083"/>
                  </a:lnTo>
                  <a:lnTo>
                    <a:pt x="24688" y="91083"/>
                  </a:lnTo>
                  <a:lnTo>
                    <a:pt x="24688" y="18045"/>
                  </a:lnTo>
                  <a:lnTo>
                    <a:pt x="0" y="18045"/>
                  </a:lnTo>
                  <a:close/>
                </a:path>
                <a:path h="119312" w="994586">
                  <a:moveTo>
                    <a:pt x="768400" y="0"/>
                  </a:moveTo>
                  <a:lnTo>
                    <a:pt x="781416" y="0"/>
                  </a:lnTo>
                  <a:lnTo>
                    <a:pt x="781416" y="77038"/>
                  </a:lnTo>
                  <a:cubicBezTo>
                    <a:pt x="781450" y="78789"/>
                    <a:pt x="781783" y="80032"/>
                    <a:pt x="782416" y="80767"/>
                  </a:cubicBezTo>
                  <a:cubicBezTo>
                    <a:pt x="783050" y="81503"/>
                    <a:pt x="783783" y="81860"/>
                    <a:pt x="784617" y="81839"/>
                  </a:cubicBezTo>
                  <a:cubicBezTo>
                    <a:pt x="784886" y="81844"/>
                    <a:pt x="785176" y="81834"/>
                    <a:pt x="785488" y="81810"/>
                  </a:cubicBezTo>
                  <a:cubicBezTo>
                    <a:pt x="785800" y="81787"/>
                    <a:pt x="786234" y="81720"/>
                    <a:pt x="786788" y="81610"/>
                  </a:cubicBezTo>
                  <a:lnTo>
                    <a:pt x="788503" y="91541"/>
                  </a:lnTo>
                  <a:cubicBezTo>
                    <a:pt x="787708" y="91834"/>
                    <a:pt x="786726" y="92077"/>
                    <a:pt x="785560" y="92269"/>
                  </a:cubicBezTo>
                  <a:cubicBezTo>
                    <a:pt x="784393" y="92462"/>
                    <a:pt x="783012" y="92562"/>
                    <a:pt x="781416" y="92569"/>
                  </a:cubicBezTo>
                  <a:cubicBezTo>
                    <a:pt x="776728" y="92529"/>
                    <a:pt x="773374" y="91097"/>
                    <a:pt x="771355" y="88273"/>
                  </a:cubicBezTo>
                  <a:cubicBezTo>
                    <a:pt x="769335" y="85450"/>
                    <a:pt x="768350" y="81476"/>
                    <a:pt x="768400" y="76353"/>
                  </a:cubicBezTo>
                  <a:close/>
                </a:path>
                <a:path h="119312" w="994586">
                  <a:moveTo>
                    <a:pt x="73075" y="0"/>
                  </a:moveTo>
                  <a:lnTo>
                    <a:pt x="86091" y="0"/>
                  </a:lnTo>
                  <a:lnTo>
                    <a:pt x="86091" y="24117"/>
                  </a:lnTo>
                  <a:lnTo>
                    <a:pt x="85635" y="36564"/>
                  </a:lnTo>
                  <a:cubicBezTo>
                    <a:pt x="88348" y="33852"/>
                    <a:pt x="91355" y="31541"/>
                    <a:pt x="94654" y="29629"/>
                  </a:cubicBezTo>
                  <a:cubicBezTo>
                    <a:pt x="97954" y="27716"/>
                    <a:pt x="101733" y="26718"/>
                    <a:pt x="105990" y="26632"/>
                  </a:cubicBezTo>
                  <a:cubicBezTo>
                    <a:pt x="112644" y="26670"/>
                    <a:pt x="117532" y="28820"/>
                    <a:pt x="120657" y="33084"/>
                  </a:cubicBezTo>
                  <a:cubicBezTo>
                    <a:pt x="123781" y="37348"/>
                    <a:pt x="125327" y="43498"/>
                    <a:pt x="125296" y="51535"/>
                  </a:cubicBezTo>
                  <a:lnTo>
                    <a:pt x="125296" y="91083"/>
                  </a:lnTo>
                  <a:lnTo>
                    <a:pt x="112166" y="91083"/>
                  </a:lnTo>
                  <a:lnTo>
                    <a:pt x="112166" y="53135"/>
                  </a:lnTo>
                  <a:cubicBezTo>
                    <a:pt x="112187" y="47751"/>
                    <a:pt x="111344" y="43860"/>
                    <a:pt x="109636" y="41462"/>
                  </a:cubicBezTo>
                  <a:cubicBezTo>
                    <a:pt x="107927" y="39065"/>
                    <a:pt x="105226" y="37888"/>
                    <a:pt x="101530" y="37933"/>
                  </a:cubicBezTo>
                  <a:cubicBezTo>
                    <a:pt x="98686" y="37941"/>
                    <a:pt x="96084" y="38669"/>
                    <a:pt x="93725" y="40119"/>
                  </a:cubicBezTo>
                  <a:cubicBezTo>
                    <a:pt x="91366" y="41570"/>
                    <a:pt x="88822" y="43698"/>
                    <a:pt x="86091" y="46506"/>
                  </a:cubicBezTo>
                  <a:lnTo>
                    <a:pt x="86091" y="91083"/>
                  </a:lnTo>
                  <a:lnTo>
                    <a:pt x="73075" y="91083"/>
                  </a:lnTo>
                </a:path>
              </a:pathLst>
            </a:custGeom>
            <a:solidFill>
              <a:srgbClr val="E72525">
                <a:alpha val="100000"/>
              </a:srgbClr>
            </a:solidFill>
            <a:ln/>
          </p:spPr>
        </p:sp>
      </p:grpSp>
      <p:grpSp>
        <p:nvGrpSpPr>
          <p:cNvPr name="Group 8" id="2400050"/>
          <p:cNvGrpSpPr/>
          <p:nvPr/>
        </p:nvGrpSpPr>
        <p:grpSpPr>
          <a:xfrm rot="0">
            <a:off x="11261217" y="376238"/>
            <a:ext cx="455580" cy="106013"/>
            <a:chOff x="11261217" y="376238"/>
            <a:chExt cx="455580" cy="106013"/>
          </a:xfrm>
          <a:gradFill>
            <a:gsLst>
              <a:gs pos="0">
                <a:srgbClr val="E72525">
                  <a:alpha val="100000"/>
                </a:srgbClr>
              </a:gs>
              <a:gs pos="100000">
                <a:srgbClr val="EEA391">
                  <a:alpha val="100000"/>
                </a:srgbClr>
              </a:gs>
            </a:gsLst>
            <a:lin ang="2700000"/>
          </a:gradFill>
        </p:grpSpPr>
        <p:sp>
          <p:nvSpPr>
            <p:cNvPr name="AutoShape 9" id="2400051"/>
            <p:cNvSpPr/>
            <p:nvPr/>
          </p:nvSpPr>
          <p:spPr>
            <a:xfrm rot="0">
              <a:off x="11610784" y="376238"/>
              <a:ext cx="106013" cy="106013"/>
            </a:xfrm>
            <a:prstGeom prst="ellipse">
              <a:avLst/>
            </a:prstGeom>
            <a:gradFill>
              <a:gsLst>
                <a:gs pos="0">
                  <a:srgbClr val="E72525">
                    <a:alpha val="100000"/>
                  </a:srgbClr>
                </a:gs>
                <a:gs pos="100000">
                  <a:srgbClr val="EEA391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10" id="2400052"/>
            <p:cNvSpPr/>
            <p:nvPr/>
          </p:nvSpPr>
          <p:spPr>
            <a:xfrm rot="0">
              <a:off x="11436001" y="376238"/>
              <a:ext cx="106013" cy="106013"/>
            </a:xfrm>
            <a:prstGeom prst="ellipse">
              <a:avLst/>
            </a:prstGeom>
            <a:gradFill>
              <a:gsLst>
                <a:gs pos="0">
                  <a:srgbClr val="E72525">
                    <a:alpha val="100000"/>
                  </a:srgbClr>
                </a:gs>
                <a:gs pos="100000">
                  <a:srgbClr val="EEA391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11" id="2400053"/>
            <p:cNvSpPr/>
            <p:nvPr/>
          </p:nvSpPr>
          <p:spPr>
            <a:xfrm rot="0">
              <a:off x="11261217" y="376238"/>
              <a:ext cx="106013" cy="106013"/>
            </a:xfrm>
            <a:prstGeom prst="ellipse">
              <a:avLst/>
            </a:prstGeom>
            <a:gradFill>
              <a:gsLst>
                <a:gs pos="0">
                  <a:srgbClr val="E72525">
                    <a:alpha val="100000"/>
                  </a:srgbClr>
                </a:gs>
                <a:gs pos="100000">
                  <a:srgbClr val="EEA391">
                    <a:alpha val="100000"/>
                  </a:srgbClr>
                </a:gs>
              </a:gsLst>
              <a:lin ang="2700000"/>
            </a:gradFill>
            <a:ln/>
          </p:spPr>
        </p:sp>
      </p:grpSp>
      <p:pic>
        <p:nvPicPr>
          <p:cNvPr name="Picture 12" id="2400002"/>
          <p:cNvPicPr>
            <a:picLocks noChangeAspect="true"/>
          </p:cNvPicPr>
          <p:nvPr/>
        </p:nvPicPr>
        <p:blipFill>
          <a:blip r:embed="rId4"/>
          <a:srcRect b="2162"/>
          <a:stretch>
            <a:fillRect/>
          </a:stretch>
        </p:blipFill>
        <p:spPr>
          <a:xfrm rot="0">
            <a:off x="2081" y="4156147"/>
            <a:ext cx="12192000" cy="2865146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594576" y="2644339"/>
            <a:ext cx="8764905" cy="146304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1E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A645B"/>
      </a:accent1>
      <a:accent2>
        <a:srgbClr val="EA645B"/>
      </a:accent2>
      <a:accent3>
        <a:srgbClr val="EA645B"/>
      </a:accent3>
      <a:accent4>
        <a:srgbClr val="EA645B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