
<file path=[Content_Types].xml><?xml version="1.0" encoding="utf-8"?>
<Types xmlns="http://schemas.openxmlformats.org/package/2006/content-types">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6.jpeg" Type="http://schemas.openxmlformats.org/officeDocument/2006/relationships/image"/><Relationship Id="rId4" Target="../media/image7.png" Type="http://schemas.openxmlformats.org/officeDocument/2006/relationships/image"/><Relationship Id="rId5" Target="../media/image8.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9.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10.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11.jpeg" Type="http://schemas.openxmlformats.org/officeDocument/2006/relationships/image"/><Relationship Id="rId4" Target="../media/image12.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47" t="-47" l="0" r="0"/>
          </a:stretch>
        </a:blipFill>
      </p:bgPr>
    </p:bg>
    <p:spTree>
      <p:nvGrpSpPr>
        <p:cNvPr id="1" name=""/>
        <p:cNvGrpSpPr/>
        <p:nvPr/>
      </p:nvGrpSpPr>
      <p:grpSpPr>
        <a:xfrm>
          <a:off x="0" y="0"/>
          <a:ext cx="0" cy="0"/>
          <a:chOff x="0" y="0"/>
          <a:chExt cx="0" cy="0"/>
        </a:xfrm>
      </p:grpSpPr>
      <p:grpSp>
        <p:nvGrpSpPr>
          <p:cNvPr name="Group 2" id="100015"/>
          <p:cNvGrpSpPr/>
          <p:nvPr/>
        </p:nvGrpSpPr>
        <p:grpSpPr>
          <a:xfrm rot="0">
            <a:off x="0" y="0"/>
            <a:ext cx="12192667" cy="6858000"/>
            <a:chOff x="0" y="0"/>
            <a:chExt cx="12192667" cy="6858000"/>
          </a:xfrm>
        </p:grpSpPr>
        <p:pic>
          <p:nvPicPr>
            <p:cNvPr name="Picture 3" id="100004"/>
            <p:cNvPicPr>
              <a:picLocks noChangeAspect="true"/>
            </p:cNvPicPr>
            <p:nvPr/>
          </p:nvPicPr>
          <p:blipFill>
            <a:blip r:embed="rId3"/>
            <a:srcRect t="46016"/>
            <a:stretch>
              <a:fillRect/>
            </a:stretch>
          </p:blipFill>
          <p:spPr>
            <a:xfrm rot="0">
              <a:off x="0" y="3631597"/>
              <a:ext cx="12192000" cy="3226403"/>
            </a:xfrm>
            <a:prstGeom prst="rect">
              <a:avLst/>
            </a:prstGeom>
          </p:spPr>
        </p:pic>
        <p:pic>
          <p:nvPicPr>
            <p:cNvPr name="Picture 4" id="100005"/>
            <p:cNvPicPr>
              <a:picLocks noChangeAspect="true"/>
            </p:cNvPicPr>
            <p:nvPr/>
          </p:nvPicPr>
          <p:blipFill>
            <a:blip r:embed="rId4"/>
            <a:srcRect r="74792" b="33090"/>
            <a:stretch>
              <a:fillRect/>
            </a:stretch>
          </p:blipFill>
          <p:spPr>
            <a:xfrm rot="0">
              <a:off x="0" y="0"/>
              <a:ext cx="2286000" cy="4045553"/>
            </a:xfrm>
            <a:prstGeom prst="rect">
              <a:avLst/>
            </a:prstGeom>
          </p:spPr>
        </p:pic>
        <p:pic>
          <p:nvPicPr>
            <p:cNvPr name="Picture 5" id="100006"/>
            <p:cNvPicPr>
              <a:picLocks noChangeAspect="true"/>
            </p:cNvPicPr>
            <p:nvPr/>
          </p:nvPicPr>
          <p:blipFill>
            <a:blip r:embed="rId4"/>
            <a:srcRect l="73104" b="33090"/>
            <a:stretch>
              <a:fillRect/>
            </a:stretch>
          </p:blipFill>
          <p:spPr>
            <a:xfrm rot="0">
              <a:off x="9753600" y="0"/>
              <a:ext cx="2439067" cy="4045553"/>
            </a:xfrm>
            <a:prstGeom prst="rect">
              <a:avLst/>
            </a:prstGeom>
          </p:spPr>
        </p:pic>
      </p:grpSp>
      <p:sp>
        <p:nvSpPr>
          <p:cNvPr name="TextBox 6" id="100009"/>
          <p:cNvSpPr txBox="true"/>
          <p:nvPr/>
        </p:nvSpPr>
        <p:spPr>
          <a:xfrm rot="0">
            <a:off x="3482975" y="946150"/>
            <a:ext cx="5226050" cy="511175"/>
          </a:xfrm>
          <a:prstGeom prst="rect">
            <a:avLst/>
          </a:prstGeom>
          <a:ln/>
        </p:spPr>
        <p:txBody>
          <a:bodyPr anchor="b" rtlCol="false" lIns="91440" rIns="91440" tIns="45720" bIns="45720" anchorCtr="false" vert="horz" wrap="square">
            <a:noAutofit/>
          </a:bodyPr>
          <a:lstStyle/>
          <a:p>
            <a:pPr algn="dist">
              <a:lnSpc>
                <a:spcPct val="100000"/>
              </a:lnSpc>
              <a:spcBef>
                <a:spcPct val="0"/>
              </a:spcBef>
              <a:spcAft>
                <a:spcPct val="0"/>
              </a:spcAft>
            </a:pPr>
            <a:r>
              <a:rPr lang="en-US" sz="1800">
                <a:solidFill>
                  <a:srgbClr val="9DBE9F">
                    <a:alpha val="100000"/>
                  </a:srgbClr>
                </a:solidFill>
                <a:latin typeface="阿里巴巴普惠体"/>
                <a:ea typeface="阿里巴巴普惠体"/>
                <a:cs typeface="阿里巴巴普惠体"/>
              </a:rPr>
              <a:t/>
            </a:r>
            <a:r>
              <a:rPr lang="en-US" sz="1800">
                <a:solidFill>
                  <a:srgbClr val="9DBE9F">
                    <a:alpha val="100000"/>
                  </a:srgbClr>
                </a:solidFill>
                <a:latin typeface="阿里巴巴普惠体"/>
                <a:ea typeface="阿里巴巴普惠体"/>
                <a:cs typeface="阿里巴巴普惠体"/>
              </a:rPr>
              <a:t/>
            </a:r>
            <a:r>
              <a:rPr lang="en-US" sz="1800">
                <a:solidFill>
                  <a:srgbClr val="9DBE9F">
                    <a:alpha val="100000"/>
                  </a:srgbClr>
                </a:solidFill>
                <a:latin typeface="阿里巴巴普惠体"/>
                <a:ea typeface="阿里巴巴普惠体"/>
                <a:cs typeface="阿里巴巴普惠体"/>
              </a:rPr>
              <a:t/>
            </a:r>
            <a:r>
              <a:rPr lang="en-US" sz="1800">
                <a:solidFill>
                  <a:srgbClr val="9DBE9F">
                    <a:alpha val="100000"/>
                  </a:srgbClr>
                </a:solidFill>
                <a:latin typeface="阿里巴巴普惠体"/>
                <a:ea typeface="阿里巴巴普惠体"/>
                <a:cs typeface="阿里巴巴普惠体"/>
              </a:rPr>
              <a:t/>
            </a:r>
            <a:r>
              <a:rPr lang="en-US" sz="1800">
                <a:solidFill>
                  <a:srgbClr val="9DBE9F">
                    <a:alpha val="100000"/>
                  </a:srgbClr>
                </a:solidFill>
                <a:latin typeface="阿里巴巴普惠体"/>
                <a:ea typeface="阿里巴巴普惠体"/>
                <a:cs typeface="阿里巴巴普惠体"/>
              </a:rPr>
              <a:t/>
            </a:r>
            <a:r>
              <a:rPr lang="en-US" sz="1800">
                <a:solidFill>
                  <a:srgbClr val="9DBE9F">
                    <a:alpha val="100000"/>
                  </a:srgbClr>
                </a:solidFill>
                <a:latin typeface="阿里巴巴普惠体"/>
                <a:ea typeface="阿里巴巴普惠体"/>
                <a:cs typeface="阿里巴巴普惠体"/>
              </a:rPr>
              <a:t/>
            </a:r>
            <a:r>
              <a:rPr lang="en-US" sz="1800">
                <a:solidFill>
                  <a:srgbClr val="9DBE9F">
                    <a:alpha val="100000"/>
                  </a:srgbClr>
                </a:solidFill>
                <a:latin typeface="阿里巴巴普惠体"/>
                <a:ea typeface="阿里巴巴普惠体"/>
                <a:cs typeface="阿里巴巴普惠体"/>
              </a:rPr>
              <a:t/>
            </a:r>
            <a:r>
              <a:rPr lang="en-US" sz="1800">
                <a:solidFill>
                  <a:srgbClr val="9DBE9F">
                    <a:alpha val="100000"/>
                  </a:srgbClr>
                </a:solidFill>
                <a:latin typeface="阿里巴巴普惠体"/>
                <a:ea typeface="阿里巴巴普惠体"/>
                <a:cs typeface="阿里巴巴普惠体"/>
              </a:rPr>
              <a:t/>
            </a:r>
            <a:r>
              <a:rPr lang="en-US" sz="1800">
                <a:solidFill>
                  <a:srgbClr val="9DBE9F">
                    <a:alpha val="100000"/>
                  </a:srgbClr>
                </a:solidFill>
                <a:latin typeface="阿里巴巴普惠体"/>
                <a:ea typeface="阿里巴巴普惠体"/>
                <a:cs typeface="阿里巴巴普惠体"/>
              </a:rPr>
              <a:t/>
            </a:r>
            <a:r>
              <a:rPr lang="en-US" sz="1800">
                <a:solidFill>
                  <a:srgbClr val="9DBE9F">
                    <a:alpha val="100000"/>
                  </a:srgbClr>
                </a:solidFill>
                <a:latin typeface="阿里巴巴普惠体"/>
                <a:ea typeface="阿里巴巴普惠体"/>
                <a:cs typeface="阿里巴巴普惠体"/>
              </a:rPr>
              <a:t/>
            </a:r>
            <a:r>
              <a:rPr lang="en-US" sz="1800">
                <a:solidFill>
                  <a:srgbClr val="9DBE9F">
                    <a:alpha val="100000"/>
                  </a:srgbClr>
                </a:solidFill>
                <a:latin typeface="阿里巴巴普惠体"/>
                <a:ea typeface="阿里巴巴普惠体"/>
                <a:cs typeface="阿里巴巴普惠体"/>
              </a:rPr>
              <a:t/>
            </a:r>
          </a:p>
        </p:txBody>
      </p:sp>
      <p:sp>
        <p:nvSpPr>
          <p:cNvPr name="AutoShape 7" id="7"/>
          <p:cNvSpPr/>
          <p:nvPr/>
        </p:nvSpPr>
        <p:spPr>
          <a:xfrm rot="0">
            <a:off x="4250722" y="4036028"/>
            <a:ext cx="1570958" cy="358140"/>
          </a:xfrm>
          <a:prstGeom prst="roundRect">
            <a:avLst>
              <a:gd fmla="val 50000" name="adj"/>
            </a:avLst>
          </a:prstGeom>
          <a:solidFill>
            <a:srgbClr val="FFFFFF">
              <a:alpha val="74000"/>
            </a:srgbClr>
          </a:solidFill>
          <a:ln w="6350">
            <a:solidFill>
              <a:schemeClr val="lt1">
                <a:alpha val="100000"/>
              </a:schemeClr>
            </a:solidFill>
            <a:prstDash val="solid"/>
          </a:ln>
        </p:spPr>
        <p:txBody>
          <a:bodyPr anchor="ctr" rtlCol="false" tIns="45720" lIns="91440" bIns="45720" rIns="91440" anchorCtr="false" vert="horz" wrap="square">
            <a:normAutofit/>
          </a:bodyPr>
          <a:lstStyle/>
          <a:p>
            <a:pPr algn="ctr">
              <a:lnSpc>
                <a:spcPct val="100000"/>
              </a:lnSpc>
              <a:spcBef>
                <a:spcPct val="0"/>
              </a:spcBef>
              <a:spcAft>
                <a:spcPct val="0"/>
              </a:spcAft>
              <a:defRPr/>
            </a:pPr>
            <a:r>
              <a:rPr lang="en-US" sz="1400">
                <a:solidFill>
                  <a:schemeClr val="dk1">
                    <a:alpha val="100000"/>
                    <a:lumMod val="65000"/>
                    <a:lumOff val="35000"/>
                  </a:schemeClr>
                </a:solidFill>
                <a:latin typeface="阿里巴巴普惠体"/>
                <a:ea typeface="阿里巴巴普惠体"/>
                <a:cs typeface="阿里巴巴普惠体"/>
              </a:rPr>
              <a:t>汇报人：XXX</a:t>
            </a:r>
            <a:endParaRPr lang="en-US" sz="1100"/>
          </a:p>
        </p:txBody>
      </p:sp>
      <p:sp>
        <p:nvSpPr>
          <p:cNvPr name="AutoShape 8" id="8"/>
          <p:cNvSpPr/>
          <p:nvPr/>
        </p:nvSpPr>
        <p:spPr>
          <a:xfrm rot="0">
            <a:off x="6370320" y="4036028"/>
            <a:ext cx="1570958" cy="358140"/>
          </a:xfrm>
          <a:prstGeom prst="roundRect">
            <a:avLst>
              <a:gd fmla="val 50000" name="adj"/>
            </a:avLst>
          </a:prstGeom>
          <a:solidFill>
            <a:srgbClr val="FFFFFF">
              <a:alpha val="74000"/>
            </a:srgbClr>
          </a:solidFill>
          <a:ln w="6350">
            <a:solidFill>
              <a:schemeClr val="lt1">
                <a:alpha val="100000"/>
              </a:schemeClr>
            </a:solidFill>
            <a:prstDash val="solid"/>
          </a:ln>
        </p:spPr>
        <p:txBody>
          <a:bodyPr anchor="ctr" rtlCol="false" tIns="45720" lIns="91440" bIns="45720" rIns="91440" anchorCtr="false" vert="horz" wrap="square">
            <a:noAutofit/>
          </a:bodyPr>
          <a:lstStyle/>
          <a:p>
            <a:pPr algn="ctr">
              <a:lnSpc>
                <a:spcPct val="100000"/>
              </a:lnSpc>
              <a:spcBef>
                <a:spcPct val="0"/>
              </a:spcBef>
              <a:spcAft>
                <a:spcPct val="0"/>
              </a:spcAft>
              <a:defRPr/>
            </a:pPr>
            <a:r>
              <a:rPr lang="en-US" sz="1400">
                <a:solidFill>
                  <a:schemeClr val="dk1">
                    <a:alpha val="100000"/>
                    <a:lumMod val="65000"/>
                    <a:lumOff val="35000"/>
                  </a:schemeClr>
                </a:solidFill>
                <a:latin typeface="阿里巴巴普惠体"/>
                <a:ea typeface="阿里巴巴普惠体"/>
                <a:cs typeface="阿里巴巴普惠体"/>
              </a:rPr>
              <a:t>2025-03-06</a:t>
            </a:r>
            <a:endParaRPr lang="en-US" sz="1100"/>
          </a:p>
        </p:txBody>
      </p:sp>
      <p:sp>
        <p:nvSpPr>
          <p:cNvPr name="TextBox 9" id="9"/>
          <p:cNvSpPr txBox="true"/>
          <p:nvPr/>
        </p:nvSpPr>
        <p:spPr>
          <a:xfrm rot="0">
            <a:off x="2773679" y="447389"/>
            <a:ext cx="6644642" cy="2981278"/>
          </a:xfrm>
          <a:prstGeom prst="rect">
            <a:avLst/>
          </a:prstGeom>
          <a:ln/>
        </p:spPr>
        <p:txBody>
          <a:bodyPr anchor="b" rtlCol="false" lIns="91440" rIns="91440" tIns="45720" bIns="45720" anchorCtr="false" vert="horz" wrap="square">
            <a:normAutofit/>
          </a:bodyPr>
          <a:lstStyle/>
          <a:p>
            <a:pPr algn="ctr">
              <a:lnSpc>
                <a:spcPct val="100000"/>
              </a:lnSpc>
              <a:spcBef>
                <a:spcPts val="375"/>
              </a:spcBef>
            </a:pPr>
            <a:r>
              <a:rPr lang="en-US" b="true" sz="4800">
                <a:solidFill>
                  <a:schemeClr val="accent1">
                    <a:alpha val="100000"/>
                  </a:schemeClr>
                </a:solidFill>
                <a:latin typeface="PingFang SC"/>
                <a:ea typeface="PingFang SC"/>
                <a:cs typeface="PingFang SC"/>
              </a:rPr>
              <a:t>外国语(上海外国语大学学报)投稿须知（官方认证）</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47" r="-47"/>
          </a:stretch>
        </a:blipFill>
      </p:bgPr>
    </p:bg>
    <p:spTree>
      <p:nvGrpSpPr>
        <p:cNvPr id="1" name=""/>
        <p:cNvGrpSpPr/>
        <p:nvPr/>
      </p:nvGrpSpPr>
      <p:grpSpPr>
        <a:xfrm>
          <a:off x="0" y="0"/>
          <a:ext cx="0" cy="0"/>
          <a:chOff x="0" y="0"/>
          <a:chExt cx="0" cy="0"/>
        </a:xfrm>
      </p:grpSpPr>
      <p:grpSp>
        <p:nvGrpSpPr>
          <p:cNvPr name="Group 2" id="2"/>
          <p:cNvGrpSpPr/>
          <p:nvPr/>
        </p:nvGrpSpPr>
        <p:grpSpPr>
          <a:xfrm rot="0">
            <a:off x="0" y="0"/>
            <a:ext cx="12192667" cy="6858000"/>
            <a:chOff x="0" y="0"/>
            <a:chExt cx="12192667" cy="6858000"/>
          </a:xfrm>
        </p:grpSpPr>
        <p:pic>
          <p:nvPicPr>
            <p:cNvPr name="Picture 3" id="3"/>
            <p:cNvPicPr>
              <a:picLocks noChangeAspect="true"/>
            </p:cNvPicPr>
            <p:nvPr/>
          </p:nvPicPr>
          <p:blipFill>
            <a:blip r:embed="rId3"/>
            <a:srcRect t="46016"/>
            <a:stretch>
              <a:fillRect/>
            </a:stretch>
          </p:blipFill>
          <p:spPr>
            <a:xfrm rot="0">
              <a:off x="0" y="4486942"/>
              <a:ext cx="12192000" cy="2371058"/>
            </a:xfrm>
            <a:prstGeom prst="rect">
              <a:avLst/>
            </a:prstGeom>
          </p:spPr>
        </p:pic>
        <p:pic>
          <p:nvPicPr>
            <p:cNvPr name="Picture 4" id="4"/>
            <p:cNvPicPr>
              <a:picLocks noChangeAspect="true"/>
            </p:cNvPicPr>
            <p:nvPr/>
          </p:nvPicPr>
          <p:blipFill>
            <a:blip r:embed="rId4"/>
            <a:srcRect r="74792" b="33090"/>
            <a:stretch>
              <a:fillRect/>
            </a:stretch>
          </p:blipFill>
          <p:spPr>
            <a:xfrm rot="0">
              <a:off x="0" y="0"/>
              <a:ext cx="1186148" cy="2099977"/>
            </a:xfrm>
            <a:prstGeom prst="rect">
              <a:avLst/>
            </a:prstGeom>
          </p:spPr>
        </p:pic>
        <p:pic>
          <p:nvPicPr>
            <p:cNvPr name="Picture 5" id="5"/>
            <p:cNvPicPr>
              <a:picLocks noChangeAspect="true"/>
            </p:cNvPicPr>
            <p:nvPr/>
          </p:nvPicPr>
          <p:blipFill>
            <a:blip r:embed="rId4"/>
            <a:srcRect l="73104" b="33090"/>
            <a:stretch>
              <a:fillRect/>
            </a:stretch>
          </p:blipFill>
          <p:spPr>
            <a:xfrm rot="0">
              <a:off x="9753600" y="0"/>
              <a:ext cx="2439067" cy="4045553"/>
            </a:xfrm>
            <a:prstGeom prst="rect">
              <a:avLst/>
            </a:prstGeom>
          </p:spPr>
        </p:pic>
      </p:grpSp>
      <p:sp>
        <p:nvSpPr>
          <p:cNvPr name="TextBox 6" id="6"/>
          <p:cNvSpPr txBox="true"/>
          <p:nvPr/>
        </p:nvSpPr>
        <p:spPr>
          <a:xfrm rot="0">
            <a:off x="7989570" y="1700848"/>
            <a:ext cx="1363345" cy="2799715"/>
          </a:xfrm>
          <a:prstGeom prst="rect">
            <a:avLst/>
          </a:prstGeom>
          <a:noFill/>
          <a:ln/>
        </p:spPr>
        <p:txBody>
          <a:bodyPr anchor="t" rtlCol="false" lIns="91440" rIns="91440" tIns="45720" bIns="45720" anchorCtr="false" vert="horz" wrap="square">
            <a:spAutoFit/>
          </a:bodyPr>
          <a:lstStyle/>
          <a:p>
            <a:pPr algn="ctr">
              <a:lnSpc>
                <a:spcPct val="100000"/>
              </a:lnSpc>
              <a:spcBef>
                <a:spcPct val="0"/>
              </a:spcBef>
              <a:spcAft>
                <a:spcPct val="0"/>
              </a:spcAft>
            </a:pPr>
            <a:r>
              <a:rPr lang="en-US" b="true" sz="8799">
                <a:solidFill>
                  <a:srgbClr val="825D43">
                    <a:alpha val="100000"/>
                  </a:srgbClr>
                </a:solidFill>
                <a:latin typeface="印品酷黑体（非商用）"/>
                <a:ea typeface="印品酷黑体（非商用）"/>
                <a:cs typeface="印品酷黑体（非商用）"/>
              </a:rPr>
              <a:t>目录</a:t>
            </a:r>
          </a:p>
        </p:txBody>
      </p:sp>
      <p:sp>
        <p:nvSpPr>
          <p:cNvPr name="TextBox 7" id="7"/>
          <p:cNvSpPr txBox="true"/>
          <p:nvPr/>
        </p:nvSpPr>
        <p:spPr>
          <a:xfrm rot="0">
            <a:off x="9357995" y="1209358"/>
            <a:ext cx="859790" cy="3782695"/>
          </a:xfrm>
          <a:prstGeom prst="rect">
            <a:avLst/>
          </a:prstGeom>
          <a:noFill/>
          <a:ln/>
        </p:spPr>
        <p:txBody>
          <a:bodyPr anchor="t" rtlCol="false" lIns="91440" rIns="91440" tIns="45720" bIns="45720" anchorCtr="false" vert="eaVert" wrap="square">
            <a:spAutoFit/>
          </a:bodyPr>
          <a:lstStyle/>
          <a:p>
            <a:pPr algn="ctr">
              <a:lnSpc>
                <a:spcPct val="100000"/>
              </a:lnSpc>
              <a:spcBef>
                <a:spcPct val="0"/>
              </a:spcBef>
              <a:spcAft>
                <a:spcPct val="0"/>
              </a:spcAft>
            </a:pPr>
            <a:r>
              <a:rPr lang="en-US" b="true" sz="4400">
                <a:solidFill>
                  <a:srgbClr val="825D43">
                    <a:alpha val="50000"/>
                  </a:srgbClr>
                </a:solidFill>
                <a:latin typeface="印品酷黑体（非商用）"/>
                <a:ea typeface="印品酷黑体（非商用）"/>
                <a:cs typeface="印品酷黑体（非商用）"/>
              </a:rPr>
              <a:t>CONTENTS</a:t>
            </a:r>
          </a:p>
        </p:txBody>
      </p:sp>
      <p:sp>
        <p:nvSpPr>
          <p:cNvPr name="TextBox 8" id="8"/>
          <p:cNvSpPr txBox="true"/>
          <p:nvPr/>
        </p:nvSpPr>
        <p:spPr>
          <a:xfrm rot="0">
            <a:off x="1563656" y="801385"/>
            <a:ext cx="5398273" cy="4818050"/>
          </a:xfrm>
          <a:prstGeom prst="rect">
            <a:avLst/>
          </a:prstGeom>
          <a:ln/>
        </p:spPr>
        <p:txBody>
          <a:bodyPr anchor="t" rtlCol="false" lIns="91440" rIns="91440" tIns="45720" bIns="45720" anchorCtr="false" vert="horz" wrap="square">
            <a:normAutofit/>
          </a:bodyPr>
          <a:lstStyle/>
          <a:p>
            <a:pPr lvl="1" indent="-228600" marL="228600" algn="l">
              <a:lnSpc>
                <a:spcPct val="140000"/>
              </a:lnSpc>
              <a:buFont typeface="Arial"/>
              <a:buChar char="•"/>
            </a:pPr>
            <a:r>
              <a:rPr lang="en-US" sz="2400">
                <a:solidFill>
                  <a:srgbClr val="152815">
                    <a:alpha val="100000"/>
                  </a:srgbClr>
                </a:solidFill>
                <a:latin typeface="Microsoft Yahei"/>
                <a:ea typeface="Microsoft Yahei"/>
                <a:cs typeface="Microsoft Yahei"/>
              </a:rPr>
              <a:t>《外国语》简介</a:t>
            </a:r>
          </a:p>
          <a:p>
            <a:pPr lvl="1" indent="-228600" marL="228600" algn="l">
              <a:lnSpc>
                <a:spcPct val="140000"/>
              </a:lnSpc>
              <a:buFont typeface="Arial"/>
              <a:buChar char="•"/>
            </a:pPr>
            <a:r>
              <a:rPr lang="en-US" sz="2400">
                <a:solidFill>
                  <a:srgbClr val="152815">
                    <a:alpha val="100000"/>
                  </a:srgbClr>
                </a:solidFill>
                <a:latin typeface="Microsoft Yahei"/>
                <a:ea typeface="Microsoft Yahei"/>
                <a:cs typeface="Microsoft Yahei"/>
              </a:rPr>
              <a:t>投稿要求</a:t>
            </a:r>
          </a:p>
          <a:p>
            <a:pPr lvl="1" indent="-228600" marL="228600" algn="l">
              <a:lnSpc>
                <a:spcPct val="140000"/>
              </a:lnSpc>
              <a:buFont typeface="Arial"/>
              <a:buChar char="•"/>
            </a:pPr>
            <a:r>
              <a:rPr lang="en-US" sz="2400">
                <a:solidFill>
                  <a:srgbClr val="152815">
                    <a:alpha val="100000"/>
                  </a:srgbClr>
                </a:solidFill>
                <a:latin typeface="Microsoft Yahei"/>
                <a:ea typeface="Microsoft Yahei"/>
                <a:cs typeface="Microsoft Yahei"/>
              </a:rPr>
              <a:t>投稿方式</a:t>
            </a:r>
          </a:p>
          <a:p>
            <a:pPr lvl="1" indent="-228600" marL="228600" algn="l">
              <a:lnSpc>
                <a:spcPct val="140000"/>
              </a:lnSpc>
              <a:buFont typeface="Arial"/>
              <a:buChar char="•"/>
            </a:pPr>
            <a:r>
              <a:rPr lang="en-US" sz="2400">
                <a:solidFill>
                  <a:srgbClr val="152815">
                    <a:alpha val="100000"/>
                  </a:srgbClr>
                </a:solidFill>
                <a:latin typeface="Microsoft Yahei"/>
                <a:ea typeface="Microsoft Yahei"/>
                <a:cs typeface="Microsoft Yahei"/>
              </a:rPr>
              <a:t>注意事项</a:t>
            </a:r>
          </a:p>
          <a:p>
            <a:pPr lvl="1" indent="-228600" marL="228600" algn="l">
              <a:lnSpc>
                <a:spcPct val="140000"/>
              </a:lnSpc>
              <a:buFont typeface="Arial"/>
              <a:buChar char="•"/>
            </a:pPr>
            <a:r>
              <a:rPr lang="en-US" sz="2400">
                <a:solidFill>
                  <a:srgbClr val="152815">
                    <a:alpha val="100000"/>
                  </a:srgbClr>
                </a:solidFill>
                <a:latin typeface="Microsoft Yahei"/>
                <a:ea typeface="Microsoft Yahei"/>
                <a:cs typeface="Microsoft Yahei"/>
              </a:rPr>
              <a:t>总结</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47" t="-47" l="0" r="0"/>
          </a:stretch>
        </a:blipFill>
      </p:bgPr>
    </p:bg>
    <p:spTree>
      <p:nvGrpSpPr>
        <p:cNvPr id="1" name=""/>
        <p:cNvGrpSpPr/>
        <p:nvPr/>
      </p:nvGrpSpPr>
      <p:grpSpPr>
        <a:xfrm>
          <a:off x="0" y="0"/>
          <a:ext cx="0" cy="0"/>
          <a:chOff x="0" y="0"/>
          <a:chExt cx="0" cy="0"/>
        </a:xfrm>
      </p:grpSpPr>
      <p:grpSp>
        <p:nvGrpSpPr>
          <p:cNvPr name="Group 2" id="700015"/>
          <p:cNvGrpSpPr/>
          <p:nvPr/>
        </p:nvGrpSpPr>
        <p:grpSpPr>
          <a:xfrm rot="0">
            <a:off x="0" y="0"/>
            <a:ext cx="12192667" cy="6858000"/>
            <a:chOff x="0" y="0"/>
            <a:chExt cx="12192667" cy="6858000"/>
          </a:xfrm>
        </p:grpSpPr>
        <p:pic>
          <p:nvPicPr>
            <p:cNvPr name="Picture 3" id="700004"/>
            <p:cNvPicPr>
              <a:picLocks noChangeAspect="true"/>
            </p:cNvPicPr>
            <p:nvPr/>
          </p:nvPicPr>
          <p:blipFill>
            <a:blip r:embed="rId3"/>
            <a:srcRect t="46016"/>
            <a:stretch>
              <a:fillRect/>
            </a:stretch>
          </p:blipFill>
          <p:spPr>
            <a:xfrm rot="0">
              <a:off x="0" y="3631597"/>
              <a:ext cx="12192000" cy="3226403"/>
            </a:xfrm>
            <a:prstGeom prst="rect">
              <a:avLst/>
            </a:prstGeom>
          </p:spPr>
        </p:pic>
        <p:pic>
          <p:nvPicPr>
            <p:cNvPr name="Picture 4" id="700005"/>
            <p:cNvPicPr>
              <a:picLocks noChangeAspect="true"/>
            </p:cNvPicPr>
            <p:nvPr/>
          </p:nvPicPr>
          <p:blipFill>
            <a:blip r:embed="rId4"/>
            <a:srcRect r="74792" b="33090"/>
            <a:stretch>
              <a:fillRect/>
            </a:stretch>
          </p:blipFill>
          <p:spPr>
            <a:xfrm rot="0">
              <a:off x="0" y="0"/>
              <a:ext cx="2286000" cy="4045553"/>
            </a:xfrm>
            <a:prstGeom prst="rect">
              <a:avLst/>
            </a:prstGeom>
          </p:spPr>
        </p:pic>
        <p:pic>
          <p:nvPicPr>
            <p:cNvPr name="Picture 5" id="700006"/>
            <p:cNvPicPr>
              <a:picLocks noChangeAspect="true"/>
            </p:cNvPicPr>
            <p:nvPr/>
          </p:nvPicPr>
          <p:blipFill>
            <a:blip r:embed="rId4"/>
            <a:srcRect l="73104" b="33090"/>
            <a:stretch>
              <a:fillRect/>
            </a:stretch>
          </p:blipFill>
          <p:spPr>
            <a:xfrm rot="0">
              <a:off x="9753600" y="0"/>
              <a:ext cx="2439067" cy="4045553"/>
            </a:xfrm>
            <a:prstGeom prst="rect">
              <a:avLst/>
            </a:prstGeom>
          </p:spPr>
        </p:pic>
      </p:grpSp>
      <p:sp>
        <p:nvSpPr>
          <p:cNvPr name="AutoShape 6" id="700008"/>
          <p:cNvSpPr/>
          <p:nvPr/>
        </p:nvSpPr>
        <p:spPr>
          <a:xfrm rot="0">
            <a:off x="2874010" y="3855085"/>
            <a:ext cx="6443980" cy="491490"/>
          </a:xfrm>
          <a:prstGeom prst="rect">
            <a:avLst/>
          </a:prstGeom>
          <a:noFill/>
          <a:ln/>
        </p:spPr>
        <p:txBody>
          <a:bodyPr anchor="t" rtlCol="false" tIns="45720" lIns="91440" bIns="45720" rIns="91440" anchorCtr="false" vert="horz" wrap="square">
            <a:noAutofit/>
          </a:bodyPr>
          <a:lstStyle/>
          <a:p>
            <a:pPr algn="ctr" indent="-285750" marL="285750">
              <a:lnSpc>
                <a:spcPct val="130000"/>
              </a:lnSpc>
              <a:spcBef>
                <a:spcPts val="600"/>
              </a:spcBef>
              <a:spcAft>
                <a:spcPts val="600"/>
              </a:spcAft>
              <a:defRPr/>
            </a:pPr>
            <a:r>
              <a:rPr lang="en-US" sz="999">
                <a:solidFill>
                  <a:schemeClr val="dk1">
                    <a:alpha val="100000"/>
                    <a:lumMod val="65000"/>
                    <a:lumOff val="35000"/>
                  </a:schemeClr>
                </a:solidFill>
                <a:latin typeface="阿里巴巴普惠体"/>
                <a:ea typeface="阿里巴巴普惠体"/>
                <a:cs typeface="阿里巴巴普惠体"/>
              </a:rPr>
              <a:t/>
            </a:r>
            <a:r>
              <a:rPr lang="en-US" sz="999">
                <a:solidFill>
                  <a:schemeClr val="dk1">
                    <a:alpha val="100000"/>
                    <a:lumMod val="65000"/>
                    <a:lumOff val="35000"/>
                  </a:schemeClr>
                </a:solidFill>
                <a:latin typeface="阿里巴巴普惠体"/>
                <a:ea typeface="阿里巴巴普惠体"/>
                <a:cs typeface="阿里巴巴普惠体"/>
              </a:rPr>
              <a:t/>
            </a:r>
            <a:r>
              <a:rPr lang="en-US" sz="999">
                <a:solidFill>
                  <a:schemeClr val="dk1">
                    <a:alpha val="100000"/>
                    <a:lumMod val="65000"/>
                    <a:lumOff val="35000"/>
                  </a:schemeClr>
                </a:solidFill>
                <a:latin typeface="阿里巴巴普惠体"/>
                <a:ea typeface="阿里巴巴普惠体"/>
                <a:cs typeface="阿里巴巴普惠体"/>
              </a:rPr>
              <a:t/>
            </a:r>
            <a:r>
              <a:rPr lang="en-US" sz="999">
                <a:solidFill>
                  <a:schemeClr val="dk1">
                    <a:alpha val="100000"/>
                    <a:lumMod val="65000"/>
                    <a:lumOff val="35000"/>
                  </a:schemeClr>
                </a:solidFill>
                <a:latin typeface="阿里巴巴普惠体"/>
                <a:ea typeface="阿里巴巴普惠体"/>
                <a:cs typeface="阿里巴巴普惠体"/>
              </a:rPr>
              <a:t/>
            </a:r>
            <a:r>
              <a:rPr lang="en-US" sz="999">
                <a:solidFill>
                  <a:schemeClr val="dk1">
                    <a:alpha val="100000"/>
                    <a:lumMod val="65000"/>
                    <a:lumOff val="35000"/>
                  </a:schemeClr>
                </a:solidFill>
                <a:latin typeface="阿里巴巴普惠体"/>
                <a:ea typeface="阿里巴巴普惠体"/>
                <a:cs typeface="阿里巴巴普惠体"/>
              </a:rPr>
              <a:t/>
            </a:r>
            <a:endParaRPr lang="en-US" sz="1100"/>
          </a:p>
        </p:txBody>
      </p:sp>
      <p:sp>
        <p:nvSpPr>
          <p:cNvPr name="TextBox 7" id="700009"/>
          <p:cNvSpPr txBox="true"/>
          <p:nvPr/>
        </p:nvSpPr>
        <p:spPr>
          <a:xfrm rot="0">
            <a:off x="4422775" y="842645"/>
            <a:ext cx="3346450" cy="1605280"/>
          </a:xfrm>
          <a:prstGeom prst="rect">
            <a:avLst/>
          </a:prstGeom>
          <a:ln/>
        </p:spPr>
        <p:txBody>
          <a:bodyPr anchor="b" rtlCol="false" lIns="91440" rIns="91440" tIns="45720" bIns="45720" anchorCtr="false" vert="horz" wrap="square">
            <a:noAutofit/>
          </a:bodyPr>
          <a:lstStyle/>
          <a:p>
            <a:pPr algn="ctr">
              <a:lnSpc>
                <a:spcPct val="100000"/>
              </a:lnSpc>
              <a:spcBef>
                <a:spcPct val="0"/>
              </a:spcBef>
              <a:spcAft>
                <a:spcPct val="0"/>
              </a:spcAft>
            </a:pPr>
            <a:r>
              <a:rPr lang="en-US" sz="9600">
                <a:solidFill>
                  <a:schemeClr val="accent1">
                    <a:alpha val="100000"/>
                  </a:schemeClr>
                </a:solidFill>
                <a:latin typeface="印品酷黑体（非商用）"/>
                <a:ea typeface="印品酷黑体（非商用）"/>
                <a:cs typeface="印品酷黑体（非商用）"/>
              </a:rPr>
              <a:t>01</a:t>
            </a:r>
          </a:p>
        </p:txBody>
      </p:sp>
      <p:sp>
        <p:nvSpPr>
          <p:cNvPr name="TextBox 8" id="8"/>
          <p:cNvSpPr txBox="true"/>
          <p:nvPr/>
        </p:nvSpPr>
        <p:spPr>
          <a:xfrm rot="0">
            <a:off x="2104380" y="2561590"/>
            <a:ext cx="8164830" cy="1539240"/>
          </a:xfrm>
          <a:prstGeom prst="rect">
            <a:avLst/>
          </a:prstGeom>
          <a:ln/>
        </p:spPr>
        <p:txBody>
          <a:bodyPr anchor="t" rtlCol="false" lIns="91440" rIns="91440" tIns="45720" bIns="45720" anchorCtr="false" vert="horz" wrap="square">
            <a:normAutofit/>
          </a:bodyPr>
          <a:lstStyle/>
          <a:p>
            <a:pPr algn="ctr">
              <a:lnSpc>
                <a:spcPct val="100000"/>
              </a:lnSpc>
              <a:spcBef>
                <a:spcPts val="375"/>
              </a:spcBef>
            </a:pPr>
            <a:r>
              <a:rPr lang="en-US" b="true" sz="4125">
                <a:solidFill>
                  <a:schemeClr val="accent1">
                    <a:alpha val="100000"/>
                  </a:schemeClr>
                </a:solidFill>
                <a:latin typeface="PingFang SC"/>
                <a:ea typeface="PingFang SC"/>
                <a:cs typeface="PingFang SC"/>
              </a:rPr>
              <a:t>《外国语》简介</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47" r="-47"/>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alphaModFix amt="100000"/>
          </a:blip>
          <a:srcRect/>
          <a:stretch>
            <a:fillRect/>
          </a:stretch>
        </p:blipFill>
        <p:spPr>
          <a:xfrm rot="0">
            <a:off x="640619" y="1239230"/>
            <a:ext cx="3783578" cy="5044771"/>
          </a:xfrm>
          <a:prstGeom prst="rect">
            <a:avLst/>
          </a:prstGeom>
        </p:spPr>
      </p:pic>
      <p:sp>
        <p:nvSpPr>
          <p:cNvPr name="TextBox 3" id="3"/>
          <p:cNvSpPr txBox="true"/>
          <p:nvPr/>
        </p:nvSpPr>
        <p:spPr>
          <a:xfrm rot="0">
            <a:off x="476023" y="265328"/>
            <a:ext cx="11239500" cy="914400"/>
          </a:xfrm>
          <a:prstGeom prst="rect">
            <a:avLst/>
          </a:prstGeom>
          <a:ln/>
        </p:spPr>
        <p:txBody>
          <a:bodyPr anchor="t" rtlCol="false" lIns="123825" rIns="57150" tIns="123825" bIns="123825" anchorCtr="false" vert="horz" wrap="square">
            <a:spAutoFit/>
          </a:bodyPr>
          <a:lstStyle/>
          <a:p>
            <a:pPr>
              <a:lnSpc>
                <a:spcPct val="140000"/>
              </a:lnSpc>
            </a:pPr>
            <a:r>
              <a:rPr lang="en-US" b="true" sz="3000">
                <a:solidFill>
                  <a:schemeClr val="dk2">
                    <a:alpha val="100000"/>
                  </a:schemeClr>
                </a:solidFill>
                <a:latin typeface="Microsoft Yahei"/>
                <a:ea typeface="Microsoft Yahei"/>
                <a:cs typeface="Microsoft Yahei"/>
              </a:rPr>
              <a:t>《外国语》简介</a:t>
            </a:r>
          </a:p>
        </p:txBody>
      </p:sp>
      <p:sp>
        <p:nvSpPr>
          <p:cNvPr name="AutoShape 4" id="4"/>
          <p:cNvSpPr/>
          <p:nvPr/>
        </p:nvSpPr>
        <p:spPr>
          <a:xfrm rot="0">
            <a:off x="4195024" y="4787018"/>
            <a:ext cx="701468" cy="550104"/>
          </a:xfrm>
          <a:prstGeom prst="rect">
            <a:avLst/>
          </a:prstGeom>
          <a:solidFill>
            <a:schemeClr val="accent1">
              <a:alpha val="100000"/>
            </a:schemeClr>
          </a:solidFill>
          <a:ln/>
        </p:spPr>
      </p:sp>
      <p:sp>
        <p:nvSpPr>
          <p:cNvPr name="AutoShape 5" id="5"/>
          <p:cNvSpPr/>
          <p:nvPr/>
        </p:nvSpPr>
        <p:spPr>
          <a:xfrm rot="0">
            <a:off x="4195024" y="3018088"/>
            <a:ext cx="701468" cy="550104"/>
          </a:xfrm>
          <a:prstGeom prst="rect">
            <a:avLst/>
          </a:prstGeom>
          <a:solidFill>
            <a:schemeClr val="accent1">
              <a:alpha val="100000"/>
            </a:schemeClr>
          </a:solidFill>
          <a:ln/>
        </p:spPr>
      </p:sp>
      <p:sp>
        <p:nvSpPr>
          <p:cNvPr name="AutoShape 6" id="6"/>
          <p:cNvSpPr/>
          <p:nvPr/>
        </p:nvSpPr>
        <p:spPr>
          <a:xfrm rot="0">
            <a:off x="4195024" y="1237957"/>
            <a:ext cx="701468" cy="550104"/>
          </a:xfrm>
          <a:prstGeom prst="rect">
            <a:avLst/>
          </a:prstGeom>
          <a:solidFill>
            <a:schemeClr val="accent1">
              <a:alpha val="100000"/>
            </a:schemeClr>
          </a:solidFill>
          <a:ln/>
        </p:spPr>
      </p:sp>
      <p:sp>
        <p:nvSpPr>
          <p:cNvPr name="TextBox 7" id="7"/>
          <p:cNvSpPr txBox="true"/>
          <p:nvPr/>
        </p:nvSpPr>
        <p:spPr>
          <a:xfrm rot="0">
            <a:off x="5259845" y="2945478"/>
            <a:ext cx="6286500" cy="695325"/>
          </a:xfrm>
          <a:prstGeom prst="rect">
            <a:avLst/>
          </a:prstGeom>
          <a:ln/>
        </p:spPr>
        <p:txBody>
          <a:bodyPr anchor="ctr" rtlCol="false" lIns="123825" rIns="57150" tIns="123825" bIns="123825" anchorCtr="false" vert="horz" wrap="square">
            <a:noAutofit/>
          </a:bodyPr>
          <a:lstStyle/>
          <a:p>
            <a:pPr>
              <a:lnSpc>
                <a:spcPct val="140000"/>
              </a:lnSpc>
            </a:pPr>
            <a:r>
              <a:rPr lang="en-US" b="true" sz="2400">
                <a:solidFill>
                  <a:schemeClr val="accent1">
                    <a:alpha val="100000"/>
                  </a:schemeClr>
                </a:solidFill>
                <a:latin typeface="Microsoft Yahei"/>
                <a:ea typeface="Microsoft Yahei"/>
                <a:cs typeface="Microsoft Yahei"/>
              </a:rPr>
              <a:t>《外国语》收录情况</a:t>
            </a:r>
          </a:p>
        </p:txBody>
      </p:sp>
      <p:sp>
        <p:nvSpPr>
          <p:cNvPr name="TextBox 8" id="8"/>
          <p:cNvSpPr txBox="true"/>
          <p:nvPr/>
        </p:nvSpPr>
        <p:spPr>
          <a:xfrm rot="0">
            <a:off x="5259845" y="3472246"/>
            <a:ext cx="6124575" cy="1247775"/>
          </a:xfrm>
          <a:prstGeom prst="rect">
            <a:avLst/>
          </a:prstGeom>
          <a:ln/>
        </p:spPr>
        <p:txBody>
          <a:bodyPr anchor="t" rtlCol="false" lIns="123825" rIns="57150" tIns="123825" bIns="123825" anchorCtr="false" vert="horz" wrap="square">
            <a:normAutofit/>
          </a:bodyPr>
          <a:lstStyle/>
          <a:p>
            <a:pPr>
              <a:lnSpc>
                <a:spcPct val="140000"/>
              </a:lnSpc>
            </a:pPr>
            <a:r>
              <a:rPr lang="en-US" sz="1500">
                <a:solidFill>
                  <a:schemeClr val="dk1">
                    <a:alpha val="100000"/>
                  </a:schemeClr>
                </a:solidFill>
                <a:latin typeface="Microsoft Yahei"/>
                <a:ea typeface="Microsoft Yahei"/>
                <a:cs typeface="Microsoft Yahei"/>
              </a:rPr>
              <a:t>《外国语》被《中国学术期刊光盘版》、中国学术期刊网、万方数据库全文收录，并被《人大复印资料》、《高等学校文科学报文摘》及其他各种专业报刊转载转摘。</a:t>
            </a:r>
          </a:p>
        </p:txBody>
      </p:sp>
      <p:sp>
        <p:nvSpPr>
          <p:cNvPr name="TextBox 9" id="9"/>
          <p:cNvSpPr txBox="true"/>
          <p:nvPr/>
        </p:nvSpPr>
        <p:spPr>
          <a:xfrm rot="0">
            <a:off x="5272199" y="4714408"/>
            <a:ext cx="6286500" cy="695325"/>
          </a:xfrm>
          <a:prstGeom prst="rect">
            <a:avLst/>
          </a:prstGeom>
          <a:ln/>
        </p:spPr>
        <p:txBody>
          <a:bodyPr anchor="ctr" rtlCol="false" lIns="123825" rIns="57150" tIns="123825" bIns="123825" anchorCtr="false" vert="horz" wrap="square">
            <a:noAutofit/>
          </a:bodyPr>
          <a:lstStyle/>
          <a:p>
            <a:pPr>
              <a:lnSpc>
                <a:spcPct val="140000"/>
              </a:lnSpc>
            </a:pPr>
            <a:r>
              <a:rPr lang="en-US" b="true" sz="2400">
                <a:solidFill>
                  <a:schemeClr val="accent1">
                    <a:alpha val="100000"/>
                  </a:schemeClr>
                </a:solidFill>
                <a:latin typeface="Microsoft Yahei"/>
                <a:ea typeface="Microsoft Yahei"/>
                <a:cs typeface="Microsoft Yahei"/>
              </a:rPr>
              <a:t>《外国语》唯一被收录刊物</a:t>
            </a:r>
          </a:p>
        </p:txBody>
      </p:sp>
      <p:sp>
        <p:nvSpPr>
          <p:cNvPr name="TextBox 10" id="10"/>
          <p:cNvSpPr txBox="true"/>
          <p:nvPr/>
        </p:nvSpPr>
        <p:spPr>
          <a:xfrm rot="0">
            <a:off x="5272199" y="5252378"/>
            <a:ext cx="6124575" cy="1247775"/>
          </a:xfrm>
          <a:prstGeom prst="rect">
            <a:avLst/>
          </a:prstGeom>
          <a:ln/>
        </p:spPr>
        <p:txBody>
          <a:bodyPr anchor="t" rtlCol="false" lIns="123825" rIns="57150" tIns="123825" bIns="123825" anchorCtr="false" vert="horz" wrap="square">
            <a:normAutofit/>
          </a:bodyPr>
          <a:lstStyle/>
          <a:p>
            <a:pPr>
              <a:lnSpc>
                <a:spcPct val="140000"/>
              </a:lnSpc>
            </a:pPr>
            <a:r>
              <a:rPr lang="en-US" sz="1500">
                <a:solidFill>
                  <a:schemeClr val="dk1">
                    <a:alpha val="100000"/>
                  </a:schemeClr>
                </a:solidFill>
                <a:latin typeface="Microsoft Yahei"/>
                <a:ea typeface="Microsoft Yahei"/>
                <a:cs typeface="Microsoft Yahei"/>
              </a:rPr>
              <a:t>国内唯一一份被美国“现代语言协会”（Modern Language Association，简称MLA）收录论文标题和摘要的语言类刊物。</a:t>
            </a:r>
          </a:p>
        </p:txBody>
      </p:sp>
      <p:sp>
        <p:nvSpPr>
          <p:cNvPr name="TextBox 11" id="11"/>
          <p:cNvSpPr txBox="true"/>
          <p:nvPr/>
        </p:nvSpPr>
        <p:spPr>
          <a:xfrm rot="0">
            <a:off x="5272221" y="1165346"/>
            <a:ext cx="6286500" cy="695325"/>
          </a:xfrm>
          <a:prstGeom prst="rect">
            <a:avLst/>
          </a:prstGeom>
          <a:ln/>
        </p:spPr>
        <p:txBody>
          <a:bodyPr anchor="ctr" rtlCol="false" lIns="123825" rIns="57150" tIns="123825" bIns="123825" anchorCtr="false" vert="horz" wrap="square">
            <a:noAutofit/>
          </a:bodyPr>
          <a:lstStyle/>
          <a:p>
            <a:pPr>
              <a:lnSpc>
                <a:spcPct val="140000"/>
              </a:lnSpc>
            </a:pPr>
            <a:r>
              <a:rPr lang="en-US" b="true" sz="2400">
                <a:solidFill>
                  <a:schemeClr val="accent1">
                    <a:alpha val="100000"/>
                  </a:schemeClr>
                </a:solidFill>
                <a:latin typeface="Microsoft Yahei"/>
                <a:ea typeface="Microsoft Yahei"/>
                <a:cs typeface="Microsoft Yahei"/>
              </a:rPr>
              <a:t>《外国语》创刊时间</a:t>
            </a:r>
          </a:p>
        </p:txBody>
      </p:sp>
      <p:sp>
        <p:nvSpPr>
          <p:cNvPr name="TextBox 12" id="12"/>
          <p:cNvSpPr txBox="true"/>
          <p:nvPr/>
        </p:nvSpPr>
        <p:spPr>
          <a:xfrm rot="0">
            <a:off x="5272221" y="1692114"/>
            <a:ext cx="6124575" cy="1247775"/>
          </a:xfrm>
          <a:prstGeom prst="rect">
            <a:avLst/>
          </a:prstGeom>
          <a:ln/>
        </p:spPr>
        <p:txBody>
          <a:bodyPr anchor="t" rtlCol="false" lIns="123825" rIns="57150" tIns="123825" bIns="123825" anchorCtr="false" vert="horz" wrap="square">
            <a:normAutofit/>
          </a:bodyPr>
          <a:lstStyle/>
          <a:p>
            <a:pPr>
              <a:lnSpc>
                <a:spcPct val="140000"/>
              </a:lnSpc>
            </a:pPr>
            <a:r>
              <a:rPr lang="en-US" sz="1500">
                <a:solidFill>
                  <a:schemeClr val="dk1">
                    <a:alpha val="100000"/>
                  </a:schemeClr>
                </a:solidFill>
                <a:latin typeface="Microsoft Yahei"/>
                <a:ea typeface="Microsoft Yahei"/>
                <a:cs typeface="Microsoft Yahei"/>
              </a:rPr>
              <a:t>《外国语》是一份双月刊，创刊于1978年，由上海外国语大学学报编辑部编辑，上海外语教育出版社出版。</a:t>
            </a:r>
          </a:p>
        </p:txBody>
      </p:sp>
      <p:sp>
        <p:nvSpPr>
          <p:cNvPr name="AutoShape 13" id="13"/>
          <p:cNvSpPr/>
          <p:nvPr/>
        </p:nvSpPr>
        <p:spPr>
          <a:xfrm rot="0">
            <a:off x="4629608" y="4787018"/>
            <a:ext cx="550104" cy="550104"/>
          </a:xfrm>
          <a:prstGeom prst="ellipse">
            <a:avLst/>
          </a:prstGeom>
          <a:solidFill>
            <a:schemeClr val="accent1">
              <a:alpha val="100000"/>
            </a:schemeClr>
          </a:solidFill>
          <a:ln/>
        </p:spPr>
      </p:sp>
      <p:sp>
        <p:nvSpPr>
          <p:cNvPr name="AutoShape 14" id="14"/>
          <p:cNvSpPr/>
          <p:nvPr/>
        </p:nvSpPr>
        <p:spPr>
          <a:xfrm rot="0">
            <a:off x="3911804" y="4787018"/>
            <a:ext cx="550104" cy="550104"/>
          </a:xfrm>
          <a:prstGeom prst="ellipse">
            <a:avLst/>
          </a:prstGeom>
          <a:solidFill>
            <a:schemeClr val="accent1">
              <a:alpha val="100000"/>
            </a:schemeClr>
          </a:solidFill>
          <a:ln/>
        </p:spPr>
      </p:sp>
      <p:sp>
        <p:nvSpPr>
          <p:cNvPr name="AutoShape 15" id="15"/>
          <p:cNvSpPr/>
          <p:nvPr/>
        </p:nvSpPr>
        <p:spPr>
          <a:xfrm rot="0">
            <a:off x="4629608" y="3018088"/>
            <a:ext cx="550104" cy="550104"/>
          </a:xfrm>
          <a:prstGeom prst="ellipse">
            <a:avLst/>
          </a:prstGeom>
          <a:solidFill>
            <a:schemeClr val="accent1">
              <a:alpha val="100000"/>
            </a:schemeClr>
          </a:solidFill>
          <a:ln/>
        </p:spPr>
      </p:sp>
      <p:sp>
        <p:nvSpPr>
          <p:cNvPr name="AutoShape 16" id="16"/>
          <p:cNvSpPr/>
          <p:nvPr/>
        </p:nvSpPr>
        <p:spPr>
          <a:xfrm rot="0">
            <a:off x="3911804" y="3018088"/>
            <a:ext cx="550104" cy="550104"/>
          </a:xfrm>
          <a:prstGeom prst="ellipse">
            <a:avLst/>
          </a:prstGeom>
          <a:solidFill>
            <a:schemeClr val="accent1">
              <a:alpha val="100000"/>
            </a:schemeClr>
          </a:solidFill>
          <a:ln/>
        </p:spPr>
      </p:sp>
      <p:sp>
        <p:nvSpPr>
          <p:cNvPr name="AutoShape 17" id="17"/>
          <p:cNvSpPr/>
          <p:nvPr/>
        </p:nvSpPr>
        <p:spPr>
          <a:xfrm rot="0">
            <a:off x="4629608" y="1237957"/>
            <a:ext cx="550104" cy="550104"/>
          </a:xfrm>
          <a:prstGeom prst="ellipse">
            <a:avLst/>
          </a:prstGeom>
          <a:solidFill>
            <a:schemeClr val="accent1">
              <a:alpha val="100000"/>
            </a:schemeClr>
          </a:solidFill>
          <a:ln/>
        </p:spPr>
      </p:sp>
      <p:sp>
        <p:nvSpPr>
          <p:cNvPr name="AutoShape 18" id="18"/>
          <p:cNvSpPr/>
          <p:nvPr/>
        </p:nvSpPr>
        <p:spPr>
          <a:xfrm rot="0">
            <a:off x="3911804" y="1237957"/>
            <a:ext cx="550104" cy="550104"/>
          </a:xfrm>
          <a:prstGeom prst="ellipse">
            <a:avLst/>
          </a:prstGeom>
          <a:solidFill>
            <a:schemeClr val="accent1">
              <a:alpha val="100000"/>
            </a:schemeClr>
          </a:solidFill>
          <a:ln/>
        </p:spPr>
      </p:sp>
      <p:sp>
        <p:nvSpPr>
          <p:cNvPr name="TextBox 19" id="19"/>
          <p:cNvSpPr txBox="true"/>
          <p:nvPr/>
        </p:nvSpPr>
        <p:spPr>
          <a:xfrm rot="0">
            <a:off x="4162763" y="4825850"/>
            <a:ext cx="765990" cy="472440"/>
          </a:xfrm>
          <a:prstGeom prst="rect">
            <a:avLst/>
          </a:prstGeom>
          <a:ln/>
        </p:spPr>
        <p:txBody>
          <a:bodyPr anchor="ctr" rtlCol="false" lIns="91440" rIns="91440" tIns="45720" bIns="45720" anchorCtr="false" vert="horz" wrap="square">
            <a:noAutofit/>
          </a:bodyPr>
          <a:lstStyle/>
          <a:p>
            <a:pPr algn="ctr">
              <a:lnSpc>
                <a:spcPct val="100000"/>
              </a:lnSpc>
              <a:spcBef>
                <a:spcPts val="375"/>
              </a:spcBef>
            </a:pPr>
            <a:r>
              <a:rPr lang="en-US" b="true" sz="2325">
                <a:solidFill>
                  <a:srgbClr val="FFFFFF">
                    <a:alpha val="100000"/>
                  </a:srgbClr>
                </a:solidFill>
                <a:latin typeface="Microsoft Yahei"/>
                <a:ea typeface="Microsoft Yahei"/>
                <a:cs typeface="Microsoft Yahei"/>
              </a:rPr>
              <a:t>03</a:t>
            </a:r>
          </a:p>
        </p:txBody>
      </p:sp>
      <p:sp>
        <p:nvSpPr>
          <p:cNvPr name="TextBox 20" id="20"/>
          <p:cNvSpPr txBox="true"/>
          <p:nvPr/>
        </p:nvSpPr>
        <p:spPr>
          <a:xfrm rot="0">
            <a:off x="4162763" y="3056920"/>
            <a:ext cx="765990" cy="472440"/>
          </a:xfrm>
          <a:prstGeom prst="rect">
            <a:avLst/>
          </a:prstGeom>
          <a:ln/>
        </p:spPr>
        <p:txBody>
          <a:bodyPr anchor="ctr" rtlCol="false" lIns="91440" rIns="91440" tIns="45720" bIns="45720" anchorCtr="false" vert="horz" wrap="square">
            <a:noAutofit/>
          </a:bodyPr>
          <a:lstStyle/>
          <a:p>
            <a:pPr algn="ctr">
              <a:lnSpc>
                <a:spcPct val="100000"/>
              </a:lnSpc>
              <a:spcBef>
                <a:spcPts val="375"/>
              </a:spcBef>
            </a:pPr>
            <a:r>
              <a:rPr lang="en-US" b="true" sz="2325">
                <a:solidFill>
                  <a:srgbClr val="FFFFFF">
                    <a:alpha val="100000"/>
                  </a:srgbClr>
                </a:solidFill>
                <a:latin typeface="Microsoft Yahei"/>
                <a:ea typeface="Microsoft Yahei"/>
                <a:cs typeface="Microsoft Yahei"/>
              </a:rPr>
              <a:t>02</a:t>
            </a:r>
          </a:p>
        </p:txBody>
      </p:sp>
      <p:sp>
        <p:nvSpPr>
          <p:cNvPr name="TextBox 21" id="21"/>
          <p:cNvSpPr txBox="true"/>
          <p:nvPr/>
        </p:nvSpPr>
        <p:spPr>
          <a:xfrm rot="0">
            <a:off x="4162763" y="1276789"/>
            <a:ext cx="765990" cy="472440"/>
          </a:xfrm>
          <a:prstGeom prst="rect">
            <a:avLst/>
          </a:prstGeom>
          <a:ln/>
        </p:spPr>
        <p:txBody>
          <a:bodyPr anchor="ctr" rtlCol="false" lIns="91440" rIns="91440" tIns="45720" bIns="45720" anchorCtr="false" vert="horz" wrap="square">
            <a:noAutofit/>
          </a:bodyPr>
          <a:lstStyle/>
          <a:p>
            <a:pPr algn="ctr">
              <a:lnSpc>
                <a:spcPct val="100000"/>
              </a:lnSpc>
              <a:spcBef>
                <a:spcPts val="375"/>
              </a:spcBef>
            </a:pPr>
            <a:r>
              <a:rPr lang="en-US" b="true" sz="2325">
                <a:solidFill>
                  <a:srgbClr val="FFFFFF">
                    <a:alpha val="100000"/>
                  </a:srgbClr>
                </a:solidFill>
                <a:latin typeface="Microsoft Yahei"/>
                <a:ea typeface="Microsoft Yahei"/>
                <a:cs typeface="Microsoft Yahei"/>
              </a:rPr>
              <a:t>01</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47" t="-47" l="0" r="0"/>
          </a:stretch>
        </a:blipFill>
      </p:bgPr>
    </p:bg>
    <p:spTree>
      <p:nvGrpSpPr>
        <p:cNvPr id="1" name=""/>
        <p:cNvGrpSpPr/>
        <p:nvPr/>
      </p:nvGrpSpPr>
      <p:grpSpPr>
        <a:xfrm>
          <a:off x="0" y="0"/>
          <a:ext cx="0" cy="0"/>
          <a:chOff x="0" y="0"/>
          <a:chExt cx="0" cy="0"/>
        </a:xfrm>
      </p:grpSpPr>
      <p:grpSp>
        <p:nvGrpSpPr>
          <p:cNvPr name="Group 2" id="700015"/>
          <p:cNvGrpSpPr/>
          <p:nvPr/>
        </p:nvGrpSpPr>
        <p:grpSpPr>
          <a:xfrm rot="0">
            <a:off x="0" y="0"/>
            <a:ext cx="12192667" cy="6858000"/>
            <a:chOff x="0" y="0"/>
            <a:chExt cx="12192667" cy="6858000"/>
          </a:xfrm>
        </p:grpSpPr>
        <p:pic>
          <p:nvPicPr>
            <p:cNvPr name="Picture 3" id="700004"/>
            <p:cNvPicPr>
              <a:picLocks noChangeAspect="true"/>
            </p:cNvPicPr>
            <p:nvPr/>
          </p:nvPicPr>
          <p:blipFill>
            <a:blip r:embed="rId3"/>
            <a:srcRect t="46016"/>
            <a:stretch>
              <a:fillRect/>
            </a:stretch>
          </p:blipFill>
          <p:spPr>
            <a:xfrm rot="0">
              <a:off x="0" y="3631597"/>
              <a:ext cx="12192000" cy="3226403"/>
            </a:xfrm>
            <a:prstGeom prst="rect">
              <a:avLst/>
            </a:prstGeom>
          </p:spPr>
        </p:pic>
        <p:pic>
          <p:nvPicPr>
            <p:cNvPr name="Picture 4" id="700005"/>
            <p:cNvPicPr>
              <a:picLocks noChangeAspect="true"/>
            </p:cNvPicPr>
            <p:nvPr/>
          </p:nvPicPr>
          <p:blipFill>
            <a:blip r:embed="rId4"/>
            <a:srcRect r="74792" b="33090"/>
            <a:stretch>
              <a:fillRect/>
            </a:stretch>
          </p:blipFill>
          <p:spPr>
            <a:xfrm rot="0">
              <a:off x="0" y="0"/>
              <a:ext cx="2286000" cy="4045553"/>
            </a:xfrm>
            <a:prstGeom prst="rect">
              <a:avLst/>
            </a:prstGeom>
          </p:spPr>
        </p:pic>
        <p:pic>
          <p:nvPicPr>
            <p:cNvPr name="Picture 5" id="700006"/>
            <p:cNvPicPr>
              <a:picLocks noChangeAspect="true"/>
            </p:cNvPicPr>
            <p:nvPr/>
          </p:nvPicPr>
          <p:blipFill>
            <a:blip r:embed="rId4"/>
            <a:srcRect l="73104" b="33090"/>
            <a:stretch>
              <a:fillRect/>
            </a:stretch>
          </p:blipFill>
          <p:spPr>
            <a:xfrm rot="0">
              <a:off x="9753600" y="0"/>
              <a:ext cx="2439067" cy="4045553"/>
            </a:xfrm>
            <a:prstGeom prst="rect">
              <a:avLst/>
            </a:prstGeom>
          </p:spPr>
        </p:pic>
      </p:grpSp>
      <p:sp>
        <p:nvSpPr>
          <p:cNvPr name="AutoShape 6" id="700008"/>
          <p:cNvSpPr/>
          <p:nvPr/>
        </p:nvSpPr>
        <p:spPr>
          <a:xfrm rot="0">
            <a:off x="2874010" y="3855085"/>
            <a:ext cx="6443980" cy="491490"/>
          </a:xfrm>
          <a:prstGeom prst="rect">
            <a:avLst/>
          </a:prstGeom>
          <a:noFill/>
          <a:ln/>
        </p:spPr>
        <p:txBody>
          <a:bodyPr anchor="t" rtlCol="false" tIns="45720" lIns="91440" bIns="45720" rIns="91440" anchorCtr="false" vert="horz" wrap="square">
            <a:noAutofit/>
          </a:bodyPr>
          <a:lstStyle/>
          <a:p>
            <a:pPr algn="ctr" indent="-285750" marL="285750">
              <a:lnSpc>
                <a:spcPct val="130000"/>
              </a:lnSpc>
              <a:spcBef>
                <a:spcPts val="600"/>
              </a:spcBef>
              <a:spcAft>
                <a:spcPts val="600"/>
              </a:spcAft>
              <a:defRPr/>
            </a:pPr>
            <a:r>
              <a:rPr lang="en-US" sz="999">
                <a:solidFill>
                  <a:schemeClr val="dk1">
                    <a:alpha val="100000"/>
                    <a:lumMod val="65000"/>
                    <a:lumOff val="35000"/>
                  </a:schemeClr>
                </a:solidFill>
                <a:latin typeface="阿里巴巴普惠体"/>
                <a:ea typeface="阿里巴巴普惠体"/>
                <a:cs typeface="阿里巴巴普惠体"/>
              </a:rPr>
              <a:t/>
            </a:r>
            <a:r>
              <a:rPr lang="en-US" sz="999">
                <a:solidFill>
                  <a:schemeClr val="dk1">
                    <a:alpha val="100000"/>
                    <a:lumMod val="65000"/>
                    <a:lumOff val="35000"/>
                  </a:schemeClr>
                </a:solidFill>
                <a:latin typeface="阿里巴巴普惠体"/>
                <a:ea typeface="阿里巴巴普惠体"/>
                <a:cs typeface="阿里巴巴普惠体"/>
              </a:rPr>
              <a:t/>
            </a:r>
            <a:r>
              <a:rPr lang="en-US" sz="999">
                <a:solidFill>
                  <a:schemeClr val="dk1">
                    <a:alpha val="100000"/>
                    <a:lumMod val="65000"/>
                    <a:lumOff val="35000"/>
                  </a:schemeClr>
                </a:solidFill>
                <a:latin typeface="阿里巴巴普惠体"/>
                <a:ea typeface="阿里巴巴普惠体"/>
                <a:cs typeface="阿里巴巴普惠体"/>
              </a:rPr>
              <a:t/>
            </a:r>
            <a:r>
              <a:rPr lang="en-US" sz="999">
                <a:solidFill>
                  <a:schemeClr val="dk1">
                    <a:alpha val="100000"/>
                    <a:lumMod val="65000"/>
                    <a:lumOff val="35000"/>
                  </a:schemeClr>
                </a:solidFill>
                <a:latin typeface="阿里巴巴普惠体"/>
                <a:ea typeface="阿里巴巴普惠体"/>
                <a:cs typeface="阿里巴巴普惠体"/>
              </a:rPr>
              <a:t/>
            </a:r>
            <a:r>
              <a:rPr lang="en-US" sz="999">
                <a:solidFill>
                  <a:schemeClr val="dk1">
                    <a:alpha val="100000"/>
                    <a:lumMod val="65000"/>
                    <a:lumOff val="35000"/>
                  </a:schemeClr>
                </a:solidFill>
                <a:latin typeface="阿里巴巴普惠体"/>
                <a:ea typeface="阿里巴巴普惠体"/>
                <a:cs typeface="阿里巴巴普惠体"/>
              </a:rPr>
              <a:t/>
            </a:r>
            <a:endParaRPr lang="en-US" sz="1100"/>
          </a:p>
        </p:txBody>
      </p:sp>
      <p:sp>
        <p:nvSpPr>
          <p:cNvPr name="TextBox 7" id="700009"/>
          <p:cNvSpPr txBox="true"/>
          <p:nvPr/>
        </p:nvSpPr>
        <p:spPr>
          <a:xfrm rot="0">
            <a:off x="4422775" y="842645"/>
            <a:ext cx="3346450" cy="1605280"/>
          </a:xfrm>
          <a:prstGeom prst="rect">
            <a:avLst/>
          </a:prstGeom>
          <a:ln/>
        </p:spPr>
        <p:txBody>
          <a:bodyPr anchor="b" rtlCol="false" lIns="91440" rIns="91440" tIns="45720" bIns="45720" anchorCtr="false" vert="horz" wrap="square">
            <a:noAutofit/>
          </a:bodyPr>
          <a:lstStyle/>
          <a:p>
            <a:pPr algn="ctr">
              <a:lnSpc>
                <a:spcPct val="100000"/>
              </a:lnSpc>
              <a:spcBef>
                <a:spcPct val="0"/>
              </a:spcBef>
              <a:spcAft>
                <a:spcPct val="0"/>
              </a:spcAft>
            </a:pPr>
            <a:r>
              <a:rPr lang="en-US" sz="9600">
                <a:solidFill>
                  <a:schemeClr val="accent1">
                    <a:alpha val="100000"/>
                  </a:schemeClr>
                </a:solidFill>
                <a:latin typeface="印品酷黑体（非商用）"/>
                <a:ea typeface="印品酷黑体（非商用）"/>
                <a:cs typeface="印品酷黑体（非商用）"/>
              </a:rPr>
              <a:t>02</a:t>
            </a:r>
          </a:p>
        </p:txBody>
      </p:sp>
      <p:sp>
        <p:nvSpPr>
          <p:cNvPr name="TextBox 8" id="8"/>
          <p:cNvSpPr txBox="true"/>
          <p:nvPr/>
        </p:nvSpPr>
        <p:spPr>
          <a:xfrm rot="0">
            <a:off x="2104380" y="2561590"/>
            <a:ext cx="8164830" cy="1539240"/>
          </a:xfrm>
          <a:prstGeom prst="rect">
            <a:avLst/>
          </a:prstGeom>
          <a:ln/>
        </p:spPr>
        <p:txBody>
          <a:bodyPr anchor="t" rtlCol="false" lIns="91440" rIns="91440" tIns="45720" bIns="45720" anchorCtr="false" vert="horz" wrap="square">
            <a:normAutofit/>
          </a:bodyPr>
          <a:lstStyle/>
          <a:p>
            <a:pPr algn="ctr">
              <a:lnSpc>
                <a:spcPct val="100000"/>
              </a:lnSpc>
              <a:spcBef>
                <a:spcPts val="375"/>
              </a:spcBef>
            </a:pPr>
            <a:r>
              <a:rPr lang="en-US" b="true" sz="4125">
                <a:solidFill>
                  <a:schemeClr val="accent1">
                    <a:alpha val="100000"/>
                  </a:schemeClr>
                </a:solidFill>
                <a:latin typeface="PingFang SC"/>
                <a:ea typeface="PingFang SC"/>
                <a:cs typeface="PingFang SC"/>
              </a:rPr>
              <a:t>投稿要求</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47" r="-47"/>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l="30369" r="30369"/>
          <a:stretch>
            <a:fillRect/>
          </a:stretch>
        </p:blipFill>
        <p:spPr>
          <a:xfrm rot="0">
            <a:off x="875314" y="2169726"/>
            <a:ext cx="2050689" cy="3916435"/>
          </a:xfrm>
          <a:prstGeom prst="rect">
            <a:avLst/>
          </a:prstGeom>
        </p:spPr>
      </p:pic>
      <p:pic>
        <p:nvPicPr>
          <p:cNvPr name="Picture 3" id="3"/>
          <p:cNvPicPr>
            <a:picLocks noChangeAspect="true"/>
          </p:cNvPicPr>
          <p:nvPr/>
        </p:nvPicPr>
        <p:blipFill>
          <a:blip r:embed="rId4"/>
          <a:srcRect l="32550" r="32550"/>
          <a:stretch>
            <a:fillRect/>
          </a:stretch>
        </p:blipFill>
        <p:spPr>
          <a:xfrm rot="0">
            <a:off x="5430979" y="2169726"/>
            <a:ext cx="2050689" cy="3916435"/>
          </a:xfrm>
          <a:prstGeom prst="rect">
            <a:avLst/>
          </a:prstGeom>
        </p:spPr>
      </p:pic>
      <p:pic>
        <p:nvPicPr>
          <p:cNvPr name="Picture 4" id="4"/>
          <p:cNvPicPr>
            <a:picLocks noChangeAspect="true"/>
          </p:cNvPicPr>
          <p:nvPr/>
        </p:nvPicPr>
        <p:blipFill>
          <a:blip r:embed="rId5"/>
          <a:srcRect l="32561" r="32561"/>
          <a:stretch>
            <a:fillRect/>
          </a:stretch>
        </p:blipFill>
        <p:spPr>
          <a:xfrm rot="0">
            <a:off x="3153146" y="1697364"/>
            <a:ext cx="2050689" cy="3916435"/>
          </a:xfrm>
          <a:prstGeom prst="rect">
            <a:avLst/>
          </a:prstGeom>
        </p:spPr>
      </p:pic>
      <p:sp>
        <p:nvSpPr>
          <p:cNvPr name="AutoShape 5" id="5"/>
          <p:cNvSpPr/>
          <p:nvPr/>
        </p:nvSpPr>
        <p:spPr>
          <a:xfrm rot="0">
            <a:off x="7851998" y="2723144"/>
            <a:ext cx="3834950" cy="1465716"/>
          </a:xfrm>
          <a:prstGeom prst="rect">
            <a:avLst/>
          </a:prstGeom>
          <a:noFill/>
          <a:ln/>
        </p:spPr>
        <p:txBody>
          <a:bodyPr anchor="t" rtlCol="false" tIns="45720" lIns="91440" bIns="45720" rIns="91440" anchorCtr="false" vert="horz" wrap="square">
            <a:noAutofit/>
          </a:bodyPr>
          <a:lstStyle/>
          <a:p>
            <a:pPr algn="l">
              <a:lnSpc>
                <a:spcPct val="140000"/>
              </a:lnSpc>
              <a:defRPr/>
            </a:pPr>
            <a:r>
              <a:rPr lang="en-US" sz="1500">
                <a:solidFill>
                  <a:schemeClr val="dk1">
                    <a:alpha val="100000"/>
                  </a:schemeClr>
                </a:solidFill>
                <a:latin typeface="Microsoft Yahei"/>
                <a:ea typeface="Microsoft Yahei"/>
                <a:cs typeface="Microsoft Yahei"/>
              </a:rPr>
              <a:t>投稿的稿件应具有原创性、学术性和实用性，语言研究和翻译研究方面的稿件应有所创新，对外语战略研究、文学研究、书评及会议综述等栏目有所贡献。</a:t>
            </a:r>
            <a:endParaRPr lang="en-US" sz="1100"/>
          </a:p>
        </p:txBody>
      </p:sp>
      <p:sp>
        <p:nvSpPr>
          <p:cNvPr name="AutoShape 6" id="6"/>
          <p:cNvSpPr/>
          <p:nvPr/>
        </p:nvSpPr>
        <p:spPr>
          <a:xfrm rot="0">
            <a:off x="7851998" y="2087040"/>
            <a:ext cx="3606165" cy="575781"/>
          </a:xfrm>
          <a:prstGeom prst="rect">
            <a:avLst/>
          </a:prstGeom>
          <a:noFill/>
          <a:ln/>
        </p:spPr>
        <p:txBody>
          <a:bodyPr anchor="b" rtlCol="false" tIns="45720" lIns="91440" bIns="45720" rIns="91440" anchorCtr="false" vert="horz" wrap="square">
            <a:normAutofit/>
          </a:bodyPr>
          <a:lstStyle/>
          <a:p>
            <a:pPr algn="l">
              <a:lnSpc>
                <a:spcPct val="120000"/>
              </a:lnSpc>
              <a:defRPr/>
            </a:pPr>
            <a:r>
              <a:rPr lang="en-US" b="true" sz="2400">
                <a:solidFill>
                  <a:schemeClr val="accent1">
                    <a:alpha val="100000"/>
                  </a:schemeClr>
                </a:solidFill>
                <a:latin typeface="Microsoft Yahei"/>
                <a:ea typeface="Microsoft Yahei"/>
                <a:cs typeface="Microsoft Yahei"/>
              </a:rPr>
              <a:t>稿件内容要求</a:t>
            </a:r>
            <a:endParaRPr lang="en-US" sz="1100"/>
          </a:p>
        </p:txBody>
      </p:sp>
      <p:sp>
        <p:nvSpPr>
          <p:cNvPr name="AutoShape 7" id="7"/>
          <p:cNvSpPr/>
          <p:nvPr/>
        </p:nvSpPr>
        <p:spPr>
          <a:xfrm rot="0">
            <a:off x="7851998" y="4826443"/>
            <a:ext cx="3834950" cy="1451935"/>
          </a:xfrm>
          <a:prstGeom prst="rect">
            <a:avLst/>
          </a:prstGeom>
          <a:noFill/>
          <a:ln/>
        </p:spPr>
        <p:txBody>
          <a:bodyPr anchor="t" rtlCol="false" tIns="45720" lIns="91440" bIns="45720" rIns="91440" anchorCtr="false" vert="horz" wrap="square">
            <a:noAutofit/>
          </a:bodyPr>
          <a:lstStyle/>
          <a:p>
            <a:pPr algn="l">
              <a:lnSpc>
                <a:spcPct val="140000"/>
              </a:lnSpc>
              <a:defRPr/>
            </a:pPr>
            <a:r>
              <a:rPr lang="en-US" sz="1500">
                <a:solidFill>
                  <a:schemeClr val="dk1">
                    <a:alpha val="100000"/>
                  </a:schemeClr>
                </a:solidFill>
                <a:latin typeface="Microsoft Yahei"/>
                <a:ea typeface="Microsoft Yahei"/>
                <a:cs typeface="Microsoft Yahei"/>
              </a:rPr>
              <a:t>投稿的稿件应符合学术规范和道德，避免抄袭、剽窃等行为，保证学术诚信。在提交稿件时，作者需自行完成清稿、核对引文等必要工作。</a:t>
            </a:r>
            <a:endParaRPr lang="en-US" sz="1100"/>
          </a:p>
        </p:txBody>
      </p:sp>
      <p:sp>
        <p:nvSpPr>
          <p:cNvPr name="AutoShape 8" id="8"/>
          <p:cNvSpPr/>
          <p:nvPr/>
        </p:nvSpPr>
        <p:spPr>
          <a:xfrm rot="0">
            <a:off x="7851998" y="4125420"/>
            <a:ext cx="3606329" cy="640699"/>
          </a:xfrm>
          <a:prstGeom prst="rect">
            <a:avLst/>
          </a:prstGeom>
          <a:noFill/>
          <a:ln/>
        </p:spPr>
        <p:txBody>
          <a:bodyPr anchor="b" rtlCol="false" tIns="45720" lIns="91440" bIns="45720" rIns="91440" anchorCtr="false" vert="horz" wrap="square">
            <a:noAutofit/>
          </a:bodyPr>
          <a:lstStyle/>
          <a:p>
            <a:pPr algn="l">
              <a:lnSpc>
                <a:spcPct val="120000"/>
              </a:lnSpc>
              <a:defRPr/>
            </a:pPr>
            <a:r>
              <a:rPr lang="en-US" b="true" sz="2400">
                <a:solidFill>
                  <a:schemeClr val="accent1">
                    <a:alpha val="100000"/>
                  </a:schemeClr>
                </a:solidFill>
                <a:latin typeface="Microsoft Yahei"/>
                <a:ea typeface="Microsoft Yahei"/>
                <a:cs typeface="Microsoft Yahei"/>
              </a:rPr>
              <a:t>学术规范和道德</a:t>
            </a:r>
            <a:endParaRPr lang="en-US" sz="1100"/>
          </a:p>
        </p:txBody>
      </p:sp>
      <p:sp>
        <p:nvSpPr>
          <p:cNvPr name="TextBox 9" id="9"/>
          <p:cNvSpPr txBox="true"/>
          <p:nvPr/>
        </p:nvSpPr>
        <p:spPr>
          <a:xfrm rot="0">
            <a:off x="476023" y="265328"/>
            <a:ext cx="11239500" cy="914400"/>
          </a:xfrm>
          <a:prstGeom prst="rect">
            <a:avLst/>
          </a:prstGeom>
          <a:ln/>
        </p:spPr>
        <p:txBody>
          <a:bodyPr anchor="t" rtlCol="false" lIns="123825" rIns="57150" tIns="123825" bIns="123825" anchorCtr="false" vert="horz" wrap="square">
            <a:spAutoFit/>
          </a:bodyPr>
          <a:lstStyle/>
          <a:p>
            <a:pPr>
              <a:lnSpc>
                <a:spcPct val="140000"/>
              </a:lnSpc>
            </a:pPr>
            <a:r>
              <a:rPr lang="en-US" b="true" sz="3000">
                <a:solidFill>
                  <a:schemeClr val="dk2">
                    <a:alpha val="100000"/>
                  </a:schemeClr>
                </a:solidFill>
                <a:latin typeface="Microsoft Yahei"/>
                <a:ea typeface="Microsoft Yahei"/>
                <a:cs typeface="Microsoft Yahei"/>
              </a:rPr>
              <a:t>投稿要求</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47" t="-47" l="0" r="0"/>
          </a:stretch>
        </a:blipFill>
      </p:bgPr>
    </p:bg>
    <p:spTree>
      <p:nvGrpSpPr>
        <p:cNvPr id="1" name=""/>
        <p:cNvGrpSpPr/>
        <p:nvPr/>
      </p:nvGrpSpPr>
      <p:grpSpPr>
        <a:xfrm>
          <a:off x="0" y="0"/>
          <a:ext cx="0" cy="0"/>
          <a:chOff x="0" y="0"/>
          <a:chExt cx="0" cy="0"/>
        </a:xfrm>
      </p:grpSpPr>
      <p:grpSp>
        <p:nvGrpSpPr>
          <p:cNvPr name="Group 2" id="700015"/>
          <p:cNvGrpSpPr/>
          <p:nvPr/>
        </p:nvGrpSpPr>
        <p:grpSpPr>
          <a:xfrm rot="0">
            <a:off x="0" y="0"/>
            <a:ext cx="12192667" cy="6858000"/>
            <a:chOff x="0" y="0"/>
            <a:chExt cx="12192667" cy="6858000"/>
          </a:xfrm>
        </p:grpSpPr>
        <p:pic>
          <p:nvPicPr>
            <p:cNvPr name="Picture 3" id="700004"/>
            <p:cNvPicPr>
              <a:picLocks noChangeAspect="true"/>
            </p:cNvPicPr>
            <p:nvPr/>
          </p:nvPicPr>
          <p:blipFill>
            <a:blip r:embed="rId3"/>
            <a:srcRect t="46016"/>
            <a:stretch>
              <a:fillRect/>
            </a:stretch>
          </p:blipFill>
          <p:spPr>
            <a:xfrm rot="0">
              <a:off x="0" y="3631597"/>
              <a:ext cx="12192000" cy="3226403"/>
            </a:xfrm>
            <a:prstGeom prst="rect">
              <a:avLst/>
            </a:prstGeom>
          </p:spPr>
        </p:pic>
        <p:pic>
          <p:nvPicPr>
            <p:cNvPr name="Picture 4" id="700005"/>
            <p:cNvPicPr>
              <a:picLocks noChangeAspect="true"/>
            </p:cNvPicPr>
            <p:nvPr/>
          </p:nvPicPr>
          <p:blipFill>
            <a:blip r:embed="rId4"/>
            <a:srcRect r="74792" b="33090"/>
            <a:stretch>
              <a:fillRect/>
            </a:stretch>
          </p:blipFill>
          <p:spPr>
            <a:xfrm rot="0">
              <a:off x="0" y="0"/>
              <a:ext cx="2286000" cy="4045553"/>
            </a:xfrm>
            <a:prstGeom prst="rect">
              <a:avLst/>
            </a:prstGeom>
          </p:spPr>
        </p:pic>
        <p:pic>
          <p:nvPicPr>
            <p:cNvPr name="Picture 5" id="700006"/>
            <p:cNvPicPr>
              <a:picLocks noChangeAspect="true"/>
            </p:cNvPicPr>
            <p:nvPr/>
          </p:nvPicPr>
          <p:blipFill>
            <a:blip r:embed="rId4"/>
            <a:srcRect l="73104" b="33090"/>
            <a:stretch>
              <a:fillRect/>
            </a:stretch>
          </p:blipFill>
          <p:spPr>
            <a:xfrm rot="0">
              <a:off x="9753600" y="0"/>
              <a:ext cx="2439067" cy="4045553"/>
            </a:xfrm>
            <a:prstGeom prst="rect">
              <a:avLst/>
            </a:prstGeom>
          </p:spPr>
        </p:pic>
      </p:grpSp>
      <p:sp>
        <p:nvSpPr>
          <p:cNvPr name="AutoShape 6" id="700008"/>
          <p:cNvSpPr/>
          <p:nvPr/>
        </p:nvSpPr>
        <p:spPr>
          <a:xfrm rot="0">
            <a:off x="2874010" y="3855085"/>
            <a:ext cx="6443980" cy="491490"/>
          </a:xfrm>
          <a:prstGeom prst="rect">
            <a:avLst/>
          </a:prstGeom>
          <a:noFill/>
          <a:ln/>
        </p:spPr>
        <p:txBody>
          <a:bodyPr anchor="t" rtlCol="false" tIns="45720" lIns="91440" bIns="45720" rIns="91440" anchorCtr="false" vert="horz" wrap="square">
            <a:noAutofit/>
          </a:bodyPr>
          <a:lstStyle/>
          <a:p>
            <a:pPr algn="ctr" indent="-285750" marL="285750">
              <a:lnSpc>
                <a:spcPct val="130000"/>
              </a:lnSpc>
              <a:spcBef>
                <a:spcPts val="600"/>
              </a:spcBef>
              <a:spcAft>
                <a:spcPts val="600"/>
              </a:spcAft>
              <a:defRPr/>
            </a:pPr>
            <a:r>
              <a:rPr lang="en-US" sz="999">
                <a:solidFill>
                  <a:schemeClr val="dk1">
                    <a:alpha val="100000"/>
                    <a:lumMod val="65000"/>
                    <a:lumOff val="35000"/>
                  </a:schemeClr>
                </a:solidFill>
                <a:latin typeface="阿里巴巴普惠体"/>
                <a:ea typeface="阿里巴巴普惠体"/>
                <a:cs typeface="阿里巴巴普惠体"/>
              </a:rPr>
              <a:t/>
            </a:r>
            <a:r>
              <a:rPr lang="en-US" sz="999">
                <a:solidFill>
                  <a:schemeClr val="dk1">
                    <a:alpha val="100000"/>
                    <a:lumMod val="65000"/>
                    <a:lumOff val="35000"/>
                  </a:schemeClr>
                </a:solidFill>
                <a:latin typeface="阿里巴巴普惠体"/>
                <a:ea typeface="阿里巴巴普惠体"/>
                <a:cs typeface="阿里巴巴普惠体"/>
              </a:rPr>
              <a:t/>
            </a:r>
            <a:r>
              <a:rPr lang="en-US" sz="999">
                <a:solidFill>
                  <a:schemeClr val="dk1">
                    <a:alpha val="100000"/>
                    <a:lumMod val="65000"/>
                    <a:lumOff val="35000"/>
                  </a:schemeClr>
                </a:solidFill>
                <a:latin typeface="阿里巴巴普惠体"/>
                <a:ea typeface="阿里巴巴普惠体"/>
                <a:cs typeface="阿里巴巴普惠体"/>
              </a:rPr>
              <a:t/>
            </a:r>
            <a:r>
              <a:rPr lang="en-US" sz="999">
                <a:solidFill>
                  <a:schemeClr val="dk1">
                    <a:alpha val="100000"/>
                    <a:lumMod val="65000"/>
                    <a:lumOff val="35000"/>
                  </a:schemeClr>
                </a:solidFill>
                <a:latin typeface="阿里巴巴普惠体"/>
                <a:ea typeface="阿里巴巴普惠体"/>
                <a:cs typeface="阿里巴巴普惠体"/>
              </a:rPr>
              <a:t/>
            </a:r>
            <a:r>
              <a:rPr lang="en-US" sz="999">
                <a:solidFill>
                  <a:schemeClr val="dk1">
                    <a:alpha val="100000"/>
                    <a:lumMod val="65000"/>
                    <a:lumOff val="35000"/>
                  </a:schemeClr>
                </a:solidFill>
                <a:latin typeface="阿里巴巴普惠体"/>
                <a:ea typeface="阿里巴巴普惠体"/>
                <a:cs typeface="阿里巴巴普惠体"/>
              </a:rPr>
              <a:t/>
            </a:r>
            <a:endParaRPr lang="en-US" sz="1100"/>
          </a:p>
        </p:txBody>
      </p:sp>
      <p:sp>
        <p:nvSpPr>
          <p:cNvPr name="TextBox 7" id="700009"/>
          <p:cNvSpPr txBox="true"/>
          <p:nvPr/>
        </p:nvSpPr>
        <p:spPr>
          <a:xfrm rot="0">
            <a:off x="4422775" y="842645"/>
            <a:ext cx="3346450" cy="1605280"/>
          </a:xfrm>
          <a:prstGeom prst="rect">
            <a:avLst/>
          </a:prstGeom>
          <a:ln/>
        </p:spPr>
        <p:txBody>
          <a:bodyPr anchor="b" rtlCol="false" lIns="91440" rIns="91440" tIns="45720" bIns="45720" anchorCtr="false" vert="horz" wrap="square">
            <a:noAutofit/>
          </a:bodyPr>
          <a:lstStyle/>
          <a:p>
            <a:pPr algn="ctr">
              <a:lnSpc>
                <a:spcPct val="100000"/>
              </a:lnSpc>
              <a:spcBef>
                <a:spcPct val="0"/>
              </a:spcBef>
              <a:spcAft>
                <a:spcPct val="0"/>
              </a:spcAft>
            </a:pPr>
            <a:r>
              <a:rPr lang="en-US" sz="9600">
                <a:solidFill>
                  <a:schemeClr val="accent1">
                    <a:alpha val="100000"/>
                  </a:schemeClr>
                </a:solidFill>
                <a:latin typeface="印品酷黑体（非商用）"/>
                <a:ea typeface="印品酷黑体（非商用）"/>
                <a:cs typeface="印品酷黑体（非商用）"/>
              </a:rPr>
              <a:t>03</a:t>
            </a:r>
          </a:p>
        </p:txBody>
      </p:sp>
      <p:sp>
        <p:nvSpPr>
          <p:cNvPr name="TextBox 8" id="8"/>
          <p:cNvSpPr txBox="true"/>
          <p:nvPr/>
        </p:nvSpPr>
        <p:spPr>
          <a:xfrm rot="0">
            <a:off x="2104380" y="2561590"/>
            <a:ext cx="8164830" cy="1539240"/>
          </a:xfrm>
          <a:prstGeom prst="rect">
            <a:avLst/>
          </a:prstGeom>
          <a:ln/>
        </p:spPr>
        <p:txBody>
          <a:bodyPr anchor="t" rtlCol="false" lIns="91440" rIns="91440" tIns="45720" bIns="45720" anchorCtr="false" vert="horz" wrap="square">
            <a:normAutofit/>
          </a:bodyPr>
          <a:lstStyle/>
          <a:p>
            <a:pPr algn="ctr">
              <a:lnSpc>
                <a:spcPct val="100000"/>
              </a:lnSpc>
              <a:spcBef>
                <a:spcPts val="375"/>
              </a:spcBef>
            </a:pPr>
            <a:r>
              <a:rPr lang="en-US" b="true" sz="4125">
                <a:solidFill>
                  <a:schemeClr val="accent1">
                    <a:alpha val="100000"/>
                  </a:schemeClr>
                </a:solidFill>
                <a:latin typeface="PingFang SC"/>
                <a:ea typeface="PingFang SC"/>
                <a:cs typeface="PingFang SC"/>
              </a:rPr>
              <a:t>投稿方式</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47" r="-47"/>
          </a:stretch>
        </a:blipFill>
      </p:bgPr>
    </p:bg>
    <p:spTree>
      <p:nvGrpSpPr>
        <p:cNvPr id="1" name=""/>
        <p:cNvGrpSpPr/>
        <p:nvPr/>
      </p:nvGrpSpPr>
      <p:grpSpPr>
        <a:xfrm>
          <a:off x="0" y="0"/>
          <a:ext cx="0" cy="0"/>
          <a:chOff x="0" y="0"/>
          <a:chExt cx="0" cy="0"/>
        </a:xfrm>
      </p:grpSpPr>
      <p:sp>
        <p:nvSpPr>
          <p:cNvPr name="AutoShape 2" id="2"/>
          <p:cNvSpPr/>
          <p:nvPr/>
        </p:nvSpPr>
        <p:spPr>
          <a:xfrm rot="0">
            <a:off x="751642" y="4006380"/>
            <a:ext cx="7813795" cy="1827334"/>
          </a:xfrm>
          <a:prstGeom prst="roundRect">
            <a:avLst>
              <a:gd fmla="val 16667" name="adj"/>
            </a:avLst>
          </a:prstGeom>
          <a:solidFill>
            <a:schemeClr val="lt2">
              <a:alpha val="80000"/>
            </a:schemeClr>
          </a:solidFill>
          <a:ln/>
        </p:spPr>
      </p:sp>
      <p:sp>
        <p:nvSpPr>
          <p:cNvPr name="AutoShape 3" id="3"/>
          <p:cNvSpPr/>
          <p:nvPr/>
        </p:nvSpPr>
        <p:spPr>
          <a:xfrm rot="0">
            <a:off x="751642" y="1920540"/>
            <a:ext cx="7813795" cy="1827334"/>
          </a:xfrm>
          <a:prstGeom prst="roundRect">
            <a:avLst>
              <a:gd fmla="val 16667" name="adj"/>
            </a:avLst>
          </a:prstGeom>
          <a:solidFill>
            <a:schemeClr val="lt2">
              <a:alpha val="80000"/>
            </a:schemeClr>
          </a:solidFill>
          <a:ln/>
        </p:spPr>
      </p:sp>
      <p:pic>
        <p:nvPicPr>
          <p:cNvPr name="Picture 4" id="4"/>
          <p:cNvPicPr>
            <a:picLocks noChangeAspect="true"/>
          </p:cNvPicPr>
          <p:nvPr/>
        </p:nvPicPr>
        <p:blipFill>
          <a:blip r:embed="rId3">
            <a:alphaModFix amt="100000"/>
          </a:blip>
          <a:srcRect l="25094" r="25094"/>
          <a:stretch>
            <a:fillRect/>
          </a:stretch>
        </p:blipFill>
        <p:spPr>
          <a:xfrm rot="0">
            <a:off x="7804006" y="1329783"/>
            <a:ext cx="3831201" cy="5108268"/>
          </a:xfrm>
          <a:prstGeom prst="rect">
            <a:avLst/>
          </a:prstGeom>
        </p:spPr>
      </p:pic>
      <p:sp>
        <p:nvSpPr>
          <p:cNvPr name="TextBox 5" id="5"/>
          <p:cNvSpPr txBox="true"/>
          <p:nvPr/>
        </p:nvSpPr>
        <p:spPr>
          <a:xfrm rot="0">
            <a:off x="1030579" y="2089154"/>
            <a:ext cx="6238875" cy="637972"/>
          </a:xfrm>
          <a:prstGeom prst="rect">
            <a:avLst/>
          </a:prstGeom>
          <a:ln/>
        </p:spPr>
        <p:txBody>
          <a:bodyPr anchor="ctr" rtlCol="false" lIns="123825" rIns="57150" tIns="123825" bIns="123825" anchorCtr="false" vert="horz" wrap="square">
            <a:noAutofit/>
          </a:bodyPr>
          <a:lstStyle/>
          <a:p>
            <a:pPr>
              <a:lnSpc>
                <a:spcPct val="120000"/>
              </a:lnSpc>
            </a:pPr>
            <a:r>
              <a:rPr lang="en-US" b="true" sz="2400">
                <a:solidFill>
                  <a:schemeClr val="accent1">
                    <a:alpha val="100000"/>
                  </a:schemeClr>
                </a:solidFill>
                <a:latin typeface="Microsoft Yahei"/>
                <a:ea typeface="Microsoft Yahei"/>
                <a:cs typeface="Microsoft Yahei"/>
              </a:rPr>
              <a:t>投稿系统</a:t>
            </a:r>
          </a:p>
        </p:txBody>
      </p:sp>
      <p:sp>
        <p:nvSpPr>
          <p:cNvPr name="TextBox 6" id="6"/>
          <p:cNvSpPr txBox="true"/>
          <p:nvPr/>
        </p:nvSpPr>
        <p:spPr>
          <a:xfrm rot="0">
            <a:off x="1030579" y="2610429"/>
            <a:ext cx="6238875" cy="950067"/>
          </a:xfrm>
          <a:prstGeom prst="rect">
            <a:avLst/>
          </a:prstGeom>
          <a:ln/>
        </p:spPr>
        <p:txBody>
          <a:bodyPr anchor="t" rtlCol="false" lIns="123825" rIns="57150" tIns="123825" bIns="123825" anchorCtr="false" vert="horz" wrap="square">
            <a:noAutofit/>
          </a:bodyPr>
          <a:lstStyle/>
          <a:p>
            <a:pPr>
              <a:lnSpc>
                <a:spcPct val="140000"/>
              </a:lnSpc>
            </a:pPr>
            <a:r>
              <a:rPr lang="en-US" sz="2700">
                <a:solidFill>
                  <a:schemeClr val="dk1">
                    <a:alpha val="100000"/>
                  </a:schemeClr>
                </a:solidFill>
                <a:latin typeface="Microsoft Yahei"/>
                <a:ea typeface="Microsoft Yahei"/>
                <a:cs typeface="Microsoft Yahei"/>
              </a:rPr>
              <a:t>投稿邮箱：</a:t>
            </a:r>
            <a:r>
              <a:rPr lang="en-US" u="sng" sz="2700">
                <a:solidFill>
                  <a:srgbClr val="0000FF">
                    <a:alpha val="100000"/>
                  </a:srgbClr>
                </a:solidFill>
                <a:latin typeface="Times New Roman, serif"/>
                <a:ea typeface="Times New Roman, serif"/>
                <a:cs typeface="Times New Roman, serif"/>
              </a:rPr>
              <a:t>shwgydxxb@163.com</a:t>
            </a:r>
          </a:p>
        </p:txBody>
      </p:sp>
      <p:sp>
        <p:nvSpPr>
          <p:cNvPr name="TextBox 7" id="7"/>
          <p:cNvSpPr txBox="true"/>
          <p:nvPr/>
        </p:nvSpPr>
        <p:spPr>
          <a:xfrm rot="0">
            <a:off x="1030579" y="4183053"/>
            <a:ext cx="6238875" cy="637972"/>
          </a:xfrm>
          <a:prstGeom prst="rect">
            <a:avLst/>
          </a:prstGeom>
          <a:ln/>
        </p:spPr>
        <p:txBody>
          <a:bodyPr anchor="ctr" rtlCol="false" lIns="123825" rIns="57150" tIns="123825" bIns="123825" anchorCtr="false" vert="horz" wrap="square">
            <a:noAutofit/>
          </a:bodyPr>
          <a:lstStyle/>
          <a:p>
            <a:pPr>
              <a:lnSpc>
                <a:spcPct val="120000"/>
              </a:lnSpc>
            </a:pPr>
            <a:r>
              <a:rPr lang="en-US" b="true" sz="2400">
                <a:solidFill>
                  <a:schemeClr val="accent1">
                    <a:alpha val="100000"/>
                  </a:schemeClr>
                </a:solidFill>
                <a:latin typeface="Microsoft Yahei"/>
                <a:ea typeface="Microsoft Yahei"/>
                <a:cs typeface="Microsoft Yahei"/>
              </a:rPr>
              <a:t>邮箱投稿</a:t>
            </a:r>
          </a:p>
        </p:txBody>
      </p:sp>
      <p:sp>
        <p:nvSpPr>
          <p:cNvPr name="TextBox 8" id="8"/>
          <p:cNvSpPr txBox="true"/>
          <p:nvPr/>
        </p:nvSpPr>
        <p:spPr>
          <a:xfrm rot="0">
            <a:off x="1030579" y="4712439"/>
            <a:ext cx="6238875" cy="936429"/>
          </a:xfrm>
          <a:prstGeom prst="rect">
            <a:avLst/>
          </a:prstGeom>
          <a:ln/>
        </p:spPr>
        <p:txBody>
          <a:bodyPr anchor="t" rtlCol="false" lIns="123825" rIns="57150" tIns="123825" bIns="123825" anchorCtr="false" vert="horz" wrap="square">
            <a:noAutofit/>
          </a:bodyPr>
          <a:lstStyle/>
          <a:p>
            <a:pPr>
              <a:lnSpc>
                <a:spcPct val="140000"/>
              </a:lnSpc>
            </a:pPr>
            <a:r>
              <a:rPr lang="en-US" sz="1500">
                <a:solidFill>
                  <a:schemeClr val="dk1">
                    <a:alpha val="100000"/>
                  </a:schemeClr>
                </a:solidFill>
                <a:latin typeface="Microsoft Yahei"/>
                <a:ea typeface="Microsoft Yahei"/>
                <a:cs typeface="Microsoft Yahei"/>
              </a:rPr>
              <a:t>作者还可以选择通过邮箱提交稿件。需要在邮箱中注明“投稿”和“联系信息”，以便编辑及时联系。</a:t>
            </a:r>
          </a:p>
        </p:txBody>
      </p:sp>
      <p:sp>
        <p:nvSpPr>
          <p:cNvPr name="TextBox 9" id="9"/>
          <p:cNvSpPr txBox="true"/>
          <p:nvPr/>
        </p:nvSpPr>
        <p:spPr>
          <a:xfrm rot="0">
            <a:off x="476023" y="265328"/>
            <a:ext cx="11239500" cy="914400"/>
          </a:xfrm>
          <a:prstGeom prst="rect">
            <a:avLst/>
          </a:prstGeom>
          <a:ln/>
        </p:spPr>
        <p:txBody>
          <a:bodyPr anchor="t" rtlCol="false" lIns="123825" rIns="57150" tIns="123825" bIns="123825" anchorCtr="false" vert="horz" wrap="square">
            <a:spAutoFit/>
          </a:bodyPr>
          <a:lstStyle/>
          <a:p>
            <a:pPr>
              <a:lnSpc>
                <a:spcPct val="140000"/>
              </a:lnSpc>
            </a:pPr>
            <a:r>
              <a:rPr lang="en-US" b="true" sz="3000">
                <a:solidFill>
                  <a:schemeClr val="dk2">
                    <a:alpha val="100000"/>
                  </a:schemeClr>
                </a:solidFill>
                <a:latin typeface="Microsoft Yahei"/>
                <a:ea typeface="Microsoft Yahei"/>
                <a:cs typeface="Microsoft Yahei"/>
              </a:rPr>
              <a:t>投稿方式</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47" t="-47" l="0" r="0"/>
          </a:stretch>
        </a:blipFill>
      </p:bgPr>
    </p:bg>
    <p:spTree>
      <p:nvGrpSpPr>
        <p:cNvPr id="1" name=""/>
        <p:cNvGrpSpPr/>
        <p:nvPr/>
      </p:nvGrpSpPr>
      <p:grpSpPr>
        <a:xfrm>
          <a:off x="0" y="0"/>
          <a:ext cx="0" cy="0"/>
          <a:chOff x="0" y="0"/>
          <a:chExt cx="0" cy="0"/>
        </a:xfrm>
      </p:grpSpPr>
      <p:grpSp>
        <p:nvGrpSpPr>
          <p:cNvPr name="Group 2" id="700015"/>
          <p:cNvGrpSpPr/>
          <p:nvPr/>
        </p:nvGrpSpPr>
        <p:grpSpPr>
          <a:xfrm rot="0">
            <a:off x="0" y="0"/>
            <a:ext cx="12192667" cy="6858000"/>
            <a:chOff x="0" y="0"/>
            <a:chExt cx="12192667" cy="6858000"/>
          </a:xfrm>
        </p:grpSpPr>
        <p:pic>
          <p:nvPicPr>
            <p:cNvPr name="Picture 3" id="700004"/>
            <p:cNvPicPr>
              <a:picLocks noChangeAspect="true"/>
            </p:cNvPicPr>
            <p:nvPr/>
          </p:nvPicPr>
          <p:blipFill>
            <a:blip r:embed="rId3"/>
            <a:srcRect t="46016"/>
            <a:stretch>
              <a:fillRect/>
            </a:stretch>
          </p:blipFill>
          <p:spPr>
            <a:xfrm rot="0">
              <a:off x="0" y="3631597"/>
              <a:ext cx="12192000" cy="3226403"/>
            </a:xfrm>
            <a:prstGeom prst="rect">
              <a:avLst/>
            </a:prstGeom>
          </p:spPr>
        </p:pic>
        <p:pic>
          <p:nvPicPr>
            <p:cNvPr name="Picture 4" id="700005"/>
            <p:cNvPicPr>
              <a:picLocks noChangeAspect="true"/>
            </p:cNvPicPr>
            <p:nvPr/>
          </p:nvPicPr>
          <p:blipFill>
            <a:blip r:embed="rId4"/>
            <a:srcRect r="74792" b="33090"/>
            <a:stretch>
              <a:fillRect/>
            </a:stretch>
          </p:blipFill>
          <p:spPr>
            <a:xfrm rot="0">
              <a:off x="0" y="0"/>
              <a:ext cx="2286000" cy="4045553"/>
            </a:xfrm>
            <a:prstGeom prst="rect">
              <a:avLst/>
            </a:prstGeom>
          </p:spPr>
        </p:pic>
        <p:pic>
          <p:nvPicPr>
            <p:cNvPr name="Picture 5" id="700006"/>
            <p:cNvPicPr>
              <a:picLocks noChangeAspect="true"/>
            </p:cNvPicPr>
            <p:nvPr/>
          </p:nvPicPr>
          <p:blipFill>
            <a:blip r:embed="rId4"/>
            <a:srcRect l="73104" b="33090"/>
            <a:stretch>
              <a:fillRect/>
            </a:stretch>
          </p:blipFill>
          <p:spPr>
            <a:xfrm rot="0">
              <a:off x="9753600" y="0"/>
              <a:ext cx="2439067" cy="4045553"/>
            </a:xfrm>
            <a:prstGeom prst="rect">
              <a:avLst/>
            </a:prstGeom>
          </p:spPr>
        </p:pic>
      </p:grpSp>
      <p:sp>
        <p:nvSpPr>
          <p:cNvPr name="AutoShape 6" id="700008"/>
          <p:cNvSpPr/>
          <p:nvPr/>
        </p:nvSpPr>
        <p:spPr>
          <a:xfrm rot="0">
            <a:off x="2874010" y="3855085"/>
            <a:ext cx="6443980" cy="491490"/>
          </a:xfrm>
          <a:prstGeom prst="rect">
            <a:avLst/>
          </a:prstGeom>
          <a:noFill/>
          <a:ln/>
        </p:spPr>
        <p:txBody>
          <a:bodyPr anchor="t" rtlCol="false" tIns="45720" lIns="91440" bIns="45720" rIns="91440" anchorCtr="false" vert="horz" wrap="square">
            <a:noAutofit/>
          </a:bodyPr>
          <a:lstStyle/>
          <a:p>
            <a:pPr algn="ctr" indent="-285750" marL="285750">
              <a:lnSpc>
                <a:spcPct val="130000"/>
              </a:lnSpc>
              <a:spcBef>
                <a:spcPts val="600"/>
              </a:spcBef>
              <a:spcAft>
                <a:spcPts val="600"/>
              </a:spcAft>
              <a:defRPr/>
            </a:pPr>
            <a:r>
              <a:rPr lang="en-US" sz="999">
                <a:solidFill>
                  <a:schemeClr val="dk1">
                    <a:alpha val="100000"/>
                    <a:lumMod val="65000"/>
                    <a:lumOff val="35000"/>
                  </a:schemeClr>
                </a:solidFill>
                <a:latin typeface="阿里巴巴普惠体"/>
                <a:ea typeface="阿里巴巴普惠体"/>
                <a:cs typeface="阿里巴巴普惠体"/>
              </a:rPr>
              <a:t/>
            </a:r>
            <a:r>
              <a:rPr lang="en-US" sz="999">
                <a:solidFill>
                  <a:schemeClr val="dk1">
                    <a:alpha val="100000"/>
                    <a:lumMod val="65000"/>
                    <a:lumOff val="35000"/>
                  </a:schemeClr>
                </a:solidFill>
                <a:latin typeface="阿里巴巴普惠体"/>
                <a:ea typeface="阿里巴巴普惠体"/>
                <a:cs typeface="阿里巴巴普惠体"/>
              </a:rPr>
              <a:t/>
            </a:r>
            <a:r>
              <a:rPr lang="en-US" sz="999">
                <a:solidFill>
                  <a:schemeClr val="dk1">
                    <a:alpha val="100000"/>
                    <a:lumMod val="65000"/>
                    <a:lumOff val="35000"/>
                  </a:schemeClr>
                </a:solidFill>
                <a:latin typeface="阿里巴巴普惠体"/>
                <a:ea typeface="阿里巴巴普惠体"/>
                <a:cs typeface="阿里巴巴普惠体"/>
              </a:rPr>
              <a:t/>
            </a:r>
            <a:r>
              <a:rPr lang="en-US" sz="999">
                <a:solidFill>
                  <a:schemeClr val="dk1">
                    <a:alpha val="100000"/>
                    <a:lumMod val="65000"/>
                    <a:lumOff val="35000"/>
                  </a:schemeClr>
                </a:solidFill>
                <a:latin typeface="阿里巴巴普惠体"/>
                <a:ea typeface="阿里巴巴普惠体"/>
                <a:cs typeface="阿里巴巴普惠体"/>
              </a:rPr>
              <a:t/>
            </a:r>
            <a:r>
              <a:rPr lang="en-US" sz="999">
                <a:solidFill>
                  <a:schemeClr val="dk1">
                    <a:alpha val="100000"/>
                    <a:lumMod val="65000"/>
                    <a:lumOff val="35000"/>
                  </a:schemeClr>
                </a:solidFill>
                <a:latin typeface="阿里巴巴普惠体"/>
                <a:ea typeface="阿里巴巴普惠体"/>
                <a:cs typeface="阿里巴巴普惠体"/>
              </a:rPr>
              <a:t/>
            </a:r>
            <a:endParaRPr lang="en-US" sz="1100"/>
          </a:p>
        </p:txBody>
      </p:sp>
      <p:sp>
        <p:nvSpPr>
          <p:cNvPr name="TextBox 7" id="700009"/>
          <p:cNvSpPr txBox="true"/>
          <p:nvPr/>
        </p:nvSpPr>
        <p:spPr>
          <a:xfrm rot="0">
            <a:off x="4422775" y="842645"/>
            <a:ext cx="3346450" cy="1605280"/>
          </a:xfrm>
          <a:prstGeom prst="rect">
            <a:avLst/>
          </a:prstGeom>
          <a:ln/>
        </p:spPr>
        <p:txBody>
          <a:bodyPr anchor="b" rtlCol="false" lIns="91440" rIns="91440" tIns="45720" bIns="45720" anchorCtr="false" vert="horz" wrap="square">
            <a:noAutofit/>
          </a:bodyPr>
          <a:lstStyle/>
          <a:p>
            <a:pPr algn="ctr">
              <a:lnSpc>
                <a:spcPct val="100000"/>
              </a:lnSpc>
              <a:spcBef>
                <a:spcPct val="0"/>
              </a:spcBef>
              <a:spcAft>
                <a:spcPct val="0"/>
              </a:spcAft>
            </a:pPr>
            <a:r>
              <a:rPr lang="en-US" sz="9600">
                <a:solidFill>
                  <a:schemeClr val="accent1">
                    <a:alpha val="100000"/>
                  </a:schemeClr>
                </a:solidFill>
                <a:latin typeface="印品酷黑体（非商用）"/>
                <a:ea typeface="印品酷黑体（非商用）"/>
                <a:cs typeface="印品酷黑体（非商用）"/>
              </a:rPr>
              <a:t>04</a:t>
            </a:r>
          </a:p>
        </p:txBody>
      </p:sp>
      <p:sp>
        <p:nvSpPr>
          <p:cNvPr name="TextBox 8" id="8"/>
          <p:cNvSpPr txBox="true"/>
          <p:nvPr/>
        </p:nvSpPr>
        <p:spPr>
          <a:xfrm rot="0">
            <a:off x="2104380" y="2561590"/>
            <a:ext cx="8164830" cy="1539240"/>
          </a:xfrm>
          <a:prstGeom prst="rect">
            <a:avLst/>
          </a:prstGeom>
          <a:ln/>
        </p:spPr>
        <p:txBody>
          <a:bodyPr anchor="t" rtlCol="false" lIns="91440" rIns="91440" tIns="45720" bIns="45720" anchorCtr="false" vert="horz" wrap="square">
            <a:normAutofit/>
          </a:bodyPr>
          <a:lstStyle/>
          <a:p>
            <a:pPr algn="ctr">
              <a:lnSpc>
                <a:spcPct val="100000"/>
              </a:lnSpc>
              <a:spcBef>
                <a:spcPts val="375"/>
              </a:spcBef>
            </a:pPr>
            <a:r>
              <a:rPr lang="en-US" b="true" sz="4125">
                <a:solidFill>
                  <a:schemeClr val="accent1">
                    <a:alpha val="100000"/>
                  </a:schemeClr>
                </a:solidFill>
                <a:latin typeface="PingFang SC"/>
                <a:ea typeface="PingFang SC"/>
                <a:cs typeface="PingFang SC"/>
              </a:rPr>
              <a:t>注意事项</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47" r="-47"/>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alphaModFix amt="100000"/>
          </a:blip>
          <a:srcRect l="16667" r="16667"/>
          <a:stretch>
            <a:fillRect/>
          </a:stretch>
        </p:blipFill>
        <p:spPr>
          <a:xfrm rot="0">
            <a:off x="425795" y="2384018"/>
            <a:ext cx="3415971" cy="3415971"/>
          </a:xfrm>
          <a:prstGeom prst="ellipse">
            <a:avLst/>
          </a:prstGeom>
        </p:spPr>
      </p:pic>
      <p:sp>
        <p:nvSpPr>
          <p:cNvPr name="TextBox 3" id="3"/>
          <p:cNvSpPr txBox="true"/>
          <p:nvPr/>
        </p:nvSpPr>
        <p:spPr>
          <a:xfrm rot="0">
            <a:off x="476023" y="265328"/>
            <a:ext cx="11239500" cy="914400"/>
          </a:xfrm>
          <a:prstGeom prst="rect">
            <a:avLst/>
          </a:prstGeom>
          <a:ln/>
        </p:spPr>
        <p:txBody>
          <a:bodyPr anchor="t" rtlCol="false" lIns="123825" rIns="57150" tIns="123825" bIns="123825" anchorCtr="false" vert="horz" wrap="square">
            <a:spAutoFit/>
          </a:bodyPr>
          <a:lstStyle/>
          <a:p>
            <a:pPr>
              <a:lnSpc>
                <a:spcPct val="140000"/>
              </a:lnSpc>
            </a:pPr>
            <a:r>
              <a:rPr lang="en-US" b="true" sz="3000">
                <a:solidFill>
                  <a:schemeClr val="dk2">
                    <a:alpha val="100000"/>
                  </a:schemeClr>
                </a:solidFill>
                <a:latin typeface="Microsoft Yahei"/>
                <a:ea typeface="Microsoft Yahei"/>
                <a:cs typeface="Microsoft Yahei"/>
              </a:rPr>
              <a:t>注意事项</a:t>
            </a:r>
          </a:p>
        </p:txBody>
      </p:sp>
      <p:sp>
        <p:nvSpPr>
          <p:cNvPr name="AutoShape 4" id="4"/>
          <p:cNvSpPr/>
          <p:nvPr/>
        </p:nvSpPr>
        <p:spPr>
          <a:xfrm rot="0">
            <a:off x="4113475" y="1643082"/>
            <a:ext cx="3657600" cy="2219857"/>
          </a:xfrm>
          <a:prstGeom prst="roundRect">
            <a:avLst>
              <a:gd fmla="val 16667" name="adj"/>
            </a:avLst>
          </a:prstGeom>
          <a:solidFill>
            <a:schemeClr val="lt2">
              <a:alpha val="100000"/>
            </a:schemeClr>
          </a:solidFill>
          <a:ln/>
        </p:spPr>
      </p:sp>
      <p:sp>
        <p:nvSpPr>
          <p:cNvPr name="TextBox 5" id="5"/>
          <p:cNvSpPr txBox="true"/>
          <p:nvPr/>
        </p:nvSpPr>
        <p:spPr>
          <a:xfrm rot="0">
            <a:off x="4312581" y="1893684"/>
            <a:ext cx="3251104" cy="490334"/>
          </a:xfrm>
          <a:prstGeom prst="rect">
            <a:avLst/>
          </a:prstGeom>
          <a:ln/>
        </p:spPr>
        <p:txBody>
          <a:bodyPr anchor="ctr" rtlCol="false" lIns="66008" rIns="66008" tIns="33052" bIns="33052" anchorCtr="false" vert="horz" wrap="square">
            <a:noAutofit/>
          </a:bodyPr>
          <a:lstStyle/>
          <a:p>
            <a:pPr algn="ctr">
              <a:lnSpc>
                <a:spcPct val="120000"/>
              </a:lnSpc>
            </a:pPr>
            <a:r>
              <a:rPr lang="en-US" b="true" sz="2000">
                <a:solidFill>
                  <a:schemeClr val="accent1">
                    <a:alpha val="100000"/>
                  </a:schemeClr>
                </a:solidFill>
                <a:latin typeface="Microsoft Yahei"/>
                <a:ea typeface="Microsoft Yahei"/>
                <a:cs typeface="Microsoft Yahei"/>
              </a:rPr>
              <a:t>稿件准备</a:t>
            </a:r>
          </a:p>
        </p:txBody>
      </p:sp>
      <p:sp>
        <p:nvSpPr>
          <p:cNvPr name="TextBox 6" id="6"/>
          <p:cNvSpPr txBox="true"/>
          <p:nvPr/>
        </p:nvSpPr>
        <p:spPr>
          <a:xfrm rot="0">
            <a:off x="4312581" y="2463837"/>
            <a:ext cx="3251104" cy="1055857"/>
          </a:xfrm>
          <a:prstGeom prst="rect">
            <a:avLst/>
          </a:prstGeom>
          <a:ln/>
        </p:spPr>
        <p:txBody>
          <a:bodyPr anchor="t" rtlCol="false" lIns="66008" rIns="66008" tIns="33052" bIns="33052" anchorCtr="false" vert="horz" wrap="square">
            <a:noAutofit/>
          </a:bodyPr>
          <a:lstStyle/>
          <a:p>
            <a:pPr algn="ctr">
              <a:lnSpc>
                <a:spcPct val="140000"/>
              </a:lnSpc>
            </a:pPr>
            <a:r>
              <a:rPr lang="en-US" sz="1500">
                <a:solidFill>
                  <a:schemeClr val="dk1">
                    <a:alpha val="100000"/>
                  </a:schemeClr>
                </a:solidFill>
                <a:latin typeface="Microsoft Yahei"/>
                <a:ea typeface="Microsoft Yahei"/>
                <a:cs typeface="Microsoft Yahei"/>
              </a:rPr>
              <a:t>在提交稿件之前，作者需要认真准备，确保稿件的质量和意义得到最大程度的体现。</a:t>
            </a:r>
          </a:p>
        </p:txBody>
      </p:sp>
      <p:sp>
        <p:nvSpPr>
          <p:cNvPr name="AutoShape 7" id="7"/>
          <p:cNvSpPr/>
          <p:nvPr/>
        </p:nvSpPr>
        <p:spPr>
          <a:xfrm rot="0">
            <a:off x="8070842" y="1650556"/>
            <a:ext cx="3657600" cy="2219857"/>
          </a:xfrm>
          <a:prstGeom prst="roundRect">
            <a:avLst>
              <a:gd fmla="val 16667" name="adj"/>
            </a:avLst>
          </a:prstGeom>
          <a:solidFill>
            <a:schemeClr val="lt2">
              <a:alpha val="100000"/>
            </a:schemeClr>
          </a:solidFill>
          <a:ln/>
        </p:spPr>
      </p:sp>
      <p:sp>
        <p:nvSpPr>
          <p:cNvPr name="TextBox 8" id="8"/>
          <p:cNvSpPr txBox="true"/>
          <p:nvPr/>
        </p:nvSpPr>
        <p:spPr>
          <a:xfrm rot="0">
            <a:off x="8269948" y="1901159"/>
            <a:ext cx="3251104" cy="490334"/>
          </a:xfrm>
          <a:prstGeom prst="rect">
            <a:avLst/>
          </a:prstGeom>
          <a:ln/>
        </p:spPr>
        <p:txBody>
          <a:bodyPr anchor="ctr" rtlCol="false" lIns="66008" rIns="66008" tIns="33052" bIns="33052" anchorCtr="false" vert="horz" wrap="square">
            <a:noAutofit/>
          </a:bodyPr>
          <a:lstStyle/>
          <a:p>
            <a:pPr algn="ctr">
              <a:lnSpc>
                <a:spcPct val="120000"/>
              </a:lnSpc>
            </a:pPr>
            <a:r>
              <a:rPr lang="en-US" b="true" sz="2000">
                <a:solidFill>
                  <a:schemeClr val="accent1">
                    <a:alpha val="100000"/>
                  </a:schemeClr>
                </a:solidFill>
                <a:latin typeface="Microsoft Yahei"/>
                <a:ea typeface="Microsoft Yahei"/>
                <a:cs typeface="Microsoft Yahei"/>
              </a:rPr>
              <a:t>遵守学术规范</a:t>
            </a:r>
          </a:p>
        </p:txBody>
      </p:sp>
      <p:sp>
        <p:nvSpPr>
          <p:cNvPr name="TextBox 9" id="9"/>
          <p:cNvSpPr txBox="true"/>
          <p:nvPr/>
        </p:nvSpPr>
        <p:spPr>
          <a:xfrm rot="0">
            <a:off x="8269948" y="2471312"/>
            <a:ext cx="3251104" cy="1055857"/>
          </a:xfrm>
          <a:prstGeom prst="rect">
            <a:avLst/>
          </a:prstGeom>
          <a:ln/>
        </p:spPr>
        <p:txBody>
          <a:bodyPr anchor="t" rtlCol="false" lIns="66008" rIns="66008" tIns="33052" bIns="33052" anchorCtr="false" vert="horz" wrap="square">
            <a:noAutofit/>
          </a:bodyPr>
          <a:lstStyle/>
          <a:p>
            <a:pPr algn="ctr">
              <a:lnSpc>
                <a:spcPct val="140000"/>
              </a:lnSpc>
            </a:pPr>
            <a:r>
              <a:rPr lang="en-US" sz="1500">
                <a:solidFill>
                  <a:schemeClr val="dk1">
                    <a:alpha val="100000"/>
                  </a:schemeClr>
                </a:solidFill>
                <a:latin typeface="Microsoft Yahei"/>
                <a:ea typeface="Microsoft Yahei"/>
                <a:cs typeface="Microsoft Yahei"/>
              </a:rPr>
              <a:t>作者在撰写稿件时，要严格遵守学术规范和道德准则，杜绝抄袭、剽窃等学术不端行为。</a:t>
            </a:r>
          </a:p>
        </p:txBody>
      </p:sp>
      <p:sp>
        <p:nvSpPr>
          <p:cNvPr name="AutoShape 10" id="10"/>
          <p:cNvSpPr/>
          <p:nvPr/>
        </p:nvSpPr>
        <p:spPr>
          <a:xfrm rot="0">
            <a:off x="4120950" y="4294709"/>
            <a:ext cx="3657600" cy="2219857"/>
          </a:xfrm>
          <a:prstGeom prst="roundRect">
            <a:avLst>
              <a:gd fmla="val 16667" name="adj"/>
            </a:avLst>
          </a:prstGeom>
          <a:solidFill>
            <a:schemeClr val="lt2">
              <a:alpha val="100000"/>
            </a:schemeClr>
          </a:solidFill>
          <a:ln/>
        </p:spPr>
      </p:sp>
      <p:sp>
        <p:nvSpPr>
          <p:cNvPr name="TextBox 11" id="11"/>
          <p:cNvSpPr txBox="true"/>
          <p:nvPr/>
        </p:nvSpPr>
        <p:spPr>
          <a:xfrm rot="0">
            <a:off x="4320056" y="4545312"/>
            <a:ext cx="3251104" cy="490334"/>
          </a:xfrm>
          <a:prstGeom prst="rect">
            <a:avLst/>
          </a:prstGeom>
          <a:ln/>
        </p:spPr>
        <p:txBody>
          <a:bodyPr anchor="ctr" rtlCol="false" lIns="66008" rIns="66008" tIns="33052" bIns="33052" anchorCtr="false" vert="horz" wrap="square">
            <a:noAutofit/>
          </a:bodyPr>
          <a:lstStyle/>
          <a:p>
            <a:pPr algn="ctr">
              <a:lnSpc>
                <a:spcPct val="120000"/>
              </a:lnSpc>
            </a:pPr>
            <a:r>
              <a:rPr lang="en-US" b="true" sz="2000">
                <a:solidFill>
                  <a:schemeClr val="accent1">
                    <a:alpha val="100000"/>
                  </a:schemeClr>
                </a:solidFill>
                <a:latin typeface="Microsoft Yahei"/>
                <a:ea typeface="Microsoft Yahei"/>
                <a:cs typeface="Microsoft Yahei"/>
              </a:rPr>
              <a:t>通讯方式</a:t>
            </a:r>
          </a:p>
        </p:txBody>
      </p:sp>
      <p:sp>
        <p:nvSpPr>
          <p:cNvPr name="TextBox 12" id="12"/>
          <p:cNvSpPr txBox="true"/>
          <p:nvPr/>
        </p:nvSpPr>
        <p:spPr>
          <a:xfrm rot="0">
            <a:off x="4320056" y="5115465"/>
            <a:ext cx="3251104" cy="1055857"/>
          </a:xfrm>
          <a:prstGeom prst="rect">
            <a:avLst/>
          </a:prstGeom>
          <a:ln/>
        </p:spPr>
        <p:txBody>
          <a:bodyPr anchor="t" rtlCol="false" lIns="66008" rIns="66008" tIns="33052" bIns="33052" anchorCtr="false" vert="horz" wrap="square">
            <a:noAutofit/>
          </a:bodyPr>
          <a:lstStyle/>
          <a:p>
            <a:pPr algn="ctr">
              <a:lnSpc>
                <a:spcPct val="140000"/>
              </a:lnSpc>
            </a:pPr>
            <a:r>
              <a:rPr lang="en-US" sz="1500">
                <a:solidFill>
                  <a:schemeClr val="dk1">
                    <a:alpha val="100000"/>
                  </a:schemeClr>
                </a:solidFill>
                <a:latin typeface="Microsoft Yahei"/>
                <a:ea typeface="Microsoft Yahei"/>
                <a:cs typeface="Microsoft Yahei"/>
              </a:rPr>
              <a:t>作者在投稿时，需提供详细的通讯方式，以便杂志社在需要时能够及时联系到作者。</a:t>
            </a:r>
          </a:p>
        </p:txBody>
      </p:sp>
      <p:sp>
        <p:nvSpPr>
          <p:cNvPr name="AutoShape 13" id="13"/>
          <p:cNvSpPr/>
          <p:nvPr/>
        </p:nvSpPr>
        <p:spPr>
          <a:xfrm rot="0">
            <a:off x="8078316" y="4302184"/>
            <a:ext cx="3657600" cy="2219857"/>
          </a:xfrm>
          <a:prstGeom prst="roundRect">
            <a:avLst>
              <a:gd fmla="val 16667" name="adj"/>
            </a:avLst>
          </a:prstGeom>
          <a:solidFill>
            <a:schemeClr val="lt2">
              <a:alpha val="100000"/>
            </a:schemeClr>
          </a:solidFill>
          <a:ln/>
        </p:spPr>
      </p:sp>
      <p:sp>
        <p:nvSpPr>
          <p:cNvPr name="TextBox 14" id="14"/>
          <p:cNvSpPr txBox="true"/>
          <p:nvPr/>
        </p:nvSpPr>
        <p:spPr>
          <a:xfrm rot="0">
            <a:off x="8277423" y="4552787"/>
            <a:ext cx="3251104" cy="490334"/>
          </a:xfrm>
          <a:prstGeom prst="rect">
            <a:avLst/>
          </a:prstGeom>
          <a:ln/>
        </p:spPr>
        <p:txBody>
          <a:bodyPr anchor="ctr" rtlCol="false" lIns="66008" rIns="66008" tIns="33052" bIns="33052" anchorCtr="false" vert="horz" wrap="square">
            <a:noAutofit/>
          </a:bodyPr>
          <a:lstStyle/>
          <a:p>
            <a:pPr algn="ctr">
              <a:lnSpc>
                <a:spcPct val="120000"/>
              </a:lnSpc>
            </a:pPr>
            <a:r>
              <a:rPr lang="en-US" b="true" sz="2000">
                <a:solidFill>
                  <a:schemeClr val="accent1">
                    <a:alpha val="100000"/>
                  </a:schemeClr>
                </a:solidFill>
                <a:latin typeface="Microsoft Yahei"/>
                <a:ea typeface="Microsoft Yahei"/>
                <a:cs typeface="Microsoft Yahei"/>
              </a:rPr>
              <a:t>稿件处理进度</a:t>
            </a:r>
          </a:p>
        </p:txBody>
      </p:sp>
      <p:sp>
        <p:nvSpPr>
          <p:cNvPr name="TextBox 15" id="15"/>
          <p:cNvSpPr txBox="true"/>
          <p:nvPr/>
        </p:nvSpPr>
        <p:spPr>
          <a:xfrm rot="0">
            <a:off x="8277423" y="5122940"/>
            <a:ext cx="3251104" cy="1055857"/>
          </a:xfrm>
          <a:prstGeom prst="rect">
            <a:avLst/>
          </a:prstGeom>
          <a:ln/>
        </p:spPr>
        <p:txBody>
          <a:bodyPr anchor="t" rtlCol="false" lIns="66008" rIns="66008" tIns="33052" bIns="33052" anchorCtr="false" vert="horz" wrap="square">
            <a:noAutofit/>
          </a:bodyPr>
          <a:lstStyle/>
          <a:p>
            <a:pPr algn="ctr">
              <a:lnSpc>
                <a:spcPct val="140000"/>
              </a:lnSpc>
            </a:pPr>
            <a:r>
              <a:rPr lang="en-US" sz="1500">
                <a:solidFill>
                  <a:schemeClr val="dk1">
                    <a:alpha val="100000"/>
                  </a:schemeClr>
                </a:solidFill>
                <a:latin typeface="Microsoft Yahei"/>
                <a:ea typeface="Microsoft Yahei"/>
                <a:cs typeface="Microsoft Yahei"/>
              </a:rPr>
              <a:t>作者可以通过杂志社的官方网站或投稿系统查询稿件的处理进度和状态。</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47" t="-47" l="0" r="0"/>
          </a:stretch>
        </a:blipFill>
      </p:bgPr>
    </p:bg>
    <p:spTree>
      <p:nvGrpSpPr>
        <p:cNvPr id="1" name=""/>
        <p:cNvGrpSpPr/>
        <p:nvPr/>
      </p:nvGrpSpPr>
      <p:grpSpPr>
        <a:xfrm>
          <a:off x="0" y="0"/>
          <a:ext cx="0" cy="0"/>
          <a:chOff x="0" y="0"/>
          <a:chExt cx="0" cy="0"/>
        </a:xfrm>
      </p:grpSpPr>
      <p:grpSp>
        <p:nvGrpSpPr>
          <p:cNvPr name="Group 2" id="700015"/>
          <p:cNvGrpSpPr/>
          <p:nvPr/>
        </p:nvGrpSpPr>
        <p:grpSpPr>
          <a:xfrm rot="0">
            <a:off x="0" y="0"/>
            <a:ext cx="12192667" cy="6858000"/>
            <a:chOff x="0" y="0"/>
            <a:chExt cx="12192667" cy="6858000"/>
          </a:xfrm>
        </p:grpSpPr>
        <p:pic>
          <p:nvPicPr>
            <p:cNvPr name="Picture 3" id="700004"/>
            <p:cNvPicPr>
              <a:picLocks noChangeAspect="true"/>
            </p:cNvPicPr>
            <p:nvPr/>
          </p:nvPicPr>
          <p:blipFill>
            <a:blip r:embed="rId3"/>
            <a:srcRect t="46016"/>
            <a:stretch>
              <a:fillRect/>
            </a:stretch>
          </p:blipFill>
          <p:spPr>
            <a:xfrm rot="0">
              <a:off x="0" y="3631597"/>
              <a:ext cx="12192000" cy="3226403"/>
            </a:xfrm>
            <a:prstGeom prst="rect">
              <a:avLst/>
            </a:prstGeom>
          </p:spPr>
        </p:pic>
        <p:pic>
          <p:nvPicPr>
            <p:cNvPr name="Picture 4" id="700005"/>
            <p:cNvPicPr>
              <a:picLocks noChangeAspect="true"/>
            </p:cNvPicPr>
            <p:nvPr/>
          </p:nvPicPr>
          <p:blipFill>
            <a:blip r:embed="rId4"/>
            <a:srcRect r="74792" b="33090"/>
            <a:stretch>
              <a:fillRect/>
            </a:stretch>
          </p:blipFill>
          <p:spPr>
            <a:xfrm rot="0">
              <a:off x="0" y="0"/>
              <a:ext cx="2286000" cy="4045553"/>
            </a:xfrm>
            <a:prstGeom prst="rect">
              <a:avLst/>
            </a:prstGeom>
          </p:spPr>
        </p:pic>
        <p:pic>
          <p:nvPicPr>
            <p:cNvPr name="Picture 5" id="700006"/>
            <p:cNvPicPr>
              <a:picLocks noChangeAspect="true"/>
            </p:cNvPicPr>
            <p:nvPr/>
          </p:nvPicPr>
          <p:blipFill>
            <a:blip r:embed="rId4"/>
            <a:srcRect l="73104" b="33090"/>
            <a:stretch>
              <a:fillRect/>
            </a:stretch>
          </p:blipFill>
          <p:spPr>
            <a:xfrm rot="0">
              <a:off x="9753600" y="0"/>
              <a:ext cx="2439067" cy="4045553"/>
            </a:xfrm>
            <a:prstGeom prst="rect">
              <a:avLst/>
            </a:prstGeom>
          </p:spPr>
        </p:pic>
      </p:grpSp>
      <p:sp>
        <p:nvSpPr>
          <p:cNvPr name="AutoShape 6" id="700008"/>
          <p:cNvSpPr/>
          <p:nvPr/>
        </p:nvSpPr>
        <p:spPr>
          <a:xfrm rot="0">
            <a:off x="2874010" y="3855085"/>
            <a:ext cx="6443980" cy="491490"/>
          </a:xfrm>
          <a:prstGeom prst="rect">
            <a:avLst/>
          </a:prstGeom>
          <a:noFill/>
          <a:ln/>
        </p:spPr>
        <p:txBody>
          <a:bodyPr anchor="t" rtlCol="false" tIns="45720" lIns="91440" bIns="45720" rIns="91440" anchorCtr="false" vert="horz" wrap="square">
            <a:noAutofit/>
          </a:bodyPr>
          <a:lstStyle/>
          <a:p>
            <a:pPr algn="ctr" indent="-285750" marL="285750">
              <a:lnSpc>
                <a:spcPct val="130000"/>
              </a:lnSpc>
              <a:spcBef>
                <a:spcPts val="600"/>
              </a:spcBef>
              <a:spcAft>
                <a:spcPts val="600"/>
              </a:spcAft>
              <a:defRPr/>
            </a:pPr>
            <a:r>
              <a:rPr lang="en-US" sz="999">
                <a:solidFill>
                  <a:schemeClr val="dk1">
                    <a:alpha val="100000"/>
                    <a:lumMod val="65000"/>
                    <a:lumOff val="35000"/>
                  </a:schemeClr>
                </a:solidFill>
                <a:latin typeface="阿里巴巴普惠体"/>
                <a:ea typeface="阿里巴巴普惠体"/>
                <a:cs typeface="阿里巴巴普惠体"/>
              </a:rPr>
              <a:t/>
            </a:r>
            <a:r>
              <a:rPr lang="en-US" sz="999">
                <a:solidFill>
                  <a:schemeClr val="dk1">
                    <a:alpha val="100000"/>
                    <a:lumMod val="65000"/>
                    <a:lumOff val="35000"/>
                  </a:schemeClr>
                </a:solidFill>
                <a:latin typeface="阿里巴巴普惠体"/>
                <a:ea typeface="阿里巴巴普惠体"/>
                <a:cs typeface="阿里巴巴普惠体"/>
              </a:rPr>
              <a:t/>
            </a:r>
            <a:r>
              <a:rPr lang="en-US" sz="999">
                <a:solidFill>
                  <a:schemeClr val="dk1">
                    <a:alpha val="100000"/>
                    <a:lumMod val="65000"/>
                    <a:lumOff val="35000"/>
                  </a:schemeClr>
                </a:solidFill>
                <a:latin typeface="阿里巴巴普惠体"/>
                <a:ea typeface="阿里巴巴普惠体"/>
                <a:cs typeface="阿里巴巴普惠体"/>
              </a:rPr>
              <a:t/>
            </a:r>
            <a:r>
              <a:rPr lang="en-US" sz="999">
                <a:solidFill>
                  <a:schemeClr val="dk1">
                    <a:alpha val="100000"/>
                    <a:lumMod val="65000"/>
                    <a:lumOff val="35000"/>
                  </a:schemeClr>
                </a:solidFill>
                <a:latin typeface="阿里巴巴普惠体"/>
                <a:ea typeface="阿里巴巴普惠体"/>
                <a:cs typeface="阿里巴巴普惠体"/>
              </a:rPr>
              <a:t/>
            </a:r>
            <a:r>
              <a:rPr lang="en-US" sz="999">
                <a:solidFill>
                  <a:schemeClr val="dk1">
                    <a:alpha val="100000"/>
                    <a:lumMod val="65000"/>
                    <a:lumOff val="35000"/>
                  </a:schemeClr>
                </a:solidFill>
                <a:latin typeface="阿里巴巴普惠体"/>
                <a:ea typeface="阿里巴巴普惠体"/>
                <a:cs typeface="阿里巴巴普惠体"/>
              </a:rPr>
              <a:t/>
            </a:r>
            <a:endParaRPr lang="en-US" sz="1100"/>
          </a:p>
        </p:txBody>
      </p:sp>
      <p:sp>
        <p:nvSpPr>
          <p:cNvPr name="TextBox 7" id="700009"/>
          <p:cNvSpPr txBox="true"/>
          <p:nvPr/>
        </p:nvSpPr>
        <p:spPr>
          <a:xfrm rot="0">
            <a:off x="4422775" y="842645"/>
            <a:ext cx="3346450" cy="1605280"/>
          </a:xfrm>
          <a:prstGeom prst="rect">
            <a:avLst/>
          </a:prstGeom>
          <a:ln/>
        </p:spPr>
        <p:txBody>
          <a:bodyPr anchor="b" rtlCol="false" lIns="91440" rIns="91440" tIns="45720" bIns="45720" anchorCtr="false" vert="horz" wrap="square">
            <a:noAutofit/>
          </a:bodyPr>
          <a:lstStyle/>
          <a:p>
            <a:pPr algn="ctr">
              <a:lnSpc>
                <a:spcPct val="100000"/>
              </a:lnSpc>
              <a:spcBef>
                <a:spcPct val="0"/>
              </a:spcBef>
              <a:spcAft>
                <a:spcPct val="0"/>
              </a:spcAft>
            </a:pPr>
            <a:r>
              <a:rPr lang="en-US" sz="9600">
                <a:solidFill>
                  <a:schemeClr val="accent1">
                    <a:alpha val="100000"/>
                  </a:schemeClr>
                </a:solidFill>
                <a:latin typeface="印品酷黑体（非商用）"/>
                <a:ea typeface="印品酷黑体（非商用）"/>
                <a:cs typeface="印品酷黑体（非商用）"/>
              </a:rPr>
              <a:t>05</a:t>
            </a:r>
          </a:p>
        </p:txBody>
      </p:sp>
      <p:sp>
        <p:nvSpPr>
          <p:cNvPr name="TextBox 8" id="8"/>
          <p:cNvSpPr txBox="true"/>
          <p:nvPr/>
        </p:nvSpPr>
        <p:spPr>
          <a:xfrm rot="0">
            <a:off x="2104380" y="2561590"/>
            <a:ext cx="8164830" cy="1539240"/>
          </a:xfrm>
          <a:prstGeom prst="rect">
            <a:avLst/>
          </a:prstGeom>
          <a:ln/>
        </p:spPr>
        <p:txBody>
          <a:bodyPr anchor="t" rtlCol="false" lIns="91440" rIns="91440" tIns="45720" bIns="45720" anchorCtr="false" vert="horz" wrap="square">
            <a:normAutofit/>
          </a:bodyPr>
          <a:lstStyle/>
          <a:p>
            <a:pPr algn="ctr">
              <a:lnSpc>
                <a:spcPct val="100000"/>
              </a:lnSpc>
              <a:spcBef>
                <a:spcPts val="375"/>
              </a:spcBef>
            </a:pPr>
            <a:r>
              <a:rPr lang="en-US" b="true" sz="4125">
                <a:solidFill>
                  <a:schemeClr val="accent1">
                    <a:alpha val="100000"/>
                  </a:schemeClr>
                </a:solidFill>
                <a:latin typeface="PingFang SC"/>
                <a:ea typeface="PingFang SC"/>
                <a:cs typeface="PingFang SC"/>
              </a:rPr>
              <a:t>总结</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47" r="-47"/>
          </a:stretch>
        </a:blipFill>
      </p:bgPr>
    </p:bg>
    <p:spTree>
      <p:nvGrpSpPr>
        <p:cNvPr id="1" name=""/>
        <p:cNvGrpSpPr/>
        <p:nvPr/>
      </p:nvGrpSpPr>
      <p:grpSpPr>
        <a:xfrm>
          <a:off x="0" y="0"/>
          <a:ext cx="0" cy="0"/>
          <a:chOff x="0" y="0"/>
          <a:chExt cx="0" cy="0"/>
        </a:xfrm>
      </p:grpSpPr>
      <p:sp>
        <p:nvSpPr>
          <p:cNvPr name="AutoShape 2" id="2"/>
          <p:cNvSpPr/>
          <p:nvPr/>
        </p:nvSpPr>
        <p:spPr>
          <a:xfrm rot="0">
            <a:off x="6234986" y="2896583"/>
            <a:ext cx="5052139" cy="3467154"/>
          </a:xfrm>
          <a:prstGeom prst="roundRect">
            <a:avLst>
              <a:gd fmla="val 5952" name="adj"/>
            </a:avLst>
          </a:prstGeom>
          <a:solidFill>
            <a:schemeClr val="lt2">
              <a:alpha val="80000"/>
            </a:schemeClr>
          </a:solidFill>
          <a:ln/>
        </p:spPr>
      </p:sp>
      <p:sp>
        <p:nvSpPr>
          <p:cNvPr name="AutoShape 3" id="3"/>
          <p:cNvSpPr/>
          <p:nvPr/>
        </p:nvSpPr>
        <p:spPr>
          <a:xfrm rot="0">
            <a:off x="879670" y="2896583"/>
            <a:ext cx="5052139" cy="3467154"/>
          </a:xfrm>
          <a:prstGeom prst="roundRect">
            <a:avLst>
              <a:gd fmla="val 5952" name="adj"/>
            </a:avLst>
          </a:prstGeom>
          <a:solidFill>
            <a:schemeClr val="lt2">
              <a:alpha val="80000"/>
            </a:schemeClr>
          </a:solidFill>
          <a:ln/>
        </p:spPr>
      </p:sp>
      <p:pic>
        <p:nvPicPr>
          <p:cNvPr name="Picture 4" id="4"/>
          <p:cNvPicPr>
            <a:picLocks noChangeAspect="true"/>
          </p:cNvPicPr>
          <p:nvPr/>
        </p:nvPicPr>
        <p:blipFill>
          <a:blip r:embed="rId3"/>
          <a:srcRect t="6781" b="6781"/>
          <a:stretch>
            <a:fillRect/>
          </a:stretch>
        </p:blipFill>
        <p:spPr>
          <a:xfrm rot="0">
            <a:off x="891140" y="1371600"/>
            <a:ext cx="5029200" cy="3162577"/>
          </a:xfrm>
          <a:prstGeom prst="rect">
            <a:avLst/>
          </a:prstGeom>
        </p:spPr>
      </p:pic>
      <p:sp>
        <p:nvSpPr>
          <p:cNvPr name="TextBox 5" id="5"/>
          <p:cNvSpPr txBox="true"/>
          <p:nvPr/>
        </p:nvSpPr>
        <p:spPr>
          <a:xfrm rot="0">
            <a:off x="1380405" y="4752068"/>
            <a:ext cx="4050670" cy="490334"/>
          </a:xfrm>
          <a:prstGeom prst="rect">
            <a:avLst/>
          </a:prstGeom>
          <a:ln/>
        </p:spPr>
        <p:txBody>
          <a:bodyPr anchor="ctr" rtlCol="false" lIns="66008" rIns="66008" tIns="33052" bIns="33052" anchorCtr="false" vert="horz" wrap="square">
            <a:noAutofit/>
          </a:bodyPr>
          <a:lstStyle/>
          <a:p>
            <a:pPr algn="ctr">
              <a:lnSpc>
                <a:spcPct val="120000"/>
              </a:lnSpc>
            </a:pPr>
            <a:r>
              <a:rPr lang="en-US" b="true" sz="2400">
                <a:solidFill>
                  <a:schemeClr val="accent1">
                    <a:alpha val="100000"/>
                  </a:schemeClr>
                </a:solidFill>
                <a:latin typeface="Microsoft Yahei"/>
                <a:ea typeface="Microsoft Yahei"/>
                <a:cs typeface="Microsoft Yahei"/>
              </a:rPr>
              <a:t>投稿前的准备</a:t>
            </a:r>
          </a:p>
        </p:txBody>
      </p:sp>
      <p:sp>
        <p:nvSpPr>
          <p:cNvPr name="TextBox 6" id="6"/>
          <p:cNvSpPr txBox="true"/>
          <p:nvPr/>
        </p:nvSpPr>
        <p:spPr>
          <a:xfrm rot="0">
            <a:off x="1380405" y="5384645"/>
            <a:ext cx="4050670" cy="824485"/>
          </a:xfrm>
          <a:prstGeom prst="rect">
            <a:avLst/>
          </a:prstGeom>
          <a:ln/>
        </p:spPr>
        <p:txBody>
          <a:bodyPr anchor="t" rtlCol="false" lIns="66008" rIns="66008" tIns="33052" bIns="33052" anchorCtr="false" vert="horz" wrap="square">
            <a:noAutofit/>
          </a:bodyPr>
          <a:lstStyle/>
          <a:p>
            <a:pPr algn="ctr">
              <a:lnSpc>
                <a:spcPct val="140000"/>
              </a:lnSpc>
            </a:pPr>
            <a:r>
              <a:rPr lang="en-US" sz="1500">
                <a:solidFill>
                  <a:schemeClr val="dk1">
                    <a:alpha val="100000"/>
                  </a:schemeClr>
                </a:solidFill>
                <a:latin typeface="Microsoft Yahei"/>
                <a:ea typeface="Microsoft Yahei"/>
                <a:cs typeface="Microsoft Yahei"/>
              </a:rPr>
              <a:t>作者在投稿前，需要仔细阅读《外国语》的投稿须知，了解期刊的投稿要求和流程。</a:t>
            </a:r>
          </a:p>
        </p:txBody>
      </p:sp>
      <p:pic>
        <p:nvPicPr>
          <p:cNvPr name="Picture 7" id="7"/>
          <p:cNvPicPr>
            <a:picLocks noChangeAspect="true"/>
          </p:cNvPicPr>
          <p:nvPr/>
        </p:nvPicPr>
        <p:blipFill>
          <a:blip r:embed="rId4"/>
          <a:srcRect t="3130" b="3130"/>
          <a:stretch>
            <a:fillRect/>
          </a:stretch>
        </p:blipFill>
        <p:spPr>
          <a:xfrm rot="0">
            <a:off x="6246455" y="1371600"/>
            <a:ext cx="5029200" cy="3162577"/>
          </a:xfrm>
          <a:prstGeom prst="rect">
            <a:avLst/>
          </a:prstGeom>
        </p:spPr>
      </p:pic>
      <p:sp>
        <p:nvSpPr>
          <p:cNvPr name="TextBox 8" id="8"/>
          <p:cNvSpPr txBox="true"/>
          <p:nvPr/>
        </p:nvSpPr>
        <p:spPr>
          <a:xfrm rot="0">
            <a:off x="6735721" y="4759543"/>
            <a:ext cx="4050670" cy="490334"/>
          </a:xfrm>
          <a:prstGeom prst="rect">
            <a:avLst/>
          </a:prstGeom>
          <a:ln/>
        </p:spPr>
        <p:txBody>
          <a:bodyPr anchor="ctr" rtlCol="false" lIns="66008" rIns="66008" tIns="33052" bIns="33052" anchorCtr="false" vert="horz" wrap="square">
            <a:noAutofit/>
          </a:bodyPr>
          <a:lstStyle/>
          <a:p>
            <a:pPr algn="ctr">
              <a:lnSpc>
                <a:spcPct val="120000"/>
              </a:lnSpc>
            </a:pPr>
            <a:r>
              <a:rPr lang="en-US" b="true" sz="2400">
                <a:solidFill>
                  <a:schemeClr val="accent1">
                    <a:alpha val="100000"/>
                  </a:schemeClr>
                </a:solidFill>
                <a:latin typeface="Microsoft Yahei"/>
                <a:ea typeface="Microsoft Yahei"/>
                <a:cs typeface="Microsoft Yahei"/>
              </a:rPr>
              <a:t>注意事项</a:t>
            </a:r>
          </a:p>
        </p:txBody>
      </p:sp>
      <p:sp>
        <p:nvSpPr>
          <p:cNvPr name="TextBox 9" id="9"/>
          <p:cNvSpPr txBox="true"/>
          <p:nvPr/>
        </p:nvSpPr>
        <p:spPr>
          <a:xfrm rot="0">
            <a:off x="6735721" y="5392119"/>
            <a:ext cx="4050670" cy="824485"/>
          </a:xfrm>
          <a:prstGeom prst="rect">
            <a:avLst/>
          </a:prstGeom>
          <a:ln/>
        </p:spPr>
        <p:txBody>
          <a:bodyPr anchor="t" rtlCol="false" lIns="66008" rIns="66008" tIns="33052" bIns="33052" anchorCtr="false" vert="horz" wrap="square">
            <a:noAutofit/>
          </a:bodyPr>
          <a:lstStyle/>
          <a:p>
            <a:pPr algn="ctr">
              <a:lnSpc>
                <a:spcPct val="140000"/>
              </a:lnSpc>
            </a:pPr>
            <a:r>
              <a:rPr lang="en-US" sz="1500">
                <a:solidFill>
                  <a:schemeClr val="dk1">
                    <a:alpha val="100000"/>
                  </a:schemeClr>
                </a:solidFill>
                <a:latin typeface="Microsoft Yahei"/>
                <a:ea typeface="Microsoft Yahei"/>
                <a:cs typeface="Microsoft Yahei"/>
              </a:rPr>
              <a:t>在投稿过程中，需要注意格式、内容、抄袭等方面，以确保稿件符合期刊要求。</a:t>
            </a:r>
          </a:p>
        </p:txBody>
      </p:sp>
      <p:sp>
        <p:nvSpPr>
          <p:cNvPr name="TextBox 10" id="10"/>
          <p:cNvSpPr txBox="true"/>
          <p:nvPr/>
        </p:nvSpPr>
        <p:spPr>
          <a:xfrm rot="0">
            <a:off x="476023" y="265328"/>
            <a:ext cx="11239500" cy="914400"/>
          </a:xfrm>
          <a:prstGeom prst="rect">
            <a:avLst/>
          </a:prstGeom>
          <a:ln/>
        </p:spPr>
        <p:txBody>
          <a:bodyPr anchor="t" rtlCol="false" lIns="123825" rIns="57150" tIns="123825" bIns="123825" anchorCtr="false" vert="horz" wrap="square">
            <a:spAutoFit/>
          </a:bodyPr>
          <a:lstStyle/>
          <a:p>
            <a:pPr>
              <a:lnSpc>
                <a:spcPct val="140000"/>
              </a:lnSpc>
            </a:pPr>
            <a:r>
              <a:rPr lang="en-US" b="true" sz="3000">
                <a:solidFill>
                  <a:schemeClr val="dk2">
                    <a:alpha val="100000"/>
                  </a:schemeClr>
                </a:solidFill>
                <a:latin typeface="Microsoft Yahei"/>
                <a:ea typeface="Microsoft Yahei"/>
                <a:cs typeface="Microsoft Yahei"/>
              </a:rPr>
              <a:t>总结</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47" r="-47"/>
          </a:stretch>
        </a:blipFill>
      </p:bgPr>
    </p:bg>
    <p:spTree>
      <p:nvGrpSpPr>
        <p:cNvPr id="1" name=""/>
        <p:cNvGrpSpPr/>
        <p:nvPr/>
      </p:nvGrpSpPr>
      <p:grpSpPr>
        <a:xfrm>
          <a:off x="0" y="0"/>
          <a:ext cx="0" cy="0"/>
          <a:chOff x="0" y="0"/>
          <a:chExt cx="0" cy="0"/>
        </a:xfrm>
      </p:grpSpPr>
      <p:grpSp>
        <p:nvGrpSpPr>
          <p:cNvPr name="Group 2" id="2600015"/>
          <p:cNvGrpSpPr/>
          <p:nvPr/>
        </p:nvGrpSpPr>
        <p:grpSpPr>
          <a:xfrm rot="0">
            <a:off x="0" y="0"/>
            <a:ext cx="12192667" cy="6858000"/>
            <a:chOff x="0" y="0"/>
            <a:chExt cx="12192667" cy="6858000"/>
          </a:xfrm>
        </p:grpSpPr>
        <p:pic>
          <p:nvPicPr>
            <p:cNvPr name="Picture 3" id="2600004"/>
            <p:cNvPicPr>
              <a:picLocks noChangeAspect="true"/>
            </p:cNvPicPr>
            <p:nvPr/>
          </p:nvPicPr>
          <p:blipFill>
            <a:blip r:embed="rId3"/>
            <a:srcRect t="46016"/>
            <a:stretch>
              <a:fillRect/>
            </a:stretch>
          </p:blipFill>
          <p:spPr>
            <a:xfrm rot="0">
              <a:off x="0" y="3631597"/>
              <a:ext cx="12192000" cy="3226403"/>
            </a:xfrm>
            <a:prstGeom prst="rect">
              <a:avLst/>
            </a:prstGeom>
          </p:spPr>
        </p:pic>
        <p:pic>
          <p:nvPicPr>
            <p:cNvPr name="Picture 4" id="2600005"/>
            <p:cNvPicPr>
              <a:picLocks noChangeAspect="true"/>
            </p:cNvPicPr>
            <p:nvPr/>
          </p:nvPicPr>
          <p:blipFill>
            <a:blip r:embed="rId4"/>
            <a:srcRect r="74792" b="33090"/>
            <a:stretch>
              <a:fillRect/>
            </a:stretch>
          </p:blipFill>
          <p:spPr>
            <a:xfrm rot="0">
              <a:off x="0" y="0"/>
              <a:ext cx="2286000" cy="4045553"/>
            </a:xfrm>
            <a:prstGeom prst="rect">
              <a:avLst/>
            </a:prstGeom>
          </p:spPr>
        </p:pic>
        <p:pic>
          <p:nvPicPr>
            <p:cNvPr name="Picture 5" id="2600006"/>
            <p:cNvPicPr>
              <a:picLocks noChangeAspect="true"/>
            </p:cNvPicPr>
            <p:nvPr/>
          </p:nvPicPr>
          <p:blipFill>
            <a:blip r:embed="rId4"/>
            <a:srcRect l="73104" b="33090"/>
            <a:stretch>
              <a:fillRect/>
            </a:stretch>
          </p:blipFill>
          <p:spPr>
            <a:xfrm rot="0">
              <a:off x="9753600" y="0"/>
              <a:ext cx="2439067" cy="4045553"/>
            </a:xfrm>
            <a:prstGeom prst="rect">
              <a:avLst/>
            </a:prstGeom>
          </p:spPr>
        </p:pic>
      </p:grpSp>
      <p:sp>
        <p:nvSpPr>
          <p:cNvPr name="TextBox 6" id="6"/>
          <p:cNvSpPr txBox="true"/>
          <p:nvPr/>
        </p:nvSpPr>
        <p:spPr>
          <a:xfrm rot="0">
            <a:off x="2601782" y="1633943"/>
            <a:ext cx="6988435" cy="1649151"/>
          </a:xfrm>
          <a:prstGeom prst="rect">
            <a:avLst/>
          </a:prstGeom>
          <a:ln/>
        </p:spPr>
        <p:txBody>
          <a:bodyPr anchor="ctr" rtlCol="false" lIns="91440" rIns="91440" tIns="45720" bIns="45720" anchorCtr="false" vert="horz" wrap="square">
            <a:normAutofit/>
          </a:bodyPr>
          <a:lstStyle/>
          <a:p>
            <a:pPr algn="ctr">
              <a:lnSpc>
                <a:spcPct val="96000"/>
              </a:lnSpc>
            </a:pPr>
            <a:r>
              <a:rPr lang="en-US" b="true" sz="8850">
                <a:solidFill>
                  <a:schemeClr val="accent1">
                    <a:alpha val="100000"/>
                  </a:schemeClr>
                </a:solidFill>
                <a:latin typeface="PingFang SC"/>
                <a:ea typeface="PingFang SC"/>
                <a:cs typeface="PingFang SC"/>
              </a:rPr>
              <a:t>THANKS</a:t>
            </a:r>
          </a:p>
        </p:txBody>
      </p:sp>
      <p:sp>
        <p:nvSpPr>
          <p:cNvPr name="TextBox 7" id="7"/>
          <p:cNvSpPr txBox="true"/>
          <p:nvPr/>
        </p:nvSpPr>
        <p:spPr>
          <a:xfrm rot="0">
            <a:off x="4534135" y="3070580"/>
            <a:ext cx="3123730" cy="716174"/>
          </a:xfrm>
          <a:prstGeom prst="rect">
            <a:avLst/>
          </a:prstGeom>
          <a:ln/>
        </p:spPr>
        <p:txBody>
          <a:bodyPr anchor="ctr" rtlCol="false" lIns="91440" rIns="91440" tIns="45720" bIns="45720" anchorCtr="false" vert="horz" wrap="square">
            <a:normAutofit/>
          </a:bodyPr>
          <a:lstStyle/>
          <a:p>
            <a:pPr algn="ctr">
              <a:lnSpc>
                <a:spcPct val="90000"/>
              </a:lnSpc>
            </a:pPr>
            <a:r>
              <a:rPr lang="en-US" sz="3000">
                <a:solidFill>
                  <a:schemeClr val="dk1">
                    <a:alpha val="100000"/>
                  </a:schemeClr>
                </a:solidFill>
                <a:latin typeface="PingFang SC"/>
                <a:ea typeface="PingFang SC"/>
                <a:cs typeface="PingFang SC"/>
              </a:rPr>
              <a:t>感谢观看</a:t>
            </a:r>
          </a:p>
        </p:txBody>
      </p:sp>
      <p:sp>
        <p:nvSpPr>
          <p:cNvPr name="AutoShape 8" id="2600011"/>
          <p:cNvSpPr/>
          <p:nvPr/>
        </p:nvSpPr>
        <p:spPr>
          <a:xfrm rot="0">
            <a:off x="4250722" y="4036028"/>
            <a:ext cx="1570958" cy="358140"/>
          </a:xfrm>
          <a:prstGeom prst="roundRect">
            <a:avLst>
              <a:gd fmla="val 50000" name="adj"/>
            </a:avLst>
          </a:prstGeom>
          <a:solidFill>
            <a:srgbClr val="FFFFFF">
              <a:alpha val="74000"/>
            </a:srgbClr>
          </a:solidFill>
          <a:ln w="6350">
            <a:solidFill>
              <a:schemeClr val="lt1">
                <a:alpha val="100000"/>
              </a:schemeClr>
            </a:solidFill>
            <a:prstDash val="solid"/>
          </a:ln>
        </p:spPr>
        <p:txBody>
          <a:bodyPr anchor="ctr" rtlCol="false" tIns="45720" lIns="91440" bIns="45720" rIns="91440" anchorCtr="false" vert="horz" wrap="square">
            <a:normAutofit/>
          </a:bodyPr>
          <a:lstStyle/>
          <a:p>
            <a:pPr algn="ctr">
              <a:lnSpc>
                <a:spcPct val="100000"/>
              </a:lnSpc>
              <a:spcBef>
                <a:spcPct val="0"/>
              </a:spcBef>
              <a:spcAft>
                <a:spcPct val="0"/>
              </a:spcAft>
              <a:defRPr/>
            </a:pPr>
            <a:r>
              <a:rPr lang="en-US" sz="1400">
                <a:solidFill>
                  <a:schemeClr val="dk1">
                    <a:alpha val="100000"/>
                    <a:lumMod val="65000"/>
                    <a:lumOff val="35000"/>
                  </a:schemeClr>
                </a:solidFill>
                <a:latin typeface="阿里巴巴普惠体"/>
                <a:ea typeface="阿里巴巴普惠体"/>
                <a:cs typeface="阿里巴巴普惠体"/>
              </a:rPr>
              <a:t>汇报人：XXX</a:t>
            </a:r>
            <a:endParaRPr lang="en-US" sz="1100"/>
          </a:p>
        </p:txBody>
      </p:sp>
      <p:sp>
        <p:nvSpPr>
          <p:cNvPr name="AutoShape 9" id="2600012"/>
          <p:cNvSpPr/>
          <p:nvPr/>
        </p:nvSpPr>
        <p:spPr>
          <a:xfrm rot="0">
            <a:off x="6370320" y="4036028"/>
            <a:ext cx="1570958" cy="358140"/>
          </a:xfrm>
          <a:prstGeom prst="roundRect">
            <a:avLst>
              <a:gd fmla="val 50000" name="adj"/>
            </a:avLst>
          </a:prstGeom>
          <a:solidFill>
            <a:srgbClr val="FFFFFF">
              <a:alpha val="74000"/>
            </a:srgbClr>
          </a:solidFill>
          <a:ln w="6350">
            <a:solidFill>
              <a:schemeClr val="lt1">
                <a:alpha val="100000"/>
              </a:schemeClr>
            </a:solidFill>
            <a:prstDash val="solid"/>
          </a:ln>
        </p:spPr>
        <p:txBody>
          <a:bodyPr anchor="ctr" rtlCol="false" tIns="45720" lIns="91440" bIns="45720" rIns="91440" anchorCtr="false" vert="horz" wrap="square">
            <a:noAutofit/>
          </a:bodyPr>
          <a:lstStyle/>
          <a:p>
            <a:pPr algn="ctr">
              <a:lnSpc>
                <a:spcPct val="100000"/>
              </a:lnSpc>
              <a:spcBef>
                <a:spcPct val="0"/>
              </a:spcBef>
              <a:spcAft>
                <a:spcPct val="0"/>
              </a:spcAft>
              <a:defRPr/>
            </a:pPr>
            <a:r>
              <a:rPr lang="en-US" sz="1400">
                <a:solidFill>
                  <a:schemeClr val="dk1">
                    <a:alpha val="100000"/>
                    <a:lumMod val="65000"/>
                    <a:lumOff val="35000"/>
                  </a:schemeClr>
                </a:solidFill>
                <a:latin typeface="阿里巴巴普惠体"/>
                <a:ea typeface="阿里巴巴普惠体"/>
                <a:cs typeface="阿里巴巴普惠体"/>
              </a:rPr>
              <a:t>2025-03-06</a:t>
            </a:r>
            <a:endParaRPr lang="en-US" sz="110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2D231C"/>
      </a:dk2>
      <a:lt2>
        <a:srgbClr val="EFECE8"/>
      </a:lt2>
      <a:accent1>
        <a:srgbClr val="825D43"/>
      </a:accent1>
      <a:accent2>
        <a:srgbClr val="6C482F"/>
      </a:accent2>
      <a:accent3>
        <a:srgbClr val="5A3923"/>
      </a:accent3>
      <a:accent4>
        <a:srgbClr val="432715"/>
      </a:accent4>
      <a:accent5>
        <a:srgbClr val="3C200E"/>
      </a:accent5>
      <a:accent6>
        <a:srgbClr val="271205"/>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terms:modified xsi:type="dcterms:W3CDTF">2011-08-01T06:04:30Z</dcterms:modified>
  <cp:revision>1</cp:revision>
</cp:coreProperties>
</file>